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7" r:id="rId4"/>
    <p:sldId id="258" r:id="rId5"/>
    <p:sldId id="274" r:id="rId6"/>
    <p:sldId id="259" r:id="rId7"/>
    <p:sldId id="261" r:id="rId8"/>
    <p:sldId id="262" r:id="rId9"/>
    <p:sldId id="263" r:id="rId10"/>
    <p:sldId id="264" r:id="rId11"/>
    <p:sldId id="273" r:id="rId12"/>
    <p:sldId id="265" r:id="rId13"/>
    <p:sldId id="268" r:id="rId14"/>
    <p:sldId id="267" r:id="rId15"/>
    <p:sldId id="269" r:id="rId16"/>
    <p:sldId id="270" r:id="rId17"/>
    <p:sldId id="271" r:id="rId18"/>
    <p:sldId id="272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90" r:id="rId32"/>
    <p:sldId id="289" r:id="rId33"/>
    <p:sldId id="302" r:id="rId34"/>
    <p:sldId id="333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63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emf" /><Relationship Id="rId4" Type="http://schemas.openxmlformats.org/officeDocument/2006/relationships/image" Target="../media/image4.emf" /><Relationship Id="rId5" Type="http://schemas.openxmlformats.org/officeDocument/2006/relationships/image" Target="../media/image5.emf" /><Relationship Id="rId6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86" r="88" b="80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709"/>
            <a:ext cx="12560687" cy="51648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86" r="88" b="80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34" y="2812211"/>
            <a:ext cx="12560687" cy="5164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0450" y="352687"/>
            <a:ext cx="1100896" cy="10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425" y="5715895"/>
            <a:ext cx="1018268" cy="8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75" y="5394658"/>
            <a:ext cx="1694128" cy="119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8B54-489F-4375-A69C-3D1B9C35A70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D05E-EA22-449A-816A-051704822D3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emf" /><Relationship Id="rId3" Type="http://schemas.openxmlformats.org/officeDocument/2006/relationships/image" Target="../media/image3.emf" /><Relationship Id="rId4" Type="http://schemas.openxmlformats.org/officeDocument/2006/relationships/image" Target="../media/image4.emf" /><Relationship Id="rId5" Type="http://schemas.openxmlformats.org/officeDocument/2006/relationships/image" Target="../media/image5.emf" /><Relationship Id="rId6" Type="http://schemas.openxmlformats.org/officeDocument/2006/relationships/image" Target="../media/image7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Relationship Id="rId3" Type="http://schemas.openxmlformats.org/officeDocument/2006/relationships/image" Target="../media/image16.emf" /><Relationship Id="rId4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Relationship Id="rId3" Type="http://schemas.openxmlformats.org/officeDocument/2006/relationships/image" Target="../media/image18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emf" /><Relationship Id="rId3" Type="http://schemas.openxmlformats.org/officeDocument/2006/relationships/image" Target="../media/image5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Relationship Id="rId3" Type="http://schemas.openxmlformats.org/officeDocument/2006/relationships/image" Target="../media/image11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Relationship Id="rId3" Type="http://schemas.openxmlformats.org/officeDocument/2006/relationships/image" Target="../media/image2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emf" /><Relationship Id="rId3" Type="http://schemas.openxmlformats.org/officeDocument/2006/relationships/image" Target="../media/image3.emf" /><Relationship Id="rId4" Type="http://schemas.openxmlformats.org/officeDocument/2006/relationships/image" Target="../media/image4.emf" /><Relationship Id="rId5" Type="http://schemas.openxmlformats.org/officeDocument/2006/relationships/image" Target="../media/image5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1.png" /><Relationship Id="rId8" Type="http://schemas.openxmlformats.org/officeDocument/2006/relationships/tags" Target="../tags/tag61.xml" /><Relationship Id="rId9" Type="http://schemas.openxmlformats.org/officeDocument/2006/relationships/image" Target="../media/image2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Relationship Id="rId3" Type="http://schemas.openxmlformats.org/officeDocument/2006/relationships/image" Target="../media/image12.emf" /><Relationship Id="rId4" Type="http://schemas.openxmlformats.org/officeDocument/2006/relationships/image" Target="../media/image13.emf" /><Relationship Id="rId5" Type="http://schemas.openxmlformats.org/officeDocument/2006/relationships/image" Target="../media/image14.emf" /><Relationship Id="rId6" Type="http://schemas.openxmlformats.org/officeDocument/2006/relationships/image" Target="../media/image15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173" y="1358165"/>
            <a:ext cx="727438" cy="5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05" y="785844"/>
            <a:ext cx="544435" cy="3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850" y="291735"/>
            <a:ext cx="985932" cy="6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9516" y="375488"/>
            <a:ext cx="1427378" cy="13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1920" y="5218433"/>
            <a:ext cx="1643131" cy="14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98" y="4844998"/>
            <a:ext cx="2527601" cy="17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807782" y="1682008"/>
            <a:ext cx="1249644" cy="1200330"/>
            <a:chOff x="2202212" y="1702183"/>
            <a:chExt cx="661189" cy="635942"/>
          </a:xfrm>
        </p:grpSpPr>
        <p:grpSp>
          <p:nvGrpSpPr>
            <p:cNvPr id="9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12" name="直接连接符 11"/>
              <p:cNvCxnSpPr>
                <a:stCxn id="11" idx="1"/>
                <a:endCxn id="11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教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135337" y="1682008"/>
            <a:ext cx="1252095" cy="1200330"/>
            <a:chOff x="3054233" y="1702183"/>
            <a:chExt cx="661189" cy="635942"/>
          </a:xfrm>
        </p:grpSpPr>
        <p:grpSp>
          <p:nvGrpSpPr>
            <p:cNvPr id="15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师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5409697" y="1682008"/>
            <a:ext cx="1249644" cy="1200330"/>
            <a:chOff x="3890374" y="1702183"/>
            <a:chExt cx="661189" cy="635942"/>
          </a:xfrm>
        </p:grpSpPr>
        <p:grpSp>
          <p:nvGrpSpPr>
            <p:cNvPr id="21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24" name="直接连接符 23"/>
              <p:cNvCxnSpPr>
                <a:stCxn id="23" idx="1"/>
                <a:endCxn id="23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23" idx="0"/>
                <a:endCxn id="23" idx="2"/>
              </p:cNvCxnSpPr>
              <p:nvPr/>
            </p:nvCxnSpPr>
            <p:spPr>
              <a:xfrm flipH="1"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公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691011" y="1682008"/>
            <a:ext cx="1249644" cy="1200330"/>
            <a:chOff x="4705007" y="1702183"/>
            <a:chExt cx="661189" cy="635942"/>
          </a:xfrm>
        </p:grpSpPr>
        <p:grpSp>
          <p:nvGrpSpPr>
            <p:cNvPr id="27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30" name="直接连接符 29"/>
              <p:cNvCxnSpPr>
                <a:stCxn id="29" idx="1"/>
                <a:endCxn id="29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9" idx="0"/>
                <a:endCxn id="29" idx="2"/>
              </p:cNvCxnSpPr>
              <p:nvPr/>
            </p:nvCxnSpPr>
            <p:spPr>
              <a:xfrm flipH="1"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开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8012617" y="1682008"/>
            <a:ext cx="1249644" cy="1200330"/>
            <a:chOff x="5530394" y="1702183"/>
            <a:chExt cx="661189" cy="635942"/>
          </a:xfrm>
        </p:grpSpPr>
        <p:grpSp>
          <p:nvGrpSpPr>
            <p:cNvPr id="33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 flipH="1"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课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398312" y="3630224"/>
            <a:ext cx="7494718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491568" y="3748105"/>
            <a:ext cx="749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</a:rPr>
              <a:t>适用于教师试讲、学校演讲、教学课件、说课大赛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>
          <a:xfrm>
            <a:off x="2253849" y="3107372"/>
            <a:ext cx="787079" cy="511740"/>
            <a:chOff x="2432" y="1329"/>
            <a:chExt cx="657" cy="426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1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48" name="久石让 - Summer - 2002重制版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5287" y="29784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1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51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0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52 0.00092 L 0.5983 0.00254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51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520143" y="2145501"/>
            <a:ext cx="1715174" cy="2286209"/>
          </a:xfrm>
          <a:custGeom>
            <a:gdLst>
              <a:gd name="connsiteX0" fmla="*/ 51454 w 1715174"/>
              <a:gd name="connsiteY0" fmla="*/ 87698 h 2286209"/>
              <a:gd name="connsiteX1" fmla="*/ 668674 w 1715174"/>
              <a:gd name="connsiteY1" fmla="*/ 651578 h 2286209"/>
              <a:gd name="connsiteX2" fmla="*/ 927754 w 1715174"/>
              <a:gd name="connsiteY2" fmla="*/ 910658 h 2286209"/>
              <a:gd name="connsiteX3" fmla="*/ 981094 w 1715174"/>
              <a:gd name="connsiteY3" fmla="*/ 1040198 h 2286209"/>
              <a:gd name="connsiteX4" fmla="*/ 981094 w 1715174"/>
              <a:gd name="connsiteY4" fmla="*/ 1146878 h 2286209"/>
              <a:gd name="connsiteX5" fmla="*/ 973474 w 1715174"/>
              <a:gd name="connsiteY5" fmla="*/ 1284038 h 2286209"/>
              <a:gd name="connsiteX6" fmla="*/ 843934 w 1715174"/>
              <a:gd name="connsiteY6" fmla="*/ 1451678 h 2286209"/>
              <a:gd name="connsiteX7" fmla="*/ 257194 w 1715174"/>
              <a:gd name="connsiteY7" fmla="*/ 2000318 h 2286209"/>
              <a:gd name="connsiteX8" fmla="*/ 20974 w 1715174"/>
              <a:gd name="connsiteY8" fmla="*/ 2213678 h 2286209"/>
              <a:gd name="connsiteX9" fmla="*/ 13354 w 1715174"/>
              <a:gd name="connsiteY9" fmla="*/ 2236538 h 2286209"/>
              <a:gd name="connsiteX10" fmla="*/ 36214 w 1715174"/>
              <a:gd name="connsiteY10" fmla="*/ 2282258 h 2286209"/>
              <a:gd name="connsiteX11" fmla="*/ 241954 w 1715174"/>
              <a:gd name="connsiteY11" fmla="*/ 2282258 h 2286209"/>
              <a:gd name="connsiteX12" fmla="*/ 401974 w 1715174"/>
              <a:gd name="connsiteY12" fmla="*/ 2282258 h 2286209"/>
              <a:gd name="connsiteX13" fmla="*/ 516274 w 1715174"/>
              <a:gd name="connsiteY13" fmla="*/ 2282258 h 2286209"/>
              <a:gd name="connsiteX14" fmla="*/ 638194 w 1715174"/>
              <a:gd name="connsiteY14" fmla="*/ 2282258 h 2286209"/>
              <a:gd name="connsiteX15" fmla="*/ 744874 w 1715174"/>
              <a:gd name="connsiteY15" fmla="*/ 2282258 h 2286209"/>
              <a:gd name="connsiteX16" fmla="*/ 859174 w 1715174"/>
              <a:gd name="connsiteY16" fmla="*/ 2228918 h 2286209"/>
              <a:gd name="connsiteX17" fmla="*/ 1346854 w 1715174"/>
              <a:gd name="connsiteY17" fmla="*/ 1771718 h 2286209"/>
              <a:gd name="connsiteX18" fmla="*/ 1613554 w 1715174"/>
              <a:gd name="connsiteY18" fmla="*/ 1428818 h 2286209"/>
              <a:gd name="connsiteX19" fmla="*/ 1712614 w 1715174"/>
              <a:gd name="connsiteY19" fmla="*/ 1177358 h 2286209"/>
              <a:gd name="connsiteX20" fmla="*/ 1674514 w 1715174"/>
              <a:gd name="connsiteY20" fmla="*/ 1002098 h 2286209"/>
              <a:gd name="connsiteX21" fmla="*/ 1552594 w 1715174"/>
              <a:gd name="connsiteY21" fmla="*/ 765878 h 2286209"/>
              <a:gd name="connsiteX22" fmla="*/ 935374 w 1715174"/>
              <a:gd name="connsiteY22" fmla="*/ 72458 h 2286209"/>
              <a:gd name="connsiteX23" fmla="*/ 51454 w 1715174"/>
              <a:gd name="connsiteY23" fmla="*/ 87698 h 22862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5174" h="2286209">
                <a:moveTo>
                  <a:pt x="51454" y="87698"/>
                </a:moveTo>
                <a:cubicBezTo>
                  <a:pt x="7004" y="184218"/>
                  <a:pt x="522624" y="514418"/>
                  <a:pt x="668674" y="651578"/>
                </a:cubicBezTo>
                <a:cubicBezTo>
                  <a:pt x="814724" y="788738"/>
                  <a:pt x="875684" y="845888"/>
                  <a:pt x="927754" y="910658"/>
                </a:cubicBezTo>
                <a:cubicBezTo>
                  <a:pt x="979824" y="975428"/>
                  <a:pt x="972204" y="1000828"/>
                  <a:pt x="981094" y="1040198"/>
                </a:cubicBezTo>
                <a:cubicBezTo>
                  <a:pt x="989984" y="1079568"/>
                  <a:pt x="982364" y="1106238"/>
                  <a:pt x="981094" y="1146878"/>
                </a:cubicBezTo>
                <a:cubicBezTo>
                  <a:pt x="979824" y="1187518"/>
                  <a:pt x="996334" y="1233238"/>
                  <a:pt x="973474" y="1284038"/>
                </a:cubicBezTo>
                <a:cubicBezTo>
                  <a:pt x="950614" y="1334838"/>
                  <a:pt x="963314" y="1332298"/>
                  <a:pt x="843934" y="1451678"/>
                </a:cubicBezTo>
                <a:cubicBezTo>
                  <a:pt x="724554" y="1571058"/>
                  <a:pt x="394354" y="1873318"/>
                  <a:pt x="257194" y="2000318"/>
                </a:cubicBezTo>
                <a:cubicBezTo>
                  <a:pt x="120034" y="2127318"/>
                  <a:pt x="61614" y="2174308"/>
                  <a:pt x="20974" y="2213678"/>
                </a:cubicBezTo>
                <a:cubicBezTo>
                  <a:pt x="-19666" y="2253048"/>
                  <a:pt x="10814" y="2225108"/>
                  <a:pt x="13354" y="2236538"/>
                </a:cubicBezTo>
                <a:cubicBezTo>
                  <a:pt x="15894" y="2247968"/>
                  <a:pt x="-1886" y="2274638"/>
                  <a:pt x="36214" y="2282258"/>
                </a:cubicBezTo>
                <a:cubicBezTo>
                  <a:pt x="74314" y="2289878"/>
                  <a:pt x="241954" y="2282258"/>
                  <a:pt x="241954" y="2282258"/>
                </a:cubicBezTo>
                <a:lnTo>
                  <a:pt x="401974" y="2282258"/>
                </a:lnTo>
                <a:lnTo>
                  <a:pt x="516274" y="2282258"/>
                </a:lnTo>
                <a:lnTo>
                  <a:pt x="638194" y="2282258"/>
                </a:lnTo>
                <a:cubicBezTo>
                  <a:pt x="676294" y="2282258"/>
                  <a:pt x="708044" y="2291148"/>
                  <a:pt x="744874" y="2282258"/>
                </a:cubicBezTo>
                <a:cubicBezTo>
                  <a:pt x="781704" y="2273368"/>
                  <a:pt x="758844" y="2314008"/>
                  <a:pt x="859174" y="2228918"/>
                </a:cubicBezTo>
                <a:cubicBezTo>
                  <a:pt x="959504" y="2143828"/>
                  <a:pt x="1221124" y="1905068"/>
                  <a:pt x="1346854" y="1771718"/>
                </a:cubicBezTo>
                <a:cubicBezTo>
                  <a:pt x="1472584" y="1638368"/>
                  <a:pt x="1552594" y="1527878"/>
                  <a:pt x="1613554" y="1428818"/>
                </a:cubicBezTo>
                <a:cubicBezTo>
                  <a:pt x="1674514" y="1329758"/>
                  <a:pt x="1702454" y="1248478"/>
                  <a:pt x="1712614" y="1177358"/>
                </a:cubicBezTo>
                <a:cubicBezTo>
                  <a:pt x="1722774" y="1106238"/>
                  <a:pt x="1701184" y="1070678"/>
                  <a:pt x="1674514" y="1002098"/>
                </a:cubicBezTo>
                <a:cubicBezTo>
                  <a:pt x="1647844" y="933518"/>
                  <a:pt x="1675784" y="920818"/>
                  <a:pt x="1552594" y="765878"/>
                </a:cubicBezTo>
                <a:cubicBezTo>
                  <a:pt x="1429404" y="610938"/>
                  <a:pt x="1183024" y="186758"/>
                  <a:pt x="935374" y="72458"/>
                </a:cubicBezTo>
                <a:cubicBezTo>
                  <a:pt x="687724" y="-41842"/>
                  <a:pt x="95904" y="-8822"/>
                  <a:pt x="51454" y="8769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2716974" y="2823445"/>
            <a:ext cx="949909" cy="959477"/>
            <a:chOff x="2716974" y="2823445"/>
            <a:chExt cx="949909" cy="959477"/>
          </a:xfrm>
        </p:grpSpPr>
        <p:sp>
          <p:nvSpPr>
            <p:cNvPr id="5" name="椭圆 31"/>
            <p:cNvSpPr/>
            <p:nvPr/>
          </p:nvSpPr>
          <p:spPr>
            <a:xfrm rot="15654318">
              <a:off x="2712190" y="2828229"/>
              <a:ext cx="959477" cy="949909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889865" y="2970299"/>
              <a:ext cx="524671" cy="553438"/>
              <a:chOff x="4197350" y="2182813"/>
              <a:chExt cx="608013" cy="641350"/>
            </a:xfrm>
            <a:solidFill>
              <a:srgbClr val="244242"/>
            </a:solidFill>
          </p:grpSpPr>
          <p:sp>
            <p:nvSpPr>
              <p:cNvPr id="7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5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6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7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8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9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0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1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2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3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4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5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6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7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8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9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0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1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2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3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4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5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6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7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8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9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8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0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1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2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3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8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4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8" h="115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5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6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7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8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9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0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1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2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619343" y="2508634"/>
            <a:ext cx="2241441" cy="1636766"/>
            <a:chOff x="619343" y="2508634"/>
            <a:chExt cx="2241441" cy="1636766"/>
          </a:xfrm>
        </p:grpSpPr>
        <p:sp>
          <p:nvSpPr>
            <p:cNvPr id="53" name="文本框 52"/>
            <p:cNvSpPr txBox="1"/>
            <p:nvPr/>
          </p:nvSpPr>
          <p:spPr>
            <a:xfrm>
              <a:off x="619343" y="2945071"/>
              <a:ext cx="19619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436295" y="2508634"/>
              <a:ext cx="1424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en-US" altLang="zh-CN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>
            <a:off x="6089455" y="2149119"/>
            <a:ext cx="1715174" cy="2286209"/>
          </a:xfrm>
          <a:custGeom>
            <a:gdLst>
              <a:gd name="connsiteX0" fmla="*/ 51454 w 1715174"/>
              <a:gd name="connsiteY0" fmla="*/ 87698 h 2286209"/>
              <a:gd name="connsiteX1" fmla="*/ 668674 w 1715174"/>
              <a:gd name="connsiteY1" fmla="*/ 651578 h 2286209"/>
              <a:gd name="connsiteX2" fmla="*/ 927754 w 1715174"/>
              <a:gd name="connsiteY2" fmla="*/ 910658 h 2286209"/>
              <a:gd name="connsiteX3" fmla="*/ 981094 w 1715174"/>
              <a:gd name="connsiteY3" fmla="*/ 1040198 h 2286209"/>
              <a:gd name="connsiteX4" fmla="*/ 981094 w 1715174"/>
              <a:gd name="connsiteY4" fmla="*/ 1146878 h 2286209"/>
              <a:gd name="connsiteX5" fmla="*/ 973474 w 1715174"/>
              <a:gd name="connsiteY5" fmla="*/ 1284038 h 2286209"/>
              <a:gd name="connsiteX6" fmla="*/ 843934 w 1715174"/>
              <a:gd name="connsiteY6" fmla="*/ 1451678 h 2286209"/>
              <a:gd name="connsiteX7" fmla="*/ 257194 w 1715174"/>
              <a:gd name="connsiteY7" fmla="*/ 2000318 h 2286209"/>
              <a:gd name="connsiteX8" fmla="*/ 20974 w 1715174"/>
              <a:gd name="connsiteY8" fmla="*/ 2213678 h 2286209"/>
              <a:gd name="connsiteX9" fmla="*/ 13354 w 1715174"/>
              <a:gd name="connsiteY9" fmla="*/ 2236538 h 2286209"/>
              <a:gd name="connsiteX10" fmla="*/ 36214 w 1715174"/>
              <a:gd name="connsiteY10" fmla="*/ 2282258 h 2286209"/>
              <a:gd name="connsiteX11" fmla="*/ 241954 w 1715174"/>
              <a:gd name="connsiteY11" fmla="*/ 2282258 h 2286209"/>
              <a:gd name="connsiteX12" fmla="*/ 401974 w 1715174"/>
              <a:gd name="connsiteY12" fmla="*/ 2282258 h 2286209"/>
              <a:gd name="connsiteX13" fmla="*/ 516274 w 1715174"/>
              <a:gd name="connsiteY13" fmla="*/ 2282258 h 2286209"/>
              <a:gd name="connsiteX14" fmla="*/ 638194 w 1715174"/>
              <a:gd name="connsiteY14" fmla="*/ 2282258 h 2286209"/>
              <a:gd name="connsiteX15" fmla="*/ 744874 w 1715174"/>
              <a:gd name="connsiteY15" fmla="*/ 2282258 h 2286209"/>
              <a:gd name="connsiteX16" fmla="*/ 859174 w 1715174"/>
              <a:gd name="connsiteY16" fmla="*/ 2228918 h 2286209"/>
              <a:gd name="connsiteX17" fmla="*/ 1346854 w 1715174"/>
              <a:gd name="connsiteY17" fmla="*/ 1771718 h 2286209"/>
              <a:gd name="connsiteX18" fmla="*/ 1613554 w 1715174"/>
              <a:gd name="connsiteY18" fmla="*/ 1428818 h 2286209"/>
              <a:gd name="connsiteX19" fmla="*/ 1712614 w 1715174"/>
              <a:gd name="connsiteY19" fmla="*/ 1177358 h 2286209"/>
              <a:gd name="connsiteX20" fmla="*/ 1674514 w 1715174"/>
              <a:gd name="connsiteY20" fmla="*/ 1002098 h 2286209"/>
              <a:gd name="connsiteX21" fmla="*/ 1552594 w 1715174"/>
              <a:gd name="connsiteY21" fmla="*/ 765878 h 2286209"/>
              <a:gd name="connsiteX22" fmla="*/ 935374 w 1715174"/>
              <a:gd name="connsiteY22" fmla="*/ 72458 h 2286209"/>
              <a:gd name="connsiteX23" fmla="*/ 51454 w 1715174"/>
              <a:gd name="connsiteY23" fmla="*/ 87698 h 22862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5174" h="2286209">
                <a:moveTo>
                  <a:pt x="51454" y="87698"/>
                </a:moveTo>
                <a:cubicBezTo>
                  <a:pt x="7004" y="184218"/>
                  <a:pt x="522624" y="514418"/>
                  <a:pt x="668674" y="651578"/>
                </a:cubicBezTo>
                <a:cubicBezTo>
                  <a:pt x="814724" y="788738"/>
                  <a:pt x="875684" y="845888"/>
                  <a:pt x="927754" y="910658"/>
                </a:cubicBezTo>
                <a:cubicBezTo>
                  <a:pt x="979824" y="975428"/>
                  <a:pt x="972204" y="1000828"/>
                  <a:pt x="981094" y="1040198"/>
                </a:cubicBezTo>
                <a:cubicBezTo>
                  <a:pt x="989984" y="1079568"/>
                  <a:pt x="982364" y="1106238"/>
                  <a:pt x="981094" y="1146878"/>
                </a:cubicBezTo>
                <a:cubicBezTo>
                  <a:pt x="979824" y="1187518"/>
                  <a:pt x="996334" y="1233238"/>
                  <a:pt x="973474" y="1284038"/>
                </a:cubicBezTo>
                <a:cubicBezTo>
                  <a:pt x="950614" y="1334838"/>
                  <a:pt x="963314" y="1332298"/>
                  <a:pt x="843934" y="1451678"/>
                </a:cubicBezTo>
                <a:cubicBezTo>
                  <a:pt x="724554" y="1571058"/>
                  <a:pt x="394354" y="1873318"/>
                  <a:pt x="257194" y="2000318"/>
                </a:cubicBezTo>
                <a:cubicBezTo>
                  <a:pt x="120034" y="2127318"/>
                  <a:pt x="61614" y="2174308"/>
                  <a:pt x="20974" y="2213678"/>
                </a:cubicBezTo>
                <a:cubicBezTo>
                  <a:pt x="-19666" y="2253048"/>
                  <a:pt x="10814" y="2225108"/>
                  <a:pt x="13354" y="2236538"/>
                </a:cubicBezTo>
                <a:cubicBezTo>
                  <a:pt x="15894" y="2247968"/>
                  <a:pt x="-1886" y="2274638"/>
                  <a:pt x="36214" y="2282258"/>
                </a:cubicBezTo>
                <a:cubicBezTo>
                  <a:pt x="74314" y="2289878"/>
                  <a:pt x="241954" y="2282258"/>
                  <a:pt x="241954" y="2282258"/>
                </a:cubicBezTo>
                <a:lnTo>
                  <a:pt x="401974" y="2282258"/>
                </a:lnTo>
                <a:lnTo>
                  <a:pt x="516274" y="2282258"/>
                </a:lnTo>
                <a:lnTo>
                  <a:pt x="638194" y="2282258"/>
                </a:lnTo>
                <a:cubicBezTo>
                  <a:pt x="676294" y="2282258"/>
                  <a:pt x="708044" y="2291148"/>
                  <a:pt x="744874" y="2282258"/>
                </a:cubicBezTo>
                <a:cubicBezTo>
                  <a:pt x="781704" y="2273368"/>
                  <a:pt x="758844" y="2314008"/>
                  <a:pt x="859174" y="2228918"/>
                </a:cubicBezTo>
                <a:cubicBezTo>
                  <a:pt x="959504" y="2143828"/>
                  <a:pt x="1221124" y="1905068"/>
                  <a:pt x="1346854" y="1771718"/>
                </a:cubicBezTo>
                <a:cubicBezTo>
                  <a:pt x="1472584" y="1638368"/>
                  <a:pt x="1552594" y="1527878"/>
                  <a:pt x="1613554" y="1428818"/>
                </a:cubicBezTo>
                <a:cubicBezTo>
                  <a:pt x="1674514" y="1329758"/>
                  <a:pt x="1702454" y="1248478"/>
                  <a:pt x="1712614" y="1177358"/>
                </a:cubicBezTo>
                <a:cubicBezTo>
                  <a:pt x="1722774" y="1106238"/>
                  <a:pt x="1701184" y="1070678"/>
                  <a:pt x="1674514" y="1002098"/>
                </a:cubicBezTo>
                <a:cubicBezTo>
                  <a:pt x="1647844" y="933518"/>
                  <a:pt x="1675784" y="920818"/>
                  <a:pt x="1552594" y="765878"/>
                </a:cubicBezTo>
                <a:cubicBezTo>
                  <a:pt x="1429404" y="610938"/>
                  <a:pt x="1183024" y="186758"/>
                  <a:pt x="935374" y="72458"/>
                </a:cubicBezTo>
                <a:cubicBezTo>
                  <a:pt x="687724" y="-41842"/>
                  <a:pt x="95904" y="-8822"/>
                  <a:pt x="51454" y="8769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6286286" y="2827063"/>
            <a:ext cx="949909" cy="959477"/>
            <a:chOff x="6286286" y="2827063"/>
            <a:chExt cx="949909" cy="959477"/>
          </a:xfrm>
        </p:grpSpPr>
        <p:sp>
          <p:nvSpPr>
            <p:cNvPr id="56" name="椭圆 31"/>
            <p:cNvSpPr/>
            <p:nvPr/>
          </p:nvSpPr>
          <p:spPr>
            <a:xfrm rot="15654318">
              <a:off x="6281502" y="2831847"/>
              <a:ext cx="959477" cy="949909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59177" y="2973917"/>
              <a:ext cx="524671" cy="553438"/>
              <a:chOff x="4197350" y="2182813"/>
              <a:chExt cx="608013" cy="641350"/>
            </a:xfrm>
            <a:solidFill>
              <a:srgbClr val="244242"/>
            </a:solidFill>
          </p:grpSpPr>
          <p:sp>
            <p:nvSpPr>
              <p:cNvPr id="58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9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0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5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1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2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3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4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5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6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7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8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9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0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1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2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3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4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5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6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7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8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9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0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1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2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3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4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5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6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7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8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9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0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8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1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2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3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4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8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5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8" h="115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6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7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8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9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0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1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2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3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4094723" y="2452768"/>
            <a:ext cx="2091350" cy="1653324"/>
            <a:chOff x="4094723" y="2452768"/>
            <a:chExt cx="2091350" cy="1653324"/>
          </a:xfrm>
        </p:grpSpPr>
        <p:sp>
          <p:nvSpPr>
            <p:cNvPr id="104" name="文本框 103"/>
            <p:cNvSpPr txBox="1"/>
            <p:nvPr/>
          </p:nvSpPr>
          <p:spPr>
            <a:xfrm>
              <a:off x="4094723" y="2905763"/>
              <a:ext cx="18626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761584" y="2452768"/>
              <a:ext cx="1424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en-US" altLang="zh-CN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106" name="任意多边形 105"/>
          <p:cNvSpPr/>
          <p:nvPr/>
        </p:nvSpPr>
        <p:spPr>
          <a:xfrm>
            <a:off x="9644899" y="2149119"/>
            <a:ext cx="1715174" cy="2286209"/>
          </a:xfrm>
          <a:custGeom>
            <a:gdLst>
              <a:gd name="connsiteX0" fmla="*/ 51454 w 1715174"/>
              <a:gd name="connsiteY0" fmla="*/ 87698 h 2286209"/>
              <a:gd name="connsiteX1" fmla="*/ 668674 w 1715174"/>
              <a:gd name="connsiteY1" fmla="*/ 651578 h 2286209"/>
              <a:gd name="connsiteX2" fmla="*/ 927754 w 1715174"/>
              <a:gd name="connsiteY2" fmla="*/ 910658 h 2286209"/>
              <a:gd name="connsiteX3" fmla="*/ 981094 w 1715174"/>
              <a:gd name="connsiteY3" fmla="*/ 1040198 h 2286209"/>
              <a:gd name="connsiteX4" fmla="*/ 981094 w 1715174"/>
              <a:gd name="connsiteY4" fmla="*/ 1146878 h 2286209"/>
              <a:gd name="connsiteX5" fmla="*/ 973474 w 1715174"/>
              <a:gd name="connsiteY5" fmla="*/ 1284038 h 2286209"/>
              <a:gd name="connsiteX6" fmla="*/ 843934 w 1715174"/>
              <a:gd name="connsiteY6" fmla="*/ 1451678 h 2286209"/>
              <a:gd name="connsiteX7" fmla="*/ 257194 w 1715174"/>
              <a:gd name="connsiteY7" fmla="*/ 2000318 h 2286209"/>
              <a:gd name="connsiteX8" fmla="*/ 20974 w 1715174"/>
              <a:gd name="connsiteY8" fmla="*/ 2213678 h 2286209"/>
              <a:gd name="connsiteX9" fmla="*/ 13354 w 1715174"/>
              <a:gd name="connsiteY9" fmla="*/ 2236538 h 2286209"/>
              <a:gd name="connsiteX10" fmla="*/ 36214 w 1715174"/>
              <a:gd name="connsiteY10" fmla="*/ 2282258 h 2286209"/>
              <a:gd name="connsiteX11" fmla="*/ 241954 w 1715174"/>
              <a:gd name="connsiteY11" fmla="*/ 2282258 h 2286209"/>
              <a:gd name="connsiteX12" fmla="*/ 401974 w 1715174"/>
              <a:gd name="connsiteY12" fmla="*/ 2282258 h 2286209"/>
              <a:gd name="connsiteX13" fmla="*/ 516274 w 1715174"/>
              <a:gd name="connsiteY13" fmla="*/ 2282258 h 2286209"/>
              <a:gd name="connsiteX14" fmla="*/ 638194 w 1715174"/>
              <a:gd name="connsiteY14" fmla="*/ 2282258 h 2286209"/>
              <a:gd name="connsiteX15" fmla="*/ 744874 w 1715174"/>
              <a:gd name="connsiteY15" fmla="*/ 2282258 h 2286209"/>
              <a:gd name="connsiteX16" fmla="*/ 859174 w 1715174"/>
              <a:gd name="connsiteY16" fmla="*/ 2228918 h 2286209"/>
              <a:gd name="connsiteX17" fmla="*/ 1346854 w 1715174"/>
              <a:gd name="connsiteY17" fmla="*/ 1771718 h 2286209"/>
              <a:gd name="connsiteX18" fmla="*/ 1613554 w 1715174"/>
              <a:gd name="connsiteY18" fmla="*/ 1428818 h 2286209"/>
              <a:gd name="connsiteX19" fmla="*/ 1712614 w 1715174"/>
              <a:gd name="connsiteY19" fmla="*/ 1177358 h 2286209"/>
              <a:gd name="connsiteX20" fmla="*/ 1674514 w 1715174"/>
              <a:gd name="connsiteY20" fmla="*/ 1002098 h 2286209"/>
              <a:gd name="connsiteX21" fmla="*/ 1552594 w 1715174"/>
              <a:gd name="connsiteY21" fmla="*/ 765878 h 2286209"/>
              <a:gd name="connsiteX22" fmla="*/ 935374 w 1715174"/>
              <a:gd name="connsiteY22" fmla="*/ 72458 h 2286209"/>
              <a:gd name="connsiteX23" fmla="*/ 51454 w 1715174"/>
              <a:gd name="connsiteY23" fmla="*/ 87698 h 22862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5174" h="2286209">
                <a:moveTo>
                  <a:pt x="51454" y="87698"/>
                </a:moveTo>
                <a:cubicBezTo>
                  <a:pt x="7004" y="184218"/>
                  <a:pt x="522624" y="514418"/>
                  <a:pt x="668674" y="651578"/>
                </a:cubicBezTo>
                <a:cubicBezTo>
                  <a:pt x="814724" y="788738"/>
                  <a:pt x="875684" y="845888"/>
                  <a:pt x="927754" y="910658"/>
                </a:cubicBezTo>
                <a:cubicBezTo>
                  <a:pt x="979824" y="975428"/>
                  <a:pt x="972204" y="1000828"/>
                  <a:pt x="981094" y="1040198"/>
                </a:cubicBezTo>
                <a:cubicBezTo>
                  <a:pt x="989984" y="1079568"/>
                  <a:pt x="982364" y="1106238"/>
                  <a:pt x="981094" y="1146878"/>
                </a:cubicBezTo>
                <a:cubicBezTo>
                  <a:pt x="979824" y="1187518"/>
                  <a:pt x="996334" y="1233238"/>
                  <a:pt x="973474" y="1284038"/>
                </a:cubicBezTo>
                <a:cubicBezTo>
                  <a:pt x="950614" y="1334838"/>
                  <a:pt x="963314" y="1332298"/>
                  <a:pt x="843934" y="1451678"/>
                </a:cubicBezTo>
                <a:cubicBezTo>
                  <a:pt x="724554" y="1571058"/>
                  <a:pt x="394354" y="1873318"/>
                  <a:pt x="257194" y="2000318"/>
                </a:cubicBezTo>
                <a:cubicBezTo>
                  <a:pt x="120034" y="2127318"/>
                  <a:pt x="61614" y="2174308"/>
                  <a:pt x="20974" y="2213678"/>
                </a:cubicBezTo>
                <a:cubicBezTo>
                  <a:pt x="-19666" y="2253048"/>
                  <a:pt x="10814" y="2225108"/>
                  <a:pt x="13354" y="2236538"/>
                </a:cubicBezTo>
                <a:cubicBezTo>
                  <a:pt x="15894" y="2247968"/>
                  <a:pt x="-1886" y="2274638"/>
                  <a:pt x="36214" y="2282258"/>
                </a:cubicBezTo>
                <a:cubicBezTo>
                  <a:pt x="74314" y="2289878"/>
                  <a:pt x="241954" y="2282258"/>
                  <a:pt x="241954" y="2282258"/>
                </a:cubicBezTo>
                <a:lnTo>
                  <a:pt x="401974" y="2282258"/>
                </a:lnTo>
                <a:lnTo>
                  <a:pt x="516274" y="2282258"/>
                </a:lnTo>
                <a:lnTo>
                  <a:pt x="638194" y="2282258"/>
                </a:lnTo>
                <a:cubicBezTo>
                  <a:pt x="676294" y="2282258"/>
                  <a:pt x="708044" y="2291148"/>
                  <a:pt x="744874" y="2282258"/>
                </a:cubicBezTo>
                <a:cubicBezTo>
                  <a:pt x="781704" y="2273368"/>
                  <a:pt x="758844" y="2314008"/>
                  <a:pt x="859174" y="2228918"/>
                </a:cubicBezTo>
                <a:cubicBezTo>
                  <a:pt x="959504" y="2143828"/>
                  <a:pt x="1221124" y="1905068"/>
                  <a:pt x="1346854" y="1771718"/>
                </a:cubicBezTo>
                <a:cubicBezTo>
                  <a:pt x="1472584" y="1638368"/>
                  <a:pt x="1552594" y="1527878"/>
                  <a:pt x="1613554" y="1428818"/>
                </a:cubicBezTo>
                <a:cubicBezTo>
                  <a:pt x="1674514" y="1329758"/>
                  <a:pt x="1702454" y="1248478"/>
                  <a:pt x="1712614" y="1177358"/>
                </a:cubicBezTo>
                <a:cubicBezTo>
                  <a:pt x="1722774" y="1106238"/>
                  <a:pt x="1701184" y="1070678"/>
                  <a:pt x="1674514" y="1002098"/>
                </a:cubicBezTo>
                <a:cubicBezTo>
                  <a:pt x="1647844" y="933518"/>
                  <a:pt x="1675784" y="920818"/>
                  <a:pt x="1552594" y="765878"/>
                </a:cubicBezTo>
                <a:cubicBezTo>
                  <a:pt x="1429404" y="610938"/>
                  <a:pt x="1183024" y="186758"/>
                  <a:pt x="935374" y="72458"/>
                </a:cubicBezTo>
                <a:cubicBezTo>
                  <a:pt x="687724" y="-41842"/>
                  <a:pt x="95904" y="-8822"/>
                  <a:pt x="51454" y="8769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9841730" y="2827063"/>
            <a:ext cx="949909" cy="959477"/>
            <a:chOff x="9841730" y="2827063"/>
            <a:chExt cx="949909" cy="959477"/>
          </a:xfrm>
        </p:grpSpPr>
        <p:sp>
          <p:nvSpPr>
            <p:cNvPr id="107" name="椭圆 31"/>
            <p:cNvSpPr/>
            <p:nvPr/>
          </p:nvSpPr>
          <p:spPr>
            <a:xfrm rot="15654318">
              <a:off x="9836946" y="2831847"/>
              <a:ext cx="959477" cy="949909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10014621" y="2973917"/>
              <a:ext cx="524671" cy="553438"/>
              <a:chOff x="4197350" y="2182813"/>
              <a:chExt cx="608013" cy="641350"/>
            </a:xfrm>
            <a:solidFill>
              <a:srgbClr val="244242"/>
            </a:solidFill>
          </p:grpSpPr>
          <p:sp>
            <p:nvSpPr>
              <p:cNvPr id="109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0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1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5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2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3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4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5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6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7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8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9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0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1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2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3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4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5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6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7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8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9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0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1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2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3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4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5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6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7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8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9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0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1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8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2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3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4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5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8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6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8" h="115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7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8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9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0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1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2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3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4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7596921" y="2444098"/>
            <a:ext cx="2388619" cy="1793774"/>
            <a:chOff x="7596921" y="2444098"/>
            <a:chExt cx="2388619" cy="1793774"/>
          </a:xfrm>
        </p:grpSpPr>
        <p:sp>
          <p:nvSpPr>
            <p:cNvPr id="155" name="文本框 154"/>
            <p:cNvSpPr txBox="1"/>
            <p:nvPr/>
          </p:nvSpPr>
          <p:spPr>
            <a:xfrm>
              <a:off x="7596921" y="2914433"/>
              <a:ext cx="20244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8561051" y="2444098"/>
              <a:ext cx="1424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en-US" altLang="zh-CN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2392644" y="4534452"/>
            <a:ext cx="114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Step 1</a:t>
            </a:r>
            <a:endParaRPr lang="en-US" altLang="zh-CN" sz="32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6035930" y="4563466"/>
            <a:ext cx="114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Step 2</a:t>
            </a:r>
            <a:endParaRPr lang="en-US" altLang="zh-CN" sz="32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9680417" y="4538070"/>
            <a:ext cx="114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Step 3</a:t>
            </a:r>
            <a:endParaRPr lang="en-US" altLang="zh-CN" sz="32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106" grpId="0" animBg="1"/>
      <p:bldP spid="157" grpId="0"/>
      <p:bldP spid="158" grpId="0"/>
      <p:bldP spid="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06299" y="1416514"/>
            <a:ext cx="4867014" cy="4025700"/>
            <a:chOff x="555625" y="293801"/>
            <a:chExt cx="7936025" cy="6564199"/>
          </a:xfrm>
          <a:noFill/>
        </p:grpSpPr>
        <p:sp>
          <p:nvSpPr>
            <p:cNvPr id="3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1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1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3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7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7" y="870"/>
                  </a:lnTo>
                  <a:lnTo>
                    <a:pt x="2017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1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85704" y="3302831"/>
            <a:ext cx="760412" cy="428625"/>
            <a:chOff x="4167266" y="1813810"/>
            <a:chExt cx="1014301" cy="569877"/>
          </a:xfrm>
        </p:grpSpPr>
        <p:sp>
          <p:nvSpPr>
            <p:cNvPr id="36" name="文本框 35"/>
            <p:cNvSpPr txBox="1"/>
            <p:nvPr/>
          </p:nvSpPr>
          <p:spPr>
            <a:xfrm>
              <a:off x="4167266" y="1813810"/>
              <a:ext cx="760196" cy="533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80</a:t>
              </a:r>
              <a:endParaRPr lang="zh-CN" altLang="en-US" sz="14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724178" y="1932007"/>
              <a:ext cx="457389" cy="451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%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03955" y="4619897"/>
            <a:ext cx="760412" cy="419100"/>
            <a:chOff x="4167266" y="1813810"/>
            <a:chExt cx="1014301" cy="558586"/>
          </a:xfrm>
        </p:grpSpPr>
        <p:sp>
          <p:nvSpPr>
            <p:cNvPr id="39" name="文本框 38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65</a:t>
              </a:r>
              <a:endParaRPr lang="zh-CN" altLang="en-US" sz="14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%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41" name="Freeform 19"/>
          <p:cNvSpPr/>
          <p:nvPr/>
        </p:nvSpPr>
        <p:spPr bwMode="auto">
          <a:xfrm>
            <a:off x="6470982" y="4456947"/>
            <a:ext cx="722312" cy="709613"/>
          </a:xfrm>
          <a:custGeom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Freeform 10"/>
          <p:cNvSpPr/>
          <p:nvPr/>
        </p:nvSpPr>
        <p:spPr bwMode="auto">
          <a:xfrm>
            <a:off x="6610267" y="3186797"/>
            <a:ext cx="731837" cy="561975"/>
          </a:xfrm>
          <a:custGeom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463652" y="1251277"/>
            <a:ext cx="5079303" cy="1318875"/>
            <a:chOff x="5545416" y="1067783"/>
            <a:chExt cx="5080456" cy="1318653"/>
          </a:xfrm>
        </p:grpSpPr>
        <p:sp>
          <p:nvSpPr>
            <p:cNvPr id="44" name="文本框 43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baseline="-30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2000" b="1" baseline="-30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545416" y="1370944"/>
              <a:ext cx="5080456" cy="1015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541562" y="3076405"/>
            <a:ext cx="2710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63642" y="4576554"/>
            <a:ext cx="2710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pic>
        <p:nvPicPr>
          <p:cNvPr id="48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6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868363" y="554796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8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8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6574892" y="3994023"/>
            <a:ext cx="1735234" cy="1296724"/>
            <a:chOff x="6574892" y="3994023"/>
            <a:chExt cx="1735234" cy="1296724"/>
          </a:xfrm>
        </p:grpSpPr>
        <p:sp>
          <p:nvSpPr>
            <p:cNvPr id="11" name="椭圆 31"/>
            <p:cNvSpPr/>
            <p:nvPr/>
          </p:nvSpPr>
          <p:spPr>
            <a:xfrm rot="16200000">
              <a:off x="6794147" y="3774768"/>
              <a:ext cx="1296724" cy="173523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164286" y="4286651"/>
              <a:ext cx="674484" cy="711466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13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5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5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6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8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9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0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1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2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3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4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5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6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7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8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29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0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1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2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3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4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5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6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7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8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39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0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1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2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3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4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5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8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6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7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8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49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8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0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8" h="115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1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2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3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4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5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6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7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58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3434100" y="2243349"/>
            <a:ext cx="1735234" cy="1296724"/>
            <a:chOff x="3434100" y="2243349"/>
            <a:chExt cx="1735234" cy="1296724"/>
          </a:xfrm>
        </p:grpSpPr>
        <p:sp>
          <p:nvSpPr>
            <p:cNvPr id="8" name="椭圆 31"/>
            <p:cNvSpPr/>
            <p:nvPr/>
          </p:nvSpPr>
          <p:spPr>
            <a:xfrm rot="16200000">
              <a:off x="3653355" y="2024094"/>
              <a:ext cx="1296724" cy="173523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60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1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2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3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4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5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6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7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8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69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1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0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1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1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2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3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4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5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6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7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8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79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2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013570" y="2947060"/>
            <a:ext cx="1735234" cy="1296724"/>
            <a:chOff x="5013570" y="2947060"/>
            <a:chExt cx="1735234" cy="1296724"/>
          </a:xfrm>
        </p:grpSpPr>
        <p:sp>
          <p:nvSpPr>
            <p:cNvPr id="9" name="椭圆 31"/>
            <p:cNvSpPr/>
            <p:nvPr/>
          </p:nvSpPr>
          <p:spPr>
            <a:xfrm rot="16200000">
              <a:off x="5232825" y="2727805"/>
              <a:ext cx="1296724" cy="173523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5546007" y="3164088"/>
              <a:ext cx="743167" cy="751971"/>
              <a:chOff x="4194175" y="1193800"/>
              <a:chExt cx="669926" cy="677863"/>
            </a:xfrm>
            <a:solidFill>
              <a:schemeClr val="bg1"/>
            </a:solidFill>
          </p:grpSpPr>
          <p:sp>
            <p:nvSpPr>
              <p:cNvPr id="81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2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3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4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5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6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7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8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89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0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1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2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3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4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6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5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6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7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8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99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0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1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2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3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4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5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6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7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8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09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0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1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2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3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4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5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6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7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6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18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50" name="组合 149"/>
          <p:cNvGrpSpPr/>
          <p:nvPr/>
        </p:nvGrpSpPr>
        <p:grpSpPr>
          <a:xfrm>
            <a:off x="6417751" y="1820268"/>
            <a:ext cx="1735234" cy="1296724"/>
            <a:chOff x="6417751" y="1820268"/>
            <a:chExt cx="1735234" cy="1296724"/>
          </a:xfrm>
        </p:grpSpPr>
        <p:sp>
          <p:nvSpPr>
            <p:cNvPr id="10" name="椭圆 31"/>
            <p:cNvSpPr/>
            <p:nvPr/>
          </p:nvSpPr>
          <p:spPr>
            <a:xfrm rot="16200000">
              <a:off x="6637006" y="1601013"/>
              <a:ext cx="1296724" cy="173523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6974092" y="1996635"/>
              <a:ext cx="774866" cy="794236"/>
              <a:chOff x="3282950" y="1154113"/>
              <a:chExt cx="698501" cy="715963"/>
            </a:xfrm>
            <a:solidFill>
              <a:schemeClr val="bg1"/>
            </a:solidFill>
          </p:grpSpPr>
          <p:sp>
            <p:nvSpPr>
              <p:cNvPr id="120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1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2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3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4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5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6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7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8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29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4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0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1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2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3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4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5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6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7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8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39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0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1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  <p:sp>
            <p:nvSpPr>
              <p:cNvPr id="142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131559" y="2077643"/>
            <a:ext cx="2066971" cy="1300719"/>
            <a:chOff x="1131559" y="2077643"/>
            <a:chExt cx="2066971" cy="1300719"/>
          </a:xfrm>
        </p:grpSpPr>
        <p:sp>
          <p:nvSpPr>
            <p:cNvPr id="4" name="文本框 16"/>
            <p:cNvSpPr txBox="1">
              <a:spLocks noChangeArrowheads="1"/>
            </p:cNvSpPr>
            <p:nvPr/>
          </p:nvSpPr>
          <p:spPr bwMode="auto">
            <a:xfrm>
              <a:off x="1131559" y="2538132"/>
              <a:ext cx="2055813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774041" y="2077643"/>
              <a:ext cx="1424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小标题</a:t>
              </a:r>
              <a:endParaRPr lang="en-US" altLang="zh-CN" sz="28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2614284" y="3800039"/>
            <a:ext cx="2074696" cy="1284886"/>
            <a:chOff x="2614284" y="3800039"/>
            <a:chExt cx="2074696" cy="1284886"/>
          </a:xfrm>
        </p:grpSpPr>
        <p:sp>
          <p:nvSpPr>
            <p:cNvPr id="5" name="文本框 17"/>
            <p:cNvSpPr txBox="1">
              <a:spLocks noChangeArrowheads="1"/>
            </p:cNvSpPr>
            <p:nvPr/>
          </p:nvSpPr>
          <p:spPr bwMode="auto">
            <a:xfrm>
              <a:off x="2614284" y="4244695"/>
              <a:ext cx="2057400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3264491" y="3800039"/>
              <a:ext cx="1424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小标题</a:t>
              </a:r>
              <a:endParaRPr lang="en-US" altLang="zh-CN" sz="28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245422" y="1734929"/>
            <a:ext cx="2201916" cy="1244926"/>
            <a:chOff x="8245422" y="1734929"/>
            <a:chExt cx="2201916" cy="1244926"/>
          </a:xfrm>
        </p:grpSpPr>
        <p:sp>
          <p:nvSpPr>
            <p:cNvPr id="6" name="文本框 18"/>
            <p:cNvSpPr txBox="1">
              <a:spLocks noChangeArrowheads="1"/>
            </p:cNvSpPr>
            <p:nvPr/>
          </p:nvSpPr>
          <p:spPr bwMode="auto">
            <a:xfrm>
              <a:off x="8391525" y="2139625"/>
              <a:ext cx="2055813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8245422" y="1734929"/>
              <a:ext cx="1424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小标题</a:t>
              </a:r>
              <a:endParaRPr lang="en-US" altLang="zh-CN" sz="28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8310126" y="3975131"/>
            <a:ext cx="2281516" cy="1224094"/>
            <a:chOff x="8310126" y="3975131"/>
            <a:chExt cx="2281516" cy="1224094"/>
          </a:xfrm>
        </p:grpSpPr>
        <p:sp>
          <p:nvSpPr>
            <p:cNvPr id="7" name="文本框 19"/>
            <p:cNvSpPr txBox="1">
              <a:spLocks noChangeArrowheads="1"/>
            </p:cNvSpPr>
            <p:nvPr/>
          </p:nvSpPr>
          <p:spPr bwMode="auto">
            <a:xfrm>
              <a:off x="8383588" y="4358995"/>
              <a:ext cx="2208054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8310126" y="3975131"/>
              <a:ext cx="1424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小标题</a:t>
              </a:r>
              <a:endParaRPr lang="en-US" altLang="zh-CN" sz="28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4548295" y="2558968"/>
            <a:ext cx="3090756" cy="4299031"/>
          </a:xfrm>
          <a:custGeom>
            <a:gdLst>
              <a:gd name="T0" fmla="*/ 122 w 258"/>
              <a:gd name="T1" fmla="*/ 127 h 360"/>
              <a:gd name="T2" fmla="*/ 127 w 258"/>
              <a:gd name="T3" fmla="*/ 75 h 360"/>
              <a:gd name="T4" fmla="*/ 146 w 258"/>
              <a:gd name="T5" fmla="*/ 7 h 360"/>
              <a:gd name="T6" fmla="*/ 164 w 258"/>
              <a:gd name="T7" fmla="*/ 71 h 360"/>
              <a:gd name="T8" fmla="*/ 163 w 258"/>
              <a:gd name="T9" fmla="*/ 124 h 360"/>
              <a:gd name="T10" fmla="*/ 176 w 258"/>
              <a:gd name="T11" fmla="*/ 114 h 360"/>
              <a:gd name="T12" fmla="*/ 184 w 258"/>
              <a:gd name="T13" fmla="*/ 75 h 360"/>
              <a:gd name="T14" fmla="*/ 204 w 258"/>
              <a:gd name="T15" fmla="*/ 32 h 360"/>
              <a:gd name="T16" fmla="*/ 215 w 258"/>
              <a:gd name="T17" fmla="*/ 71 h 360"/>
              <a:gd name="T18" fmla="*/ 204 w 258"/>
              <a:gd name="T19" fmla="*/ 153 h 360"/>
              <a:gd name="T20" fmla="*/ 222 w 258"/>
              <a:gd name="T21" fmla="*/ 122 h 360"/>
              <a:gd name="T22" fmla="*/ 257 w 258"/>
              <a:gd name="T23" fmla="*/ 99 h 360"/>
              <a:gd name="T24" fmla="*/ 236 w 258"/>
              <a:gd name="T25" fmla="*/ 175 h 360"/>
              <a:gd name="T26" fmla="*/ 218 w 258"/>
              <a:gd name="T27" fmla="*/ 218 h 360"/>
              <a:gd name="T28" fmla="*/ 195 w 258"/>
              <a:gd name="T29" fmla="*/ 275 h 360"/>
              <a:gd name="T30" fmla="*/ 172 w 258"/>
              <a:gd name="T31" fmla="*/ 355 h 360"/>
              <a:gd name="T32" fmla="*/ 189 w 258"/>
              <a:gd name="T33" fmla="*/ 271 h 360"/>
              <a:gd name="T34" fmla="*/ 219 w 258"/>
              <a:gd name="T35" fmla="*/ 198 h 360"/>
              <a:gd name="T36" fmla="*/ 229 w 258"/>
              <a:gd name="T37" fmla="*/ 175 h 360"/>
              <a:gd name="T38" fmla="*/ 250 w 258"/>
              <a:gd name="T39" fmla="*/ 105 h 360"/>
              <a:gd name="T40" fmla="*/ 222 w 258"/>
              <a:gd name="T41" fmla="*/ 135 h 360"/>
              <a:gd name="T42" fmla="*/ 218 w 258"/>
              <a:gd name="T43" fmla="*/ 142 h 360"/>
              <a:gd name="T44" fmla="*/ 196 w 258"/>
              <a:gd name="T45" fmla="*/ 167 h 360"/>
              <a:gd name="T46" fmla="*/ 210 w 258"/>
              <a:gd name="T47" fmla="*/ 75 h 360"/>
              <a:gd name="T48" fmla="*/ 209 w 258"/>
              <a:gd name="T49" fmla="*/ 60 h 360"/>
              <a:gd name="T50" fmla="*/ 192 w 258"/>
              <a:gd name="T51" fmla="*/ 71 h 360"/>
              <a:gd name="T52" fmla="*/ 172 w 258"/>
              <a:gd name="T53" fmla="*/ 148 h 360"/>
              <a:gd name="T54" fmla="*/ 158 w 258"/>
              <a:gd name="T55" fmla="*/ 75 h 360"/>
              <a:gd name="T56" fmla="*/ 156 w 258"/>
              <a:gd name="T57" fmla="*/ 28 h 360"/>
              <a:gd name="T58" fmla="*/ 134 w 258"/>
              <a:gd name="T59" fmla="*/ 71 h 360"/>
              <a:gd name="T60" fmla="*/ 134 w 258"/>
              <a:gd name="T61" fmla="*/ 89 h 360"/>
              <a:gd name="T62" fmla="*/ 122 w 258"/>
              <a:gd name="T63" fmla="*/ 143 h 360"/>
              <a:gd name="T64" fmla="*/ 118 w 258"/>
              <a:gd name="T65" fmla="*/ 142 h 360"/>
              <a:gd name="T66" fmla="*/ 100 w 258"/>
              <a:gd name="T67" fmla="*/ 75 h 360"/>
              <a:gd name="T68" fmla="*/ 88 w 258"/>
              <a:gd name="T69" fmla="*/ 57 h 360"/>
              <a:gd name="T70" fmla="*/ 82 w 258"/>
              <a:gd name="T71" fmla="*/ 75 h 360"/>
              <a:gd name="T72" fmla="*/ 83 w 258"/>
              <a:gd name="T73" fmla="*/ 171 h 360"/>
              <a:gd name="T74" fmla="*/ 76 w 258"/>
              <a:gd name="T75" fmla="*/ 216 h 360"/>
              <a:gd name="T76" fmla="*/ 39 w 258"/>
              <a:gd name="T77" fmla="*/ 175 h 360"/>
              <a:gd name="T78" fmla="*/ 35 w 258"/>
              <a:gd name="T79" fmla="*/ 171 h 360"/>
              <a:gd name="T80" fmla="*/ 22 w 258"/>
              <a:gd name="T81" fmla="*/ 160 h 360"/>
              <a:gd name="T82" fmla="*/ 7 w 258"/>
              <a:gd name="T83" fmla="*/ 171 h 360"/>
              <a:gd name="T84" fmla="*/ 8 w 258"/>
              <a:gd name="T85" fmla="*/ 177 h 360"/>
              <a:gd name="T86" fmla="*/ 22 w 258"/>
              <a:gd name="T87" fmla="*/ 211 h 360"/>
              <a:gd name="T88" fmla="*/ 49 w 258"/>
              <a:gd name="T89" fmla="*/ 271 h 360"/>
              <a:gd name="T90" fmla="*/ 80 w 258"/>
              <a:gd name="T91" fmla="*/ 352 h 360"/>
              <a:gd name="T92" fmla="*/ 47 w 258"/>
              <a:gd name="T93" fmla="*/ 275 h 360"/>
              <a:gd name="T94" fmla="*/ 37 w 258"/>
              <a:gd name="T95" fmla="*/ 251 h 360"/>
              <a:gd name="T96" fmla="*/ 18 w 258"/>
              <a:gd name="T97" fmla="*/ 216 h 360"/>
              <a:gd name="T98" fmla="*/ 1 w 258"/>
              <a:gd name="T99" fmla="*/ 175 h 360"/>
              <a:gd name="T100" fmla="*/ 4 w 258"/>
              <a:gd name="T101" fmla="*/ 157 h 360"/>
              <a:gd name="T102" fmla="*/ 22 w 258"/>
              <a:gd name="T103" fmla="*/ 152 h 360"/>
              <a:gd name="T104" fmla="*/ 43 w 258"/>
              <a:gd name="T105" fmla="*/ 171 h 360"/>
              <a:gd name="T106" fmla="*/ 67 w 258"/>
              <a:gd name="T107" fmla="*/ 203 h 360"/>
              <a:gd name="T108" fmla="*/ 75 w 258"/>
              <a:gd name="T109" fmla="*/ 188 h 360"/>
              <a:gd name="T110" fmla="*/ 75 w 258"/>
              <a:gd name="T111" fmla="*/ 171 h 360"/>
              <a:gd name="T112" fmla="*/ 74 w 258"/>
              <a:gd name="T113" fmla="*/ 75 h 360"/>
              <a:gd name="T114" fmla="*/ 95 w 258"/>
              <a:gd name="T115" fmla="*/ 41 h 360"/>
              <a:gd name="T116" fmla="*/ 105 w 258"/>
              <a:gd name="T117" fmla="*/ 71 h 360"/>
              <a:gd name="T118" fmla="*/ 110 w 258"/>
              <a:gd name="T119" fmla="*/ 105 h 360"/>
              <a:gd name="T120" fmla="*/ 122 w 258"/>
              <a:gd name="T121" fmla="*/ 129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8" h="360">
                <a:moveTo>
                  <a:pt x="122" y="129"/>
                </a:moveTo>
                <a:cubicBezTo>
                  <a:pt x="122" y="128"/>
                  <a:pt x="122" y="128"/>
                  <a:pt x="122" y="127"/>
                </a:cubicBezTo>
                <a:cubicBezTo>
                  <a:pt x="125" y="117"/>
                  <a:pt x="127" y="107"/>
                  <a:pt x="127" y="96"/>
                </a:cubicBezTo>
                <a:cubicBezTo>
                  <a:pt x="127" y="89"/>
                  <a:pt x="127" y="82"/>
                  <a:pt x="127" y="75"/>
                </a:cubicBezTo>
                <a:cubicBezTo>
                  <a:pt x="127" y="74"/>
                  <a:pt x="127" y="72"/>
                  <a:pt x="128" y="71"/>
                </a:cubicBezTo>
                <a:cubicBezTo>
                  <a:pt x="128" y="48"/>
                  <a:pt x="130" y="25"/>
                  <a:pt x="146" y="7"/>
                </a:cubicBezTo>
                <a:cubicBezTo>
                  <a:pt x="147" y="6"/>
                  <a:pt x="149" y="6"/>
                  <a:pt x="151" y="7"/>
                </a:cubicBezTo>
                <a:cubicBezTo>
                  <a:pt x="167" y="25"/>
                  <a:pt x="166" y="48"/>
                  <a:pt x="164" y="71"/>
                </a:cubicBezTo>
                <a:cubicBezTo>
                  <a:pt x="164" y="72"/>
                  <a:pt x="163" y="74"/>
                  <a:pt x="163" y="75"/>
                </a:cubicBezTo>
                <a:cubicBezTo>
                  <a:pt x="161" y="92"/>
                  <a:pt x="159" y="109"/>
                  <a:pt x="163" y="124"/>
                </a:cubicBezTo>
                <a:cubicBezTo>
                  <a:pt x="164" y="130"/>
                  <a:pt x="166" y="149"/>
                  <a:pt x="171" y="134"/>
                </a:cubicBezTo>
                <a:cubicBezTo>
                  <a:pt x="173" y="127"/>
                  <a:pt x="175" y="120"/>
                  <a:pt x="176" y="114"/>
                </a:cubicBezTo>
                <a:cubicBezTo>
                  <a:pt x="179" y="102"/>
                  <a:pt x="181" y="90"/>
                  <a:pt x="184" y="79"/>
                </a:cubicBezTo>
                <a:cubicBezTo>
                  <a:pt x="184" y="77"/>
                  <a:pt x="184" y="76"/>
                  <a:pt x="184" y="75"/>
                </a:cubicBezTo>
                <a:cubicBezTo>
                  <a:pt x="185" y="74"/>
                  <a:pt x="185" y="72"/>
                  <a:pt x="185" y="71"/>
                </a:cubicBezTo>
                <a:cubicBezTo>
                  <a:pt x="189" y="57"/>
                  <a:pt x="194" y="43"/>
                  <a:pt x="204" y="32"/>
                </a:cubicBezTo>
                <a:cubicBezTo>
                  <a:pt x="206" y="30"/>
                  <a:pt x="209" y="31"/>
                  <a:pt x="209" y="33"/>
                </a:cubicBezTo>
                <a:cubicBezTo>
                  <a:pt x="213" y="46"/>
                  <a:pt x="215" y="58"/>
                  <a:pt x="215" y="71"/>
                </a:cubicBezTo>
                <a:cubicBezTo>
                  <a:pt x="215" y="72"/>
                  <a:pt x="215" y="74"/>
                  <a:pt x="215" y="75"/>
                </a:cubicBezTo>
                <a:cubicBezTo>
                  <a:pt x="214" y="101"/>
                  <a:pt x="207" y="127"/>
                  <a:pt x="204" y="153"/>
                </a:cubicBezTo>
                <a:cubicBezTo>
                  <a:pt x="209" y="145"/>
                  <a:pt x="213" y="136"/>
                  <a:pt x="218" y="128"/>
                </a:cubicBezTo>
                <a:cubicBezTo>
                  <a:pt x="219" y="126"/>
                  <a:pt x="221" y="124"/>
                  <a:pt x="222" y="122"/>
                </a:cubicBezTo>
                <a:cubicBezTo>
                  <a:pt x="230" y="110"/>
                  <a:pt x="240" y="101"/>
                  <a:pt x="254" y="96"/>
                </a:cubicBezTo>
                <a:cubicBezTo>
                  <a:pt x="255" y="95"/>
                  <a:pt x="258" y="97"/>
                  <a:pt x="257" y="99"/>
                </a:cubicBezTo>
                <a:cubicBezTo>
                  <a:pt x="254" y="124"/>
                  <a:pt x="247" y="148"/>
                  <a:pt x="238" y="171"/>
                </a:cubicBezTo>
                <a:cubicBezTo>
                  <a:pt x="237" y="172"/>
                  <a:pt x="237" y="174"/>
                  <a:pt x="236" y="175"/>
                </a:cubicBezTo>
                <a:cubicBezTo>
                  <a:pt x="232" y="186"/>
                  <a:pt x="227" y="197"/>
                  <a:pt x="222" y="208"/>
                </a:cubicBezTo>
                <a:cubicBezTo>
                  <a:pt x="221" y="211"/>
                  <a:pt x="219" y="214"/>
                  <a:pt x="218" y="218"/>
                </a:cubicBezTo>
                <a:cubicBezTo>
                  <a:pt x="210" y="235"/>
                  <a:pt x="203" y="253"/>
                  <a:pt x="196" y="271"/>
                </a:cubicBezTo>
                <a:cubicBezTo>
                  <a:pt x="196" y="272"/>
                  <a:pt x="195" y="274"/>
                  <a:pt x="195" y="275"/>
                </a:cubicBezTo>
                <a:cubicBezTo>
                  <a:pt x="186" y="301"/>
                  <a:pt x="180" y="327"/>
                  <a:pt x="179" y="355"/>
                </a:cubicBezTo>
                <a:cubicBezTo>
                  <a:pt x="179" y="360"/>
                  <a:pt x="172" y="360"/>
                  <a:pt x="172" y="355"/>
                </a:cubicBezTo>
                <a:cubicBezTo>
                  <a:pt x="173" y="327"/>
                  <a:pt x="179" y="301"/>
                  <a:pt x="188" y="275"/>
                </a:cubicBezTo>
                <a:cubicBezTo>
                  <a:pt x="188" y="274"/>
                  <a:pt x="189" y="272"/>
                  <a:pt x="189" y="271"/>
                </a:cubicBezTo>
                <a:cubicBezTo>
                  <a:pt x="197" y="247"/>
                  <a:pt x="208" y="225"/>
                  <a:pt x="218" y="201"/>
                </a:cubicBezTo>
                <a:cubicBezTo>
                  <a:pt x="218" y="200"/>
                  <a:pt x="219" y="199"/>
                  <a:pt x="219" y="198"/>
                </a:cubicBezTo>
                <a:cubicBezTo>
                  <a:pt x="220" y="196"/>
                  <a:pt x="221" y="194"/>
                  <a:pt x="222" y="192"/>
                </a:cubicBezTo>
                <a:cubicBezTo>
                  <a:pt x="225" y="187"/>
                  <a:pt x="227" y="181"/>
                  <a:pt x="229" y="175"/>
                </a:cubicBezTo>
                <a:cubicBezTo>
                  <a:pt x="230" y="174"/>
                  <a:pt x="231" y="172"/>
                  <a:pt x="231" y="171"/>
                </a:cubicBezTo>
                <a:cubicBezTo>
                  <a:pt x="240" y="150"/>
                  <a:pt x="247" y="128"/>
                  <a:pt x="250" y="105"/>
                </a:cubicBezTo>
                <a:cubicBezTo>
                  <a:pt x="251" y="102"/>
                  <a:pt x="230" y="121"/>
                  <a:pt x="229" y="122"/>
                </a:cubicBezTo>
                <a:cubicBezTo>
                  <a:pt x="227" y="126"/>
                  <a:pt x="224" y="131"/>
                  <a:pt x="222" y="135"/>
                </a:cubicBezTo>
                <a:cubicBezTo>
                  <a:pt x="221" y="136"/>
                  <a:pt x="220" y="138"/>
                  <a:pt x="219" y="140"/>
                </a:cubicBezTo>
                <a:cubicBezTo>
                  <a:pt x="219" y="141"/>
                  <a:pt x="218" y="141"/>
                  <a:pt x="218" y="142"/>
                </a:cubicBezTo>
                <a:cubicBezTo>
                  <a:pt x="213" y="151"/>
                  <a:pt x="208" y="160"/>
                  <a:pt x="203" y="169"/>
                </a:cubicBezTo>
                <a:cubicBezTo>
                  <a:pt x="201" y="171"/>
                  <a:pt x="196" y="171"/>
                  <a:pt x="196" y="167"/>
                </a:cubicBezTo>
                <a:cubicBezTo>
                  <a:pt x="197" y="146"/>
                  <a:pt x="202" y="125"/>
                  <a:pt x="205" y="104"/>
                </a:cubicBezTo>
                <a:cubicBezTo>
                  <a:pt x="207" y="95"/>
                  <a:pt x="209" y="85"/>
                  <a:pt x="210" y="75"/>
                </a:cubicBezTo>
                <a:cubicBezTo>
                  <a:pt x="210" y="74"/>
                  <a:pt x="210" y="72"/>
                  <a:pt x="210" y="71"/>
                </a:cubicBezTo>
                <a:cubicBezTo>
                  <a:pt x="210" y="67"/>
                  <a:pt x="210" y="64"/>
                  <a:pt x="209" y="60"/>
                </a:cubicBezTo>
                <a:cubicBezTo>
                  <a:pt x="208" y="51"/>
                  <a:pt x="206" y="34"/>
                  <a:pt x="199" y="49"/>
                </a:cubicBezTo>
                <a:cubicBezTo>
                  <a:pt x="196" y="56"/>
                  <a:pt x="194" y="64"/>
                  <a:pt x="192" y="71"/>
                </a:cubicBezTo>
                <a:cubicBezTo>
                  <a:pt x="191" y="72"/>
                  <a:pt x="191" y="74"/>
                  <a:pt x="191" y="75"/>
                </a:cubicBezTo>
                <a:cubicBezTo>
                  <a:pt x="184" y="99"/>
                  <a:pt x="182" y="125"/>
                  <a:pt x="172" y="148"/>
                </a:cubicBezTo>
                <a:cubicBezTo>
                  <a:pt x="171" y="150"/>
                  <a:pt x="167" y="150"/>
                  <a:pt x="166" y="148"/>
                </a:cubicBezTo>
                <a:cubicBezTo>
                  <a:pt x="151" y="125"/>
                  <a:pt x="156" y="100"/>
                  <a:pt x="158" y="75"/>
                </a:cubicBezTo>
                <a:cubicBezTo>
                  <a:pt x="159" y="74"/>
                  <a:pt x="159" y="72"/>
                  <a:pt x="159" y="71"/>
                </a:cubicBezTo>
                <a:cubicBezTo>
                  <a:pt x="160" y="56"/>
                  <a:pt x="161" y="42"/>
                  <a:pt x="156" y="28"/>
                </a:cubicBezTo>
                <a:cubicBezTo>
                  <a:pt x="145" y="0"/>
                  <a:pt x="135" y="47"/>
                  <a:pt x="135" y="55"/>
                </a:cubicBezTo>
                <a:cubicBezTo>
                  <a:pt x="134" y="61"/>
                  <a:pt x="134" y="66"/>
                  <a:pt x="134" y="71"/>
                </a:cubicBezTo>
                <a:cubicBezTo>
                  <a:pt x="134" y="72"/>
                  <a:pt x="134" y="74"/>
                  <a:pt x="134" y="75"/>
                </a:cubicBezTo>
                <a:cubicBezTo>
                  <a:pt x="134" y="80"/>
                  <a:pt x="134" y="85"/>
                  <a:pt x="134" y="89"/>
                </a:cubicBezTo>
                <a:cubicBezTo>
                  <a:pt x="133" y="108"/>
                  <a:pt x="132" y="125"/>
                  <a:pt x="124" y="141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3"/>
                  <a:pt x="119" y="143"/>
                  <a:pt x="119" y="142"/>
                </a:cubicBezTo>
                <a:cubicBezTo>
                  <a:pt x="118" y="142"/>
                  <a:pt x="118" y="142"/>
                  <a:pt x="118" y="142"/>
                </a:cubicBezTo>
                <a:cubicBezTo>
                  <a:pt x="105" y="126"/>
                  <a:pt x="103" y="105"/>
                  <a:pt x="101" y="85"/>
                </a:cubicBezTo>
                <a:cubicBezTo>
                  <a:pt x="100" y="83"/>
                  <a:pt x="100" y="79"/>
                  <a:pt x="100" y="75"/>
                </a:cubicBezTo>
                <a:cubicBezTo>
                  <a:pt x="100" y="74"/>
                  <a:pt x="100" y="72"/>
                  <a:pt x="100" y="71"/>
                </a:cubicBezTo>
                <a:cubicBezTo>
                  <a:pt x="98" y="58"/>
                  <a:pt x="96" y="44"/>
                  <a:pt x="88" y="57"/>
                </a:cubicBezTo>
                <a:cubicBezTo>
                  <a:pt x="86" y="62"/>
                  <a:pt x="84" y="66"/>
                  <a:pt x="83" y="71"/>
                </a:cubicBezTo>
                <a:cubicBezTo>
                  <a:pt x="82" y="72"/>
                  <a:pt x="82" y="74"/>
                  <a:pt x="82" y="75"/>
                </a:cubicBezTo>
                <a:cubicBezTo>
                  <a:pt x="80" y="81"/>
                  <a:pt x="79" y="87"/>
                  <a:pt x="79" y="94"/>
                </a:cubicBezTo>
                <a:cubicBezTo>
                  <a:pt x="78" y="118"/>
                  <a:pt x="82" y="145"/>
                  <a:pt x="83" y="171"/>
                </a:cubicBezTo>
                <a:cubicBezTo>
                  <a:pt x="83" y="172"/>
                  <a:pt x="82" y="174"/>
                  <a:pt x="82" y="175"/>
                </a:cubicBezTo>
                <a:cubicBezTo>
                  <a:pt x="82" y="189"/>
                  <a:pt x="81" y="203"/>
                  <a:pt x="76" y="216"/>
                </a:cubicBezTo>
                <a:cubicBezTo>
                  <a:pt x="75" y="218"/>
                  <a:pt x="73" y="219"/>
                  <a:pt x="71" y="217"/>
                </a:cubicBezTo>
                <a:cubicBezTo>
                  <a:pt x="57" y="206"/>
                  <a:pt x="50" y="188"/>
                  <a:pt x="39" y="175"/>
                </a:cubicBezTo>
                <a:cubicBezTo>
                  <a:pt x="38" y="175"/>
                  <a:pt x="38" y="174"/>
                  <a:pt x="38" y="174"/>
                </a:cubicBezTo>
                <a:cubicBezTo>
                  <a:pt x="37" y="173"/>
                  <a:pt x="36" y="172"/>
                  <a:pt x="35" y="171"/>
                </a:cubicBezTo>
                <a:cubicBezTo>
                  <a:pt x="33" y="168"/>
                  <a:pt x="30" y="166"/>
                  <a:pt x="28" y="163"/>
                </a:cubicBezTo>
                <a:cubicBezTo>
                  <a:pt x="26" y="162"/>
                  <a:pt x="24" y="161"/>
                  <a:pt x="22" y="160"/>
                </a:cubicBezTo>
                <a:cubicBezTo>
                  <a:pt x="21" y="160"/>
                  <a:pt x="19" y="160"/>
                  <a:pt x="18" y="160"/>
                </a:cubicBezTo>
                <a:cubicBezTo>
                  <a:pt x="13" y="161"/>
                  <a:pt x="8" y="165"/>
                  <a:pt x="7" y="171"/>
                </a:cubicBezTo>
                <a:cubicBezTo>
                  <a:pt x="7" y="172"/>
                  <a:pt x="7" y="174"/>
                  <a:pt x="8" y="175"/>
                </a:cubicBezTo>
                <a:cubicBezTo>
                  <a:pt x="8" y="176"/>
                  <a:pt x="8" y="176"/>
                  <a:pt x="8" y="177"/>
                </a:cubicBezTo>
                <a:cubicBezTo>
                  <a:pt x="10" y="186"/>
                  <a:pt x="14" y="195"/>
                  <a:pt x="18" y="204"/>
                </a:cubicBezTo>
                <a:cubicBezTo>
                  <a:pt x="19" y="206"/>
                  <a:pt x="20" y="208"/>
                  <a:pt x="22" y="211"/>
                </a:cubicBezTo>
                <a:cubicBezTo>
                  <a:pt x="22" y="211"/>
                  <a:pt x="22" y="211"/>
                  <a:pt x="22" y="212"/>
                </a:cubicBezTo>
                <a:cubicBezTo>
                  <a:pt x="32" y="231"/>
                  <a:pt x="41" y="251"/>
                  <a:pt x="49" y="271"/>
                </a:cubicBezTo>
                <a:cubicBezTo>
                  <a:pt x="49" y="272"/>
                  <a:pt x="50" y="274"/>
                  <a:pt x="50" y="275"/>
                </a:cubicBezTo>
                <a:cubicBezTo>
                  <a:pt x="61" y="300"/>
                  <a:pt x="70" y="326"/>
                  <a:pt x="80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68" y="327"/>
                  <a:pt x="58" y="301"/>
                  <a:pt x="47" y="275"/>
                </a:cubicBezTo>
                <a:cubicBezTo>
                  <a:pt x="47" y="274"/>
                  <a:pt x="46" y="272"/>
                  <a:pt x="46" y="271"/>
                </a:cubicBezTo>
                <a:cubicBezTo>
                  <a:pt x="43" y="264"/>
                  <a:pt x="40" y="258"/>
                  <a:pt x="37" y="251"/>
                </a:cubicBezTo>
                <a:cubicBezTo>
                  <a:pt x="32" y="242"/>
                  <a:pt x="27" y="233"/>
                  <a:pt x="22" y="224"/>
                </a:cubicBezTo>
                <a:cubicBezTo>
                  <a:pt x="21" y="221"/>
                  <a:pt x="19" y="219"/>
                  <a:pt x="18" y="216"/>
                </a:cubicBezTo>
                <a:cubicBezTo>
                  <a:pt x="14" y="209"/>
                  <a:pt x="10" y="201"/>
                  <a:pt x="7" y="193"/>
                </a:cubicBezTo>
                <a:cubicBezTo>
                  <a:pt x="5" y="189"/>
                  <a:pt x="2" y="182"/>
                  <a:pt x="1" y="175"/>
                </a:cubicBezTo>
                <a:cubicBezTo>
                  <a:pt x="0" y="174"/>
                  <a:pt x="0" y="172"/>
                  <a:pt x="0" y="171"/>
                </a:cubicBezTo>
                <a:cubicBezTo>
                  <a:pt x="0" y="166"/>
                  <a:pt x="0" y="160"/>
                  <a:pt x="4" y="157"/>
                </a:cubicBezTo>
                <a:cubicBezTo>
                  <a:pt x="8" y="152"/>
                  <a:pt x="13" y="151"/>
                  <a:pt x="18" y="151"/>
                </a:cubicBezTo>
                <a:cubicBezTo>
                  <a:pt x="19" y="151"/>
                  <a:pt x="21" y="152"/>
                  <a:pt x="22" y="152"/>
                </a:cubicBezTo>
                <a:cubicBezTo>
                  <a:pt x="24" y="153"/>
                  <a:pt x="27" y="154"/>
                  <a:pt x="29" y="156"/>
                </a:cubicBezTo>
                <a:cubicBezTo>
                  <a:pt x="34" y="161"/>
                  <a:pt x="39" y="166"/>
                  <a:pt x="43" y="171"/>
                </a:cubicBezTo>
                <a:cubicBezTo>
                  <a:pt x="45" y="172"/>
                  <a:pt x="46" y="174"/>
                  <a:pt x="47" y="175"/>
                </a:cubicBezTo>
                <a:cubicBezTo>
                  <a:pt x="54" y="184"/>
                  <a:pt x="60" y="194"/>
                  <a:pt x="67" y="203"/>
                </a:cubicBezTo>
                <a:cubicBezTo>
                  <a:pt x="73" y="211"/>
                  <a:pt x="71" y="213"/>
                  <a:pt x="73" y="206"/>
                </a:cubicBezTo>
                <a:cubicBezTo>
                  <a:pt x="74" y="200"/>
                  <a:pt x="75" y="194"/>
                  <a:pt x="75" y="188"/>
                </a:cubicBezTo>
                <a:cubicBezTo>
                  <a:pt x="75" y="184"/>
                  <a:pt x="75" y="179"/>
                  <a:pt x="75" y="175"/>
                </a:cubicBezTo>
                <a:cubicBezTo>
                  <a:pt x="75" y="174"/>
                  <a:pt x="75" y="172"/>
                  <a:pt x="75" y="171"/>
                </a:cubicBezTo>
                <a:cubicBezTo>
                  <a:pt x="75" y="165"/>
                  <a:pt x="75" y="159"/>
                  <a:pt x="75" y="154"/>
                </a:cubicBezTo>
                <a:cubicBezTo>
                  <a:pt x="74" y="132"/>
                  <a:pt x="69" y="101"/>
                  <a:pt x="74" y="75"/>
                </a:cubicBezTo>
                <a:cubicBezTo>
                  <a:pt x="75" y="74"/>
                  <a:pt x="75" y="72"/>
                  <a:pt x="75" y="71"/>
                </a:cubicBezTo>
                <a:cubicBezTo>
                  <a:pt x="79" y="59"/>
                  <a:pt x="85" y="48"/>
                  <a:pt x="95" y="41"/>
                </a:cubicBezTo>
                <a:cubicBezTo>
                  <a:pt x="97" y="40"/>
                  <a:pt x="100" y="41"/>
                  <a:pt x="100" y="43"/>
                </a:cubicBezTo>
                <a:cubicBezTo>
                  <a:pt x="103" y="52"/>
                  <a:pt x="104" y="62"/>
                  <a:pt x="105" y="71"/>
                </a:cubicBezTo>
                <a:cubicBezTo>
                  <a:pt x="105" y="72"/>
                  <a:pt x="106" y="74"/>
                  <a:pt x="106" y="75"/>
                </a:cubicBezTo>
                <a:cubicBezTo>
                  <a:pt x="107" y="85"/>
                  <a:pt x="108" y="95"/>
                  <a:pt x="110" y="105"/>
                </a:cubicBezTo>
                <a:cubicBezTo>
                  <a:pt x="110" y="107"/>
                  <a:pt x="114" y="121"/>
                  <a:pt x="118" y="127"/>
                </a:cubicBezTo>
                <a:cubicBezTo>
                  <a:pt x="120" y="130"/>
                  <a:pt x="121" y="131"/>
                  <a:pt x="122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86483" y="3334983"/>
            <a:ext cx="2794662" cy="1586820"/>
            <a:chOff x="886483" y="3334983"/>
            <a:chExt cx="2794662" cy="1586820"/>
          </a:xfrm>
        </p:grpSpPr>
        <p:sp>
          <p:nvSpPr>
            <p:cNvPr id="5" name="文本框 4"/>
            <p:cNvSpPr txBox="1"/>
            <p:nvPr/>
          </p:nvSpPr>
          <p:spPr>
            <a:xfrm>
              <a:off x="2124203" y="3334983"/>
              <a:ext cx="155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6483" y="3906140"/>
              <a:ext cx="2409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003463" y="1760927"/>
            <a:ext cx="2761648" cy="1482541"/>
            <a:chOff x="3003463" y="1760927"/>
            <a:chExt cx="2761648" cy="1482541"/>
          </a:xfrm>
        </p:grpSpPr>
        <p:sp>
          <p:nvSpPr>
            <p:cNvPr id="7" name="文本框 6"/>
            <p:cNvSpPr txBox="1"/>
            <p:nvPr/>
          </p:nvSpPr>
          <p:spPr>
            <a:xfrm>
              <a:off x="4208169" y="1760927"/>
              <a:ext cx="155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03463" y="2227805"/>
              <a:ext cx="2409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12630" y="1744328"/>
            <a:ext cx="2456821" cy="1477328"/>
            <a:chOff x="7212630" y="1744328"/>
            <a:chExt cx="2456821" cy="1477328"/>
          </a:xfrm>
        </p:grpSpPr>
        <p:sp>
          <p:nvSpPr>
            <p:cNvPr id="9" name="文本框 8"/>
            <p:cNvSpPr txBox="1"/>
            <p:nvPr/>
          </p:nvSpPr>
          <p:spPr>
            <a:xfrm>
              <a:off x="7212630" y="1744328"/>
              <a:ext cx="155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60039" y="2205993"/>
              <a:ext cx="2409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01853" y="3567585"/>
            <a:ext cx="2428838" cy="1477328"/>
            <a:chOff x="8301853" y="3567585"/>
            <a:chExt cx="2428838" cy="1477328"/>
          </a:xfrm>
        </p:grpSpPr>
        <p:sp>
          <p:nvSpPr>
            <p:cNvPr id="11" name="文本框 10"/>
            <p:cNvSpPr txBox="1"/>
            <p:nvPr/>
          </p:nvSpPr>
          <p:spPr>
            <a:xfrm>
              <a:off x="8301853" y="3567585"/>
              <a:ext cx="155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21279" y="4029250"/>
              <a:ext cx="2409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7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7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44" y="1638764"/>
            <a:ext cx="3036418" cy="396804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29487" y="1638764"/>
            <a:ext cx="5113772" cy="1306659"/>
            <a:chOff x="6229487" y="1638764"/>
            <a:chExt cx="5113772" cy="1306659"/>
          </a:xfrm>
        </p:grpSpPr>
        <p:sp>
          <p:nvSpPr>
            <p:cNvPr id="5" name="文本框 4"/>
            <p:cNvSpPr txBox="1"/>
            <p:nvPr/>
          </p:nvSpPr>
          <p:spPr>
            <a:xfrm>
              <a:off x="6229487" y="1638764"/>
              <a:ext cx="9156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spc="-3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200" b="1" spc="-3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57150" y="2083649"/>
              <a:ext cx="50861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25000"/>
                </a:lnSpc>
                <a:defRPr sz="1600">
                  <a:solidFill>
                    <a:schemeClr val="accent1">
                      <a:lumMod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29487" y="3791742"/>
            <a:ext cx="5336449" cy="1310947"/>
            <a:chOff x="6229487" y="3791742"/>
            <a:chExt cx="5336449" cy="1310947"/>
          </a:xfrm>
        </p:grpSpPr>
        <p:sp>
          <p:nvSpPr>
            <p:cNvPr id="7" name="文本框 6"/>
            <p:cNvSpPr txBox="1"/>
            <p:nvPr/>
          </p:nvSpPr>
          <p:spPr>
            <a:xfrm>
              <a:off x="6229487" y="3791742"/>
              <a:ext cx="9156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spc="-3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小标题</a:t>
              </a:r>
              <a:endParaRPr lang="zh-CN" altLang="en-US" sz="2200" b="1" spc="-3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74571" y="4240915"/>
              <a:ext cx="5291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25000"/>
                </a:lnSpc>
                <a:defRPr sz="1600">
                  <a:solidFill>
                    <a:schemeClr val="accent1">
                      <a:lumMod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4950595" y="1638764"/>
            <a:ext cx="1167580" cy="10810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4953207" y="3749016"/>
            <a:ext cx="1167580" cy="1081093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8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8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06070" y="1266427"/>
            <a:ext cx="2229788" cy="3579774"/>
            <a:chOff x="1419709" y="1270654"/>
            <a:chExt cx="1304417" cy="2094835"/>
          </a:xfrm>
        </p:grpSpPr>
        <p:sp>
          <p:nvSpPr>
            <p:cNvPr id="5" name="圆角矩形 4"/>
            <p:cNvSpPr/>
            <p:nvPr/>
          </p:nvSpPr>
          <p:spPr bwMode="auto">
            <a:xfrm rot="5400000">
              <a:off x="979068" y="1711295"/>
              <a:ext cx="2094835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  <a:endParaRPr lang="en-US" altLang="zh-CN" sz="3200" b="1" spc="5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261"/>
            <p:cNvSpPr>
              <a:spLocks noChangeArrowheads="1"/>
            </p:cNvSpPr>
            <p:nvPr/>
          </p:nvSpPr>
          <p:spPr bwMode="auto">
            <a:xfrm>
              <a:off x="1699389" y="1939306"/>
              <a:ext cx="588157" cy="19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1637480" y="2522661"/>
              <a:ext cx="1086646" cy="70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sp>
        <p:nvSpPr>
          <p:cNvPr id="10" name="TextBox 36"/>
          <p:cNvSpPr txBox="1"/>
          <p:nvPr/>
        </p:nvSpPr>
        <p:spPr>
          <a:xfrm>
            <a:off x="1109996" y="4978553"/>
            <a:ext cx="986825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54311" y="1266429"/>
            <a:ext cx="2256458" cy="3579776"/>
            <a:chOff x="3156432" y="1270655"/>
            <a:chExt cx="1320018" cy="2094836"/>
          </a:xfrm>
        </p:grpSpPr>
        <p:sp>
          <p:nvSpPr>
            <p:cNvPr id="12" name="圆角矩形 11"/>
            <p:cNvSpPr/>
            <p:nvPr/>
          </p:nvSpPr>
          <p:spPr bwMode="auto">
            <a:xfrm rot="5400000">
              <a:off x="2715791" y="1711296"/>
              <a:ext cx="2094836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lang="en-US" altLang="zh-CN" sz="3200" b="1" spc="5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矩形 261"/>
            <p:cNvSpPr>
              <a:spLocks noChangeArrowheads="1"/>
            </p:cNvSpPr>
            <p:nvPr/>
          </p:nvSpPr>
          <p:spPr bwMode="auto">
            <a:xfrm>
              <a:off x="3475387" y="1955771"/>
              <a:ext cx="588156" cy="19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389804" y="2522662"/>
              <a:ext cx="1086646" cy="70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98357" y="1266429"/>
            <a:ext cx="2337182" cy="3579776"/>
            <a:chOff x="4896956" y="1270655"/>
            <a:chExt cx="1369029" cy="2094836"/>
          </a:xfrm>
        </p:grpSpPr>
        <p:sp>
          <p:nvSpPr>
            <p:cNvPr id="18" name="圆角矩形 17"/>
            <p:cNvSpPr/>
            <p:nvPr/>
          </p:nvSpPr>
          <p:spPr bwMode="auto">
            <a:xfrm rot="5400000">
              <a:off x="4456315" y="1711296"/>
              <a:ext cx="2094836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498540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endParaRPr lang="en-US" altLang="zh-CN" sz="3200" b="1" spc="5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矩形 261"/>
            <p:cNvSpPr>
              <a:spLocks noChangeArrowheads="1"/>
            </p:cNvSpPr>
            <p:nvPr/>
          </p:nvSpPr>
          <p:spPr bwMode="auto">
            <a:xfrm>
              <a:off x="5254688" y="1951418"/>
              <a:ext cx="588925" cy="19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5179506" y="2547846"/>
              <a:ext cx="1086479" cy="70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8358" y="1266429"/>
            <a:ext cx="2307532" cy="3579776"/>
            <a:chOff x="6590610" y="1270655"/>
            <a:chExt cx="1351663" cy="2094836"/>
          </a:xfrm>
        </p:grpSpPr>
        <p:sp>
          <p:nvSpPr>
            <p:cNvPr id="24" name="圆角矩形 23"/>
            <p:cNvSpPr/>
            <p:nvPr/>
          </p:nvSpPr>
          <p:spPr bwMode="auto">
            <a:xfrm rot="5400000">
              <a:off x="6149969" y="1711296"/>
              <a:ext cx="2094836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endParaRPr lang="en-US" altLang="zh-CN" sz="3200" b="1" spc="5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矩形 261"/>
            <p:cNvSpPr>
              <a:spLocks noChangeArrowheads="1"/>
            </p:cNvSpPr>
            <p:nvPr/>
          </p:nvSpPr>
          <p:spPr bwMode="auto">
            <a:xfrm>
              <a:off x="6929435" y="1964008"/>
              <a:ext cx="588926" cy="19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6855794" y="2547842"/>
              <a:ext cx="1086479" cy="70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91736" y="1104351"/>
            <a:ext cx="7122176" cy="39990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060338"/>
            <a:ext cx="1575383" cy="1926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940234"/>
            <a:ext cx="1340090" cy="1262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430" y="1995865"/>
            <a:ext cx="3717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方正静蕾简体" panose="03000509000000000000" pitchFamily="65" charset="-122"/>
              </a:rPr>
              <a:t>第三章节</a:t>
            </a:r>
            <a:endParaRPr lang="zh-CN" altLang="en-US" sz="66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方正静蕾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2148" y="33392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4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6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6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4" name="环形箭头 3"/>
          <p:cNvSpPr/>
          <p:nvPr/>
        </p:nvSpPr>
        <p:spPr>
          <a:xfrm flipH="1">
            <a:off x="1366872" y="1617068"/>
            <a:ext cx="2013284" cy="20132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1257592" y="4118293"/>
            <a:ext cx="2014989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6" name="环形箭头 5"/>
          <p:cNvSpPr/>
          <p:nvPr/>
        </p:nvSpPr>
        <p:spPr>
          <a:xfrm flipH="1">
            <a:off x="3888925" y="1637425"/>
            <a:ext cx="2013284" cy="20132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3849960" y="4118293"/>
            <a:ext cx="2012719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6292643" y="1617068"/>
            <a:ext cx="2010784" cy="20132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6386951" y="4118293"/>
            <a:ext cx="2014989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8833711" y="1617068"/>
            <a:ext cx="2013286" cy="20132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8882510" y="4118293"/>
            <a:ext cx="2014989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4" name="Freeform 34"/>
          <p:cNvSpPr>
            <a:spLocks noEditPoints="1"/>
          </p:cNvSpPr>
          <p:nvPr/>
        </p:nvSpPr>
        <p:spPr bwMode="auto">
          <a:xfrm rot="8869549" flipH="1">
            <a:off x="9135948" y="2638013"/>
            <a:ext cx="1048399" cy="679756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4"/>
          <p:cNvSpPr>
            <a:spLocks noEditPoints="1"/>
          </p:cNvSpPr>
          <p:nvPr/>
        </p:nvSpPr>
        <p:spPr bwMode="auto">
          <a:xfrm rot="8869549" flipH="1">
            <a:off x="1830976" y="3996834"/>
            <a:ext cx="2088692" cy="1354256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"/>
          <p:cNvSpPr>
            <a:spLocks noEditPoints="1"/>
          </p:cNvSpPr>
          <p:nvPr/>
        </p:nvSpPr>
        <p:spPr bwMode="auto">
          <a:xfrm rot="8869549" flipH="1">
            <a:off x="5791570" y="3082179"/>
            <a:ext cx="1572184" cy="1019365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325867" y="2495637"/>
            <a:ext cx="2579845" cy="1447866"/>
            <a:chOff x="1325867" y="2495637"/>
            <a:chExt cx="2579845" cy="1447866"/>
          </a:xfrm>
        </p:grpSpPr>
        <p:sp>
          <p:nvSpPr>
            <p:cNvPr id="7" name="Rectangle 47"/>
            <p:cNvSpPr/>
            <p:nvPr/>
          </p:nvSpPr>
          <p:spPr>
            <a:xfrm>
              <a:off x="2310417" y="2495637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325867" y="3020173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4959" y="1646551"/>
            <a:ext cx="2579845" cy="1447866"/>
            <a:chOff x="5004959" y="1646551"/>
            <a:chExt cx="2579845" cy="1447866"/>
          </a:xfrm>
        </p:grpSpPr>
        <p:sp>
          <p:nvSpPr>
            <p:cNvPr id="9" name="Rectangle 47"/>
            <p:cNvSpPr/>
            <p:nvPr/>
          </p:nvSpPr>
          <p:spPr>
            <a:xfrm>
              <a:off x="5989509" y="1646551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5004959" y="2171087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7386" y="1154108"/>
            <a:ext cx="2579845" cy="1540199"/>
            <a:chOff x="8247386" y="1154108"/>
            <a:chExt cx="2579845" cy="1540199"/>
          </a:xfrm>
        </p:grpSpPr>
        <p:sp>
          <p:nvSpPr>
            <p:cNvPr id="11" name="Rectangle 47"/>
            <p:cNvSpPr/>
            <p:nvPr/>
          </p:nvSpPr>
          <p:spPr>
            <a:xfrm>
              <a:off x="9231936" y="1154108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7"/>
            <p:cNvSpPr txBox="1">
              <a:spLocks noChangeArrowheads="1"/>
            </p:cNvSpPr>
            <p:nvPr/>
          </p:nvSpPr>
          <p:spPr bwMode="auto">
            <a:xfrm>
              <a:off x="8247386" y="1678644"/>
              <a:ext cx="257984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12" accel="1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accel="1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12" accel="1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accel="1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12" accel="1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8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8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68" y="1861073"/>
            <a:ext cx="1351396" cy="1206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520" y="1765879"/>
            <a:ext cx="1351396" cy="1206085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5387525" y="1768858"/>
            <a:ext cx="1353334" cy="1238504"/>
            <a:chOff x="3414" y="1435"/>
            <a:chExt cx="660" cy="604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14" y="1435"/>
              <a:ext cx="615" cy="604"/>
            </a:xfrm>
            <a:custGeom>
              <a:gdLst>
                <a:gd name="T0" fmla="*/ 159 w 257"/>
                <a:gd name="T1" fmla="*/ 51 h 252"/>
                <a:gd name="T2" fmla="*/ 172 w 257"/>
                <a:gd name="T3" fmla="*/ 18 h 252"/>
                <a:gd name="T4" fmla="*/ 167 w 257"/>
                <a:gd name="T5" fmla="*/ 11 h 252"/>
                <a:gd name="T6" fmla="*/ 153 w 257"/>
                <a:gd name="T7" fmla="*/ 18 h 252"/>
                <a:gd name="T8" fmla="*/ 94 w 257"/>
                <a:gd name="T9" fmla="*/ 18 h 252"/>
                <a:gd name="T10" fmla="*/ 75 w 257"/>
                <a:gd name="T11" fmla="*/ 7 h 252"/>
                <a:gd name="T12" fmla="*/ 27 w 257"/>
                <a:gd name="T13" fmla="*/ 18 h 252"/>
                <a:gd name="T14" fmla="*/ 3 w 257"/>
                <a:gd name="T15" fmla="*/ 114 h 252"/>
                <a:gd name="T16" fmla="*/ 16 w 257"/>
                <a:gd name="T17" fmla="*/ 165 h 252"/>
                <a:gd name="T18" fmla="*/ 44 w 257"/>
                <a:gd name="T19" fmla="*/ 218 h 252"/>
                <a:gd name="T20" fmla="*/ 85 w 257"/>
                <a:gd name="T21" fmla="*/ 232 h 252"/>
                <a:gd name="T22" fmla="*/ 89 w 257"/>
                <a:gd name="T23" fmla="*/ 230 h 252"/>
                <a:gd name="T24" fmla="*/ 136 w 257"/>
                <a:gd name="T25" fmla="*/ 248 h 252"/>
                <a:gd name="T26" fmla="*/ 189 w 257"/>
                <a:gd name="T27" fmla="*/ 225 h 252"/>
                <a:gd name="T28" fmla="*/ 200 w 257"/>
                <a:gd name="T29" fmla="*/ 214 h 252"/>
                <a:gd name="T30" fmla="*/ 255 w 257"/>
                <a:gd name="T31" fmla="*/ 118 h 252"/>
                <a:gd name="T32" fmla="*/ 255 w 257"/>
                <a:gd name="T33" fmla="*/ 87 h 252"/>
                <a:gd name="T34" fmla="*/ 185 w 257"/>
                <a:gd name="T35" fmla="*/ 42 h 252"/>
                <a:gd name="T36" fmla="*/ 148 w 257"/>
                <a:gd name="T37" fmla="*/ 51 h 252"/>
                <a:gd name="T38" fmla="*/ 148 w 257"/>
                <a:gd name="T39" fmla="*/ 58 h 252"/>
                <a:gd name="T40" fmla="*/ 231 w 257"/>
                <a:gd name="T41" fmla="*/ 60 h 252"/>
                <a:gd name="T42" fmla="*/ 246 w 257"/>
                <a:gd name="T43" fmla="*/ 118 h 252"/>
                <a:gd name="T44" fmla="*/ 189 w 257"/>
                <a:gd name="T45" fmla="*/ 212 h 252"/>
                <a:gd name="T46" fmla="*/ 108 w 257"/>
                <a:gd name="T47" fmla="*/ 218 h 252"/>
                <a:gd name="T48" fmla="*/ 104 w 257"/>
                <a:gd name="T49" fmla="*/ 214 h 252"/>
                <a:gd name="T50" fmla="*/ 101 w 257"/>
                <a:gd name="T51" fmla="*/ 214 h 252"/>
                <a:gd name="T52" fmla="*/ 89 w 257"/>
                <a:gd name="T53" fmla="*/ 221 h 252"/>
                <a:gd name="T54" fmla="*/ 57 w 257"/>
                <a:gd name="T55" fmla="*/ 218 h 252"/>
                <a:gd name="T56" fmla="*/ 15 w 257"/>
                <a:gd name="T57" fmla="*/ 118 h 252"/>
                <a:gd name="T58" fmla="*/ 11 w 257"/>
                <a:gd name="T59" fmla="*/ 73 h 252"/>
                <a:gd name="T60" fmla="*/ 42 w 257"/>
                <a:gd name="T61" fmla="*/ 15 h 252"/>
                <a:gd name="T62" fmla="*/ 72 w 257"/>
                <a:gd name="T63" fmla="*/ 14 h 252"/>
                <a:gd name="T64" fmla="*/ 85 w 257"/>
                <a:gd name="T65" fmla="*/ 21 h 252"/>
                <a:gd name="T66" fmla="*/ 92 w 257"/>
                <a:gd name="T67" fmla="*/ 26 h 252"/>
                <a:gd name="T68" fmla="*/ 113 w 257"/>
                <a:gd name="T69" fmla="*/ 58 h 252"/>
                <a:gd name="T70" fmla="*/ 175 w 257"/>
                <a:gd name="T71" fmla="*/ 81 h 252"/>
                <a:gd name="T72" fmla="*/ 165 w 257"/>
                <a:gd name="T73" fmla="*/ 71 h 252"/>
                <a:gd name="T74" fmla="*/ 155 w 257"/>
                <a:gd name="T75" fmla="*/ 65 h 252"/>
                <a:gd name="T76" fmla="*/ 185 w 257"/>
                <a:gd name="T77" fmla="*/ 52 h 252"/>
                <a:gd name="T78" fmla="*/ 231 w 257"/>
                <a:gd name="T79" fmla="*/ 60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251">
                  <a:moveTo>
                    <a:pt x="172" y="45"/>
                  </a:moveTo>
                  <a:cubicBezTo>
                    <a:pt x="168" y="47"/>
                    <a:pt x="163" y="49"/>
                    <a:pt x="159" y="51"/>
                  </a:cubicBezTo>
                  <a:cubicBezTo>
                    <a:pt x="162" y="40"/>
                    <a:pt x="166" y="29"/>
                    <a:pt x="172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3" y="17"/>
                    <a:pt x="173" y="15"/>
                    <a:pt x="172" y="14"/>
                  </a:cubicBezTo>
                  <a:cubicBezTo>
                    <a:pt x="171" y="12"/>
                    <a:pt x="169" y="11"/>
                    <a:pt x="167" y="11"/>
                  </a:cubicBezTo>
                  <a:cubicBezTo>
                    <a:pt x="164" y="12"/>
                    <a:pt x="162" y="13"/>
                    <a:pt x="160" y="14"/>
                  </a:cubicBezTo>
                  <a:cubicBezTo>
                    <a:pt x="157" y="15"/>
                    <a:pt x="155" y="16"/>
                    <a:pt x="153" y="18"/>
                  </a:cubicBezTo>
                  <a:cubicBezTo>
                    <a:pt x="143" y="27"/>
                    <a:pt x="139" y="41"/>
                    <a:pt x="139" y="56"/>
                  </a:cubicBezTo>
                  <a:cubicBezTo>
                    <a:pt x="124" y="44"/>
                    <a:pt x="110" y="29"/>
                    <a:pt x="94" y="18"/>
                  </a:cubicBezTo>
                  <a:cubicBezTo>
                    <a:pt x="91" y="16"/>
                    <a:pt x="88" y="14"/>
                    <a:pt x="85" y="12"/>
                  </a:cubicBezTo>
                  <a:cubicBezTo>
                    <a:pt x="82" y="10"/>
                    <a:pt x="78" y="9"/>
                    <a:pt x="75" y="7"/>
                  </a:cubicBezTo>
                  <a:cubicBezTo>
                    <a:pt x="56" y="0"/>
                    <a:pt x="42" y="4"/>
                    <a:pt x="31" y="14"/>
                  </a:cubicBezTo>
                  <a:cubicBezTo>
                    <a:pt x="30" y="15"/>
                    <a:pt x="28" y="17"/>
                    <a:pt x="27" y="18"/>
                  </a:cubicBezTo>
                  <a:cubicBezTo>
                    <a:pt x="17" y="29"/>
                    <a:pt x="11" y="44"/>
                    <a:pt x="6" y="59"/>
                  </a:cubicBezTo>
                  <a:cubicBezTo>
                    <a:pt x="0" y="75"/>
                    <a:pt x="1" y="95"/>
                    <a:pt x="3" y="114"/>
                  </a:cubicBezTo>
                  <a:cubicBezTo>
                    <a:pt x="4" y="115"/>
                    <a:pt x="4" y="117"/>
                    <a:pt x="4" y="118"/>
                  </a:cubicBezTo>
                  <a:cubicBezTo>
                    <a:pt x="7" y="135"/>
                    <a:pt x="11" y="151"/>
                    <a:pt x="16" y="165"/>
                  </a:cubicBezTo>
                  <a:cubicBezTo>
                    <a:pt x="21" y="180"/>
                    <a:pt x="29" y="200"/>
                    <a:pt x="41" y="214"/>
                  </a:cubicBezTo>
                  <a:cubicBezTo>
                    <a:pt x="42" y="215"/>
                    <a:pt x="43" y="217"/>
                    <a:pt x="44" y="218"/>
                  </a:cubicBezTo>
                  <a:cubicBezTo>
                    <a:pt x="52" y="226"/>
                    <a:pt x="60" y="231"/>
                    <a:pt x="71" y="232"/>
                  </a:cubicBezTo>
                  <a:cubicBezTo>
                    <a:pt x="76" y="233"/>
                    <a:pt x="80" y="233"/>
                    <a:pt x="85" y="232"/>
                  </a:cubicBezTo>
                  <a:cubicBezTo>
                    <a:pt x="86" y="231"/>
                    <a:pt x="88" y="231"/>
                    <a:pt x="89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6" y="228"/>
                    <a:pt x="100" y="221"/>
                    <a:pt x="104" y="229"/>
                  </a:cubicBezTo>
                  <a:cubicBezTo>
                    <a:pt x="111" y="241"/>
                    <a:pt x="123" y="247"/>
                    <a:pt x="136" y="248"/>
                  </a:cubicBezTo>
                  <a:cubicBezTo>
                    <a:pt x="153" y="250"/>
                    <a:pt x="170" y="241"/>
                    <a:pt x="185" y="228"/>
                  </a:cubicBezTo>
                  <a:cubicBezTo>
                    <a:pt x="186" y="227"/>
                    <a:pt x="188" y="226"/>
                    <a:pt x="189" y="225"/>
                  </a:cubicBezTo>
                  <a:cubicBezTo>
                    <a:pt x="191" y="222"/>
                    <a:pt x="194" y="220"/>
                    <a:pt x="196" y="218"/>
                  </a:cubicBezTo>
                  <a:cubicBezTo>
                    <a:pt x="197" y="217"/>
                    <a:pt x="199" y="215"/>
                    <a:pt x="200" y="214"/>
                  </a:cubicBezTo>
                  <a:cubicBezTo>
                    <a:pt x="207" y="206"/>
                    <a:pt x="214" y="198"/>
                    <a:pt x="219" y="191"/>
                  </a:cubicBezTo>
                  <a:cubicBezTo>
                    <a:pt x="235" y="170"/>
                    <a:pt x="251" y="145"/>
                    <a:pt x="255" y="118"/>
                  </a:cubicBezTo>
                  <a:cubicBezTo>
                    <a:pt x="256" y="117"/>
                    <a:pt x="256" y="115"/>
                    <a:pt x="256" y="114"/>
                  </a:cubicBezTo>
                  <a:cubicBezTo>
                    <a:pt x="257" y="105"/>
                    <a:pt x="257" y="96"/>
                    <a:pt x="255" y="87"/>
                  </a:cubicBezTo>
                  <a:cubicBezTo>
                    <a:pt x="248" y="51"/>
                    <a:pt x="221" y="37"/>
                    <a:pt x="189" y="41"/>
                  </a:cubicBezTo>
                  <a:cubicBezTo>
                    <a:pt x="188" y="42"/>
                    <a:pt x="186" y="42"/>
                    <a:pt x="185" y="42"/>
                  </a:cubicBezTo>
                  <a:cubicBezTo>
                    <a:pt x="181" y="43"/>
                    <a:pt x="176" y="44"/>
                    <a:pt x="172" y="45"/>
                  </a:cubicBezTo>
                  <a:close/>
                  <a:moveTo>
                    <a:pt x="148" y="51"/>
                  </a:moveTo>
                  <a:cubicBezTo>
                    <a:pt x="148" y="43"/>
                    <a:pt x="150" y="35"/>
                    <a:pt x="156" y="29"/>
                  </a:cubicBezTo>
                  <a:cubicBezTo>
                    <a:pt x="152" y="38"/>
                    <a:pt x="150" y="48"/>
                    <a:pt x="148" y="58"/>
                  </a:cubicBezTo>
                  <a:cubicBezTo>
                    <a:pt x="144" y="61"/>
                    <a:pt x="148" y="58"/>
                    <a:pt x="148" y="51"/>
                  </a:cubicBezTo>
                  <a:close/>
                  <a:moveTo>
                    <a:pt x="231" y="60"/>
                  </a:moveTo>
                  <a:cubicBezTo>
                    <a:pt x="248" y="73"/>
                    <a:pt x="251" y="94"/>
                    <a:pt x="247" y="114"/>
                  </a:cubicBezTo>
                  <a:cubicBezTo>
                    <a:pt x="247" y="115"/>
                    <a:pt x="247" y="117"/>
                    <a:pt x="246" y="118"/>
                  </a:cubicBezTo>
                  <a:cubicBezTo>
                    <a:pt x="244" y="131"/>
                    <a:pt x="239" y="143"/>
                    <a:pt x="234" y="153"/>
                  </a:cubicBezTo>
                  <a:cubicBezTo>
                    <a:pt x="226" y="167"/>
                    <a:pt x="209" y="192"/>
                    <a:pt x="189" y="212"/>
                  </a:cubicBezTo>
                  <a:cubicBezTo>
                    <a:pt x="187" y="214"/>
                    <a:pt x="185" y="216"/>
                    <a:pt x="182" y="218"/>
                  </a:cubicBezTo>
                  <a:cubicBezTo>
                    <a:pt x="156" y="241"/>
                    <a:pt x="126" y="252"/>
                    <a:pt x="108" y="218"/>
                  </a:cubicBezTo>
                  <a:cubicBezTo>
                    <a:pt x="107" y="217"/>
                    <a:pt x="107" y="217"/>
                    <a:pt x="106" y="216"/>
                  </a:cubicBezTo>
                  <a:cubicBezTo>
                    <a:pt x="106" y="215"/>
                    <a:pt x="105" y="214"/>
                    <a:pt x="104" y="214"/>
                  </a:cubicBezTo>
                  <a:cubicBezTo>
                    <a:pt x="103" y="214"/>
                    <a:pt x="102" y="214"/>
                    <a:pt x="102" y="214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99" y="216"/>
                    <a:pt x="97" y="217"/>
                    <a:pt x="95" y="218"/>
                  </a:cubicBezTo>
                  <a:cubicBezTo>
                    <a:pt x="93" y="219"/>
                    <a:pt x="91" y="220"/>
                    <a:pt x="89" y="221"/>
                  </a:cubicBezTo>
                  <a:cubicBezTo>
                    <a:pt x="88" y="222"/>
                    <a:pt x="86" y="222"/>
                    <a:pt x="85" y="223"/>
                  </a:cubicBezTo>
                  <a:cubicBezTo>
                    <a:pt x="75" y="226"/>
                    <a:pt x="65" y="224"/>
                    <a:pt x="57" y="218"/>
                  </a:cubicBezTo>
                  <a:cubicBezTo>
                    <a:pt x="56" y="217"/>
                    <a:pt x="54" y="215"/>
                    <a:pt x="52" y="214"/>
                  </a:cubicBezTo>
                  <a:cubicBezTo>
                    <a:pt x="32" y="195"/>
                    <a:pt x="20" y="153"/>
                    <a:pt x="15" y="118"/>
                  </a:cubicBezTo>
                  <a:cubicBezTo>
                    <a:pt x="14" y="117"/>
                    <a:pt x="14" y="115"/>
                    <a:pt x="14" y="114"/>
                  </a:cubicBezTo>
                  <a:cubicBezTo>
                    <a:pt x="12" y="97"/>
                    <a:pt x="11" y="83"/>
                    <a:pt x="11" y="73"/>
                  </a:cubicBezTo>
                  <a:cubicBezTo>
                    <a:pt x="13" y="54"/>
                    <a:pt x="22" y="31"/>
                    <a:pt x="37" y="18"/>
                  </a:cubicBezTo>
                  <a:cubicBezTo>
                    <a:pt x="39" y="17"/>
                    <a:pt x="40" y="16"/>
                    <a:pt x="42" y="15"/>
                  </a:cubicBezTo>
                  <a:cubicBezTo>
                    <a:pt x="42" y="14"/>
                    <a:pt x="42" y="14"/>
                    <a:pt x="43" y="14"/>
                  </a:cubicBezTo>
                  <a:cubicBezTo>
                    <a:pt x="52" y="8"/>
                    <a:pt x="62" y="10"/>
                    <a:pt x="72" y="14"/>
                  </a:cubicBezTo>
                  <a:cubicBezTo>
                    <a:pt x="74" y="15"/>
                    <a:pt x="77" y="17"/>
                    <a:pt x="80" y="18"/>
                  </a:cubicBezTo>
                  <a:cubicBezTo>
                    <a:pt x="81" y="19"/>
                    <a:pt x="83" y="20"/>
                    <a:pt x="85" y="21"/>
                  </a:cubicBezTo>
                  <a:cubicBezTo>
                    <a:pt x="86" y="22"/>
                    <a:pt x="88" y="23"/>
                    <a:pt x="89" y="24"/>
                  </a:cubicBezTo>
                  <a:cubicBezTo>
                    <a:pt x="90" y="25"/>
                    <a:pt x="91" y="25"/>
                    <a:pt x="92" y="26"/>
                  </a:cubicBezTo>
                  <a:cubicBezTo>
                    <a:pt x="107" y="36"/>
                    <a:pt x="122" y="51"/>
                    <a:pt x="138" y="63"/>
                  </a:cubicBezTo>
                  <a:cubicBezTo>
                    <a:pt x="130" y="61"/>
                    <a:pt x="122" y="59"/>
                    <a:pt x="113" y="58"/>
                  </a:cubicBezTo>
                  <a:cubicBezTo>
                    <a:pt x="110" y="58"/>
                    <a:pt x="110" y="62"/>
                    <a:pt x="113" y="63"/>
                  </a:cubicBezTo>
                  <a:cubicBezTo>
                    <a:pt x="133" y="69"/>
                    <a:pt x="153" y="80"/>
                    <a:pt x="175" y="81"/>
                  </a:cubicBezTo>
                  <a:cubicBezTo>
                    <a:pt x="179" y="81"/>
                    <a:pt x="179" y="75"/>
                    <a:pt x="176" y="74"/>
                  </a:cubicBezTo>
                  <a:cubicBezTo>
                    <a:pt x="172" y="73"/>
                    <a:pt x="168" y="72"/>
                    <a:pt x="165" y="71"/>
                  </a:cubicBezTo>
                  <a:cubicBezTo>
                    <a:pt x="161" y="69"/>
                    <a:pt x="158" y="68"/>
                    <a:pt x="155" y="66"/>
                  </a:cubicBezTo>
                  <a:cubicBezTo>
                    <a:pt x="155" y="66"/>
                    <a:pt x="155" y="66"/>
                    <a:pt x="155" y="65"/>
                  </a:cubicBezTo>
                  <a:cubicBezTo>
                    <a:pt x="162" y="63"/>
                    <a:pt x="168" y="58"/>
                    <a:pt x="175" y="55"/>
                  </a:cubicBezTo>
                  <a:cubicBezTo>
                    <a:pt x="178" y="54"/>
                    <a:pt x="181" y="53"/>
                    <a:pt x="185" y="52"/>
                  </a:cubicBezTo>
                  <a:cubicBezTo>
                    <a:pt x="186" y="52"/>
                    <a:pt x="188" y="51"/>
                    <a:pt x="189" y="51"/>
                  </a:cubicBezTo>
                  <a:cubicBezTo>
                    <a:pt x="204" y="48"/>
                    <a:pt x="219" y="50"/>
                    <a:pt x="23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782" y="1723"/>
              <a:ext cx="146" cy="208"/>
            </a:xfrm>
            <a:custGeom>
              <a:gdLst>
                <a:gd name="T0" fmla="*/ 2 w 61"/>
                <a:gd name="T1" fmla="*/ 83 h 87"/>
                <a:gd name="T2" fmla="*/ 5 w 61"/>
                <a:gd name="T3" fmla="*/ 86 h 87"/>
                <a:gd name="T4" fmla="*/ 31 w 61"/>
                <a:gd name="T5" fmla="*/ 60 h 87"/>
                <a:gd name="T6" fmla="*/ 35 w 61"/>
                <a:gd name="T7" fmla="*/ 55 h 87"/>
                <a:gd name="T8" fmla="*/ 36 w 61"/>
                <a:gd name="T9" fmla="*/ 53 h 87"/>
                <a:gd name="T10" fmla="*/ 60 w 61"/>
                <a:gd name="T11" fmla="*/ 2 h 87"/>
                <a:gd name="T12" fmla="*/ 57 w 61"/>
                <a:gd name="T13" fmla="*/ 2 h 87"/>
                <a:gd name="T14" fmla="*/ 35 w 61"/>
                <a:gd name="T15" fmla="*/ 43 h 87"/>
                <a:gd name="T16" fmla="*/ 33 w 61"/>
                <a:gd name="T17" fmla="*/ 45 h 87"/>
                <a:gd name="T18" fmla="*/ 31 w 61"/>
                <a:gd name="T19" fmla="*/ 48 h 87"/>
                <a:gd name="T20" fmla="*/ 2 w 61"/>
                <a:gd name="T21" fmla="*/ 83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87">
                  <a:moveTo>
                    <a:pt x="2" y="83"/>
                  </a:moveTo>
                  <a:cubicBezTo>
                    <a:pt x="0" y="85"/>
                    <a:pt x="3" y="87"/>
                    <a:pt x="5" y="86"/>
                  </a:cubicBezTo>
                  <a:cubicBezTo>
                    <a:pt x="16" y="81"/>
                    <a:pt x="24" y="71"/>
                    <a:pt x="31" y="60"/>
                  </a:cubicBezTo>
                  <a:cubicBezTo>
                    <a:pt x="32" y="58"/>
                    <a:pt x="34" y="57"/>
                    <a:pt x="35" y="55"/>
                  </a:cubicBezTo>
                  <a:cubicBezTo>
                    <a:pt x="35" y="54"/>
                    <a:pt x="36" y="54"/>
                    <a:pt x="36" y="53"/>
                  </a:cubicBezTo>
                  <a:cubicBezTo>
                    <a:pt x="47" y="38"/>
                    <a:pt x="54" y="20"/>
                    <a:pt x="60" y="2"/>
                  </a:cubicBezTo>
                  <a:cubicBezTo>
                    <a:pt x="61" y="0"/>
                    <a:pt x="58" y="0"/>
                    <a:pt x="57" y="2"/>
                  </a:cubicBezTo>
                  <a:cubicBezTo>
                    <a:pt x="51" y="16"/>
                    <a:pt x="44" y="29"/>
                    <a:pt x="35" y="43"/>
                  </a:cubicBezTo>
                  <a:cubicBezTo>
                    <a:pt x="34" y="43"/>
                    <a:pt x="34" y="44"/>
                    <a:pt x="33" y="45"/>
                  </a:cubicBezTo>
                  <a:cubicBezTo>
                    <a:pt x="33" y="46"/>
                    <a:pt x="32" y="47"/>
                    <a:pt x="31" y="48"/>
                  </a:cubicBezTo>
                  <a:cubicBezTo>
                    <a:pt x="22" y="60"/>
                    <a:pt x="9" y="70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481" y="1536"/>
              <a:ext cx="31" cy="165"/>
            </a:xfrm>
            <a:custGeom>
              <a:gdLst>
                <a:gd name="T0" fmla="*/ 12 w 13"/>
                <a:gd name="T1" fmla="*/ 66 h 69"/>
                <a:gd name="T2" fmla="*/ 10 w 13"/>
                <a:gd name="T3" fmla="*/ 34 h 69"/>
                <a:gd name="T4" fmla="*/ 8 w 13"/>
                <a:gd name="T5" fmla="*/ 1 h 69"/>
                <a:gd name="T6" fmla="*/ 5 w 13"/>
                <a:gd name="T7" fmla="*/ 1 h 69"/>
                <a:gd name="T8" fmla="*/ 9 w 13"/>
                <a:gd name="T9" fmla="*/ 67 h 69"/>
                <a:gd name="T10" fmla="*/ 12 w 13"/>
                <a:gd name="T11" fmla="*/ 6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9">
                  <a:moveTo>
                    <a:pt x="12" y="66"/>
                  </a:moveTo>
                  <a:cubicBezTo>
                    <a:pt x="13" y="56"/>
                    <a:pt x="10" y="44"/>
                    <a:pt x="10" y="34"/>
                  </a:cubicBezTo>
                  <a:cubicBezTo>
                    <a:pt x="9" y="23"/>
                    <a:pt x="8" y="12"/>
                    <a:pt x="8" y="1"/>
                  </a:cubicBezTo>
                  <a:cubicBezTo>
                    <a:pt x="8" y="0"/>
                    <a:pt x="5" y="0"/>
                    <a:pt x="5" y="1"/>
                  </a:cubicBezTo>
                  <a:cubicBezTo>
                    <a:pt x="4" y="21"/>
                    <a:pt x="0" y="48"/>
                    <a:pt x="9" y="67"/>
                  </a:cubicBezTo>
                  <a:cubicBezTo>
                    <a:pt x="9" y="69"/>
                    <a:pt x="11" y="68"/>
                    <a:pt x="1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531" y="1555"/>
              <a:ext cx="36" cy="146"/>
            </a:xfrm>
            <a:custGeom>
              <a:gdLst>
                <a:gd name="T0" fmla="*/ 0 w 15"/>
                <a:gd name="T1" fmla="*/ 4 h 61"/>
                <a:gd name="T2" fmla="*/ 8 w 15"/>
                <a:gd name="T3" fmla="*/ 59 h 61"/>
                <a:gd name="T4" fmla="*/ 11 w 15"/>
                <a:gd name="T5" fmla="*/ 59 h 61"/>
                <a:gd name="T6" fmla="*/ 5 w 15"/>
                <a:gd name="T7" fmla="*/ 3 h 61"/>
                <a:gd name="T8" fmla="*/ 0 w 15"/>
                <a:gd name="T9" fmla="*/ 4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0" y="4"/>
                  </a:moveTo>
                  <a:cubicBezTo>
                    <a:pt x="2" y="22"/>
                    <a:pt x="4" y="41"/>
                    <a:pt x="8" y="59"/>
                  </a:cubicBezTo>
                  <a:cubicBezTo>
                    <a:pt x="8" y="61"/>
                    <a:pt x="11" y="61"/>
                    <a:pt x="11" y="59"/>
                  </a:cubicBezTo>
                  <a:cubicBezTo>
                    <a:pt x="15" y="41"/>
                    <a:pt x="10" y="2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02" y="1505"/>
              <a:ext cx="72" cy="81"/>
            </a:xfrm>
            <a:custGeom>
              <a:gdLst>
                <a:gd name="T0" fmla="*/ 28 w 30"/>
                <a:gd name="T1" fmla="*/ 33 h 34"/>
                <a:gd name="T2" fmla="*/ 29 w 30"/>
                <a:gd name="T3" fmla="*/ 30 h 34"/>
                <a:gd name="T4" fmla="*/ 7 w 30"/>
                <a:gd name="T5" fmla="*/ 3 h 34"/>
                <a:gd name="T6" fmla="*/ 1 w 30"/>
                <a:gd name="T7" fmla="*/ 5 h 34"/>
                <a:gd name="T8" fmla="*/ 28 w 30"/>
                <a:gd name="T9" fmla="*/ 33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8" y="33"/>
                  </a:moveTo>
                  <a:cubicBezTo>
                    <a:pt x="29" y="34"/>
                    <a:pt x="30" y="31"/>
                    <a:pt x="29" y="30"/>
                  </a:cubicBezTo>
                  <a:cubicBezTo>
                    <a:pt x="21" y="21"/>
                    <a:pt x="11" y="15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6" y="17"/>
                    <a:pt x="16" y="28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60637" y="3480772"/>
            <a:ext cx="1788437" cy="447109"/>
            <a:chOff x="1560637" y="3480772"/>
            <a:chExt cx="1788437" cy="447109"/>
          </a:xfrm>
        </p:grpSpPr>
        <p:sp>
          <p:nvSpPr>
            <p:cNvPr id="12" name="Freeform 16"/>
            <p:cNvSpPr/>
            <p:nvPr/>
          </p:nvSpPr>
          <p:spPr bwMode="auto">
            <a:xfrm>
              <a:off x="1560637" y="3480772"/>
              <a:ext cx="1788437" cy="447109"/>
            </a:xfrm>
            <a:custGeom>
              <a:cxnLst>
                <a:cxn ang="0">
                  <a:pos x="408" y="5"/>
                </a:cxn>
                <a:cxn ang="0">
                  <a:pos x="408" y="0"/>
                </a:cxn>
                <a:cxn ang="0">
                  <a:pos x="407" y="5"/>
                </a:cxn>
                <a:cxn ang="0">
                  <a:pos x="357" y="4"/>
                </a:cxn>
                <a:cxn ang="0">
                  <a:pos x="210" y="12"/>
                </a:cxn>
                <a:cxn ang="0">
                  <a:pos x="159" y="15"/>
                </a:cxn>
                <a:cxn ang="0">
                  <a:pos x="107" y="19"/>
                </a:cxn>
                <a:cxn ang="0">
                  <a:pos x="57" y="25"/>
                </a:cxn>
                <a:cxn ang="0">
                  <a:pos x="22" y="30"/>
                </a:cxn>
                <a:cxn ang="0">
                  <a:pos x="0" y="27"/>
                </a:cxn>
                <a:cxn ang="0">
                  <a:pos x="6" y="31"/>
                </a:cxn>
                <a:cxn ang="0">
                  <a:pos x="15" y="33"/>
                </a:cxn>
                <a:cxn ang="0">
                  <a:pos x="39" y="30"/>
                </a:cxn>
                <a:cxn ang="0">
                  <a:pos x="90" y="25"/>
                </a:cxn>
                <a:cxn ang="0">
                  <a:pos x="129" y="20"/>
                </a:cxn>
                <a:cxn ang="0">
                  <a:pos x="170" y="20"/>
                </a:cxn>
                <a:cxn ang="0">
                  <a:pos x="250" y="14"/>
                </a:cxn>
                <a:cxn ang="0">
                  <a:pos x="381" y="9"/>
                </a:cxn>
                <a:cxn ang="0">
                  <a:pos x="406" y="41"/>
                </a:cxn>
                <a:cxn ang="0">
                  <a:pos x="407" y="103"/>
                </a:cxn>
                <a:cxn ang="0">
                  <a:pos x="406" y="175"/>
                </a:cxn>
                <a:cxn ang="0">
                  <a:pos x="361" y="176"/>
                </a:cxn>
                <a:cxn ang="0">
                  <a:pos x="316" y="181"/>
                </a:cxn>
                <a:cxn ang="0">
                  <a:pos x="233" y="183"/>
                </a:cxn>
                <a:cxn ang="0">
                  <a:pos x="180" y="181"/>
                </a:cxn>
                <a:cxn ang="0">
                  <a:pos x="103" y="186"/>
                </a:cxn>
                <a:cxn ang="0">
                  <a:pos x="42" y="186"/>
                </a:cxn>
                <a:cxn ang="0">
                  <a:pos x="15" y="186"/>
                </a:cxn>
                <a:cxn ang="0">
                  <a:pos x="15" y="177"/>
                </a:cxn>
                <a:cxn ang="0">
                  <a:pos x="13" y="150"/>
                </a:cxn>
                <a:cxn ang="0">
                  <a:pos x="12" y="62"/>
                </a:cxn>
                <a:cxn ang="0">
                  <a:pos x="12" y="40"/>
                </a:cxn>
                <a:cxn ang="0">
                  <a:pos x="8" y="33"/>
                </a:cxn>
                <a:cxn ang="0">
                  <a:pos x="8" y="44"/>
                </a:cxn>
                <a:cxn ang="0">
                  <a:pos x="8" y="74"/>
                </a:cxn>
                <a:cxn ang="0">
                  <a:pos x="8" y="150"/>
                </a:cxn>
                <a:cxn ang="0">
                  <a:pos x="11" y="187"/>
                </a:cxn>
                <a:cxn ang="0">
                  <a:pos x="2" y="190"/>
                </a:cxn>
                <a:cxn ang="0">
                  <a:pos x="11" y="188"/>
                </a:cxn>
                <a:cxn ang="0">
                  <a:pos x="11" y="190"/>
                </a:cxn>
                <a:cxn ang="0">
                  <a:pos x="13" y="188"/>
                </a:cxn>
                <a:cxn ang="0">
                  <a:pos x="56" y="190"/>
                </a:cxn>
                <a:cxn ang="0">
                  <a:pos x="106" y="188"/>
                </a:cxn>
                <a:cxn ang="0">
                  <a:pos x="187" y="187"/>
                </a:cxn>
                <a:cxn ang="0">
                  <a:pos x="238" y="188"/>
                </a:cxn>
                <a:cxn ang="0">
                  <a:pos x="313" y="186"/>
                </a:cxn>
                <a:cxn ang="0">
                  <a:pos x="363" y="181"/>
                </a:cxn>
                <a:cxn ang="0">
                  <a:pos x="406" y="180"/>
                </a:cxn>
                <a:cxn ang="0">
                  <a:pos x="406" y="192"/>
                </a:cxn>
                <a:cxn ang="0">
                  <a:pos x="408" y="190"/>
                </a:cxn>
                <a:cxn ang="0">
                  <a:pos x="408" y="180"/>
                </a:cxn>
                <a:cxn ang="0">
                  <a:pos x="412" y="179"/>
                </a:cxn>
                <a:cxn ang="0">
                  <a:pos x="414" y="175"/>
                </a:cxn>
                <a:cxn ang="0">
                  <a:pos x="412" y="173"/>
                </a:cxn>
                <a:cxn ang="0">
                  <a:pos x="408" y="175"/>
                </a:cxn>
                <a:cxn ang="0">
                  <a:pos x="408" y="75"/>
                </a:cxn>
                <a:cxn ang="0">
                  <a:pos x="408" y="11"/>
                </a:cxn>
                <a:cxn ang="0">
                  <a:pos x="417" y="11"/>
                </a:cxn>
                <a:cxn ang="0">
                  <a:pos x="421" y="7"/>
                </a:cxn>
              </a:cxnLst>
              <a:rect l="0" t="0" r="r" b="b"/>
              <a:pathLst>
                <a:path w="421" h="192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47"/>
            <p:cNvSpPr/>
            <p:nvPr/>
          </p:nvSpPr>
          <p:spPr>
            <a:xfrm>
              <a:off x="2086577" y="3526398"/>
              <a:ext cx="76944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0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01796" y="3499352"/>
            <a:ext cx="1788437" cy="447109"/>
            <a:chOff x="5201796" y="3499352"/>
            <a:chExt cx="1788437" cy="447109"/>
          </a:xfrm>
        </p:grpSpPr>
        <p:sp>
          <p:nvSpPr>
            <p:cNvPr id="13" name="Freeform 16"/>
            <p:cNvSpPr/>
            <p:nvPr/>
          </p:nvSpPr>
          <p:spPr bwMode="auto">
            <a:xfrm>
              <a:off x="5201796" y="3499352"/>
              <a:ext cx="1788437" cy="447109"/>
            </a:xfrm>
            <a:custGeom>
              <a:cxnLst>
                <a:cxn ang="0">
                  <a:pos x="408" y="5"/>
                </a:cxn>
                <a:cxn ang="0">
                  <a:pos x="408" y="0"/>
                </a:cxn>
                <a:cxn ang="0">
                  <a:pos x="407" y="5"/>
                </a:cxn>
                <a:cxn ang="0">
                  <a:pos x="357" y="4"/>
                </a:cxn>
                <a:cxn ang="0">
                  <a:pos x="210" y="12"/>
                </a:cxn>
                <a:cxn ang="0">
                  <a:pos x="159" y="15"/>
                </a:cxn>
                <a:cxn ang="0">
                  <a:pos x="107" y="19"/>
                </a:cxn>
                <a:cxn ang="0">
                  <a:pos x="57" y="25"/>
                </a:cxn>
                <a:cxn ang="0">
                  <a:pos x="22" y="30"/>
                </a:cxn>
                <a:cxn ang="0">
                  <a:pos x="0" y="27"/>
                </a:cxn>
                <a:cxn ang="0">
                  <a:pos x="6" y="31"/>
                </a:cxn>
                <a:cxn ang="0">
                  <a:pos x="15" y="33"/>
                </a:cxn>
                <a:cxn ang="0">
                  <a:pos x="39" y="30"/>
                </a:cxn>
                <a:cxn ang="0">
                  <a:pos x="90" y="25"/>
                </a:cxn>
                <a:cxn ang="0">
                  <a:pos x="129" y="20"/>
                </a:cxn>
                <a:cxn ang="0">
                  <a:pos x="170" y="20"/>
                </a:cxn>
                <a:cxn ang="0">
                  <a:pos x="250" y="14"/>
                </a:cxn>
                <a:cxn ang="0">
                  <a:pos x="381" y="9"/>
                </a:cxn>
                <a:cxn ang="0">
                  <a:pos x="406" y="41"/>
                </a:cxn>
                <a:cxn ang="0">
                  <a:pos x="407" y="103"/>
                </a:cxn>
                <a:cxn ang="0">
                  <a:pos x="406" y="175"/>
                </a:cxn>
                <a:cxn ang="0">
                  <a:pos x="361" y="176"/>
                </a:cxn>
                <a:cxn ang="0">
                  <a:pos x="316" y="181"/>
                </a:cxn>
                <a:cxn ang="0">
                  <a:pos x="233" y="183"/>
                </a:cxn>
                <a:cxn ang="0">
                  <a:pos x="180" y="181"/>
                </a:cxn>
                <a:cxn ang="0">
                  <a:pos x="103" y="186"/>
                </a:cxn>
                <a:cxn ang="0">
                  <a:pos x="42" y="186"/>
                </a:cxn>
                <a:cxn ang="0">
                  <a:pos x="15" y="186"/>
                </a:cxn>
                <a:cxn ang="0">
                  <a:pos x="15" y="177"/>
                </a:cxn>
                <a:cxn ang="0">
                  <a:pos x="13" y="150"/>
                </a:cxn>
                <a:cxn ang="0">
                  <a:pos x="12" y="62"/>
                </a:cxn>
                <a:cxn ang="0">
                  <a:pos x="12" y="40"/>
                </a:cxn>
                <a:cxn ang="0">
                  <a:pos x="8" y="33"/>
                </a:cxn>
                <a:cxn ang="0">
                  <a:pos x="8" y="44"/>
                </a:cxn>
                <a:cxn ang="0">
                  <a:pos x="8" y="74"/>
                </a:cxn>
                <a:cxn ang="0">
                  <a:pos x="8" y="150"/>
                </a:cxn>
                <a:cxn ang="0">
                  <a:pos x="11" y="187"/>
                </a:cxn>
                <a:cxn ang="0">
                  <a:pos x="2" y="190"/>
                </a:cxn>
                <a:cxn ang="0">
                  <a:pos x="11" y="188"/>
                </a:cxn>
                <a:cxn ang="0">
                  <a:pos x="11" y="190"/>
                </a:cxn>
                <a:cxn ang="0">
                  <a:pos x="13" y="188"/>
                </a:cxn>
                <a:cxn ang="0">
                  <a:pos x="56" y="190"/>
                </a:cxn>
                <a:cxn ang="0">
                  <a:pos x="106" y="188"/>
                </a:cxn>
                <a:cxn ang="0">
                  <a:pos x="187" y="187"/>
                </a:cxn>
                <a:cxn ang="0">
                  <a:pos x="238" y="188"/>
                </a:cxn>
                <a:cxn ang="0">
                  <a:pos x="313" y="186"/>
                </a:cxn>
                <a:cxn ang="0">
                  <a:pos x="363" y="181"/>
                </a:cxn>
                <a:cxn ang="0">
                  <a:pos x="406" y="180"/>
                </a:cxn>
                <a:cxn ang="0">
                  <a:pos x="406" y="192"/>
                </a:cxn>
                <a:cxn ang="0">
                  <a:pos x="408" y="190"/>
                </a:cxn>
                <a:cxn ang="0">
                  <a:pos x="408" y="180"/>
                </a:cxn>
                <a:cxn ang="0">
                  <a:pos x="412" y="179"/>
                </a:cxn>
                <a:cxn ang="0">
                  <a:pos x="414" y="175"/>
                </a:cxn>
                <a:cxn ang="0">
                  <a:pos x="412" y="173"/>
                </a:cxn>
                <a:cxn ang="0">
                  <a:pos x="408" y="175"/>
                </a:cxn>
                <a:cxn ang="0">
                  <a:pos x="408" y="75"/>
                </a:cxn>
                <a:cxn ang="0">
                  <a:pos x="408" y="11"/>
                </a:cxn>
                <a:cxn ang="0">
                  <a:pos x="417" y="11"/>
                </a:cxn>
                <a:cxn ang="0">
                  <a:pos x="421" y="7"/>
                </a:cxn>
              </a:cxnLst>
              <a:rect l="0" t="0" r="r" b="b"/>
              <a:pathLst>
                <a:path w="421" h="192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47"/>
            <p:cNvSpPr/>
            <p:nvPr/>
          </p:nvSpPr>
          <p:spPr>
            <a:xfrm>
              <a:off x="5746218" y="3561251"/>
              <a:ext cx="76944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0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32000" y="3499351"/>
            <a:ext cx="1788437" cy="447109"/>
            <a:chOff x="8832000" y="3499351"/>
            <a:chExt cx="1788437" cy="447109"/>
          </a:xfrm>
        </p:grpSpPr>
        <p:sp>
          <p:nvSpPr>
            <p:cNvPr id="14" name="Freeform 16"/>
            <p:cNvSpPr/>
            <p:nvPr/>
          </p:nvSpPr>
          <p:spPr bwMode="auto">
            <a:xfrm>
              <a:off x="8832000" y="3499351"/>
              <a:ext cx="1788437" cy="447109"/>
            </a:xfrm>
            <a:custGeom>
              <a:cxnLst>
                <a:cxn ang="0">
                  <a:pos x="408" y="5"/>
                </a:cxn>
                <a:cxn ang="0">
                  <a:pos x="408" y="0"/>
                </a:cxn>
                <a:cxn ang="0">
                  <a:pos x="407" y="5"/>
                </a:cxn>
                <a:cxn ang="0">
                  <a:pos x="357" y="4"/>
                </a:cxn>
                <a:cxn ang="0">
                  <a:pos x="210" y="12"/>
                </a:cxn>
                <a:cxn ang="0">
                  <a:pos x="159" y="15"/>
                </a:cxn>
                <a:cxn ang="0">
                  <a:pos x="107" y="19"/>
                </a:cxn>
                <a:cxn ang="0">
                  <a:pos x="57" y="25"/>
                </a:cxn>
                <a:cxn ang="0">
                  <a:pos x="22" y="30"/>
                </a:cxn>
                <a:cxn ang="0">
                  <a:pos x="0" y="27"/>
                </a:cxn>
                <a:cxn ang="0">
                  <a:pos x="6" y="31"/>
                </a:cxn>
                <a:cxn ang="0">
                  <a:pos x="15" y="33"/>
                </a:cxn>
                <a:cxn ang="0">
                  <a:pos x="39" y="30"/>
                </a:cxn>
                <a:cxn ang="0">
                  <a:pos x="90" y="25"/>
                </a:cxn>
                <a:cxn ang="0">
                  <a:pos x="129" y="20"/>
                </a:cxn>
                <a:cxn ang="0">
                  <a:pos x="170" y="20"/>
                </a:cxn>
                <a:cxn ang="0">
                  <a:pos x="250" y="14"/>
                </a:cxn>
                <a:cxn ang="0">
                  <a:pos x="381" y="9"/>
                </a:cxn>
                <a:cxn ang="0">
                  <a:pos x="406" y="41"/>
                </a:cxn>
                <a:cxn ang="0">
                  <a:pos x="407" y="103"/>
                </a:cxn>
                <a:cxn ang="0">
                  <a:pos x="406" y="175"/>
                </a:cxn>
                <a:cxn ang="0">
                  <a:pos x="361" y="176"/>
                </a:cxn>
                <a:cxn ang="0">
                  <a:pos x="316" y="181"/>
                </a:cxn>
                <a:cxn ang="0">
                  <a:pos x="233" y="183"/>
                </a:cxn>
                <a:cxn ang="0">
                  <a:pos x="180" y="181"/>
                </a:cxn>
                <a:cxn ang="0">
                  <a:pos x="103" y="186"/>
                </a:cxn>
                <a:cxn ang="0">
                  <a:pos x="42" y="186"/>
                </a:cxn>
                <a:cxn ang="0">
                  <a:pos x="15" y="186"/>
                </a:cxn>
                <a:cxn ang="0">
                  <a:pos x="15" y="177"/>
                </a:cxn>
                <a:cxn ang="0">
                  <a:pos x="13" y="150"/>
                </a:cxn>
                <a:cxn ang="0">
                  <a:pos x="12" y="62"/>
                </a:cxn>
                <a:cxn ang="0">
                  <a:pos x="12" y="40"/>
                </a:cxn>
                <a:cxn ang="0">
                  <a:pos x="8" y="33"/>
                </a:cxn>
                <a:cxn ang="0">
                  <a:pos x="8" y="44"/>
                </a:cxn>
                <a:cxn ang="0">
                  <a:pos x="8" y="74"/>
                </a:cxn>
                <a:cxn ang="0">
                  <a:pos x="8" y="150"/>
                </a:cxn>
                <a:cxn ang="0">
                  <a:pos x="11" y="187"/>
                </a:cxn>
                <a:cxn ang="0">
                  <a:pos x="2" y="190"/>
                </a:cxn>
                <a:cxn ang="0">
                  <a:pos x="11" y="188"/>
                </a:cxn>
                <a:cxn ang="0">
                  <a:pos x="11" y="190"/>
                </a:cxn>
                <a:cxn ang="0">
                  <a:pos x="13" y="188"/>
                </a:cxn>
                <a:cxn ang="0">
                  <a:pos x="56" y="190"/>
                </a:cxn>
                <a:cxn ang="0">
                  <a:pos x="106" y="188"/>
                </a:cxn>
                <a:cxn ang="0">
                  <a:pos x="187" y="187"/>
                </a:cxn>
                <a:cxn ang="0">
                  <a:pos x="238" y="188"/>
                </a:cxn>
                <a:cxn ang="0">
                  <a:pos x="313" y="186"/>
                </a:cxn>
                <a:cxn ang="0">
                  <a:pos x="363" y="181"/>
                </a:cxn>
                <a:cxn ang="0">
                  <a:pos x="406" y="180"/>
                </a:cxn>
                <a:cxn ang="0">
                  <a:pos x="406" y="192"/>
                </a:cxn>
                <a:cxn ang="0">
                  <a:pos x="408" y="190"/>
                </a:cxn>
                <a:cxn ang="0">
                  <a:pos x="408" y="180"/>
                </a:cxn>
                <a:cxn ang="0">
                  <a:pos x="412" y="179"/>
                </a:cxn>
                <a:cxn ang="0">
                  <a:pos x="414" y="175"/>
                </a:cxn>
                <a:cxn ang="0">
                  <a:pos x="412" y="173"/>
                </a:cxn>
                <a:cxn ang="0">
                  <a:pos x="408" y="175"/>
                </a:cxn>
                <a:cxn ang="0">
                  <a:pos x="408" y="75"/>
                </a:cxn>
                <a:cxn ang="0">
                  <a:pos x="408" y="11"/>
                </a:cxn>
                <a:cxn ang="0">
                  <a:pos x="417" y="11"/>
                </a:cxn>
                <a:cxn ang="0">
                  <a:pos x="421" y="7"/>
                </a:cxn>
              </a:cxnLst>
              <a:rect l="0" t="0" r="r" b="b"/>
              <a:pathLst>
                <a:path w="421" h="192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47"/>
            <p:cNvSpPr/>
            <p:nvPr/>
          </p:nvSpPr>
          <p:spPr>
            <a:xfrm>
              <a:off x="9357941" y="3553141"/>
              <a:ext cx="76944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0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909235" y="4285485"/>
            <a:ext cx="28989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4633556" y="4301168"/>
            <a:ext cx="29075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8372514" y="4301168"/>
            <a:ext cx="28907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037" y="1194224"/>
            <a:ext cx="727438" cy="5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27" y="912677"/>
            <a:ext cx="544435" cy="3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509" y="336276"/>
            <a:ext cx="985932" cy="6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76" y="4941963"/>
            <a:ext cx="2527601" cy="17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09251" y="2456255"/>
            <a:ext cx="2984442" cy="1375463"/>
            <a:chOff x="309025" y="1976522"/>
            <a:chExt cx="2984376" cy="1376022"/>
          </a:xfrm>
        </p:grpSpPr>
        <p:sp>
          <p:nvSpPr>
            <p:cNvPr id="7" name="文本框 38"/>
            <p:cNvSpPr txBox="1"/>
            <p:nvPr/>
          </p:nvSpPr>
          <p:spPr>
            <a:xfrm>
              <a:off x="309025" y="2767531"/>
              <a:ext cx="2947398" cy="5850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CONTENTS</a:t>
              </a:r>
              <a:endParaRPr lang="zh-CN" altLang="en-US" sz="32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8" name="文本框 11"/>
            <p:cNvSpPr txBox="1"/>
            <p:nvPr/>
          </p:nvSpPr>
          <p:spPr>
            <a:xfrm>
              <a:off x="1980251" y="1976522"/>
              <a:ext cx="1313150" cy="769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目录</a:t>
              </a:r>
              <a:endParaRPr lang="zh-CN" altLang="en-US" sz="44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495827" y="1767036"/>
            <a:ext cx="4742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8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5532354" y="2741891"/>
            <a:ext cx="4412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8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文本框 32"/>
          <p:cNvSpPr txBox="1">
            <a:spLocks noChangeArrowheads="1"/>
          </p:cNvSpPr>
          <p:nvPr/>
        </p:nvSpPr>
        <p:spPr bwMode="auto">
          <a:xfrm>
            <a:off x="5519949" y="3675341"/>
            <a:ext cx="4472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3.</a:t>
            </a:r>
            <a:r>
              <a:rPr lang="zh-CN" altLang="en-US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8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9" name="文本框 33"/>
          <p:cNvSpPr txBox="1">
            <a:spLocks noChangeArrowheads="1"/>
          </p:cNvSpPr>
          <p:nvPr/>
        </p:nvSpPr>
        <p:spPr bwMode="auto">
          <a:xfrm>
            <a:off x="5536725" y="4573866"/>
            <a:ext cx="4389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4.</a:t>
            </a:r>
            <a:r>
              <a:rPr lang="zh-CN" altLang="en-US" sz="28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8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0" name="Freeform 5"/>
          <p:cNvSpPr>
            <a:spLocks noChangeArrowheads="1"/>
          </p:cNvSpPr>
          <p:nvPr/>
        </p:nvSpPr>
        <p:spPr bwMode="auto">
          <a:xfrm>
            <a:off x="5626624" y="2378354"/>
            <a:ext cx="3476799" cy="101992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5"/>
          <p:cNvSpPr>
            <a:spLocks noChangeArrowheads="1"/>
          </p:cNvSpPr>
          <p:nvPr/>
        </p:nvSpPr>
        <p:spPr bwMode="auto">
          <a:xfrm>
            <a:off x="5607574" y="3326091"/>
            <a:ext cx="3475497" cy="101993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5"/>
          <p:cNvSpPr>
            <a:spLocks noChangeArrowheads="1"/>
          </p:cNvSpPr>
          <p:nvPr/>
        </p:nvSpPr>
        <p:spPr bwMode="auto">
          <a:xfrm>
            <a:off x="5607574" y="4267479"/>
            <a:ext cx="3475497" cy="103515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5"/>
          <p:cNvSpPr>
            <a:spLocks noChangeArrowheads="1"/>
          </p:cNvSpPr>
          <p:nvPr/>
        </p:nvSpPr>
        <p:spPr bwMode="auto">
          <a:xfrm>
            <a:off x="5574238" y="5167591"/>
            <a:ext cx="3475496" cy="101993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7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7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1897" y="1977154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864" y="2710338"/>
            <a:ext cx="37045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346098" y="2096856"/>
            <a:ext cx="1025482" cy="1262263"/>
            <a:chOff x="1346098" y="2096856"/>
            <a:chExt cx="1025482" cy="1262263"/>
          </a:xfrm>
        </p:grpSpPr>
        <p:sp>
          <p:nvSpPr>
            <p:cNvPr id="4" name="椭圆 31"/>
            <p:cNvSpPr/>
            <p:nvPr/>
          </p:nvSpPr>
          <p:spPr>
            <a:xfrm>
              <a:off x="1346098" y="2096856"/>
              <a:ext cx="1025482" cy="1240243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603343" y="2651233"/>
              <a:ext cx="503664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584089" y="2264875"/>
              <a:ext cx="536701" cy="472759"/>
              <a:chOff x="7509111" y="2144857"/>
              <a:chExt cx="1157049" cy="1019200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509111" y="2364157"/>
                <a:ext cx="1157049" cy="799900"/>
              </a:xfrm>
              <a:custGeom>
                <a:gdLst>
                  <a:gd name="connsiteX0" fmla="*/ 582519 w 1166674"/>
                  <a:gd name="connsiteY0" fmla="*/ 223878 h 732468"/>
                  <a:gd name="connsiteX1" fmla="*/ 236155 w 1166674"/>
                  <a:gd name="connsiteY1" fmla="*/ 2205 h 732468"/>
                  <a:gd name="connsiteX2" fmla="*/ 628 w 1166674"/>
                  <a:gd name="connsiteY2" fmla="*/ 390133 h 732468"/>
                  <a:gd name="connsiteX3" fmla="*/ 305428 w 1166674"/>
                  <a:gd name="connsiteY3" fmla="*/ 722642 h 732468"/>
                  <a:gd name="connsiteX4" fmla="*/ 540955 w 1166674"/>
                  <a:gd name="connsiteY4" fmla="*/ 611805 h 732468"/>
                  <a:gd name="connsiteX5" fmla="*/ 734919 w 1166674"/>
                  <a:gd name="connsiteY5" fmla="*/ 722642 h 732468"/>
                  <a:gd name="connsiteX6" fmla="*/ 1095137 w 1166674"/>
                  <a:gd name="connsiteY6" fmla="*/ 556387 h 732468"/>
                  <a:gd name="connsiteX7" fmla="*/ 1122846 w 1166674"/>
                  <a:gd name="connsiteY7" fmla="*/ 43769 h 732468"/>
                  <a:gd name="connsiteX8" fmla="*/ 582519 w 1166674"/>
                  <a:gd name="connsiteY8" fmla="*/ 223878 h 732468"/>
                  <a:gd name="connsiteX0-1" fmla="*/ 582519 w 1166674"/>
                  <a:gd name="connsiteY0-2" fmla="*/ 223878 h 732468"/>
                  <a:gd name="connsiteX1-3" fmla="*/ 236155 w 1166674"/>
                  <a:gd name="connsiteY1-4" fmla="*/ 2205 h 732468"/>
                  <a:gd name="connsiteX2-5" fmla="*/ 628 w 1166674"/>
                  <a:gd name="connsiteY2-6" fmla="*/ 390133 h 732468"/>
                  <a:gd name="connsiteX3-7" fmla="*/ 305428 w 1166674"/>
                  <a:gd name="connsiteY3-8" fmla="*/ 722642 h 732468"/>
                  <a:gd name="connsiteX4-9" fmla="*/ 540955 w 1166674"/>
                  <a:gd name="connsiteY4-10" fmla="*/ 611805 h 732468"/>
                  <a:gd name="connsiteX5-11" fmla="*/ 734919 w 1166674"/>
                  <a:gd name="connsiteY5-12" fmla="*/ 722642 h 732468"/>
                  <a:gd name="connsiteX6-13" fmla="*/ 1095137 w 1166674"/>
                  <a:gd name="connsiteY6-14" fmla="*/ 556387 h 732468"/>
                  <a:gd name="connsiteX7-15" fmla="*/ 1122846 w 1166674"/>
                  <a:gd name="connsiteY7-16" fmla="*/ 43769 h 732468"/>
                  <a:gd name="connsiteX8-17" fmla="*/ 582519 w 1166674"/>
                  <a:gd name="connsiteY8-18" fmla="*/ 223878 h 732468"/>
                  <a:gd name="connsiteX0-19" fmla="*/ 582519 w 1166674"/>
                  <a:gd name="connsiteY0-20" fmla="*/ 226644 h 735234"/>
                  <a:gd name="connsiteX1-21" fmla="*/ 236155 w 1166674"/>
                  <a:gd name="connsiteY1-22" fmla="*/ 4971 h 735234"/>
                  <a:gd name="connsiteX2-23" fmla="*/ 628 w 1166674"/>
                  <a:gd name="connsiteY2-24" fmla="*/ 392899 h 735234"/>
                  <a:gd name="connsiteX3-25" fmla="*/ 305428 w 1166674"/>
                  <a:gd name="connsiteY3-26" fmla="*/ 725408 h 735234"/>
                  <a:gd name="connsiteX4-27" fmla="*/ 540955 w 1166674"/>
                  <a:gd name="connsiteY4-28" fmla="*/ 614571 h 735234"/>
                  <a:gd name="connsiteX5-29" fmla="*/ 734919 w 1166674"/>
                  <a:gd name="connsiteY5-30" fmla="*/ 725408 h 735234"/>
                  <a:gd name="connsiteX6-31" fmla="*/ 1095137 w 1166674"/>
                  <a:gd name="connsiteY6-32" fmla="*/ 559153 h 735234"/>
                  <a:gd name="connsiteX7-33" fmla="*/ 1122846 w 1166674"/>
                  <a:gd name="connsiteY7-34" fmla="*/ 46535 h 735234"/>
                  <a:gd name="connsiteX8-35" fmla="*/ 582519 w 1166674"/>
                  <a:gd name="connsiteY8-36" fmla="*/ 226644 h 735234"/>
                  <a:gd name="connsiteX0-37" fmla="*/ 582519 w 1166674"/>
                  <a:gd name="connsiteY0-38" fmla="*/ 226644 h 735234"/>
                  <a:gd name="connsiteX1-39" fmla="*/ 236155 w 1166674"/>
                  <a:gd name="connsiteY1-40" fmla="*/ 4971 h 735234"/>
                  <a:gd name="connsiteX2-41" fmla="*/ 628 w 1166674"/>
                  <a:gd name="connsiteY2-42" fmla="*/ 392899 h 735234"/>
                  <a:gd name="connsiteX3-43" fmla="*/ 305428 w 1166674"/>
                  <a:gd name="connsiteY3-44" fmla="*/ 725408 h 735234"/>
                  <a:gd name="connsiteX4-45" fmla="*/ 540955 w 1166674"/>
                  <a:gd name="connsiteY4-46" fmla="*/ 614571 h 735234"/>
                  <a:gd name="connsiteX5-47" fmla="*/ 734919 w 1166674"/>
                  <a:gd name="connsiteY5-48" fmla="*/ 725408 h 735234"/>
                  <a:gd name="connsiteX6-49" fmla="*/ 1095137 w 1166674"/>
                  <a:gd name="connsiteY6-50" fmla="*/ 559153 h 735234"/>
                  <a:gd name="connsiteX7-51" fmla="*/ 1122846 w 1166674"/>
                  <a:gd name="connsiteY7-52" fmla="*/ 46535 h 735234"/>
                  <a:gd name="connsiteX8-53" fmla="*/ 582519 w 1166674"/>
                  <a:gd name="connsiteY8-54" fmla="*/ 226644 h 735234"/>
                  <a:gd name="connsiteX0-55" fmla="*/ 582519 w 1166674"/>
                  <a:gd name="connsiteY0-56" fmla="*/ 226644 h 735234"/>
                  <a:gd name="connsiteX1-57" fmla="*/ 236155 w 1166674"/>
                  <a:gd name="connsiteY1-58" fmla="*/ 4971 h 735234"/>
                  <a:gd name="connsiteX2-59" fmla="*/ 628 w 1166674"/>
                  <a:gd name="connsiteY2-60" fmla="*/ 392899 h 735234"/>
                  <a:gd name="connsiteX3-61" fmla="*/ 305428 w 1166674"/>
                  <a:gd name="connsiteY3-62" fmla="*/ 725408 h 735234"/>
                  <a:gd name="connsiteX4-63" fmla="*/ 540955 w 1166674"/>
                  <a:gd name="connsiteY4-64" fmla="*/ 614571 h 735234"/>
                  <a:gd name="connsiteX5-65" fmla="*/ 734919 w 1166674"/>
                  <a:gd name="connsiteY5-66" fmla="*/ 725408 h 735234"/>
                  <a:gd name="connsiteX6-67" fmla="*/ 1095137 w 1166674"/>
                  <a:gd name="connsiteY6-68" fmla="*/ 559153 h 735234"/>
                  <a:gd name="connsiteX7-69" fmla="*/ 1122846 w 1166674"/>
                  <a:gd name="connsiteY7-70" fmla="*/ 46535 h 735234"/>
                  <a:gd name="connsiteX8-71" fmla="*/ 582519 w 1166674"/>
                  <a:gd name="connsiteY8-72" fmla="*/ 226644 h 735234"/>
                  <a:gd name="connsiteX0-73" fmla="*/ 582519 w 1131746"/>
                  <a:gd name="connsiteY0-74" fmla="*/ 226644 h 735234"/>
                  <a:gd name="connsiteX1-75" fmla="*/ 236155 w 1131746"/>
                  <a:gd name="connsiteY1-76" fmla="*/ 4971 h 735234"/>
                  <a:gd name="connsiteX2-77" fmla="*/ 628 w 1131746"/>
                  <a:gd name="connsiteY2-78" fmla="*/ 392899 h 735234"/>
                  <a:gd name="connsiteX3-79" fmla="*/ 305428 w 1131746"/>
                  <a:gd name="connsiteY3-80" fmla="*/ 725408 h 735234"/>
                  <a:gd name="connsiteX4-81" fmla="*/ 540955 w 1131746"/>
                  <a:gd name="connsiteY4-82" fmla="*/ 614571 h 735234"/>
                  <a:gd name="connsiteX5-83" fmla="*/ 734919 w 1131746"/>
                  <a:gd name="connsiteY5-84" fmla="*/ 725408 h 735234"/>
                  <a:gd name="connsiteX6-85" fmla="*/ 1095137 w 1131746"/>
                  <a:gd name="connsiteY6-86" fmla="*/ 559153 h 735234"/>
                  <a:gd name="connsiteX7-87" fmla="*/ 1053574 w 1131746"/>
                  <a:gd name="connsiteY7-88" fmla="*/ 74245 h 735234"/>
                  <a:gd name="connsiteX8-89" fmla="*/ 582519 w 1131746"/>
                  <a:gd name="connsiteY8-90" fmla="*/ 226644 h 735234"/>
                  <a:gd name="connsiteX0-91" fmla="*/ 582519 w 1137803"/>
                  <a:gd name="connsiteY0-92" fmla="*/ 226644 h 735234"/>
                  <a:gd name="connsiteX1-93" fmla="*/ 236155 w 1137803"/>
                  <a:gd name="connsiteY1-94" fmla="*/ 4971 h 735234"/>
                  <a:gd name="connsiteX2-95" fmla="*/ 628 w 1137803"/>
                  <a:gd name="connsiteY2-96" fmla="*/ 392899 h 735234"/>
                  <a:gd name="connsiteX3-97" fmla="*/ 305428 w 1137803"/>
                  <a:gd name="connsiteY3-98" fmla="*/ 725408 h 735234"/>
                  <a:gd name="connsiteX4-99" fmla="*/ 540955 w 1137803"/>
                  <a:gd name="connsiteY4-100" fmla="*/ 614571 h 735234"/>
                  <a:gd name="connsiteX5-101" fmla="*/ 734919 w 1137803"/>
                  <a:gd name="connsiteY5-102" fmla="*/ 725408 h 735234"/>
                  <a:gd name="connsiteX6-103" fmla="*/ 1095137 w 1137803"/>
                  <a:gd name="connsiteY6-104" fmla="*/ 559153 h 735234"/>
                  <a:gd name="connsiteX7-105" fmla="*/ 1053574 w 1137803"/>
                  <a:gd name="connsiteY7-106" fmla="*/ 74245 h 735234"/>
                  <a:gd name="connsiteX8-107" fmla="*/ 582519 w 1137803"/>
                  <a:gd name="connsiteY8-108" fmla="*/ 226644 h 735234"/>
                  <a:gd name="connsiteX0-109" fmla="*/ 582519 w 1137803"/>
                  <a:gd name="connsiteY0-110" fmla="*/ 226644 h 735234"/>
                  <a:gd name="connsiteX1-111" fmla="*/ 236155 w 1137803"/>
                  <a:gd name="connsiteY1-112" fmla="*/ 4971 h 735234"/>
                  <a:gd name="connsiteX2-113" fmla="*/ 628 w 1137803"/>
                  <a:gd name="connsiteY2-114" fmla="*/ 392899 h 735234"/>
                  <a:gd name="connsiteX3-115" fmla="*/ 305428 w 1137803"/>
                  <a:gd name="connsiteY3-116" fmla="*/ 725408 h 735234"/>
                  <a:gd name="connsiteX4-117" fmla="*/ 540955 w 1137803"/>
                  <a:gd name="connsiteY4-118" fmla="*/ 614571 h 735234"/>
                  <a:gd name="connsiteX5-119" fmla="*/ 734919 w 1137803"/>
                  <a:gd name="connsiteY5-120" fmla="*/ 725408 h 735234"/>
                  <a:gd name="connsiteX6-121" fmla="*/ 1095137 w 1137803"/>
                  <a:gd name="connsiteY6-122" fmla="*/ 559153 h 735234"/>
                  <a:gd name="connsiteX7-123" fmla="*/ 1053574 w 1137803"/>
                  <a:gd name="connsiteY7-124" fmla="*/ 74245 h 735234"/>
                  <a:gd name="connsiteX8-125" fmla="*/ 582519 w 1137803"/>
                  <a:gd name="connsiteY8-126" fmla="*/ 226644 h 735234"/>
                  <a:gd name="connsiteX0-127" fmla="*/ 582519 w 1140842"/>
                  <a:gd name="connsiteY0-128" fmla="*/ 226644 h 735234"/>
                  <a:gd name="connsiteX1-129" fmla="*/ 236155 w 1140842"/>
                  <a:gd name="connsiteY1-130" fmla="*/ 4971 h 735234"/>
                  <a:gd name="connsiteX2-131" fmla="*/ 628 w 1140842"/>
                  <a:gd name="connsiteY2-132" fmla="*/ 392899 h 735234"/>
                  <a:gd name="connsiteX3-133" fmla="*/ 305428 w 1140842"/>
                  <a:gd name="connsiteY3-134" fmla="*/ 725408 h 735234"/>
                  <a:gd name="connsiteX4-135" fmla="*/ 540955 w 1140842"/>
                  <a:gd name="connsiteY4-136" fmla="*/ 614571 h 735234"/>
                  <a:gd name="connsiteX5-137" fmla="*/ 1095137 w 1140842"/>
                  <a:gd name="connsiteY5-138" fmla="*/ 559153 h 735234"/>
                  <a:gd name="connsiteX6-139" fmla="*/ 1053574 w 1140842"/>
                  <a:gd name="connsiteY6-140" fmla="*/ 74245 h 735234"/>
                  <a:gd name="connsiteX7-141" fmla="*/ 582519 w 1140842"/>
                  <a:gd name="connsiteY7-142" fmla="*/ 226644 h 735234"/>
                  <a:gd name="connsiteX0-143" fmla="*/ 582519 w 1140842"/>
                  <a:gd name="connsiteY0-144" fmla="*/ 226644 h 735234"/>
                  <a:gd name="connsiteX1-145" fmla="*/ 236155 w 1140842"/>
                  <a:gd name="connsiteY1-146" fmla="*/ 4971 h 735234"/>
                  <a:gd name="connsiteX2-147" fmla="*/ 628 w 1140842"/>
                  <a:gd name="connsiteY2-148" fmla="*/ 392899 h 735234"/>
                  <a:gd name="connsiteX3-149" fmla="*/ 305428 w 1140842"/>
                  <a:gd name="connsiteY3-150" fmla="*/ 725408 h 735234"/>
                  <a:gd name="connsiteX4-151" fmla="*/ 540955 w 1140842"/>
                  <a:gd name="connsiteY4-152" fmla="*/ 614571 h 735234"/>
                  <a:gd name="connsiteX5-153" fmla="*/ 1095137 w 1140842"/>
                  <a:gd name="connsiteY5-154" fmla="*/ 559153 h 735234"/>
                  <a:gd name="connsiteX6-155" fmla="*/ 1053574 w 1140842"/>
                  <a:gd name="connsiteY6-156" fmla="*/ 74245 h 735234"/>
                  <a:gd name="connsiteX7-157" fmla="*/ 582519 w 1140842"/>
                  <a:gd name="connsiteY7-158" fmla="*/ 226644 h 735234"/>
                  <a:gd name="connsiteX0-159" fmla="*/ 582519 w 1140842"/>
                  <a:gd name="connsiteY0-160" fmla="*/ 226644 h 743441"/>
                  <a:gd name="connsiteX1-161" fmla="*/ 236155 w 1140842"/>
                  <a:gd name="connsiteY1-162" fmla="*/ 4971 h 743441"/>
                  <a:gd name="connsiteX2-163" fmla="*/ 628 w 1140842"/>
                  <a:gd name="connsiteY2-164" fmla="*/ 392899 h 743441"/>
                  <a:gd name="connsiteX3-165" fmla="*/ 305428 w 1140842"/>
                  <a:gd name="connsiteY3-166" fmla="*/ 725408 h 743441"/>
                  <a:gd name="connsiteX4-167" fmla="*/ 540955 w 1140842"/>
                  <a:gd name="connsiteY4-168" fmla="*/ 614571 h 743441"/>
                  <a:gd name="connsiteX5-169" fmla="*/ 1095137 w 1140842"/>
                  <a:gd name="connsiteY5-170" fmla="*/ 559153 h 743441"/>
                  <a:gd name="connsiteX6-171" fmla="*/ 1053574 w 1140842"/>
                  <a:gd name="connsiteY6-172" fmla="*/ 74245 h 743441"/>
                  <a:gd name="connsiteX7-173" fmla="*/ 582519 w 1140842"/>
                  <a:gd name="connsiteY7-174" fmla="*/ 226644 h 743441"/>
                  <a:gd name="connsiteX0-175" fmla="*/ 582519 w 1140842"/>
                  <a:gd name="connsiteY0-176" fmla="*/ 226644 h 756134"/>
                  <a:gd name="connsiteX1-177" fmla="*/ 236155 w 1140842"/>
                  <a:gd name="connsiteY1-178" fmla="*/ 4971 h 756134"/>
                  <a:gd name="connsiteX2-179" fmla="*/ 628 w 1140842"/>
                  <a:gd name="connsiteY2-180" fmla="*/ 392899 h 756134"/>
                  <a:gd name="connsiteX3-181" fmla="*/ 305428 w 1140842"/>
                  <a:gd name="connsiteY3-182" fmla="*/ 725408 h 756134"/>
                  <a:gd name="connsiteX4-183" fmla="*/ 540955 w 1140842"/>
                  <a:gd name="connsiteY4-184" fmla="*/ 614571 h 756134"/>
                  <a:gd name="connsiteX5-185" fmla="*/ 1095137 w 1140842"/>
                  <a:gd name="connsiteY5-186" fmla="*/ 559153 h 756134"/>
                  <a:gd name="connsiteX6-187" fmla="*/ 1053574 w 1140842"/>
                  <a:gd name="connsiteY6-188" fmla="*/ 74245 h 756134"/>
                  <a:gd name="connsiteX7-189" fmla="*/ 582519 w 1140842"/>
                  <a:gd name="connsiteY7-190" fmla="*/ 226644 h 756134"/>
                  <a:gd name="connsiteX0-191" fmla="*/ 590394 w 1148717"/>
                  <a:gd name="connsiteY0-192" fmla="*/ 226644 h 756134"/>
                  <a:gd name="connsiteX1-193" fmla="*/ 244030 w 1148717"/>
                  <a:gd name="connsiteY1-194" fmla="*/ 4971 h 756134"/>
                  <a:gd name="connsiteX2-195" fmla="*/ 8503 w 1148717"/>
                  <a:gd name="connsiteY2-196" fmla="*/ 392899 h 756134"/>
                  <a:gd name="connsiteX3-197" fmla="*/ 548830 w 1148717"/>
                  <a:gd name="connsiteY3-198" fmla="*/ 614571 h 756134"/>
                  <a:gd name="connsiteX4-199" fmla="*/ 1103012 w 1148717"/>
                  <a:gd name="connsiteY4-200" fmla="*/ 559153 h 756134"/>
                  <a:gd name="connsiteX5-201" fmla="*/ 1061449 w 1148717"/>
                  <a:gd name="connsiteY5-202" fmla="*/ 74245 h 756134"/>
                  <a:gd name="connsiteX6-203" fmla="*/ 590394 w 1148717"/>
                  <a:gd name="connsiteY6-204" fmla="*/ 226644 h 756134"/>
                  <a:gd name="connsiteX0-205" fmla="*/ 590394 w 1148717"/>
                  <a:gd name="connsiteY0-206" fmla="*/ 226644 h 784718"/>
                  <a:gd name="connsiteX1-207" fmla="*/ 244030 w 1148717"/>
                  <a:gd name="connsiteY1-208" fmla="*/ 4971 h 784718"/>
                  <a:gd name="connsiteX2-209" fmla="*/ 8503 w 1148717"/>
                  <a:gd name="connsiteY2-210" fmla="*/ 392899 h 784718"/>
                  <a:gd name="connsiteX3-211" fmla="*/ 548830 w 1148717"/>
                  <a:gd name="connsiteY3-212" fmla="*/ 614571 h 784718"/>
                  <a:gd name="connsiteX4-213" fmla="*/ 1103012 w 1148717"/>
                  <a:gd name="connsiteY4-214" fmla="*/ 559153 h 784718"/>
                  <a:gd name="connsiteX5-215" fmla="*/ 1061449 w 1148717"/>
                  <a:gd name="connsiteY5-216" fmla="*/ 74245 h 784718"/>
                  <a:gd name="connsiteX6-217" fmla="*/ 590394 w 1148717"/>
                  <a:gd name="connsiteY6-218" fmla="*/ 226644 h 784718"/>
                  <a:gd name="connsiteX0-219" fmla="*/ 590394 w 1148717"/>
                  <a:gd name="connsiteY0-220" fmla="*/ 226644 h 784718"/>
                  <a:gd name="connsiteX1-221" fmla="*/ 244030 w 1148717"/>
                  <a:gd name="connsiteY1-222" fmla="*/ 4971 h 784718"/>
                  <a:gd name="connsiteX2-223" fmla="*/ 8503 w 1148717"/>
                  <a:gd name="connsiteY2-224" fmla="*/ 392899 h 784718"/>
                  <a:gd name="connsiteX3-225" fmla="*/ 548830 w 1148717"/>
                  <a:gd name="connsiteY3-226" fmla="*/ 614571 h 784718"/>
                  <a:gd name="connsiteX4-227" fmla="*/ 1103012 w 1148717"/>
                  <a:gd name="connsiteY4-228" fmla="*/ 559153 h 784718"/>
                  <a:gd name="connsiteX5-229" fmla="*/ 1061449 w 1148717"/>
                  <a:gd name="connsiteY5-230" fmla="*/ 74245 h 784718"/>
                  <a:gd name="connsiteX6-231" fmla="*/ 590394 w 1148717"/>
                  <a:gd name="connsiteY6-232" fmla="*/ 226644 h 784718"/>
                  <a:gd name="connsiteX0-233" fmla="*/ 581944 w 1140267"/>
                  <a:gd name="connsiteY0-234" fmla="*/ 226644 h 799900"/>
                  <a:gd name="connsiteX1-235" fmla="*/ 235580 w 1140267"/>
                  <a:gd name="connsiteY1-236" fmla="*/ 4971 h 799900"/>
                  <a:gd name="connsiteX2-237" fmla="*/ 53 w 1140267"/>
                  <a:gd name="connsiteY2-238" fmla="*/ 392899 h 799900"/>
                  <a:gd name="connsiteX3-239" fmla="*/ 540380 w 1140267"/>
                  <a:gd name="connsiteY3-240" fmla="*/ 614571 h 799900"/>
                  <a:gd name="connsiteX4-241" fmla="*/ 1094562 w 1140267"/>
                  <a:gd name="connsiteY4-242" fmla="*/ 559153 h 799900"/>
                  <a:gd name="connsiteX5-243" fmla="*/ 1052999 w 1140267"/>
                  <a:gd name="connsiteY5-244" fmla="*/ 74245 h 799900"/>
                  <a:gd name="connsiteX6-245" fmla="*/ 581944 w 1140267"/>
                  <a:gd name="connsiteY6-246" fmla="*/ 226644 h 799900"/>
                  <a:gd name="connsiteX0-247" fmla="*/ 581944 w 1157049"/>
                  <a:gd name="connsiteY0-248" fmla="*/ 226644 h 799900"/>
                  <a:gd name="connsiteX1-249" fmla="*/ 235580 w 1157049"/>
                  <a:gd name="connsiteY1-250" fmla="*/ 4971 h 799900"/>
                  <a:gd name="connsiteX2-251" fmla="*/ 53 w 1157049"/>
                  <a:gd name="connsiteY2-252" fmla="*/ 392899 h 799900"/>
                  <a:gd name="connsiteX3-253" fmla="*/ 540380 w 1157049"/>
                  <a:gd name="connsiteY3-254" fmla="*/ 614571 h 799900"/>
                  <a:gd name="connsiteX4-255" fmla="*/ 1094562 w 1157049"/>
                  <a:gd name="connsiteY4-256" fmla="*/ 559153 h 799900"/>
                  <a:gd name="connsiteX5-257" fmla="*/ 1052999 w 1157049"/>
                  <a:gd name="connsiteY5-258" fmla="*/ 74245 h 799900"/>
                  <a:gd name="connsiteX6-259" fmla="*/ 581944 w 1157049"/>
                  <a:gd name="connsiteY6-260" fmla="*/ 226644 h 799900"/>
                  <a:gd name="connsiteX0-261" fmla="*/ 581944 w 1157049"/>
                  <a:gd name="connsiteY0-262" fmla="*/ 226644 h 799900"/>
                  <a:gd name="connsiteX1-263" fmla="*/ 235580 w 1157049"/>
                  <a:gd name="connsiteY1-264" fmla="*/ 4971 h 799900"/>
                  <a:gd name="connsiteX2-265" fmla="*/ 53 w 1157049"/>
                  <a:gd name="connsiteY2-266" fmla="*/ 392899 h 799900"/>
                  <a:gd name="connsiteX3-267" fmla="*/ 540380 w 1157049"/>
                  <a:gd name="connsiteY3-268" fmla="*/ 614571 h 799900"/>
                  <a:gd name="connsiteX4-269" fmla="*/ 1094562 w 1157049"/>
                  <a:gd name="connsiteY4-270" fmla="*/ 559153 h 799900"/>
                  <a:gd name="connsiteX5-271" fmla="*/ 1052999 w 1157049"/>
                  <a:gd name="connsiteY5-272" fmla="*/ 74245 h 799900"/>
                  <a:gd name="connsiteX6-273" fmla="*/ 581944 w 1157049"/>
                  <a:gd name="connsiteY6-274" fmla="*/ 226644 h 799900"/>
                </a:gdLst>
                <a:cxnLst>
                  <a:cxn ang="0">
                    <a:pos x="connsiteX0-261" y="connsiteY0-262"/>
                  </a:cxn>
                  <a:cxn ang="0">
                    <a:pos x="connsiteX1-263" y="connsiteY1-264"/>
                  </a:cxn>
                  <a:cxn ang="0">
                    <a:pos x="connsiteX2-265" y="connsiteY2-266"/>
                  </a:cxn>
                  <a:cxn ang="0">
                    <a:pos x="connsiteX3-267" y="connsiteY3-268"/>
                  </a:cxn>
                  <a:cxn ang="0">
                    <a:pos x="connsiteX4-269" y="connsiteY4-270"/>
                  </a:cxn>
                  <a:cxn ang="0">
                    <a:pos x="connsiteX5-271" y="connsiteY5-272"/>
                  </a:cxn>
                  <a:cxn ang="0">
                    <a:pos x="connsiteX6-273" y="connsiteY6-274"/>
                  </a:cxn>
                </a:cxnLst>
                <a:rect l="l" t="t" r="r" b="b"/>
                <a:pathLst>
                  <a:path w="1157049" h="799900">
                    <a:moveTo>
                      <a:pt x="581944" y="226644"/>
                    </a:moveTo>
                    <a:cubicBezTo>
                      <a:pt x="475725" y="67317"/>
                      <a:pt x="332562" y="-22738"/>
                      <a:pt x="235580" y="4971"/>
                    </a:cubicBezTo>
                    <a:cubicBezTo>
                      <a:pt x="138598" y="32680"/>
                      <a:pt x="-3122" y="205574"/>
                      <a:pt x="53" y="392899"/>
                    </a:cubicBezTo>
                    <a:cubicBezTo>
                      <a:pt x="3228" y="580224"/>
                      <a:pt x="176987" y="1063112"/>
                      <a:pt x="540380" y="614571"/>
                    </a:cubicBezTo>
                    <a:cubicBezTo>
                      <a:pt x="795823" y="920237"/>
                      <a:pt x="971025" y="773032"/>
                      <a:pt x="1094562" y="559153"/>
                    </a:cubicBezTo>
                    <a:cubicBezTo>
                      <a:pt x="1218099" y="345274"/>
                      <a:pt x="1133817" y="134281"/>
                      <a:pt x="1052999" y="74245"/>
                    </a:cubicBezTo>
                    <a:cubicBezTo>
                      <a:pt x="972181" y="14209"/>
                      <a:pt x="618889" y="25753"/>
                      <a:pt x="581944" y="226644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8007927" y="2687782"/>
                <a:ext cx="166255" cy="0"/>
              </a:xfrm>
              <a:custGeom>
                <a:gdLst>
                  <a:gd name="connsiteX0" fmla="*/ 0 w 166255"/>
                  <a:gd name="connsiteY0" fmla="*/ 0 h 0"/>
                  <a:gd name="connsiteX1" fmla="*/ 166255 w 16625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255">
                    <a:moveTo>
                      <a:pt x="0" y="0"/>
                    </a:moveTo>
                    <a:lnTo>
                      <a:pt x="166255" y="0"/>
                    </a:lnTo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8098219" y="2144857"/>
                <a:ext cx="142875" cy="542925"/>
              </a:xfrm>
              <a:custGeom>
                <a:gdLst>
                  <a:gd name="connsiteX0" fmla="*/ 0 w 142875"/>
                  <a:gd name="connsiteY0" fmla="*/ 542925 h 542925"/>
                  <a:gd name="connsiteX1" fmla="*/ 28575 w 142875"/>
                  <a:gd name="connsiteY1" fmla="*/ 219075 h 542925"/>
                  <a:gd name="connsiteX2" fmla="*/ 142875 w 142875"/>
                  <a:gd name="connsiteY2" fmla="*/ 0 h 5429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542925">
                    <a:moveTo>
                      <a:pt x="0" y="542925"/>
                    </a:moveTo>
                    <a:cubicBezTo>
                      <a:pt x="2381" y="426243"/>
                      <a:pt x="4763" y="309562"/>
                      <a:pt x="28575" y="219075"/>
                    </a:cubicBezTo>
                    <a:cubicBezTo>
                      <a:pt x="52387" y="128588"/>
                      <a:pt x="97631" y="64294"/>
                      <a:pt x="142875" y="0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2481897" y="3891610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09216" y="4580701"/>
            <a:ext cx="37045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47998" y="2021247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26117" y="2710338"/>
            <a:ext cx="37045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47998" y="3891610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88965" y="4580701"/>
            <a:ext cx="37045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346098" y="3967219"/>
            <a:ext cx="1025482" cy="1299961"/>
            <a:chOff x="1346098" y="3967219"/>
            <a:chExt cx="1025482" cy="1299961"/>
          </a:xfrm>
        </p:grpSpPr>
        <p:sp>
          <p:nvSpPr>
            <p:cNvPr id="12" name="椭圆 31"/>
            <p:cNvSpPr/>
            <p:nvPr/>
          </p:nvSpPr>
          <p:spPr>
            <a:xfrm>
              <a:off x="1346098" y="3967219"/>
              <a:ext cx="1025482" cy="1240243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68577" y="4559294"/>
              <a:ext cx="593432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02</a:t>
              </a:r>
              <a:endParaRPr lang="zh-CN" altLang="en-US" sz="24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10554" y="4135238"/>
              <a:ext cx="500485" cy="523400"/>
              <a:chOff x="7710221" y="2608730"/>
              <a:chExt cx="828208" cy="866128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710221" y="2608730"/>
                <a:ext cx="828208" cy="866128"/>
              </a:xfrm>
              <a:custGeom>
                <a:gdLst>
                  <a:gd name="connsiteX0" fmla="*/ 272960 w 895427"/>
                  <a:gd name="connsiteY0" fmla="*/ 0 h 751895"/>
                  <a:gd name="connsiteX1" fmla="*/ 595689 w 895427"/>
                  <a:gd name="connsiteY1" fmla="*/ 0 h 751895"/>
                  <a:gd name="connsiteX2" fmla="*/ 568795 w 895427"/>
                  <a:gd name="connsiteY2" fmla="*/ 457200 h 751895"/>
                  <a:gd name="connsiteX3" fmla="*/ 878077 w 895427"/>
                  <a:gd name="connsiteY3" fmla="*/ 672353 h 751895"/>
                  <a:gd name="connsiteX4" fmla="*/ 17465 w 895427"/>
                  <a:gd name="connsiteY4" fmla="*/ 739589 h 751895"/>
                  <a:gd name="connsiteX5" fmla="*/ 299854 w 895427"/>
                  <a:gd name="connsiteY5" fmla="*/ 443753 h 751895"/>
                  <a:gd name="connsiteX6" fmla="*/ 272960 w 895427"/>
                  <a:gd name="connsiteY6" fmla="*/ 0 h 751895"/>
                  <a:gd name="connsiteX0-1" fmla="*/ 272960 w 908267"/>
                  <a:gd name="connsiteY0-2" fmla="*/ 0 h 845792"/>
                  <a:gd name="connsiteX1-3" fmla="*/ 595689 w 908267"/>
                  <a:gd name="connsiteY1-4" fmla="*/ 0 h 845792"/>
                  <a:gd name="connsiteX2-5" fmla="*/ 568795 w 908267"/>
                  <a:gd name="connsiteY2-6" fmla="*/ 457200 h 845792"/>
                  <a:gd name="connsiteX3-7" fmla="*/ 891524 w 908267"/>
                  <a:gd name="connsiteY3-8" fmla="*/ 833718 h 845792"/>
                  <a:gd name="connsiteX4-9" fmla="*/ 17465 w 908267"/>
                  <a:gd name="connsiteY4-10" fmla="*/ 739589 h 845792"/>
                  <a:gd name="connsiteX5-11" fmla="*/ 299854 w 908267"/>
                  <a:gd name="connsiteY5-12" fmla="*/ 443753 h 845792"/>
                  <a:gd name="connsiteX6-13" fmla="*/ 272960 w 908267"/>
                  <a:gd name="connsiteY6-14" fmla="*/ 0 h 845792"/>
                  <a:gd name="connsiteX0-15" fmla="*/ 196651 w 828208"/>
                  <a:gd name="connsiteY0-16" fmla="*/ 0 h 866128"/>
                  <a:gd name="connsiteX1-17" fmla="*/ 519380 w 828208"/>
                  <a:gd name="connsiteY1-18" fmla="*/ 0 h 866128"/>
                  <a:gd name="connsiteX2-19" fmla="*/ 492486 w 828208"/>
                  <a:gd name="connsiteY2-20" fmla="*/ 457200 h 866128"/>
                  <a:gd name="connsiteX3-21" fmla="*/ 815215 w 828208"/>
                  <a:gd name="connsiteY3-22" fmla="*/ 833718 h 866128"/>
                  <a:gd name="connsiteX4-23" fmla="*/ 21839 w 828208"/>
                  <a:gd name="connsiteY4-24" fmla="*/ 820271 h 866128"/>
                  <a:gd name="connsiteX5-25" fmla="*/ 223545 w 828208"/>
                  <a:gd name="connsiteY5-26" fmla="*/ 443753 h 866128"/>
                  <a:gd name="connsiteX6-27" fmla="*/ 196651 w 828208"/>
                  <a:gd name="connsiteY6-28" fmla="*/ 0 h 866128"/>
                  <a:gd name="connsiteX0-29" fmla="*/ 196651 w 828208"/>
                  <a:gd name="connsiteY0-30" fmla="*/ 0 h 866128"/>
                  <a:gd name="connsiteX1-31" fmla="*/ 519380 w 828208"/>
                  <a:gd name="connsiteY1-32" fmla="*/ 0 h 866128"/>
                  <a:gd name="connsiteX2-33" fmla="*/ 492486 w 828208"/>
                  <a:gd name="connsiteY2-34" fmla="*/ 457200 h 866128"/>
                  <a:gd name="connsiteX3-35" fmla="*/ 815215 w 828208"/>
                  <a:gd name="connsiteY3-36" fmla="*/ 833718 h 866128"/>
                  <a:gd name="connsiteX4-37" fmla="*/ 21839 w 828208"/>
                  <a:gd name="connsiteY4-38" fmla="*/ 820271 h 866128"/>
                  <a:gd name="connsiteX5-39" fmla="*/ 223545 w 828208"/>
                  <a:gd name="connsiteY5-40" fmla="*/ 443753 h 866128"/>
                  <a:gd name="connsiteX6-41" fmla="*/ 196651 w 828208"/>
                  <a:gd name="connsiteY6-42" fmla="*/ 0 h 866128"/>
                </a:gdLst>
                <a:cxnLst>
                  <a:cxn ang="0">
                    <a:pos x="connsiteX0-29" y="connsiteY0-30"/>
                  </a:cxn>
                  <a:cxn ang="0">
                    <a:pos x="connsiteX1-31" y="connsiteY1-32"/>
                  </a:cxn>
                  <a:cxn ang="0">
                    <a:pos x="connsiteX2-33" y="connsiteY2-34"/>
                  </a:cxn>
                  <a:cxn ang="0">
                    <a:pos x="connsiteX3-35" y="connsiteY3-36"/>
                  </a:cxn>
                  <a:cxn ang="0">
                    <a:pos x="connsiteX4-37" y="connsiteY4-38"/>
                  </a:cxn>
                  <a:cxn ang="0">
                    <a:pos x="connsiteX5-39" y="connsiteY5-40"/>
                  </a:cxn>
                  <a:cxn ang="0">
                    <a:pos x="connsiteX6-41" y="connsiteY6-42"/>
                  </a:cxn>
                </a:cxnLst>
                <a:rect l="l" t="t" r="r" b="b"/>
                <a:pathLst>
                  <a:path w="828207" h="866128">
                    <a:moveTo>
                      <a:pt x="196651" y="0"/>
                    </a:moveTo>
                    <a:lnTo>
                      <a:pt x="519380" y="0"/>
                    </a:lnTo>
                    <a:cubicBezTo>
                      <a:pt x="510415" y="152400"/>
                      <a:pt x="519380" y="266699"/>
                      <a:pt x="492486" y="457200"/>
                    </a:cubicBezTo>
                    <a:cubicBezTo>
                      <a:pt x="595580" y="528918"/>
                      <a:pt x="893656" y="773206"/>
                      <a:pt x="815215" y="833718"/>
                    </a:cubicBezTo>
                    <a:cubicBezTo>
                      <a:pt x="736774" y="894230"/>
                      <a:pt x="118209" y="858371"/>
                      <a:pt x="21839" y="820271"/>
                    </a:cubicBezTo>
                    <a:cubicBezTo>
                      <a:pt x="-74531" y="782171"/>
                      <a:pt x="176480" y="508747"/>
                      <a:pt x="223545" y="443753"/>
                    </a:cubicBezTo>
                    <a:lnTo>
                      <a:pt x="196651" y="0"/>
                    </a:ln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7837536" y="3159122"/>
                <a:ext cx="510988" cy="27144"/>
              </a:xfrm>
              <a:custGeom>
                <a:gdLst>
                  <a:gd name="connsiteX0" fmla="*/ 0 w 510988"/>
                  <a:gd name="connsiteY0" fmla="*/ 27144 h 27144"/>
                  <a:gd name="connsiteX1" fmla="*/ 188259 w 510988"/>
                  <a:gd name="connsiteY1" fmla="*/ 250 h 27144"/>
                  <a:gd name="connsiteX2" fmla="*/ 349624 w 510988"/>
                  <a:gd name="connsiteY2" fmla="*/ 13697 h 27144"/>
                  <a:gd name="connsiteX3" fmla="*/ 510988 w 510988"/>
                  <a:gd name="connsiteY3" fmla="*/ 13697 h 271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988" h="27144">
                    <a:moveTo>
                      <a:pt x="0" y="27144"/>
                    </a:moveTo>
                    <a:cubicBezTo>
                      <a:pt x="64994" y="14817"/>
                      <a:pt x="129988" y="2491"/>
                      <a:pt x="188259" y="250"/>
                    </a:cubicBezTo>
                    <a:cubicBezTo>
                      <a:pt x="246530" y="-1991"/>
                      <a:pt x="295836" y="11456"/>
                      <a:pt x="349624" y="13697"/>
                    </a:cubicBezTo>
                    <a:cubicBezTo>
                      <a:pt x="403412" y="15938"/>
                      <a:pt x="457200" y="14817"/>
                      <a:pt x="510988" y="13697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椭圆 31"/>
              <p:cNvSpPr/>
              <p:nvPr/>
            </p:nvSpPr>
            <p:spPr>
              <a:xfrm>
                <a:off x="7973888" y="3264744"/>
                <a:ext cx="46179" cy="45719"/>
              </a:xfrm>
              <a:custGeom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7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8" name="椭圆 31"/>
              <p:cNvSpPr/>
              <p:nvPr/>
            </p:nvSpPr>
            <p:spPr>
              <a:xfrm>
                <a:off x="8124325" y="3212232"/>
                <a:ext cx="46179" cy="45719"/>
              </a:xfrm>
              <a:custGeom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7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9" name="椭圆 31"/>
              <p:cNvSpPr/>
              <p:nvPr/>
            </p:nvSpPr>
            <p:spPr>
              <a:xfrm>
                <a:off x="8093030" y="3338089"/>
                <a:ext cx="77474" cy="76702"/>
              </a:xfrm>
              <a:custGeom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7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312199" y="2096856"/>
            <a:ext cx="1025482" cy="1289385"/>
            <a:chOff x="6312199" y="2096856"/>
            <a:chExt cx="1025482" cy="1289385"/>
          </a:xfrm>
        </p:grpSpPr>
        <p:sp>
          <p:nvSpPr>
            <p:cNvPr id="16" name="椭圆 31"/>
            <p:cNvSpPr/>
            <p:nvPr/>
          </p:nvSpPr>
          <p:spPr>
            <a:xfrm>
              <a:off x="6312199" y="2096856"/>
              <a:ext cx="1025482" cy="1240243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45399" y="2678355"/>
              <a:ext cx="551754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03</a:t>
              </a:r>
              <a:endParaRPr lang="zh-CN" altLang="en-US" sz="24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rot="20595534" flipH="1">
              <a:off x="6607246" y="2245948"/>
              <a:ext cx="462230" cy="612337"/>
              <a:chOff x="6349289" y="689341"/>
              <a:chExt cx="240568" cy="318691"/>
            </a:xfrm>
          </p:grpSpPr>
          <p:grpSp>
            <p:nvGrpSpPr>
              <p:cNvPr id="31" name="组合 30"/>
              <p:cNvGrpSpPr/>
              <p:nvPr/>
            </p:nvGrpSpPr>
            <p:grpSpPr>
              <a:xfrm rot="735509">
                <a:off x="6349289" y="689341"/>
                <a:ext cx="240568" cy="279631"/>
                <a:chOff x="7319233" y="478676"/>
                <a:chExt cx="580936" cy="675267"/>
              </a:xfrm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7319233" y="478676"/>
                  <a:ext cx="580936" cy="675267"/>
                </a:xfrm>
                <a:custGeom>
                  <a:gdLst>
                    <a:gd name="connsiteX0" fmla="*/ 169694 w 579891"/>
                    <a:gd name="connsiteY0" fmla="*/ 674526 h 674526"/>
                    <a:gd name="connsiteX1" fmla="*/ 193757 w 579891"/>
                    <a:gd name="connsiteY1" fmla="*/ 421863 h 674526"/>
                    <a:gd name="connsiteX2" fmla="*/ 1252 w 579891"/>
                    <a:gd name="connsiteY2" fmla="*/ 241390 h 674526"/>
                    <a:gd name="connsiteX3" fmla="*/ 302041 w 579891"/>
                    <a:gd name="connsiteY3" fmla="*/ 758 h 674526"/>
                    <a:gd name="connsiteX4" fmla="*/ 578768 w 579891"/>
                    <a:gd name="connsiteY4" fmla="*/ 325611 h 674526"/>
                    <a:gd name="connsiteX5" fmla="*/ 398294 w 579891"/>
                    <a:gd name="connsiteY5" fmla="*/ 457958 h 674526"/>
                    <a:gd name="connsiteX6" fmla="*/ 362199 w 579891"/>
                    <a:gd name="connsiteY6" fmla="*/ 638432 h 674526"/>
                    <a:gd name="connsiteX7" fmla="*/ 193757 w 579891"/>
                    <a:gd name="connsiteY7" fmla="*/ 626400 h 674526"/>
                    <a:gd name="connsiteX0-1" fmla="*/ 168660 w 578857"/>
                    <a:gd name="connsiteY0-2" fmla="*/ 675267 h 675267"/>
                    <a:gd name="connsiteX1-3" fmla="*/ 192723 w 578857"/>
                    <a:gd name="connsiteY1-4" fmla="*/ 422604 h 675267"/>
                    <a:gd name="connsiteX2-5" fmla="*/ 218 w 578857"/>
                    <a:gd name="connsiteY2-6" fmla="*/ 242131 h 675267"/>
                    <a:gd name="connsiteX3-7" fmla="*/ 301007 w 578857"/>
                    <a:gd name="connsiteY3-8" fmla="*/ 1499 h 675267"/>
                    <a:gd name="connsiteX4-9" fmla="*/ 577734 w 578857"/>
                    <a:gd name="connsiteY4-10" fmla="*/ 326352 h 675267"/>
                    <a:gd name="connsiteX5-11" fmla="*/ 397260 w 578857"/>
                    <a:gd name="connsiteY5-12" fmla="*/ 458699 h 675267"/>
                    <a:gd name="connsiteX6-13" fmla="*/ 361165 w 578857"/>
                    <a:gd name="connsiteY6-14" fmla="*/ 639173 h 675267"/>
                    <a:gd name="connsiteX7-15" fmla="*/ 192723 w 578857"/>
                    <a:gd name="connsiteY7-16" fmla="*/ 627141 h 675267"/>
                    <a:gd name="connsiteX0-17" fmla="*/ 168660 w 580183"/>
                    <a:gd name="connsiteY0-18" fmla="*/ 675267 h 675267"/>
                    <a:gd name="connsiteX1-19" fmla="*/ 192723 w 580183"/>
                    <a:gd name="connsiteY1-20" fmla="*/ 422604 h 675267"/>
                    <a:gd name="connsiteX2-21" fmla="*/ 218 w 580183"/>
                    <a:gd name="connsiteY2-22" fmla="*/ 242131 h 675267"/>
                    <a:gd name="connsiteX3-23" fmla="*/ 301007 w 580183"/>
                    <a:gd name="connsiteY3-24" fmla="*/ 1499 h 675267"/>
                    <a:gd name="connsiteX4-25" fmla="*/ 577734 w 580183"/>
                    <a:gd name="connsiteY4-26" fmla="*/ 326352 h 675267"/>
                    <a:gd name="connsiteX5-27" fmla="*/ 397260 w 580183"/>
                    <a:gd name="connsiteY5-28" fmla="*/ 458699 h 675267"/>
                    <a:gd name="connsiteX6-29" fmla="*/ 361165 w 580183"/>
                    <a:gd name="connsiteY6-30" fmla="*/ 639173 h 675267"/>
                    <a:gd name="connsiteX7-31" fmla="*/ 192723 w 580183"/>
                    <a:gd name="connsiteY7-32" fmla="*/ 627141 h 675267"/>
                    <a:gd name="connsiteX0-33" fmla="*/ 168726 w 580936"/>
                    <a:gd name="connsiteY0-34" fmla="*/ 675267 h 675267"/>
                    <a:gd name="connsiteX1-35" fmla="*/ 192789 w 580936"/>
                    <a:gd name="connsiteY1-36" fmla="*/ 422604 h 675267"/>
                    <a:gd name="connsiteX2-37" fmla="*/ 284 w 580936"/>
                    <a:gd name="connsiteY2-38" fmla="*/ 242131 h 675267"/>
                    <a:gd name="connsiteX3-39" fmla="*/ 301073 w 580936"/>
                    <a:gd name="connsiteY3-40" fmla="*/ 1499 h 675267"/>
                    <a:gd name="connsiteX4-41" fmla="*/ 577800 w 580936"/>
                    <a:gd name="connsiteY4-42" fmla="*/ 326352 h 675267"/>
                    <a:gd name="connsiteX5-43" fmla="*/ 397326 w 580936"/>
                    <a:gd name="connsiteY5-44" fmla="*/ 458699 h 675267"/>
                    <a:gd name="connsiteX6-45" fmla="*/ 361231 w 580936"/>
                    <a:gd name="connsiteY6-46" fmla="*/ 639173 h 675267"/>
                    <a:gd name="connsiteX7-47" fmla="*/ 192789 w 580936"/>
                    <a:gd name="connsiteY7-48" fmla="*/ 627141 h 675267"/>
                  </a:gdLst>
                  <a:cxnLst>
                    <a:cxn ang="0">
                      <a:pos x="connsiteX0-33" y="connsiteY0-34"/>
                    </a:cxn>
                    <a:cxn ang="0">
                      <a:pos x="connsiteX1-35" y="connsiteY1-36"/>
                    </a:cxn>
                    <a:cxn ang="0">
                      <a:pos x="connsiteX2-37" y="connsiteY2-38"/>
                    </a:cxn>
                    <a:cxn ang="0">
                      <a:pos x="connsiteX3-39" y="connsiteY3-40"/>
                    </a:cxn>
                    <a:cxn ang="0">
                      <a:pos x="connsiteX4-41" y="connsiteY4-42"/>
                    </a:cxn>
                    <a:cxn ang="0">
                      <a:pos x="connsiteX5-43" y="connsiteY5-44"/>
                    </a:cxn>
                    <a:cxn ang="0">
                      <a:pos x="connsiteX6-45" y="connsiteY6-46"/>
                    </a:cxn>
                    <a:cxn ang="0">
                      <a:pos x="connsiteX7-47" y="connsiteY7-48"/>
                    </a:cxn>
                  </a:cxnLst>
                  <a:rect l="l" t="t" r="r" b="b"/>
                  <a:pathLst>
                    <a:path w="580936" h="675267">
                      <a:moveTo>
                        <a:pt x="168726" y="675267"/>
                      </a:moveTo>
                      <a:cubicBezTo>
                        <a:pt x="194794" y="585030"/>
                        <a:pt x="220863" y="494793"/>
                        <a:pt x="192789" y="422604"/>
                      </a:cubicBezTo>
                      <a:cubicBezTo>
                        <a:pt x="164715" y="350415"/>
                        <a:pt x="8239" y="411989"/>
                        <a:pt x="284" y="242131"/>
                      </a:cubicBezTo>
                      <a:cubicBezTo>
                        <a:pt x="-7671" y="72273"/>
                        <a:pt x="152816" y="-12538"/>
                        <a:pt x="301073" y="1499"/>
                      </a:cubicBezTo>
                      <a:cubicBezTo>
                        <a:pt x="449330" y="15536"/>
                        <a:pt x="605094" y="137477"/>
                        <a:pt x="577800" y="326352"/>
                      </a:cubicBezTo>
                      <a:cubicBezTo>
                        <a:pt x="550506" y="515227"/>
                        <a:pt x="433421" y="406562"/>
                        <a:pt x="397326" y="458699"/>
                      </a:cubicBezTo>
                      <a:cubicBezTo>
                        <a:pt x="361231" y="510836"/>
                        <a:pt x="395321" y="611099"/>
                        <a:pt x="361231" y="639173"/>
                      </a:cubicBezTo>
                      <a:cubicBezTo>
                        <a:pt x="327142" y="667247"/>
                        <a:pt x="259965" y="647194"/>
                        <a:pt x="192789" y="627141"/>
                      </a:cubicBez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7575219" y="695628"/>
                  <a:ext cx="173947" cy="400785"/>
                </a:xfrm>
                <a:custGeom>
                  <a:gdLst>
                    <a:gd name="connsiteX0" fmla="*/ 0 w 173947"/>
                    <a:gd name="connsiteY0" fmla="*/ 2090 h 400785"/>
                    <a:gd name="connsiteX1" fmla="*/ 173346 w 173947"/>
                    <a:gd name="connsiteY1" fmla="*/ 23758 h 400785"/>
                    <a:gd name="connsiteX2" fmla="*/ 56337 w 173947"/>
                    <a:gd name="connsiteY2" fmla="*/ 28091 h 400785"/>
                    <a:gd name="connsiteX3" fmla="*/ 34669 w 173947"/>
                    <a:gd name="connsiteY3" fmla="*/ 400785 h 4007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947" h="400785">
                      <a:moveTo>
                        <a:pt x="0" y="2090"/>
                      </a:moveTo>
                      <a:cubicBezTo>
                        <a:pt x="81978" y="10757"/>
                        <a:pt x="163957" y="19425"/>
                        <a:pt x="173346" y="23758"/>
                      </a:cubicBezTo>
                      <a:cubicBezTo>
                        <a:pt x="182735" y="28091"/>
                        <a:pt x="79450" y="-34747"/>
                        <a:pt x="56337" y="28091"/>
                      </a:cubicBezTo>
                      <a:cubicBezTo>
                        <a:pt x="33224" y="90929"/>
                        <a:pt x="33946" y="245857"/>
                        <a:pt x="34669" y="400785"/>
                      </a:cubicBez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任意多边形 31"/>
              <p:cNvSpPr/>
              <p:nvPr/>
            </p:nvSpPr>
            <p:spPr>
              <a:xfrm>
                <a:off x="6385067" y="953531"/>
                <a:ext cx="82602" cy="54501"/>
              </a:xfrm>
              <a:custGeom>
                <a:gdLst>
                  <a:gd name="connsiteX0" fmla="*/ 248 w 76868"/>
                  <a:gd name="connsiteY0" fmla="*/ 393 h 59632"/>
                  <a:gd name="connsiteX1" fmla="*/ 54325 w 76868"/>
                  <a:gd name="connsiteY1" fmla="*/ 32348 h 59632"/>
                  <a:gd name="connsiteX2" fmla="*/ 76448 w 76868"/>
                  <a:gd name="connsiteY2" fmla="*/ 5309 h 59632"/>
                  <a:gd name="connsiteX3" fmla="*/ 37119 w 76868"/>
                  <a:gd name="connsiteY3" fmla="*/ 59387 h 59632"/>
                  <a:gd name="connsiteX4" fmla="*/ 248 w 76868"/>
                  <a:gd name="connsiteY4" fmla="*/ 393 h 59632"/>
                  <a:gd name="connsiteX0-1" fmla="*/ 12434 w 89054"/>
                  <a:gd name="connsiteY0-2" fmla="*/ 4 h 59773"/>
                  <a:gd name="connsiteX1-3" fmla="*/ 66511 w 89054"/>
                  <a:gd name="connsiteY1-4" fmla="*/ 31959 h 59773"/>
                  <a:gd name="connsiteX2-5" fmla="*/ 88634 w 89054"/>
                  <a:gd name="connsiteY2-6" fmla="*/ 4920 h 59773"/>
                  <a:gd name="connsiteX3-7" fmla="*/ 49305 w 89054"/>
                  <a:gd name="connsiteY3-8" fmla="*/ 58998 h 59773"/>
                  <a:gd name="connsiteX4-9" fmla="*/ 2601 w 89054"/>
                  <a:gd name="connsiteY4-10" fmla="*/ 34417 h 59773"/>
                  <a:gd name="connsiteX5" fmla="*/ 12434 w 89054"/>
                  <a:gd name="connsiteY5" fmla="*/ 4 h 59773"/>
                  <a:gd name="connsiteX0-11" fmla="*/ 12434 w 89054"/>
                  <a:gd name="connsiteY0-12" fmla="*/ 4 h 50472"/>
                  <a:gd name="connsiteX1-13" fmla="*/ 66511 w 89054"/>
                  <a:gd name="connsiteY1-14" fmla="*/ 31959 h 50472"/>
                  <a:gd name="connsiteX2-15" fmla="*/ 88634 w 89054"/>
                  <a:gd name="connsiteY2-16" fmla="*/ 4920 h 50472"/>
                  <a:gd name="connsiteX3-17" fmla="*/ 56679 w 89054"/>
                  <a:gd name="connsiteY3-18" fmla="*/ 49165 h 50472"/>
                  <a:gd name="connsiteX4-19" fmla="*/ 2601 w 89054"/>
                  <a:gd name="connsiteY4-20" fmla="*/ 34417 h 50472"/>
                  <a:gd name="connsiteX5-21" fmla="*/ 12434 w 89054"/>
                  <a:gd name="connsiteY5-22" fmla="*/ 4 h 50472"/>
                  <a:gd name="connsiteX0-23" fmla="*/ 10471 w 87091"/>
                  <a:gd name="connsiteY0-24" fmla="*/ 132 h 49570"/>
                  <a:gd name="connsiteX1-25" fmla="*/ 64548 w 87091"/>
                  <a:gd name="connsiteY1-26" fmla="*/ 32087 h 49570"/>
                  <a:gd name="connsiteX2-27" fmla="*/ 86671 w 87091"/>
                  <a:gd name="connsiteY2-28" fmla="*/ 5048 h 49570"/>
                  <a:gd name="connsiteX3-29" fmla="*/ 54716 w 87091"/>
                  <a:gd name="connsiteY3-30" fmla="*/ 49293 h 49570"/>
                  <a:gd name="connsiteX4-31" fmla="*/ 3097 w 87091"/>
                  <a:gd name="connsiteY4-32" fmla="*/ 22255 h 49570"/>
                  <a:gd name="connsiteX5-33" fmla="*/ 10471 w 87091"/>
                  <a:gd name="connsiteY5-34" fmla="*/ 132 h 49570"/>
                  <a:gd name="connsiteX0-35" fmla="*/ 10471 w 87091"/>
                  <a:gd name="connsiteY0-36" fmla="*/ 132 h 54436"/>
                  <a:gd name="connsiteX1-37" fmla="*/ 64548 w 87091"/>
                  <a:gd name="connsiteY1-38" fmla="*/ 32087 h 54436"/>
                  <a:gd name="connsiteX2-39" fmla="*/ 86671 w 87091"/>
                  <a:gd name="connsiteY2-40" fmla="*/ 5048 h 54436"/>
                  <a:gd name="connsiteX3-41" fmla="*/ 59632 w 87091"/>
                  <a:gd name="connsiteY3-42" fmla="*/ 54209 h 54436"/>
                  <a:gd name="connsiteX4-43" fmla="*/ 3097 w 87091"/>
                  <a:gd name="connsiteY4-44" fmla="*/ 22255 h 54436"/>
                  <a:gd name="connsiteX5-45" fmla="*/ 10471 w 87091"/>
                  <a:gd name="connsiteY5-46" fmla="*/ 132 h 54436"/>
                  <a:gd name="connsiteX0-47" fmla="*/ 11326 w 92270"/>
                  <a:gd name="connsiteY0-48" fmla="*/ 197 h 54501"/>
                  <a:gd name="connsiteX1-49" fmla="*/ 85068 w 92270"/>
                  <a:gd name="connsiteY1-50" fmla="*/ 34610 h 54501"/>
                  <a:gd name="connsiteX2-51" fmla="*/ 87526 w 92270"/>
                  <a:gd name="connsiteY2-52" fmla="*/ 5113 h 54501"/>
                  <a:gd name="connsiteX3-53" fmla="*/ 60487 w 92270"/>
                  <a:gd name="connsiteY3-54" fmla="*/ 54274 h 54501"/>
                  <a:gd name="connsiteX4-55" fmla="*/ 3952 w 92270"/>
                  <a:gd name="connsiteY4-56" fmla="*/ 22320 h 54501"/>
                  <a:gd name="connsiteX5-57" fmla="*/ 11326 w 92270"/>
                  <a:gd name="connsiteY5-58" fmla="*/ 197 h 54501"/>
                  <a:gd name="connsiteX0-59" fmla="*/ 7096 w 88040"/>
                  <a:gd name="connsiteY0-60" fmla="*/ 197 h 54501"/>
                  <a:gd name="connsiteX1-61" fmla="*/ 80838 w 88040"/>
                  <a:gd name="connsiteY1-62" fmla="*/ 34610 h 54501"/>
                  <a:gd name="connsiteX2-63" fmla="*/ 83296 w 88040"/>
                  <a:gd name="connsiteY2-64" fmla="*/ 5113 h 54501"/>
                  <a:gd name="connsiteX3-65" fmla="*/ 56257 w 88040"/>
                  <a:gd name="connsiteY3-66" fmla="*/ 54274 h 54501"/>
                  <a:gd name="connsiteX4-67" fmla="*/ 7096 w 88040"/>
                  <a:gd name="connsiteY4-68" fmla="*/ 22320 h 54501"/>
                  <a:gd name="connsiteX5-69" fmla="*/ 7096 w 88040"/>
                  <a:gd name="connsiteY5-70" fmla="*/ 197 h 54501"/>
                  <a:gd name="connsiteX0-71" fmla="*/ 6579 w 84329"/>
                  <a:gd name="connsiteY0-72" fmla="*/ 133 h 54437"/>
                  <a:gd name="connsiteX1-73" fmla="*/ 72947 w 84329"/>
                  <a:gd name="connsiteY1-74" fmla="*/ 32088 h 54437"/>
                  <a:gd name="connsiteX2-75" fmla="*/ 82779 w 84329"/>
                  <a:gd name="connsiteY2-76" fmla="*/ 5049 h 54437"/>
                  <a:gd name="connsiteX3-77" fmla="*/ 55740 w 84329"/>
                  <a:gd name="connsiteY3-78" fmla="*/ 54210 h 54437"/>
                  <a:gd name="connsiteX4-79" fmla="*/ 6579 w 84329"/>
                  <a:gd name="connsiteY4-80" fmla="*/ 22256 h 54437"/>
                  <a:gd name="connsiteX5-81" fmla="*/ 6579 w 84329"/>
                  <a:gd name="connsiteY5-82" fmla="*/ 133 h 54437"/>
                  <a:gd name="connsiteX0-83" fmla="*/ 5902 w 82602"/>
                  <a:gd name="connsiteY0-84" fmla="*/ 197 h 54501"/>
                  <a:gd name="connsiteX1-85" fmla="*/ 62437 w 82602"/>
                  <a:gd name="connsiteY1-86" fmla="*/ 34610 h 54501"/>
                  <a:gd name="connsiteX2-87" fmla="*/ 82102 w 82602"/>
                  <a:gd name="connsiteY2-88" fmla="*/ 5113 h 54501"/>
                  <a:gd name="connsiteX3-89" fmla="*/ 55063 w 82602"/>
                  <a:gd name="connsiteY3-90" fmla="*/ 54274 h 54501"/>
                  <a:gd name="connsiteX4-91" fmla="*/ 5902 w 82602"/>
                  <a:gd name="connsiteY4-92" fmla="*/ 22320 h 54501"/>
                  <a:gd name="connsiteX5-93" fmla="*/ 5902 w 82602"/>
                  <a:gd name="connsiteY5-94" fmla="*/ 197 h 54501"/>
                </a:gdLst>
                <a:cxnLst>
                  <a:cxn ang="0">
                    <a:pos x="connsiteX0-83" y="connsiteY0-84"/>
                  </a:cxn>
                  <a:cxn ang="0">
                    <a:pos x="connsiteX1-85" y="connsiteY1-86"/>
                  </a:cxn>
                  <a:cxn ang="0">
                    <a:pos x="connsiteX2-87" y="connsiteY2-88"/>
                  </a:cxn>
                  <a:cxn ang="0">
                    <a:pos x="connsiteX3-89" y="connsiteY3-90"/>
                  </a:cxn>
                  <a:cxn ang="0">
                    <a:pos x="connsiteX4-91" y="connsiteY4-92"/>
                  </a:cxn>
                  <a:cxn ang="0">
                    <a:pos x="connsiteX5-93" y="connsiteY5-94"/>
                  </a:cxn>
                </a:cxnLst>
                <a:rect l="l" t="t" r="r" b="b"/>
                <a:pathLst>
                  <a:path w="82602" h="54500">
                    <a:moveTo>
                      <a:pt x="5902" y="197"/>
                    </a:moveTo>
                    <a:cubicBezTo>
                      <a:pt x="15325" y="2245"/>
                      <a:pt x="49737" y="33791"/>
                      <a:pt x="62437" y="34610"/>
                    </a:cubicBezTo>
                    <a:cubicBezTo>
                      <a:pt x="75137" y="35429"/>
                      <a:pt x="84970" y="607"/>
                      <a:pt x="82102" y="5113"/>
                    </a:cubicBezTo>
                    <a:cubicBezTo>
                      <a:pt x="79234" y="9620"/>
                      <a:pt x="67763" y="51406"/>
                      <a:pt x="55063" y="54274"/>
                    </a:cubicBezTo>
                    <a:cubicBezTo>
                      <a:pt x="42363" y="57142"/>
                      <a:pt x="12047" y="32152"/>
                      <a:pt x="5902" y="22320"/>
                    </a:cubicBezTo>
                    <a:cubicBezTo>
                      <a:pt x="-243" y="12488"/>
                      <a:pt x="-3521" y="-1851"/>
                      <a:pt x="5902" y="197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312199" y="3967219"/>
            <a:ext cx="1025482" cy="1286823"/>
            <a:chOff x="6312199" y="3967219"/>
            <a:chExt cx="1025482" cy="1286823"/>
          </a:xfrm>
        </p:grpSpPr>
        <p:sp>
          <p:nvSpPr>
            <p:cNvPr id="20" name="椭圆 31"/>
            <p:cNvSpPr/>
            <p:nvPr/>
          </p:nvSpPr>
          <p:spPr>
            <a:xfrm>
              <a:off x="6312199" y="3967219"/>
              <a:ext cx="1025482" cy="1240243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35489" y="4546156"/>
              <a:ext cx="585417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 rot="5400000">
              <a:off x="6600956" y="4206612"/>
              <a:ext cx="537958" cy="424211"/>
              <a:chOff x="4941747" y="1124761"/>
              <a:chExt cx="1223250" cy="964605"/>
            </a:xfrm>
            <a:noFill/>
          </p:grpSpPr>
          <p:grpSp>
            <p:nvGrpSpPr>
              <p:cNvPr id="36" name="组合 35"/>
              <p:cNvGrpSpPr/>
              <p:nvPr/>
            </p:nvGrpSpPr>
            <p:grpSpPr>
              <a:xfrm>
                <a:off x="4941747" y="1124761"/>
                <a:ext cx="1223250" cy="964605"/>
                <a:chOff x="3243122" y="2874485"/>
                <a:chExt cx="1223250" cy="964605"/>
              </a:xfrm>
              <a:grpFill/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3243122" y="2874485"/>
                  <a:ext cx="1223250" cy="964605"/>
                </a:xfrm>
                <a:custGeom>
                  <a:gdLst>
                    <a:gd name="connsiteX0" fmla="*/ 584616 w 1244505"/>
                    <a:gd name="connsiteY0" fmla="*/ 513816 h 978511"/>
                    <a:gd name="connsiteX1" fmla="*/ 0 w 1244505"/>
                    <a:gd name="connsiteY1" fmla="*/ 423875 h 978511"/>
                    <a:gd name="connsiteX2" fmla="*/ 179882 w 1244505"/>
                    <a:gd name="connsiteY2" fmla="*/ 199022 h 978511"/>
                    <a:gd name="connsiteX3" fmla="*/ 674557 w 1244505"/>
                    <a:gd name="connsiteY3" fmla="*/ 423875 h 978511"/>
                    <a:gd name="connsiteX4" fmla="*/ 734518 w 1244505"/>
                    <a:gd name="connsiteY4" fmla="*/ 184032 h 978511"/>
                    <a:gd name="connsiteX5" fmla="*/ 944380 w 1244505"/>
                    <a:gd name="connsiteY5" fmla="*/ 4150 h 978511"/>
                    <a:gd name="connsiteX6" fmla="*/ 1244183 w 1244505"/>
                    <a:gd name="connsiteY6" fmla="*/ 363914 h 978511"/>
                    <a:gd name="connsiteX7" fmla="*/ 884419 w 1244505"/>
                    <a:gd name="connsiteY7" fmla="*/ 513816 h 978511"/>
                    <a:gd name="connsiteX8" fmla="*/ 1199213 w 1244505"/>
                    <a:gd name="connsiteY8" fmla="*/ 723678 h 978511"/>
                    <a:gd name="connsiteX9" fmla="*/ 944380 w 1244505"/>
                    <a:gd name="connsiteY9" fmla="*/ 978511 h 978511"/>
                    <a:gd name="connsiteX10" fmla="*/ 719528 w 1244505"/>
                    <a:gd name="connsiteY10" fmla="*/ 723678 h 978511"/>
                    <a:gd name="connsiteX11" fmla="*/ 299803 w 1244505"/>
                    <a:gd name="connsiteY11" fmla="*/ 903560 h 978511"/>
                    <a:gd name="connsiteX12" fmla="*/ 74951 w 1244505"/>
                    <a:gd name="connsiteY12" fmla="*/ 738668 h 978511"/>
                    <a:gd name="connsiteX13" fmla="*/ 719528 w 1244505"/>
                    <a:gd name="connsiteY13" fmla="*/ 558786 h 978511"/>
                    <a:gd name="connsiteX0-1" fmla="*/ 584616 w 1246893"/>
                    <a:gd name="connsiteY0-2" fmla="*/ 502981 h 967676"/>
                    <a:gd name="connsiteX1-3" fmla="*/ 0 w 1246893"/>
                    <a:gd name="connsiteY1-4" fmla="*/ 413040 h 967676"/>
                    <a:gd name="connsiteX2-5" fmla="*/ 179882 w 1246893"/>
                    <a:gd name="connsiteY2-6" fmla="*/ 188187 h 967676"/>
                    <a:gd name="connsiteX3-7" fmla="*/ 674557 w 1246893"/>
                    <a:gd name="connsiteY3-8" fmla="*/ 413040 h 967676"/>
                    <a:gd name="connsiteX4-9" fmla="*/ 734518 w 1246893"/>
                    <a:gd name="connsiteY4-10" fmla="*/ 173197 h 967676"/>
                    <a:gd name="connsiteX5-11" fmla="*/ 1033049 w 1246893"/>
                    <a:gd name="connsiteY5-12" fmla="*/ 4398 h 967676"/>
                    <a:gd name="connsiteX6-13" fmla="*/ 1244183 w 1246893"/>
                    <a:gd name="connsiteY6-14" fmla="*/ 353079 h 967676"/>
                    <a:gd name="connsiteX7-15" fmla="*/ 884419 w 1246893"/>
                    <a:gd name="connsiteY7-16" fmla="*/ 502981 h 967676"/>
                    <a:gd name="connsiteX8-17" fmla="*/ 1199213 w 1246893"/>
                    <a:gd name="connsiteY8-18" fmla="*/ 712843 h 967676"/>
                    <a:gd name="connsiteX9-19" fmla="*/ 944380 w 1246893"/>
                    <a:gd name="connsiteY9-20" fmla="*/ 967676 h 967676"/>
                    <a:gd name="connsiteX10-21" fmla="*/ 719528 w 1246893"/>
                    <a:gd name="connsiteY10-22" fmla="*/ 712843 h 967676"/>
                    <a:gd name="connsiteX11-23" fmla="*/ 299803 w 1246893"/>
                    <a:gd name="connsiteY11-24" fmla="*/ 892725 h 967676"/>
                    <a:gd name="connsiteX12-25" fmla="*/ 74951 w 1246893"/>
                    <a:gd name="connsiteY12-26" fmla="*/ 727833 h 967676"/>
                    <a:gd name="connsiteX13-27" fmla="*/ 719528 w 1246893"/>
                    <a:gd name="connsiteY13-28" fmla="*/ 547951 h 967676"/>
                    <a:gd name="connsiteX0-29" fmla="*/ 584616 w 1250361"/>
                    <a:gd name="connsiteY0-30" fmla="*/ 505914 h 970609"/>
                    <a:gd name="connsiteX1-31" fmla="*/ 0 w 1250361"/>
                    <a:gd name="connsiteY1-32" fmla="*/ 415973 h 970609"/>
                    <a:gd name="connsiteX2-33" fmla="*/ 179882 w 1250361"/>
                    <a:gd name="connsiteY2-34" fmla="*/ 191120 h 970609"/>
                    <a:gd name="connsiteX3-35" fmla="*/ 674557 w 1250361"/>
                    <a:gd name="connsiteY3-36" fmla="*/ 415973 h 970609"/>
                    <a:gd name="connsiteX4-37" fmla="*/ 734518 w 1250361"/>
                    <a:gd name="connsiteY4-38" fmla="*/ 176130 h 970609"/>
                    <a:gd name="connsiteX5-39" fmla="*/ 1033049 w 1250361"/>
                    <a:gd name="connsiteY5-40" fmla="*/ 7331 h 970609"/>
                    <a:gd name="connsiteX6-41" fmla="*/ 1244183 w 1250361"/>
                    <a:gd name="connsiteY6-42" fmla="*/ 356012 h 970609"/>
                    <a:gd name="connsiteX7-43" fmla="*/ 884419 w 1250361"/>
                    <a:gd name="connsiteY7-44" fmla="*/ 505914 h 970609"/>
                    <a:gd name="connsiteX8-45" fmla="*/ 1199213 w 1250361"/>
                    <a:gd name="connsiteY8-46" fmla="*/ 715776 h 970609"/>
                    <a:gd name="connsiteX9-47" fmla="*/ 944380 w 1250361"/>
                    <a:gd name="connsiteY9-48" fmla="*/ 970609 h 970609"/>
                    <a:gd name="connsiteX10-49" fmla="*/ 719528 w 1250361"/>
                    <a:gd name="connsiteY10-50" fmla="*/ 715776 h 970609"/>
                    <a:gd name="connsiteX11-51" fmla="*/ 299803 w 1250361"/>
                    <a:gd name="connsiteY11-52" fmla="*/ 895658 h 970609"/>
                    <a:gd name="connsiteX12-53" fmla="*/ 74951 w 1250361"/>
                    <a:gd name="connsiteY12-54" fmla="*/ 730766 h 970609"/>
                    <a:gd name="connsiteX13-55" fmla="*/ 719528 w 1250361"/>
                    <a:gd name="connsiteY13-56" fmla="*/ 550884 h 970609"/>
                    <a:gd name="connsiteX0-57" fmla="*/ 584616 w 1219605"/>
                    <a:gd name="connsiteY0-58" fmla="*/ 503672 h 968367"/>
                    <a:gd name="connsiteX1-59" fmla="*/ 0 w 1219605"/>
                    <a:gd name="connsiteY1-60" fmla="*/ 413731 h 968367"/>
                    <a:gd name="connsiteX2-61" fmla="*/ 179882 w 1219605"/>
                    <a:gd name="connsiteY2-62" fmla="*/ 188878 h 968367"/>
                    <a:gd name="connsiteX3-63" fmla="*/ 674557 w 1219605"/>
                    <a:gd name="connsiteY3-64" fmla="*/ 413731 h 968367"/>
                    <a:gd name="connsiteX4-65" fmla="*/ 734518 w 1219605"/>
                    <a:gd name="connsiteY4-66" fmla="*/ 173888 h 968367"/>
                    <a:gd name="connsiteX5-67" fmla="*/ 1033049 w 1219605"/>
                    <a:gd name="connsiteY5-68" fmla="*/ 5089 h 968367"/>
                    <a:gd name="connsiteX6-69" fmla="*/ 1216474 w 1219605"/>
                    <a:gd name="connsiteY6-70" fmla="*/ 370395 h 968367"/>
                    <a:gd name="connsiteX7-71" fmla="*/ 884419 w 1219605"/>
                    <a:gd name="connsiteY7-72" fmla="*/ 503672 h 968367"/>
                    <a:gd name="connsiteX8-73" fmla="*/ 1199213 w 1219605"/>
                    <a:gd name="connsiteY8-74" fmla="*/ 713534 h 968367"/>
                    <a:gd name="connsiteX9-75" fmla="*/ 944380 w 1219605"/>
                    <a:gd name="connsiteY9-76" fmla="*/ 968367 h 968367"/>
                    <a:gd name="connsiteX10-77" fmla="*/ 719528 w 1219605"/>
                    <a:gd name="connsiteY10-78" fmla="*/ 713534 h 968367"/>
                    <a:gd name="connsiteX11-79" fmla="*/ 299803 w 1219605"/>
                    <a:gd name="connsiteY11-80" fmla="*/ 893416 h 968367"/>
                    <a:gd name="connsiteX12-81" fmla="*/ 74951 w 1219605"/>
                    <a:gd name="connsiteY12-82" fmla="*/ 728524 h 968367"/>
                    <a:gd name="connsiteX13-83" fmla="*/ 719528 w 1219605"/>
                    <a:gd name="connsiteY13-84" fmla="*/ 548642 h 968367"/>
                    <a:gd name="connsiteX0-85" fmla="*/ 584616 w 1223250"/>
                    <a:gd name="connsiteY0-86" fmla="*/ 499287 h 963982"/>
                    <a:gd name="connsiteX1-87" fmla="*/ 0 w 1223250"/>
                    <a:gd name="connsiteY1-88" fmla="*/ 409346 h 963982"/>
                    <a:gd name="connsiteX2-89" fmla="*/ 179882 w 1223250"/>
                    <a:gd name="connsiteY2-90" fmla="*/ 184493 h 963982"/>
                    <a:gd name="connsiteX3-91" fmla="*/ 674557 w 1223250"/>
                    <a:gd name="connsiteY3-92" fmla="*/ 409346 h 963982"/>
                    <a:gd name="connsiteX4-93" fmla="*/ 734518 w 1223250"/>
                    <a:gd name="connsiteY4-94" fmla="*/ 169503 h 963982"/>
                    <a:gd name="connsiteX5-95" fmla="*/ 1033049 w 1223250"/>
                    <a:gd name="connsiteY5-96" fmla="*/ 704 h 963982"/>
                    <a:gd name="connsiteX6-97" fmla="*/ 1216474 w 1223250"/>
                    <a:gd name="connsiteY6-98" fmla="*/ 366010 h 963982"/>
                    <a:gd name="connsiteX7-99" fmla="*/ 884419 w 1223250"/>
                    <a:gd name="connsiteY7-100" fmla="*/ 499287 h 963982"/>
                    <a:gd name="connsiteX8-101" fmla="*/ 1199213 w 1223250"/>
                    <a:gd name="connsiteY8-102" fmla="*/ 709149 h 963982"/>
                    <a:gd name="connsiteX9-103" fmla="*/ 944380 w 1223250"/>
                    <a:gd name="connsiteY9-104" fmla="*/ 963982 h 963982"/>
                    <a:gd name="connsiteX10-105" fmla="*/ 719528 w 1223250"/>
                    <a:gd name="connsiteY10-106" fmla="*/ 709149 h 963982"/>
                    <a:gd name="connsiteX11-107" fmla="*/ 299803 w 1223250"/>
                    <a:gd name="connsiteY11-108" fmla="*/ 889031 h 963982"/>
                    <a:gd name="connsiteX12-109" fmla="*/ 74951 w 1223250"/>
                    <a:gd name="connsiteY12-110" fmla="*/ 724139 h 963982"/>
                    <a:gd name="connsiteX13-111" fmla="*/ 719528 w 1223250"/>
                    <a:gd name="connsiteY13-112" fmla="*/ 544257 h 963982"/>
                    <a:gd name="connsiteX0-113" fmla="*/ 584616 w 1223250"/>
                    <a:gd name="connsiteY0-114" fmla="*/ 499287 h 963982"/>
                    <a:gd name="connsiteX1-115" fmla="*/ 0 w 1223250"/>
                    <a:gd name="connsiteY1-116" fmla="*/ 409346 h 963982"/>
                    <a:gd name="connsiteX2-117" fmla="*/ 179882 w 1223250"/>
                    <a:gd name="connsiteY2-118" fmla="*/ 184493 h 963982"/>
                    <a:gd name="connsiteX3-119" fmla="*/ 674557 w 1223250"/>
                    <a:gd name="connsiteY3-120" fmla="*/ 409346 h 963982"/>
                    <a:gd name="connsiteX4-121" fmla="*/ 734518 w 1223250"/>
                    <a:gd name="connsiteY4-122" fmla="*/ 169503 h 963982"/>
                    <a:gd name="connsiteX5-123" fmla="*/ 1033049 w 1223250"/>
                    <a:gd name="connsiteY5-124" fmla="*/ 704 h 963982"/>
                    <a:gd name="connsiteX6-125" fmla="*/ 1216474 w 1223250"/>
                    <a:gd name="connsiteY6-126" fmla="*/ 366010 h 963982"/>
                    <a:gd name="connsiteX7-127" fmla="*/ 884419 w 1223250"/>
                    <a:gd name="connsiteY7-128" fmla="*/ 499287 h 963982"/>
                    <a:gd name="connsiteX8-129" fmla="*/ 1199213 w 1223250"/>
                    <a:gd name="connsiteY8-130" fmla="*/ 709149 h 963982"/>
                    <a:gd name="connsiteX9-131" fmla="*/ 944380 w 1223250"/>
                    <a:gd name="connsiteY9-132" fmla="*/ 963982 h 963982"/>
                    <a:gd name="connsiteX10-133" fmla="*/ 719528 w 1223250"/>
                    <a:gd name="connsiteY10-134" fmla="*/ 709149 h 963982"/>
                    <a:gd name="connsiteX11-135" fmla="*/ 299803 w 1223250"/>
                    <a:gd name="connsiteY11-136" fmla="*/ 889031 h 963982"/>
                    <a:gd name="connsiteX12-137" fmla="*/ 74951 w 1223250"/>
                    <a:gd name="connsiteY12-138" fmla="*/ 724139 h 963982"/>
                    <a:gd name="connsiteX13-139" fmla="*/ 719528 w 1223250"/>
                    <a:gd name="connsiteY13-140" fmla="*/ 544257 h 963982"/>
                    <a:gd name="connsiteX0-141" fmla="*/ 584616 w 1223250"/>
                    <a:gd name="connsiteY0-142" fmla="*/ 499287 h 963982"/>
                    <a:gd name="connsiteX1-143" fmla="*/ 0 w 1223250"/>
                    <a:gd name="connsiteY1-144" fmla="*/ 409346 h 963982"/>
                    <a:gd name="connsiteX2-145" fmla="*/ 179882 w 1223250"/>
                    <a:gd name="connsiteY2-146" fmla="*/ 184493 h 963982"/>
                    <a:gd name="connsiteX3-147" fmla="*/ 674557 w 1223250"/>
                    <a:gd name="connsiteY3-148" fmla="*/ 409346 h 963982"/>
                    <a:gd name="connsiteX4-149" fmla="*/ 734518 w 1223250"/>
                    <a:gd name="connsiteY4-150" fmla="*/ 169503 h 963982"/>
                    <a:gd name="connsiteX5-151" fmla="*/ 1033049 w 1223250"/>
                    <a:gd name="connsiteY5-152" fmla="*/ 704 h 963982"/>
                    <a:gd name="connsiteX6-153" fmla="*/ 1216474 w 1223250"/>
                    <a:gd name="connsiteY6-154" fmla="*/ 366010 h 963982"/>
                    <a:gd name="connsiteX7-155" fmla="*/ 884419 w 1223250"/>
                    <a:gd name="connsiteY7-156" fmla="*/ 499287 h 963982"/>
                    <a:gd name="connsiteX8-157" fmla="*/ 1199213 w 1223250"/>
                    <a:gd name="connsiteY8-158" fmla="*/ 709149 h 963982"/>
                    <a:gd name="connsiteX9-159" fmla="*/ 944380 w 1223250"/>
                    <a:gd name="connsiteY9-160" fmla="*/ 963982 h 963982"/>
                    <a:gd name="connsiteX10-161" fmla="*/ 719528 w 1223250"/>
                    <a:gd name="connsiteY10-162" fmla="*/ 709149 h 963982"/>
                    <a:gd name="connsiteX11-163" fmla="*/ 299803 w 1223250"/>
                    <a:gd name="connsiteY11-164" fmla="*/ 889031 h 963982"/>
                    <a:gd name="connsiteX12-165" fmla="*/ 74951 w 1223250"/>
                    <a:gd name="connsiteY12-166" fmla="*/ 724139 h 963982"/>
                    <a:gd name="connsiteX13-167" fmla="*/ 719528 w 1223250"/>
                    <a:gd name="connsiteY13-168" fmla="*/ 544257 h 963982"/>
                    <a:gd name="connsiteX0-169" fmla="*/ 584616 w 1223250"/>
                    <a:gd name="connsiteY0-170" fmla="*/ 499287 h 964450"/>
                    <a:gd name="connsiteX1-171" fmla="*/ 0 w 1223250"/>
                    <a:gd name="connsiteY1-172" fmla="*/ 409346 h 964450"/>
                    <a:gd name="connsiteX2-173" fmla="*/ 179882 w 1223250"/>
                    <a:gd name="connsiteY2-174" fmla="*/ 184493 h 964450"/>
                    <a:gd name="connsiteX3-175" fmla="*/ 674557 w 1223250"/>
                    <a:gd name="connsiteY3-176" fmla="*/ 409346 h 964450"/>
                    <a:gd name="connsiteX4-177" fmla="*/ 734518 w 1223250"/>
                    <a:gd name="connsiteY4-178" fmla="*/ 169503 h 964450"/>
                    <a:gd name="connsiteX5-179" fmla="*/ 1033049 w 1223250"/>
                    <a:gd name="connsiteY5-180" fmla="*/ 704 h 964450"/>
                    <a:gd name="connsiteX6-181" fmla="*/ 1216474 w 1223250"/>
                    <a:gd name="connsiteY6-182" fmla="*/ 366010 h 964450"/>
                    <a:gd name="connsiteX7-183" fmla="*/ 884419 w 1223250"/>
                    <a:gd name="connsiteY7-184" fmla="*/ 499287 h 964450"/>
                    <a:gd name="connsiteX8-185" fmla="*/ 1199213 w 1223250"/>
                    <a:gd name="connsiteY8-186" fmla="*/ 709149 h 964450"/>
                    <a:gd name="connsiteX9-187" fmla="*/ 944380 w 1223250"/>
                    <a:gd name="connsiteY9-188" fmla="*/ 963982 h 964450"/>
                    <a:gd name="connsiteX10-189" fmla="*/ 719528 w 1223250"/>
                    <a:gd name="connsiteY10-190" fmla="*/ 709149 h 964450"/>
                    <a:gd name="connsiteX11-191" fmla="*/ 299803 w 1223250"/>
                    <a:gd name="connsiteY11-192" fmla="*/ 889031 h 964450"/>
                    <a:gd name="connsiteX12-193" fmla="*/ 74951 w 1223250"/>
                    <a:gd name="connsiteY12-194" fmla="*/ 724139 h 964450"/>
                    <a:gd name="connsiteX13-195" fmla="*/ 719528 w 1223250"/>
                    <a:gd name="connsiteY13-196" fmla="*/ 544257 h 964450"/>
                    <a:gd name="connsiteX0-197" fmla="*/ 584616 w 1223250"/>
                    <a:gd name="connsiteY0-198" fmla="*/ 499287 h 964605"/>
                    <a:gd name="connsiteX1-199" fmla="*/ 0 w 1223250"/>
                    <a:gd name="connsiteY1-200" fmla="*/ 409346 h 964605"/>
                    <a:gd name="connsiteX2-201" fmla="*/ 179882 w 1223250"/>
                    <a:gd name="connsiteY2-202" fmla="*/ 184493 h 964605"/>
                    <a:gd name="connsiteX3-203" fmla="*/ 674557 w 1223250"/>
                    <a:gd name="connsiteY3-204" fmla="*/ 409346 h 964605"/>
                    <a:gd name="connsiteX4-205" fmla="*/ 734518 w 1223250"/>
                    <a:gd name="connsiteY4-206" fmla="*/ 169503 h 964605"/>
                    <a:gd name="connsiteX5-207" fmla="*/ 1033049 w 1223250"/>
                    <a:gd name="connsiteY5-208" fmla="*/ 704 h 964605"/>
                    <a:gd name="connsiteX6-209" fmla="*/ 1216474 w 1223250"/>
                    <a:gd name="connsiteY6-210" fmla="*/ 366010 h 964605"/>
                    <a:gd name="connsiteX7-211" fmla="*/ 884419 w 1223250"/>
                    <a:gd name="connsiteY7-212" fmla="*/ 499287 h 964605"/>
                    <a:gd name="connsiteX8-213" fmla="*/ 1199213 w 1223250"/>
                    <a:gd name="connsiteY8-214" fmla="*/ 709149 h 964605"/>
                    <a:gd name="connsiteX9-215" fmla="*/ 944380 w 1223250"/>
                    <a:gd name="connsiteY9-216" fmla="*/ 963982 h 964605"/>
                    <a:gd name="connsiteX10-217" fmla="*/ 719528 w 1223250"/>
                    <a:gd name="connsiteY10-218" fmla="*/ 709149 h 964605"/>
                    <a:gd name="connsiteX11-219" fmla="*/ 299803 w 1223250"/>
                    <a:gd name="connsiteY11-220" fmla="*/ 889031 h 964605"/>
                    <a:gd name="connsiteX12-221" fmla="*/ 74951 w 1223250"/>
                    <a:gd name="connsiteY12-222" fmla="*/ 724139 h 964605"/>
                    <a:gd name="connsiteX13-223" fmla="*/ 719528 w 1223250"/>
                    <a:gd name="connsiteY13-224" fmla="*/ 544257 h 964605"/>
                    <a:gd name="connsiteX0-225" fmla="*/ 584616 w 1223250"/>
                    <a:gd name="connsiteY0-226" fmla="*/ 499287 h 964605"/>
                    <a:gd name="connsiteX1-227" fmla="*/ 0 w 1223250"/>
                    <a:gd name="connsiteY1-228" fmla="*/ 409346 h 964605"/>
                    <a:gd name="connsiteX2-229" fmla="*/ 179882 w 1223250"/>
                    <a:gd name="connsiteY2-230" fmla="*/ 184493 h 964605"/>
                    <a:gd name="connsiteX3-231" fmla="*/ 674557 w 1223250"/>
                    <a:gd name="connsiteY3-232" fmla="*/ 409346 h 964605"/>
                    <a:gd name="connsiteX4-233" fmla="*/ 734518 w 1223250"/>
                    <a:gd name="connsiteY4-234" fmla="*/ 169503 h 964605"/>
                    <a:gd name="connsiteX5-235" fmla="*/ 1033049 w 1223250"/>
                    <a:gd name="connsiteY5-236" fmla="*/ 704 h 964605"/>
                    <a:gd name="connsiteX6-237" fmla="*/ 1216474 w 1223250"/>
                    <a:gd name="connsiteY6-238" fmla="*/ 366010 h 964605"/>
                    <a:gd name="connsiteX7-239" fmla="*/ 884419 w 1223250"/>
                    <a:gd name="connsiteY7-240" fmla="*/ 499287 h 964605"/>
                    <a:gd name="connsiteX8-241" fmla="*/ 1199213 w 1223250"/>
                    <a:gd name="connsiteY8-242" fmla="*/ 709149 h 964605"/>
                    <a:gd name="connsiteX9-243" fmla="*/ 944380 w 1223250"/>
                    <a:gd name="connsiteY9-244" fmla="*/ 963982 h 964605"/>
                    <a:gd name="connsiteX10-245" fmla="*/ 719528 w 1223250"/>
                    <a:gd name="connsiteY10-246" fmla="*/ 709149 h 964605"/>
                    <a:gd name="connsiteX11-247" fmla="*/ 299803 w 1223250"/>
                    <a:gd name="connsiteY11-248" fmla="*/ 889031 h 964605"/>
                    <a:gd name="connsiteX12-249" fmla="*/ 74951 w 1223250"/>
                    <a:gd name="connsiteY12-250" fmla="*/ 724139 h 964605"/>
                    <a:gd name="connsiteX13-251" fmla="*/ 719528 w 1223250"/>
                    <a:gd name="connsiteY13-252" fmla="*/ 544257 h 964605"/>
                    <a:gd name="connsiteX0-253" fmla="*/ 584616 w 1223250"/>
                    <a:gd name="connsiteY0-254" fmla="*/ 499287 h 964605"/>
                    <a:gd name="connsiteX1-255" fmla="*/ 0 w 1223250"/>
                    <a:gd name="connsiteY1-256" fmla="*/ 409346 h 964605"/>
                    <a:gd name="connsiteX2-257" fmla="*/ 179882 w 1223250"/>
                    <a:gd name="connsiteY2-258" fmla="*/ 184493 h 964605"/>
                    <a:gd name="connsiteX3-259" fmla="*/ 674557 w 1223250"/>
                    <a:gd name="connsiteY3-260" fmla="*/ 409346 h 964605"/>
                    <a:gd name="connsiteX4-261" fmla="*/ 734518 w 1223250"/>
                    <a:gd name="connsiteY4-262" fmla="*/ 169503 h 964605"/>
                    <a:gd name="connsiteX5-263" fmla="*/ 1033049 w 1223250"/>
                    <a:gd name="connsiteY5-264" fmla="*/ 704 h 964605"/>
                    <a:gd name="connsiteX6-265" fmla="*/ 1216474 w 1223250"/>
                    <a:gd name="connsiteY6-266" fmla="*/ 366010 h 964605"/>
                    <a:gd name="connsiteX7-267" fmla="*/ 884419 w 1223250"/>
                    <a:gd name="connsiteY7-268" fmla="*/ 499287 h 964605"/>
                    <a:gd name="connsiteX8-269" fmla="*/ 1199213 w 1223250"/>
                    <a:gd name="connsiteY8-270" fmla="*/ 709149 h 964605"/>
                    <a:gd name="connsiteX9-271" fmla="*/ 944380 w 1223250"/>
                    <a:gd name="connsiteY9-272" fmla="*/ 963982 h 964605"/>
                    <a:gd name="connsiteX10-273" fmla="*/ 719528 w 1223250"/>
                    <a:gd name="connsiteY10-274" fmla="*/ 709149 h 964605"/>
                    <a:gd name="connsiteX11-275" fmla="*/ 299803 w 1223250"/>
                    <a:gd name="connsiteY11-276" fmla="*/ 889031 h 964605"/>
                    <a:gd name="connsiteX12-277" fmla="*/ 74951 w 1223250"/>
                    <a:gd name="connsiteY12-278" fmla="*/ 724139 h 964605"/>
                    <a:gd name="connsiteX13-279" fmla="*/ 630318 w 1223250"/>
                    <a:gd name="connsiteY13-280" fmla="*/ 575481 h 964605"/>
                    <a:gd name="connsiteX0-281" fmla="*/ 584616 w 1223250"/>
                    <a:gd name="connsiteY0-282" fmla="*/ 499287 h 964605"/>
                    <a:gd name="connsiteX1-283" fmla="*/ 0 w 1223250"/>
                    <a:gd name="connsiteY1-284" fmla="*/ 409346 h 964605"/>
                    <a:gd name="connsiteX2-285" fmla="*/ 179882 w 1223250"/>
                    <a:gd name="connsiteY2-286" fmla="*/ 184493 h 964605"/>
                    <a:gd name="connsiteX3-287" fmla="*/ 674557 w 1223250"/>
                    <a:gd name="connsiteY3-288" fmla="*/ 409346 h 964605"/>
                    <a:gd name="connsiteX4-289" fmla="*/ 734518 w 1223250"/>
                    <a:gd name="connsiteY4-290" fmla="*/ 169503 h 964605"/>
                    <a:gd name="connsiteX5-291" fmla="*/ 1033049 w 1223250"/>
                    <a:gd name="connsiteY5-292" fmla="*/ 704 h 964605"/>
                    <a:gd name="connsiteX6-293" fmla="*/ 1216474 w 1223250"/>
                    <a:gd name="connsiteY6-294" fmla="*/ 366010 h 964605"/>
                    <a:gd name="connsiteX7-295" fmla="*/ 884419 w 1223250"/>
                    <a:gd name="connsiteY7-296" fmla="*/ 499287 h 964605"/>
                    <a:gd name="connsiteX8-297" fmla="*/ 1199213 w 1223250"/>
                    <a:gd name="connsiteY8-298" fmla="*/ 709149 h 964605"/>
                    <a:gd name="connsiteX9-299" fmla="*/ 944380 w 1223250"/>
                    <a:gd name="connsiteY9-300" fmla="*/ 963982 h 964605"/>
                    <a:gd name="connsiteX10-301" fmla="*/ 719528 w 1223250"/>
                    <a:gd name="connsiteY10-302" fmla="*/ 709149 h 964605"/>
                    <a:gd name="connsiteX11-303" fmla="*/ 299803 w 1223250"/>
                    <a:gd name="connsiteY11-304" fmla="*/ 889031 h 964605"/>
                    <a:gd name="connsiteX12-305" fmla="*/ 74951 w 1223250"/>
                    <a:gd name="connsiteY12-306" fmla="*/ 724139 h 964605"/>
                    <a:gd name="connsiteX13-307" fmla="*/ 630318 w 1223250"/>
                    <a:gd name="connsiteY13-308" fmla="*/ 562099 h 964605"/>
                    <a:gd name="connsiteX0-309" fmla="*/ 629221 w 1223250"/>
                    <a:gd name="connsiteY0-310" fmla="*/ 517129 h 964605"/>
                    <a:gd name="connsiteX1-311" fmla="*/ 0 w 1223250"/>
                    <a:gd name="connsiteY1-312" fmla="*/ 409346 h 964605"/>
                    <a:gd name="connsiteX2-313" fmla="*/ 179882 w 1223250"/>
                    <a:gd name="connsiteY2-314" fmla="*/ 184493 h 964605"/>
                    <a:gd name="connsiteX3-315" fmla="*/ 674557 w 1223250"/>
                    <a:gd name="connsiteY3-316" fmla="*/ 409346 h 964605"/>
                    <a:gd name="connsiteX4-317" fmla="*/ 734518 w 1223250"/>
                    <a:gd name="connsiteY4-318" fmla="*/ 169503 h 964605"/>
                    <a:gd name="connsiteX5-319" fmla="*/ 1033049 w 1223250"/>
                    <a:gd name="connsiteY5-320" fmla="*/ 704 h 964605"/>
                    <a:gd name="connsiteX6-321" fmla="*/ 1216474 w 1223250"/>
                    <a:gd name="connsiteY6-322" fmla="*/ 366010 h 964605"/>
                    <a:gd name="connsiteX7-323" fmla="*/ 884419 w 1223250"/>
                    <a:gd name="connsiteY7-324" fmla="*/ 499287 h 964605"/>
                    <a:gd name="connsiteX8-325" fmla="*/ 1199213 w 1223250"/>
                    <a:gd name="connsiteY8-326" fmla="*/ 709149 h 964605"/>
                    <a:gd name="connsiteX9-327" fmla="*/ 944380 w 1223250"/>
                    <a:gd name="connsiteY9-328" fmla="*/ 963982 h 964605"/>
                    <a:gd name="connsiteX10-329" fmla="*/ 719528 w 1223250"/>
                    <a:gd name="connsiteY10-330" fmla="*/ 709149 h 964605"/>
                    <a:gd name="connsiteX11-331" fmla="*/ 299803 w 1223250"/>
                    <a:gd name="connsiteY11-332" fmla="*/ 889031 h 964605"/>
                    <a:gd name="connsiteX12-333" fmla="*/ 74951 w 1223250"/>
                    <a:gd name="connsiteY12-334" fmla="*/ 724139 h 964605"/>
                    <a:gd name="connsiteX13-335" fmla="*/ 630318 w 1223250"/>
                    <a:gd name="connsiteY13-336" fmla="*/ 562099 h 964605"/>
                    <a:gd name="connsiteX0-337" fmla="*/ 629221 w 1223250"/>
                    <a:gd name="connsiteY0-338" fmla="*/ 517129 h 964605"/>
                    <a:gd name="connsiteX1-339" fmla="*/ 0 w 1223250"/>
                    <a:gd name="connsiteY1-340" fmla="*/ 409346 h 964605"/>
                    <a:gd name="connsiteX2-341" fmla="*/ 179882 w 1223250"/>
                    <a:gd name="connsiteY2-342" fmla="*/ 184493 h 964605"/>
                    <a:gd name="connsiteX3-343" fmla="*/ 674557 w 1223250"/>
                    <a:gd name="connsiteY3-344" fmla="*/ 409346 h 964605"/>
                    <a:gd name="connsiteX4-345" fmla="*/ 734518 w 1223250"/>
                    <a:gd name="connsiteY4-346" fmla="*/ 169503 h 964605"/>
                    <a:gd name="connsiteX5-347" fmla="*/ 1033049 w 1223250"/>
                    <a:gd name="connsiteY5-348" fmla="*/ 704 h 964605"/>
                    <a:gd name="connsiteX6-349" fmla="*/ 1216474 w 1223250"/>
                    <a:gd name="connsiteY6-350" fmla="*/ 366010 h 964605"/>
                    <a:gd name="connsiteX7-351" fmla="*/ 884419 w 1223250"/>
                    <a:gd name="connsiteY7-352" fmla="*/ 499287 h 964605"/>
                    <a:gd name="connsiteX8-353" fmla="*/ 1199213 w 1223250"/>
                    <a:gd name="connsiteY8-354" fmla="*/ 709149 h 964605"/>
                    <a:gd name="connsiteX9-355" fmla="*/ 944380 w 1223250"/>
                    <a:gd name="connsiteY9-356" fmla="*/ 963982 h 964605"/>
                    <a:gd name="connsiteX10-357" fmla="*/ 719528 w 1223250"/>
                    <a:gd name="connsiteY10-358" fmla="*/ 709149 h 964605"/>
                    <a:gd name="connsiteX11-359" fmla="*/ 299803 w 1223250"/>
                    <a:gd name="connsiteY11-360" fmla="*/ 889031 h 964605"/>
                    <a:gd name="connsiteX12-361" fmla="*/ 74951 w 1223250"/>
                    <a:gd name="connsiteY12-362" fmla="*/ 724139 h 964605"/>
                    <a:gd name="connsiteX13-363" fmla="*/ 630318 w 1223250"/>
                    <a:gd name="connsiteY13-364" fmla="*/ 562099 h 964605"/>
                    <a:gd name="connsiteX0-365" fmla="*/ 629221 w 1223250"/>
                    <a:gd name="connsiteY0-366" fmla="*/ 517129 h 964605"/>
                    <a:gd name="connsiteX1-367" fmla="*/ 0 w 1223250"/>
                    <a:gd name="connsiteY1-368" fmla="*/ 409346 h 964605"/>
                    <a:gd name="connsiteX2-369" fmla="*/ 179882 w 1223250"/>
                    <a:gd name="connsiteY2-370" fmla="*/ 184493 h 964605"/>
                    <a:gd name="connsiteX3-371" fmla="*/ 674557 w 1223250"/>
                    <a:gd name="connsiteY3-372" fmla="*/ 409346 h 964605"/>
                    <a:gd name="connsiteX4-373" fmla="*/ 734518 w 1223250"/>
                    <a:gd name="connsiteY4-374" fmla="*/ 169503 h 964605"/>
                    <a:gd name="connsiteX5-375" fmla="*/ 1033049 w 1223250"/>
                    <a:gd name="connsiteY5-376" fmla="*/ 704 h 964605"/>
                    <a:gd name="connsiteX6-377" fmla="*/ 1216474 w 1223250"/>
                    <a:gd name="connsiteY6-378" fmla="*/ 366010 h 964605"/>
                    <a:gd name="connsiteX7-379" fmla="*/ 884419 w 1223250"/>
                    <a:gd name="connsiteY7-380" fmla="*/ 499287 h 964605"/>
                    <a:gd name="connsiteX8-381" fmla="*/ 1199213 w 1223250"/>
                    <a:gd name="connsiteY8-382" fmla="*/ 709149 h 964605"/>
                    <a:gd name="connsiteX9-383" fmla="*/ 944380 w 1223250"/>
                    <a:gd name="connsiteY9-384" fmla="*/ 963982 h 964605"/>
                    <a:gd name="connsiteX10-385" fmla="*/ 719528 w 1223250"/>
                    <a:gd name="connsiteY10-386" fmla="*/ 709149 h 964605"/>
                    <a:gd name="connsiteX11-387" fmla="*/ 299803 w 1223250"/>
                    <a:gd name="connsiteY11-388" fmla="*/ 889031 h 964605"/>
                    <a:gd name="connsiteX12-389" fmla="*/ 74951 w 1223250"/>
                    <a:gd name="connsiteY12-390" fmla="*/ 724139 h 964605"/>
                    <a:gd name="connsiteX13-391" fmla="*/ 630318 w 1223250"/>
                    <a:gd name="connsiteY13-392" fmla="*/ 562099 h 964605"/>
                    <a:gd name="connsiteX0-393" fmla="*/ 629221 w 1223250"/>
                    <a:gd name="connsiteY0-394" fmla="*/ 517129 h 964605"/>
                    <a:gd name="connsiteX1-395" fmla="*/ 0 w 1223250"/>
                    <a:gd name="connsiteY1-396" fmla="*/ 409346 h 964605"/>
                    <a:gd name="connsiteX2-397" fmla="*/ 179882 w 1223250"/>
                    <a:gd name="connsiteY2-398" fmla="*/ 184493 h 964605"/>
                    <a:gd name="connsiteX3-399" fmla="*/ 674557 w 1223250"/>
                    <a:gd name="connsiteY3-400" fmla="*/ 409346 h 964605"/>
                    <a:gd name="connsiteX4-401" fmla="*/ 734518 w 1223250"/>
                    <a:gd name="connsiteY4-402" fmla="*/ 169503 h 964605"/>
                    <a:gd name="connsiteX5-403" fmla="*/ 1033049 w 1223250"/>
                    <a:gd name="connsiteY5-404" fmla="*/ 704 h 964605"/>
                    <a:gd name="connsiteX6-405" fmla="*/ 1216474 w 1223250"/>
                    <a:gd name="connsiteY6-406" fmla="*/ 366010 h 964605"/>
                    <a:gd name="connsiteX7-407" fmla="*/ 884419 w 1223250"/>
                    <a:gd name="connsiteY7-408" fmla="*/ 499287 h 964605"/>
                    <a:gd name="connsiteX8-409" fmla="*/ 1199213 w 1223250"/>
                    <a:gd name="connsiteY8-410" fmla="*/ 709149 h 964605"/>
                    <a:gd name="connsiteX9-411" fmla="*/ 944380 w 1223250"/>
                    <a:gd name="connsiteY9-412" fmla="*/ 963982 h 964605"/>
                    <a:gd name="connsiteX10-413" fmla="*/ 719528 w 1223250"/>
                    <a:gd name="connsiteY10-414" fmla="*/ 709149 h 964605"/>
                    <a:gd name="connsiteX11-415" fmla="*/ 299803 w 1223250"/>
                    <a:gd name="connsiteY11-416" fmla="*/ 889031 h 964605"/>
                    <a:gd name="connsiteX12-417" fmla="*/ 74951 w 1223250"/>
                    <a:gd name="connsiteY12-418" fmla="*/ 724139 h 964605"/>
                    <a:gd name="connsiteX0-419" fmla="*/ 629221 w 1223250"/>
                    <a:gd name="connsiteY0-420" fmla="*/ 517129 h 964605"/>
                    <a:gd name="connsiteX1-421" fmla="*/ 0 w 1223250"/>
                    <a:gd name="connsiteY1-422" fmla="*/ 409346 h 964605"/>
                    <a:gd name="connsiteX2-423" fmla="*/ 179882 w 1223250"/>
                    <a:gd name="connsiteY2-424" fmla="*/ 184493 h 964605"/>
                    <a:gd name="connsiteX3-425" fmla="*/ 674557 w 1223250"/>
                    <a:gd name="connsiteY3-426" fmla="*/ 409346 h 964605"/>
                    <a:gd name="connsiteX4-427" fmla="*/ 734518 w 1223250"/>
                    <a:gd name="connsiteY4-428" fmla="*/ 169503 h 964605"/>
                    <a:gd name="connsiteX5-429" fmla="*/ 1033049 w 1223250"/>
                    <a:gd name="connsiteY5-430" fmla="*/ 704 h 964605"/>
                    <a:gd name="connsiteX6-431" fmla="*/ 1216474 w 1223250"/>
                    <a:gd name="connsiteY6-432" fmla="*/ 366010 h 964605"/>
                    <a:gd name="connsiteX7-433" fmla="*/ 884419 w 1223250"/>
                    <a:gd name="connsiteY7-434" fmla="*/ 499287 h 964605"/>
                    <a:gd name="connsiteX8-435" fmla="*/ 1199213 w 1223250"/>
                    <a:gd name="connsiteY8-436" fmla="*/ 709149 h 964605"/>
                    <a:gd name="connsiteX9-437" fmla="*/ 944380 w 1223250"/>
                    <a:gd name="connsiteY9-438" fmla="*/ 963982 h 964605"/>
                    <a:gd name="connsiteX10-439" fmla="*/ 719528 w 1223250"/>
                    <a:gd name="connsiteY10-440" fmla="*/ 709149 h 964605"/>
                    <a:gd name="connsiteX11-441" fmla="*/ 299803 w 1223250"/>
                    <a:gd name="connsiteY11-442" fmla="*/ 889031 h 964605"/>
                    <a:gd name="connsiteX0-443" fmla="*/ 629221 w 1223250"/>
                    <a:gd name="connsiteY0-444" fmla="*/ 517129 h 964605"/>
                    <a:gd name="connsiteX1-445" fmla="*/ 0 w 1223250"/>
                    <a:gd name="connsiteY1-446" fmla="*/ 409346 h 964605"/>
                    <a:gd name="connsiteX2-447" fmla="*/ 179882 w 1223250"/>
                    <a:gd name="connsiteY2-448" fmla="*/ 184493 h 964605"/>
                    <a:gd name="connsiteX3-449" fmla="*/ 674557 w 1223250"/>
                    <a:gd name="connsiteY3-450" fmla="*/ 409346 h 964605"/>
                    <a:gd name="connsiteX4-451" fmla="*/ 734518 w 1223250"/>
                    <a:gd name="connsiteY4-452" fmla="*/ 169503 h 964605"/>
                    <a:gd name="connsiteX5-453" fmla="*/ 1033049 w 1223250"/>
                    <a:gd name="connsiteY5-454" fmla="*/ 704 h 964605"/>
                    <a:gd name="connsiteX6-455" fmla="*/ 1216474 w 1223250"/>
                    <a:gd name="connsiteY6-456" fmla="*/ 366010 h 964605"/>
                    <a:gd name="connsiteX7-457" fmla="*/ 884419 w 1223250"/>
                    <a:gd name="connsiteY7-458" fmla="*/ 499287 h 964605"/>
                    <a:gd name="connsiteX8-459" fmla="*/ 1199213 w 1223250"/>
                    <a:gd name="connsiteY8-460" fmla="*/ 709149 h 964605"/>
                    <a:gd name="connsiteX9-461" fmla="*/ 944380 w 1223250"/>
                    <a:gd name="connsiteY9-462" fmla="*/ 963982 h 964605"/>
                    <a:gd name="connsiteX10-463" fmla="*/ 719528 w 1223250"/>
                    <a:gd name="connsiteY10-464" fmla="*/ 709149 h 964605"/>
                  </a:gdLst>
                  <a:cxnLst>
                    <a:cxn ang="0">
                      <a:pos x="connsiteX0-443" y="connsiteY0-444"/>
                    </a:cxn>
                    <a:cxn ang="0">
                      <a:pos x="connsiteX1-445" y="connsiteY1-446"/>
                    </a:cxn>
                    <a:cxn ang="0">
                      <a:pos x="connsiteX2-447" y="connsiteY2-448"/>
                    </a:cxn>
                    <a:cxn ang="0">
                      <a:pos x="connsiteX3-449" y="connsiteY3-450"/>
                    </a:cxn>
                    <a:cxn ang="0">
                      <a:pos x="connsiteX4-451" y="connsiteY4-452"/>
                    </a:cxn>
                    <a:cxn ang="0">
                      <a:pos x="connsiteX5-453" y="connsiteY5-454"/>
                    </a:cxn>
                    <a:cxn ang="0">
                      <a:pos x="connsiteX6-455" y="connsiteY6-456"/>
                    </a:cxn>
                    <a:cxn ang="0">
                      <a:pos x="connsiteX7-457" y="connsiteY7-458"/>
                    </a:cxn>
                    <a:cxn ang="0">
                      <a:pos x="connsiteX8-459" y="connsiteY8-460"/>
                    </a:cxn>
                    <a:cxn ang="0">
                      <a:pos x="connsiteX9-461" y="connsiteY9-462"/>
                    </a:cxn>
                    <a:cxn ang="0">
                      <a:pos x="connsiteX10-463" y="connsiteY10-464"/>
                    </a:cxn>
                  </a:cxnLst>
                  <a:rect l="l" t="t" r="r" b="b"/>
                  <a:pathLst>
                    <a:path w="1223250" h="964604">
                      <a:moveTo>
                        <a:pt x="629221" y="517129"/>
                      </a:moveTo>
                      <a:cubicBezTo>
                        <a:pt x="369391" y="497142"/>
                        <a:pt x="167549" y="445932"/>
                        <a:pt x="0" y="409346"/>
                      </a:cubicBezTo>
                      <a:cubicBezTo>
                        <a:pt x="42119" y="316553"/>
                        <a:pt x="67456" y="184493"/>
                        <a:pt x="179882" y="184493"/>
                      </a:cubicBezTo>
                      <a:cubicBezTo>
                        <a:pt x="292308" y="184493"/>
                        <a:pt x="584616" y="391858"/>
                        <a:pt x="674557" y="409346"/>
                      </a:cubicBezTo>
                      <a:cubicBezTo>
                        <a:pt x="694544" y="329398"/>
                        <a:pt x="674769" y="237610"/>
                        <a:pt x="734518" y="169503"/>
                      </a:cubicBezTo>
                      <a:cubicBezTo>
                        <a:pt x="794267" y="101396"/>
                        <a:pt x="864054" y="-9879"/>
                        <a:pt x="1033049" y="704"/>
                      </a:cubicBezTo>
                      <a:cubicBezTo>
                        <a:pt x="1202044" y="11287"/>
                        <a:pt x="1241246" y="282913"/>
                        <a:pt x="1216474" y="366010"/>
                      </a:cubicBezTo>
                      <a:cubicBezTo>
                        <a:pt x="1191702" y="449107"/>
                        <a:pt x="997753" y="449320"/>
                        <a:pt x="884419" y="499287"/>
                      </a:cubicBezTo>
                      <a:cubicBezTo>
                        <a:pt x="1017059" y="524906"/>
                        <a:pt x="1183678" y="581824"/>
                        <a:pt x="1199213" y="709149"/>
                      </a:cubicBezTo>
                      <a:cubicBezTo>
                        <a:pt x="1214748" y="836474"/>
                        <a:pt x="1112996" y="975065"/>
                        <a:pt x="944380" y="963982"/>
                      </a:cubicBezTo>
                      <a:cubicBezTo>
                        <a:pt x="775764" y="952899"/>
                        <a:pt x="769268" y="801724"/>
                        <a:pt x="719528" y="709149"/>
                      </a:cubicBezTo>
                    </a:path>
                  </a:pathLst>
                </a:custGeom>
                <a:grpFill/>
                <a:ln w="2222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椭圆 31"/>
                <p:cNvSpPr/>
                <p:nvPr/>
              </p:nvSpPr>
              <p:spPr>
                <a:xfrm>
                  <a:off x="4104899" y="3050233"/>
                  <a:ext cx="233238" cy="200025"/>
                </a:xfrm>
                <a:custGeom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222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椭圆 31"/>
                <p:cNvSpPr/>
                <p:nvPr/>
              </p:nvSpPr>
              <p:spPr>
                <a:xfrm>
                  <a:off x="4104899" y="3507948"/>
                  <a:ext cx="233238" cy="200025"/>
                </a:xfrm>
                <a:custGeom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222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椭圆 31"/>
                <p:cNvSpPr/>
                <p:nvPr/>
              </p:nvSpPr>
              <p:spPr>
                <a:xfrm>
                  <a:off x="3942591" y="3353195"/>
                  <a:ext cx="117417" cy="100698"/>
                </a:xfrm>
                <a:custGeom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" name="任意多边形 36"/>
              <p:cNvSpPr/>
              <p:nvPr/>
            </p:nvSpPr>
            <p:spPr>
              <a:xfrm>
                <a:off x="4976956" y="1665601"/>
                <a:ext cx="657427" cy="326972"/>
              </a:xfrm>
              <a:custGeom>
                <a:gdLst>
                  <a:gd name="connsiteX0" fmla="*/ 584616 w 1244505"/>
                  <a:gd name="connsiteY0" fmla="*/ 513816 h 978511"/>
                  <a:gd name="connsiteX1" fmla="*/ 0 w 1244505"/>
                  <a:gd name="connsiteY1" fmla="*/ 423875 h 978511"/>
                  <a:gd name="connsiteX2" fmla="*/ 179882 w 1244505"/>
                  <a:gd name="connsiteY2" fmla="*/ 199022 h 978511"/>
                  <a:gd name="connsiteX3" fmla="*/ 674557 w 1244505"/>
                  <a:gd name="connsiteY3" fmla="*/ 423875 h 978511"/>
                  <a:gd name="connsiteX4" fmla="*/ 734518 w 1244505"/>
                  <a:gd name="connsiteY4" fmla="*/ 184032 h 978511"/>
                  <a:gd name="connsiteX5" fmla="*/ 944380 w 1244505"/>
                  <a:gd name="connsiteY5" fmla="*/ 4150 h 978511"/>
                  <a:gd name="connsiteX6" fmla="*/ 1244183 w 1244505"/>
                  <a:gd name="connsiteY6" fmla="*/ 363914 h 978511"/>
                  <a:gd name="connsiteX7" fmla="*/ 884419 w 1244505"/>
                  <a:gd name="connsiteY7" fmla="*/ 513816 h 978511"/>
                  <a:gd name="connsiteX8" fmla="*/ 1199213 w 1244505"/>
                  <a:gd name="connsiteY8" fmla="*/ 723678 h 978511"/>
                  <a:gd name="connsiteX9" fmla="*/ 944380 w 1244505"/>
                  <a:gd name="connsiteY9" fmla="*/ 978511 h 978511"/>
                  <a:gd name="connsiteX10" fmla="*/ 719528 w 1244505"/>
                  <a:gd name="connsiteY10" fmla="*/ 723678 h 978511"/>
                  <a:gd name="connsiteX11" fmla="*/ 299803 w 1244505"/>
                  <a:gd name="connsiteY11" fmla="*/ 903560 h 978511"/>
                  <a:gd name="connsiteX12" fmla="*/ 74951 w 1244505"/>
                  <a:gd name="connsiteY12" fmla="*/ 738668 h 978511"/>
                  <a:gd name="connsiteX13" fmla="*/ 719528 w 1244505"/>
                  <a:gd name="connsiteY13" fmla="*/ 558786 h 978511"/>
                  <a:gd name="connsiteX0-1" fmla="*/ 584616 w 1246893"/>
                  <a:gd name="connsiteY0-2" fmla="*/ 502981 h 967676"/>
                  <a:gd name="connsiteX1-3" fmla="*/ 0 w 1246893"/>
                  <a:gd name="connsiteY1-4" fmla="*/ 413040 h 967676"/>
                  <a:gd name="connsiteX2-5" fmla="*/ 179882 w 1246893"/>
                  <a:gd name="connsiteY2-6" fmla="*/ 188187 h 967676"/>
                  <a:gd name="connsiteX3-7" fmla="*/ 674557 w 1246893"/>
                  <a:gd name="connsiteY3-8" fmla="*/ 413040 h 967676"/>
                  <a:gd name="connsiteX4-9" fmla="*/ 734518 w 1246893"/>
                  <a:gd name="connsiteY4-10" fmla="*/ 173197 h 967676"/>
                  <a:gd name="connsiteX5-11" fmla="*/ 1033049 w 1246893"/>
                  <a:gd name="connsiteY5-12" fmla="*/ 4398 h 967676"/>
                  <a:gd name="connsiteX6-13" fmla="*/ 1244183 w 1246893"/>
                  <a:gd name="connsiteY6-14" fmla="*/ 353079 h 967676"/>
                  <a:gd name="connsiteX7-15" fmla="*/ 884419 w 1246893"/>
                  <a:gd name="connsiteY7-16" fmla="*/ 502981 h 967676"/>
                  <a:gd name="connsiteX8-17" fmla="*/ 1199213 w 1246893"/>
                  <a:gd name="connsiteY8-18" fmla="*/ 712843 h 967676"/>
                  <a:gd name="connsiteX9-19" fmla="*/ 944380 w 1246893"/>
                  <a:gd name="connsiteY9-20" fmla="*/ 967676 h 967676"/>
                  <a:gd name="connsiteX10-21" fmla="*/ 719528 w 1246893"/>
                  <a:gd name="connsiteY10-22" fmla="*/ 712843 h 967676"/>
                  <a:gd name="connsiteX11-23" fmla="*/ 299803 w 1246893"/>
                  <a:gd name="connsiteY11-24" fmla="*/ 892725 h 967676"/>
                  <a:gd name="connsiteX12-25" fmla="*/ 74951 w 1246893"/>
                  <a:gd name="connsiteY12-26" fmla="*/ 727833 h 967676"/>
                  <a:gd name="connsiteX13-27" fmla="*/ 719528 w 1246893"/>
                  <a:gd name="connsiteY13-28" fmla="*/ 547951 h 967676"/>
                  <a:gd name="connsiteX0-29" fmla="*/ 584616 w 1250361"/>
                  <a:gd name="connsiteY0-30" fmla="*/ 505914 h 970609"/>
                  <a:gd name="connsiteX1-31" fmla="*/ 0 w 1250361"/>
                  <a:gd name="connsiteY1-32" fmla="*/ 415973 h 970609"/>
                  <a:gd name="connsiteX2-33" fmla="*/ 179882 w 1250361"/>
                  <a:gd name="connsiteY2-34" fmla="*/ 191120 h 970609"/>
                  <a:gd name="connsiteX3-35" fmla="*/ 674557 w 1250361"/>
                  <a:gd name="connsiteY3-36" fmla="*/ 415973 h 970609"/>
                  <a:gd name="connsiteX4-37" fmla="*/ 734518 w 1250361"/>
                  <a:gd name="connsiteY4-38" fmla="*/ 176130 h 970609"/>
                  <a:gd name="connsiteX5-39" fmla="*/ 1033049 w 1250361"/>
                  <a:gd name="connsiteY5-40" fmla="*/ 7331 h 970609"/>
                  <a:gd name="connsiteX6-41" fmla="*/ 1244183 w 1250361"/>
                  <a:gd name="connsiteY6-42" fmla="*/ 356012 h 970609"/>
                  <a:gd name="connsiteX7-43" fmla="*/ 884419 w 1250361"/>
                  <a:gd name="connsiteY7-44" fmla="*/ 505914 h 970609"/>
                  <a:gd name="connsiteX8-45" fmla="*/ 1199213 w 1250361"/>
                  <a:gd name="connsiteY8-46" fmla="*/ 715776 h 970609"/>
                  <a:gd name="connsiteX9-47" fmla="*/ 944380 w 1250361"/>
                  <a:gd name="connsiteY9-48" fmla="*/ 970609 h 970609"/>
                  <a:gd name="connsiteX10-49" fmla="*/ 719528 w 1250361"/>
                  <a:gd name="connsiteY10-50" fmla="*/ 715776 h 970609"/>
                  <a:gd name="connsiteX11-51" fmla="*/ 299803 w 1250361"/>
                  <a:gd name="connsiteY11-52" fmla="*/ 895658 h 970609"/>
                  <a:gd name="connsiteX12-53" fmla="*/ 74951 w 1250361"/>
                  <a:gd name="connsiteY12-54" fmla="*/ 730766 h 970609"/>
                  <a:gd name="connsiteX13-55" fmla="*/ 719528 w 1250361"/>
                  <a:gd name="connsiteY13-56" fmla="*/ 550884 h 970609"/>
                  <a:gd name="connsiteX0-57" fmla="*/ 584616 w 1219605"/>
                  <a:gd name="connsiteY0-58" fmla="*/ 503672 h 968367"/>
                  <a:gd name="connsiteX1-59" fmla="*/ 0 w 1219605"/>
                  <a:gd name="connsiteY1-60" fmla="*/ 413731 h 968367"/>
                  <a:gd name="connsiteX2-61" fmla="*/ 179882 w 1219605"/>
                  <a:gd name="connsiteY2-62" fmla="*/ 188878 h 968367"/>
                  <a:gd name="connsiteX3-63" fmla="*/ 674557 w 1219605"/>
                  <a:gd name="connsiteY3-64" fmla="*/ 413731 h 968367"/>
                  <a:gd name="connsiteX4-65" fmla="*/ 734518 w 1219605"/>
                  <a:gd name="connsiteY4-66" fmla="*/ 173888 h 968367"/>
                  <a:gd name="connsiteX5-67" fmla="*/ 1033049 w 1219605"/>
                  <a:gd name="connsiteY5-68" fmla="*/ 5089 h 968367"/>
                  <a:gd name="connsiteX6-69" fmla="*/ 1216474 w 1219605"/>
                  <a:gd name="connsiteY6-70" fmla="*/ 370395 h 968367"/>
                  <a:gd name="connsiteX7-71" fmla="*/ 884419 w 1219605"/>
                  <a:gd name="connsiteY7-72" fmla="*/ 503672 h 968367"/>
                  <a:gd name="connsiteX8-73" fmla="*/ 1199213 w 1219605"/>
                  <a:gd name="connsiteY8-74" fmla="*/ 713534 h 968367"/>
                  <a:gd name="connsiteX9-75" fmla="*/ 944380 w 1219605"/>
                  <a:gd name="connsiteY9-76" fmla="*/ 968367 h 968367"/>
                  <a:gd name="connsiteX10-77" fmla="*/ 719528 w 1219605"/>
                  <a:gd name="connsiteY10-78" fmla="*/ 713534 h 968367"/>
                  <a:gd name="connsiteX11-79" fmla="*/ 299803 w 1219605"/>
                  <a:gd name="connsiteY11-80" fmla="*/ 893416 h 968367"/>
                  <a:gd name="connsiteX12-81" fmla="*/ 74951 w 1219605"/>
                  <a:gd name="connsiteY12-82" fmla="*/ 728524 h 968367"/>
                  <a:gd name="connsiteX13-83" fmla="*/ 719528 w 1219605"/>
                  <a:gd name="connsiteY13-84" fmla="*/ 548642 h 968367"/>
                  <a:gd name="connsiteX0-85" fmla="*/ 584616 w 1223250"/>
                  <a:gd name="connsiteY0-86" fmla="*/ 499287 h 963982"/>
                  <a:gd name="connsiteX1-87" fmla="*/ 0 w 1223250"/>
                  <a:gd name="connsiteY1-88" fmla="*/ 409346 h 963982"/>
                  <a:gd name="connsiteX2-89" fmla="*/ 179882 w 1223250"/>
                  <a:gd name="connsiteY2-90" fmla="*/ 184493 h 963982"/>
                  <a:gd name="connsiteX3-91" fmla="*/ 674557 w 1223250"/>
                  <a:gd name="connsiteY3-92" fmla="*/ 409346 h 963982"/>
                  <a:gd name="connsiteX4-93" fmla="*/ 734518 w 1223250"/>
                  <a:gd name="connsiteY4-94" fmla="*/ 169503 h 963982"/>
                  <a:gd name="connsiteX5-95" fmla="*/ 1033049 w 1223250"/>
                  <a:gd name="connsiteY5-96" fmla="*/ 704 h 963982"/>
                  <a:gd name="connsiteX6-97" fmla="*/ 1216474 w 1223250"/>
                  <a:gd name="connsiteY6-98" fmla="*/ 366010 h 963982"/>
                  <a:gd name="connsiteX7-99" fmla="*/ 884419 w 1223250"/>
                  <a:gd name="connsiteY7-100" fmla="*/ 499287 h 963982"/>
                  <a:gd name="connsiteX8-101" fmla="*/ 1199213 w 1223250"/>
                  <a:gd name="connsiteY8-102" fmla="*/ 709149 h 963982"/>
                  <a:gd name="connsiteX9-103" fmla="*/ 944380 w 1223250"/>
                  <a:gd name="connsiteY9-104" fmla="*/ 963982 h 963982"/>
                  <a:gd name="connsiteX10-105" fmla="*/ 719528 w 1223250"/>
                  <a:gd name="connsiteY10-106" fmla="*/ 709149 h 963982"/>
                  <a:gd name="connsiteX11-107" fmla="*/ 299803 w 1223250"/>
                  <a:gd name="connsiteY11-108" fmla="*/ 889031 h 963982"/>
                  <a:gd name="connsiteX12-109" fmla="*/ 74951 w 1223250"/>
                  <a:gd name="connsiteY12-110" fmla="*/ 724139 h 963982"/>
                  <a:gd name="connsiteX13-111" fmla="*/ 719528 w 1223250"/>
                  <a:gd name="connsiteY13-112" fmla="*/ 544257 h 963982"/>
                  <a:gd name="connsiteX0-113" fmla="*/ 584616 w 1223250"/>
                  <a:gd name="connsiteY0-114" fmla="*/ 499287 h 963982"/>
                  <a:gd name="connsiteX1-115" fmla="*/ 0 w 1223250"/>
                  <a:gd name="connsiteY1-116" fmla="*/ 409346 h 963982"/>
                  <a:gd name="connsiteX2-117" fmla="*/ 179882 w 1223250"/>
                  <a:gd name="connsiteY2-118" fmla="*/ 184493 h 963982"/>
                  <a:gd name="connsiteX3-119" fmla="*/ 674557 w 1223250"/>
                  <a:gd name="connsiteY3-120" fmla="*/ 409346 h 963982"/>
                  <a:gd name="connsiteX4-121" fmla="*/ 734518 w 1223250"/>
                  <a:gd name="connsiteY4-122" fmla="*/ 169503 h 963982"/>
                  <a:gd name="connsiteX5-123" fmla="*/ 1033049 w 1223250"/>
                  <a:gd name="connsiteY5-124" fmla="*/ 704 h 963982"/>
                  <a:gd name="connsiteX6-125" fmla="*/ 1216474 w 1223250"/>
                  <a:gd name="connsiteY6-126" fmla="*/ 366010 h 963982"/>
                  <a:gd name="connsiteX7-127" fmla="*/ 884419 w 1223250"/>
                  <a:gd name="connsiteY7-128" fmla="*/ 499287 h 963982"/>
                  <a:gd name="connsiteX8-129" fmla="*/ 1199213 w 1223250"/>
                  <a:gd name="connsiteY8-130" fmla="*/ 709149 h 963982"/>
                  <a:gd name="connsiteX9-131" fmla="*/ 944380 w 1223250"/>
                  <a:gd name="connsiteY9-132" fmla="*/ 963982 h 963982"/>
                  <a:gd name="connsiteX10-133" fmla="*/ 719528 w 1223250"/>
                  <a:gd name="connsiteY10-134" fmla="*/ 709149 h 963982"/>
                  <a:gd name="connsiteX11-135" fmla="*/ 299803 w 1223250"/>
                  <a:gd name="connsiteY11-136" fmla="*/ 889031 h 963982"/>
                  <a:gd name="connsiteX12-137" fmla="*/ 74951 w 1223250"/>
                  <a:gd name="connsiteY12-138" fmla="*/ 724139 h 963982"/>
                  <a:gd name="connsiteX13-139" fmla="*/ 719528 w 1223250"/>
                  <a:gd name="connsiteY13-140" fmla="*/ 544257 h 963982"/>
                  <a:gd name="connsiteX0-141" fmla="*/ 584616 w 1223250"/>
                  <a:gd name="connsiteY0-142" fmla="*/ 499287 h 963982"/>
                  <a:gd name="connsiteX1-143" fmla="*/ 0 w 1223250"/>
                  <a:gd name="connsiteY1-144" fmla="*/ 409346 h 963982"/>
                  <a:gd name="connsiteX2-145" fmla="*/ 179882 w 1223250"/>
                  <a:gd name="connsiteY2-146" fmla="*/ 184493 h 963982"/>
                  <a:gd name="connsiteX3-147" fmla="*/ 674557 w 1223250"/>
                  <a:gd name="connsiteY3-148" fmla="*/ 409346 h 963982"/>
                  <a:gd name="connsiteX4-149" fmla="*/ 734518 w 1223250"/>
                  <a:gd name="connsiteY4-150" fmla="*/ 169503 h 963982"/>
                  <a:gd name="connsiteX5-151" fmla="*/ 1033049 w 1223250"/>
                  <a:gd name="connsiteY5-152" fmla="*/ 704 h 963982"/>
                  <a:gd name="connsiteX6-153" fmla="*/ 1216474 w 1223250"/>
                  <a:gd name="connsiteY6-154" fmla="*/ 366010 h 963982"/>
                  <a:gd name="connsiteX7-155" fmla="*/ 884419 w 1223250"/>
                  <a:gd name="connsiteY7-156" fmla="*/ 499287 h 963982"/>
                  <a:gd name="connsiteX8-157" fmla="*/ 1199213 w 1223250"/>
                  <a:gd name="connsiteY8-158" fmla="*/ 709149 h 963982"/>
                  <a:gd name="connsiteX9-159" fmla="*/ 944380 w 1223250"/>
                  <a:gd name="connsiteY9-160" fmla="*/ 963982 h 963982"/>
                  <a:gd name="connsiteX10-161" fmla="*/ 719528 w 1223250"/>
                  <a:gd name="connsiteY10-162" fmla="*/ 709149 h 963982"/>
                  <a:gd name="connsiteX11-163" fmla="*/ 299803 w 1223250"/>
                  <a:gd name="connsiteY11-164" fmla="*/ 889031 h 963982"/>
                  <a:gd name="connsiteX12-165" fmla="*/ 74951 w 1223250"/>
                  <a:gd name="connsiteY12-166" fmla="*/ 724139 h 963982"/>
                  <a:gd name="connsiteX13-167" fmla="*/ 719528 w 1223250"/>
                  <a:gd name="connsiteY13-168" fmla="*/ 544257 h 963982"/>
                  <a:gd name="connsiteX0-169" fmla="*/ 584616 w 1223250"/>
                  <a:gd name="connsiteY0-170" fmla="*/ 499287 h 964450"/>
                  <a:gd name="connsiteX1-171" fmla="*/ 0 w 1223250"/>
                  <a:gd name="connsiteY1-172" fmla="*/ 409346 h 964450"/>
                  <a:gd name="connsiteX2-173" fmla="*/ 179882 w 1223250"/>
                  <a:gd name="connsiteY2-174" fmla="*/ 184493 h 964450"/>
                  <a:gd name="connsiteX3-175" fmla="*/ 674557 w 1223250"/>
                  <a:gd name="connsiteY3-176" fmla="*/ 409346 h 964450"/>
                  <a:gd name="connsiteX4-177" fmla="*/ 734518 w 1223250"/>
                  <a:gd name="connsiteY4-178" fmla="*/ 169503 h 964450"/>
                  <a:gd name="connsiteX5-179" fmla="*/ 1033049 w 1223250"/>
                  <a:gd name="connsiteY5-180" fmla="*/ 704 h 964450"/>
                  <a:gd name="connsiteX6-181" fmla="*/ 1216474 w 1223250"/>
                  <a:gd name="connsiteY6-182" fmla="*/ 366010 h 964450"/>
                  <a:gd name="connsiteX7-183" fmla="*/ 884419 w 1223250"/>
                  <a:gd name="connsiteY7-184" fmla="*/ 499287 h 964450"/>
                  <a:gd name="connsiteX8-185" fmla="*/ 1199213 w 1223250"/>
                  <a:gd name="connsiteY8-186" fmla="*/ 709149 h 964450"/>
                  <a:gd name="connsiteX9-187" fmla="*/ 944380 w 1223250"/>
                  <a:gd name="connsiteY9-188" fmla="*/ 963982 h 964450"/>
                  <a:gd name="connsiteX10-189" fmla="*/ 719528 w 1223250"/>
                  <a:gd name="connsiteY10-190" fmla="*/ 709149 h 964450"/>
                  <a:gd name="connsiteX11-191" fmla="*/ 299803 w 1223250"/>
                  <a:gd name="connsiteY11-192" fmla="*/ 889031 h 964450"/>
                  <a:gd name="connsiteX12-193" fmla="*/ 74951 w 1223250"/>
                  <a:gd name="connsiteY12-194" fmla="*/ 724139 h 964450"/>
                  <a:gd name="connsiteX13-195" fmla="*/ 719528 w 1223250"/>
                  <a:gd name="connsiteY13-196" fmla="*/ 544257 h 964450"/>
                  <a:gd name="connsiteX0-197" fmla="*/ 584616 w 1223250"/>
                  <a:gd name="connsiteY0-198" fmla="*/ 499287 h 964605"/>
                  <a:gd name="connsiteX1-199" fmla="*/ 0 w 1223250"/>
                  <a:gd name="connsiteY1-200" fmla="*/ 409346 h 964605"/>
                  <a:gd name="connsiteX2-201" fmla="*/ 179882 w 1223250"/>
                  <a:gd name="connsiteY2-202" fmla="*/ 184493 h 964605"/>
                  <a:gd name="connsiteX3-203" fmla="*/ 674557 w 1223250"/>
                  <a:gd name="connsiteY3-204" fmla="*/ 409346 h 964605"/>
                  <a:gd name="connsiteX4-205" fmla="*/ 734518 w 1223250"/>
                  <a:gd name="connsiteY4-206" fmla="*/ 169503 h 964605"/>
                  <a:gd name="connsiteX5-207" fmla="*/ 1033049 w 1223250"/>
                  <a:gd name="connsiteY5-208" fmla="*/ 704 h 964605"/>
                  <a:gd name="connsiteX6-209" fmla="*/ 1216474 w 1223250"/>
                  <a:gd name="connsiteY6-210" fmla="*/ 366010 h 964605"/>
                  <a:gd name="connsiteX7-211" fmla="*/ 884419 w 1223250"/>
                  <a:gd name="connsiteY7-212" fmla="*/ 499287 h 964605"/>
                  <a:gd name="connsiteX8-213" fmla="*/ 1199213 w 1223250"/>
                  <a:gd name="connsiteY8-214" fmla="*/ 709149 h 964605"/>
                  <a:gd name="connsiteX9-215" fmla="*/ 944380 w 1223250"/>
                  <a:gd name="connsiteY9-216" fmla="*/ 963982 h 964605"/>
                  <a:gd name="connsiteX10-217" fmla="*/ 719528 w 1223250"/>
                  <a:gd name="connsiteY10-218" fmla="*/ 709149 h 964605"/>
                  <a:gd name="connsiteX11-219" fmla="*/ 299803 w 1223250"/>
                  <a:gd name="connsiteY11-220" fmla="*/ 889031 h 964605"/>
                  <a:gd name="connsiteX12-221" fmla="*/ 74951 w 1223250"/>
                  <a:gd name="connsiteY12-222" fmla="*/ 724139 h 964605"/>
                  <a:gd name="connsiteX13-223" fmla="*/ 719528 w 1223250"/>
                  <a:gd name="connsiteY13-224" fmla="*/ 544257 h 964605"/>
                  <a:gd name="connsiteX0-225" fmla="*/ 584616 w 1223250"/>
                  <a:gd name="connsiteY0-226" fmla="*/ 499287 h 964605"/>
                  <a:gd name="connsiteX1-227" fmla="*/ 0 w 1223250"/>
                  <a:gd name="connsiteY1-228" fmla="*/ 409346 h 964605"/>
                  <a:gd name="connsiteX2-229" fmla="*/ 179882 w 1223250"/>
                  <a:gd name="connsiteY2-230" fmla="*/ 184493 h 964605"/>
                  <a:gd name="connsiteX3-231" fmla="*/ 674557 w 1223250"/>
                  <a:gd name="connsiteY3-232" fmla="*/ 409346 h 964605"/>
                  <a:gd name="connsiteX4-233" fmla="*/ 734518 w 1223250"/>
                  <a:gd name="connsiteY4-234" fmla="*/ 169503 h 964605"/>
                  <a:gd name="connsiteX5-235" fmla="*/ 1033049 w 1223250"/>
                  <a:gd name="connsiteY5-236" fmla="*/ 704 h 964605"/>
                  <a:gd name="connsiteX6-237" fmla="*/ 1216474 w 1223250"/>
                  <a:gd name="connsiteY6-238" fmla="*/ 366010 h 964605"/>
                  <a:gd name="connsiteX7-239" fmla="*/ 884419 w 1223250"/>
                  <a:gd name="connsiteY7-240" fmla="*/ 499287 h 964605"/>
                  <a:gd name="connsiteX8-241" fmla="*/ 1199213 w 1223250"/>
                  <a:gd name="connsiteY8-242" fmla="*/ 709149 h 964605"/>
                  <a:gd name="connsiteX9-243" fmla="*/ 944380 w 1223250"/>
                  <a:gd name="connsiteY9-244" fmla="*/ 963982 h 964605"/>
                  <a:gd name="connsiteX10-245" fmla="*/ 719528 w 1223250"/>
                  <a:gd name="connsiteY10-246" fmla="*/ 709149 h 964605"/>
                  <a:gd name="connsiteX11-247" fmla="*/ 299803 w 1223250"/>
                  <a:gd name="connsiteY11-248" fmla="*/ 889031 h 964605"/>
                  <a:gd name="connsiteX12-249" fmla="*/ 74951 w 1223250"/>
                  <a:gd name="connsiteY12-250" fmla="*/ 724139 h 964605"/>
                  <a:gd name="connsiteX13-251" fmla="*/ 719528 w 1223250"/>
                  <a:gd name="connsiteY13-252" fmla="*/ 544257 h 964605"/>
                  <a:gd name="connsiteX0-253" fmla="*/ 584616 w 1223250"/>
                  <a:gd name="connsiteY0-254" fmla="*/ 499287 h 964605"/>
                  <a:gd name="connsiteX1-255" fmla="*/ 0 w 1223250"/>
                  <a:gd name="connsiteY1-256" fmla="*/ 409346 h 964605"/>
                  <a:gd name="connsiteX2-257" fmla="*/ 179882 w 1223250"/>
                  <a:gd name="connsiteY2-258" fmla="*/ 184493 h 964605"/>
                  <a:gd name="connsiteX3-259" fmla="*/ 674557 w 1223250"/>
                  <a:gd name="connsiteY3-260" fmla="*/ 409346 h 964605"/>
                  <a:gd name="connsiteX4-261" fmla="*/ 734518 w 1223250"/>
                  <a:gd name="connsiteY4-262" fmla="*/ 169503 h 964605"/>
                  <a:gd name="connsiteX5-263" fmla="*/ 1033049 w 1223250"/>
                  <a:gd name="connsiteY5-264" fmla="*/ 704 h 964605"/>
                  <a:gd name="connsiteX6-265" fmla="*/ 1216474 w 1223250"/>
                  <a:gd name="connsiteY6-266" fmla="*/ 366010 h 964605"/>
                  <a:gd name="connsiteX7-267" fmla="*/ 884419 w 1223250"/>
                  <a:gd name="connsiteY7-268" fmla="*/ 499287 h 964605"/>
                  <a:gd name="connsiteX8-269" fmla="*/ 1199213 w 1223250"/>
                  <a:gd name="connsiteY8-270" fmla="*/ 709149 h 964605"/>
                  <a:gd name="connsiteX9-271" fmla="*/ 944380 w 1223250"/>
                  <a:gd name="connsiteY9-272" fmla="*/ 963982 h 964605"/>
                  <a:gd name="connsiteX10-273" fmla="*/ 719528 w 1223250"/>
                  <a:gd name="connsiteY10-274" fmla="*/ 709149 h 964605"/>
                  <a:gd name="connsiteX11-275" fmla="*/ 299803 w 1223250"/>
                  <a:gd name="connsiteY11-276" fmla="*/ 889031 h 964605"/>
                  <a:gd name="connsiteX12-277" fmla="*/ 74951 w 1223250"/>
                  <a:gd name="connsiteY12-278" fmla="*/ 724139 h 964605"/>
                  <a:gd name="connsiteX13-279" fmla="*/ 630318 w 1223250"/>
                  <a:gd name="connsiteY13-280" fmla="*/ 575481 h 964605"/>
                  <a:gd name="connsiteX0-281" fmla="*/ 584616 w 1223250"/>
                  <a:gd name="connsiteY0-282" fmla="*/ 499287 h 964605"/>
                  <a:gd name="connsiteX1-283" fmla="*/ 0 w 1223250"/>
                  <a:gd name="connsiteY1-284" fmla="*/ 409346 h 964605"/>
                  <a:gd name="connsiteX2-285" fmla="*/ 179882 w 1223250"/>
                  <a:gd name="connsiteY2-286" fmla="*/ 184493 h 964605"/>
                  <a:gd name="connsiteX3-287" fmla="*/ 674557 w 1223250"/>
                  <a:gd name="connsiteY3-288" fmla="*/ 409346 h 964605"/>
                  <a:gd name="connsiteX4-289" fmla="*/ 734518 w 1223250"/>
                  <a:gd name="connsiteY4-290" fmla="*/ 169503 h 964605"/>
                  <a:gd name="connsiteX5-291" fmla="*/ 1033049 w 1223250"/>
                  <a:gd name="connsiteY5-292" fmla="*/ 704 h 964605"/>
                  <a:gd name="connsiteX6-293" fmla="*/ 1216474 w 1223250"/>
                  <a:gd name="connsiteY6-294" fmla="*/ 366010 h 964605"/>
                  <a:gd name="connsiteX7-295" fmla="*/ 884419 w 1223250"/>
                  <a:gd name="connsiteY7-296" fmla="*/ 499287 h 964605"/>
                  <a:gd name="connsiteX8-297" fmla="*/ 1199213 w 1223250"/>
                  <a:gd name="connsiteY8-298" fmla="*/ 709149 h 964605"/>
                  <a:gd name="connsiteX9-299" fmla="*/ 944380 w 1223250"/>
                  <a:gd name="connsiteY9-300" fmla="*/ 963982 h 964605"/>
                  <a:gd name="connsiteX10-301" fmla="*/ 719528 w 1223250"/>
                  <a:gd name="connsiteY10-302" fmla="*/ 709149 h 964605"/>
                  <a:gd name="connsiteX11-303" fmla="*/ 299803 w 1223250"/>
                  <a:gd name="connsiteY11-304" fmla="*/ 889031 h 964605"/>
                  <a:gd name="connsiteX12-305" fmla="*/ 74951 w 1223250"/>
                  <a:gd name="connsiteY12-306" fmla="*/ 724139 h 964605"/>
                  <a:gd name="connsiteX13-307" fmla="*/ 630318 w 1223250"/>
                  <a:gd name="connsiteY13-308" fmla="*/ 562099 h 964605"/>
                  <a:gd name="connsiteX0-309" fmla="*/ 629221 w 1223250"/>
                  <a:gd name="connsiteY0-310" fmla="*/ 517129 h 964605"/>
                  <a:gd name="connsiteX1-311" fmla="*/ 0 w 1223250"/>
                  <a:gd name="connsiteY1-312" fmla="*/ 409346 h 964605"/>
                  <a:gd name="connsiteX2-313" fmla="*/ 179882 w 1223250"/>
                  <a:gd name="connsiteY2-314" fmla="*/ 184493 h 964605"/>
                  <a:gd name="connsiteX3-315" fmla="*/ 674557 w 1223250"/>
                  <a:gd name="connsiteY3-316" fmla="*/ 409346 h 964605"/>
                  <a:gd name="connsiteX4-317" fmla="*/ 734518 w 1223250"/>
                  <a:gd name="connsiteY4-318" fmla="*/ 169503 h 964605"/>
                  <a:gd name="connsiteX5-319" fmla="*/ 1033049 w 1223250"/>
                  <a:gd name="connsiteY5-320" fmla="*/ 704 h 964605"/>
                  <a:gd name="connsiteX6-321" fmla="*/ 1216474 w 1223250"/>
                  <a:gd name="connsiteY6-322" fmla="*/ 366010 h 964605"/>
                  <a:gd name="connsiteX7-323" fmla="*/ 884419 w 1223250"/>
                  <a:gd name="connsiteY7-324" fmla="*/ 499287 h 964605"/>
                  <a:gd name="connsiteX8-325" fmla="*/ 1199213 w 1223250"/>
                  <a:gd name="connsiteY8-326" fmla="*/ 709149 h 964605"/>
                  <a:gd name="connsiteX9-327" fmla="*/ 944380 w 1223250"/>
                  <a:gd name="connsiteY9-328" fmla="*/ 963982 h 964605"/>
                  <a:gd name="connsiteX10-329" fmla="*/ 719528 w 1223250"/>
                  <a:gd name="connsiteY10-330" fmla="*/ 709149 h 964605"/>
                  <a:gd name="connsiteX11-331" fmla="*/ 299803 w 1223250"/>
                  <a:gd name="connsiteY11-332" fmla="*/ 889031 h 964605"/>
                  <a:gd name="connsiteX12-333" fmla="*/ 74951 w 1223250"/>
                  <a:gd name="connsiteY12-334" fmla="*/ 724139 h 964605"/>
                  <a:gd name="connsiteX13-335" fmla="*/ 630318 w 1223250"/>
                  <a:gd name="connsiteY13-336" fmla="*/ 562099 h 964605"/>
                  <a:gd name="connsiteX0-337" fmla="*/ 629221 w 1223250"/>
                  <a:gd name="connsiteY0-338" fmla="*/ 517129 h 964605"/>
                  <a:gd name="connsiteX1-339" fmla="*/ 0 w 1223250"/>
                  <a:gd name="connsiteY1-340" fmla="*/ 409346 h 964605"/>
                  <a:gd name="connsiteX2-341" fmla="*/ 179882 w 1223250"/>
                  <a:gd name="connsiteY2-342" fmla="*/ 184493 h 964605"/>
                  <a:gd name="connsiteX3-343" fmla="*/ 674557 w 1223250"/>
                  <a:gd name="connsiteY3-344" fmla="*/ 409346 h 964605"/>
                  <a:gd name="connsiteX4-345" fmla="*/ 734518 w 1223250"/>
                  <a:gd name="connsiteY4-346" fmla="*/ 169503 h 964605"/>
                  <a:gd name="connsiteX5-347" fmla="*/ 1033049 w 1223250"/>
                  <a:gd name="connsiteY5-348" fmla="*/ 704 h 964605"/>
                  <a:gd name="connsiteX6-349" fmla="*/ 1216474 w 1223250"/>
                  <a:gd name="connsiteY6-350" fmla="*/ 366010 h 964605"/>
                  <a:gd name="connsiteX7-351" fmla="*/ 884419 w 1223250"/>
                  <a:gd name="connsiteY7-352" fmla="*/ 499287 h 964605"/>
                  <a:gd name="connsiteX8-353" fmla="*/ 1199213 w 1223250"/>
                  <a:gd name="connsiteY8-354" fmla="*/ 709149 h 964605"/>
                  <a:gd name="connsiteX9-355" fmla="*/ 944380 w 1223250"/>
                  <a:gd name="connsiteY9-356" fmla="*/ 963982 h 964605"/>
                  <a:gd name="connsiteX10-357" fmla="*/ 719528 w 1223250"/>
                  <a:gd name="connsiteY10-358" fmla="*/ 709149 h 964605"/>
                  <a:gd name="connsiteX11-359" fmla="*/ 299803 w 1223250"/>
                  <a:gd name="connsiteY11-360" fmla="*/ 889031 h 964605"/>
                  <a:gd name="connsiteX12-361" fmla="*/ 74951 w 1223250"/>
                  <a:gd name="connsiteY12-362" fmla="*/ 724139 h 964605"/>
                  <a:gd name="connsiteX13-363" fmla="*/ 630318 w 1223250"/>
                  <a:gd name="connsiteY13-364" fmla="*/ 562099 h 964605"/>
                  <a:gd name="connsiteX0-365" fmla="*/ 629221 w 1223250"/>
                  <a:gd name="connsiteY0-366" fmla="*/ 517129 h 964605"/>
                  <a:gd name="connsiteX1-367" fmla="*/ 0 w 1223250"/>
                  <a:gd name="connsiteY1-368" fmla="*/ 409346 h 964605"/>
                  <a:gd name="connsiteX2-369" fmla="*/ 179882 w 1223250"/>
                  <a:gd name="connsiteY2-370" fmla="*/ 184493 h 964605"/>
                  <a:gd name="connsiteX3-371" fmla="*/ 674557 w 1223250"/>
                  <a:gd name="connsiteY3-372" fmla="*/ 409346 h 964605"/>
                  <a:gd name="connsiteX4-373" fmla="*/ 734518 w 1223250"/>
                  <a:gd name="connsiteY4-374" fmla="*/ 169503 h 964605"/>
                  <a:gd name="connsiteX5-375" fmla="*/ 1033049 w 1223250"/>
                  <a:gd name="connsiteY5-376" fmla="*/ 704 h 964605"/>
                  <a:gd name="connsiteX6-377" fmla="*/ 1216474 w 1223250"/>
                  <a:gd name="connsiteY6-378" fmla="*/ 366010 h 964605"/>
                  <a:gd name="connsiteX7-379" fmla="*/ 884419 w 1223250"/>
                  <a:gd name="connsiteY7-380" fmla="*/ 499287 h 964605"/>
                  <a:gd name="connsiteX8-381" fmla="*/ 1199213 w 1223250"/>
                  <a:gd name="connsiteY8-382" fmla="*/ 709149 h 964605"/>
                  <a:gd name="connsiteX9-383" fmla="*/ 944380 w 1223250"/>
                  <a:gd name="connsiteY9-384" fmla="*/ 963982 h 964605"/>
                  <a:gd name="connsiteX10-385" fmla="*/ 719528 w 1223250"/>
                  <a:gd name="connsiteY10-386" fmla="*/ 709149 h 964605"/>
                  <a:gd name="connsiteX11-387" fmla="*/ 299803 w 1223250"/>
                  <a:gd name="connsiteY11-388" fmla="*/ 889031 h 964605"/>
                  <a:gd name="connsiteX12-389" fmla="*/ 74951 w 1223250"/>
                  <a:gd name="connsiteY12-390" fmla="*/ 724139 h 964605"/>
                  <a:gd name="connsiteX13-391" fmla="*/ 630318 w 1223250"/>
                  <a:gd name="connsiteY13-392" fmla="*/ 562099 h 964605"/>
                  <a:gd name="connsiteX0-393" fmla="*/ 0 w 1223250"/>
                  <a:gd name="connsiteY0-394" fmla="*/ 409346 h 964605"/>
                  <a:gd name="connsiteX1-395" fmla="*/ 179882 w 1223250"/>
                  <a:gd name="connsiteY1-396" fmla="*/ 184493 h 964605"/>
                  <a:gd name="connsiteX2-397" fmla="*/ 674557 w 1223250"/>
                  <a:gd name="connsiteY2-398" fmla="*/ 409346 h 964605"/>
                  <a:gd name="connsiteX3-399" fmla="*/ 734518 w 1223250"/>
                  <a:gd name="connsiteY3-400" fmla="*/ 169503 h 964605"/>
                  <a:gd name="connsiteX4-401" fmla="*/ 1033049 w 1223250"/>
                  <a:gd name="connsiteY4-402" fmla="*/ 704 h 964605"/>
                  <a:gd name="connsiteX5-403" fmla="*/ 1216474 w 1223250"/>
                  <a:gd name="connsiteY5-404" fmla="*/ 366010 h 964605"/>
                  <a:gd name="connsiteX6-405" fmla="*/ 884419 w 1223250"/>
                  <a:gd name="connsiteY6-406" fmla="*/ 499287 h 964605"/>
                  <a:gd name="connsiteX7-407" fmla="*/ 1199213 w 1223250"/>
                  <a:gd name="connsiteY7-408" fmla="*/ 709149 h 964605"/>
                  <a:gd name="connsiteX8-409" fmla="*/ 944380 w 1223250"/>
                  <a:gd name="connsiteY8-410" fmla="*/ 963982 h 964605"/>
                  <a:gd name="connsiteX9-411" fmla="*/ 719528 w 1223250"/>
                  <a:gd name="connsiteY9-412" fmla="*/ 709149 h 964605"/>
                  <a:gd name="connsiteX10-413" fmla="*/ 299803 w 1223250"/>
                  <a:gd name="connsiteY10-414" fmla="*/ 889031 h 964605"/>
                  <a:gd name="connsiteX11-415" fmla="*/ 74951 w 1223250"/>
                  <a:gd name="connsiteY11-416" fmla="*/ 724139 h 964605"/>
                  <a:gd name="connsiteX12-417" fmla="*/ 630318 w 1223250"/>
                  <a:gd name="connsiteY12-418" fmla="*/ 562099 h 964605"/>
                  <a:gd name="connsiteX0-419" fmla="*/ 117781 w 1161149"/>
                  <a:gd name="connsiteY0-420" fmla="*/ 184493 h 964605"/>
                  <a:gd name="connsiteX1-421" fmla="*/ 612456 w 1161149"/>
                  <a:gd name="connsiteY1-422" fmla="*/ 409346 h 964605"/>
                  <a:gd name="connsiteX2-423" fmla="*/ 672417 w 1161149"/>
                  <a:gd name="connsiteY2-424" fmla="*/ 169503 h 964605"/>
                  <a:gd name="connsiteX3-425" fmla="*/ 970948 w 1161149"/>
                  <a:gd name="connsiteY3-426" fmla="*/ 704 h 964605"/>
                  <a:gd name="connsiteX4-427" fmla="*/ 1154373 w 1161149"/>
                  <a:gd name="connsiteY4-428" fmla="*/ 366010 h 964605"/>
                  <a:gd name="connsiteX5-429" fmla="*/ 822318 w 1161149"/>
                  <a:gd name="connsiteY5-430" fmla="*/ 499287 h 964605"/>
                  <a:gd name="connsiteX6-431" fmla="*/ 1137112 w 1161149"/>
                  <a:gd name="connsiteY6-432" fmla="*/ 709149 h 964605"/>
                  <a:gd name="connsiteX7-433" fmla="*/ 882279 w 1161149"/>
                  <a:gd name="connsiteY7-434" fmla="*/ 963982 h 964605"/>
                  <a:gd name="connsiteX8-435" fmla="*/ 657427 w 1161149"/>
                  <a:gd name="connsiteY8-436" fmla="*/ 709149 h 964605"/>
                  <a:gd name="connsiteX9-437" fmla="*/ 237702 w 1161149"/>
                  <a:gd name="connsiteY9-438" fmla="*/ 889031 h 964605"/>
                  <a:gd name="connsiteX10-439" fmla="*/ 12850 w 1161149"/>
                  <a:gd name="connsiteY10-440" fmla="*/ 724139 h 964605"/>
                  <a:gd name="connsiteX11-441" fmla="*/ 568217 w 1161149"/>
                  <a:gd name="connsiteY11-442" fmla="*/ 562099 h 964605"/>
                  <a:gd name="connsiteX0-443" fmla="*/ 612456 w 1161149"/>
                  <a:gd name="connsiteY0-444" fmla="*/ 409346 h 964605"/>
                  <a:gd name="connsiteX1-445" fmla="*/ 672417 w 1161149"/>
                  <a:gd name="connsiteY1-446" fmla="*/ 169503 h 964605"/>
                  <a:gd name="connsiteX2-447" fmla="*/ 970948 w 1161149"/>
                  <a:gd name="connsiteY2-448" fmla="*/ 704 h 964605"/>
                  <a:gd name="connsiteX3-449" fmla="*/ 1154373 w 1161149"/>
                  <a:gd name="connsiteY3-450" fmla="*/ 366010 h 964605"/>
                  <a:gd name="connsiteX4-451" fmla="*/ 822318 w 1161149"/>
                  <a:gd name="connsiteY4-452" fmla="*/ 499287 h 964605"/>
                  <a:gd name="connsiteX5-453" fmla="*/ 1137112 w 1161149"/>
                  <a:gd name="connsiteY5-454" fmla="*/ 709149 h 964605"/>
                  <a:gd name="connsiteX6-455" fmla="*/ 882279 w 1161149"/>
                  <a:gd name="connsiteY6-456" fmla="*/ 963982 h 964605"/>
                  <a:gd name="connsiteX7-457" fmla="*/ 657427 w 1161149"/>
                  <a:gd name="connsiteY7-458" fmla="*/ 709149 h 964605"/>
                  <a:gd name="connsiteX8-459" fmla="*/ 237702 w 1161149"/>
                  <a:gd name="connsiteY8-460" fmla="*/ 889031 h 964605"/>
                  <a:gd name="connsiteX9-461" fmla="*/ 12850 w 1161149"/>
                  <a:gd name="connsiteY9-462" fmla="*/ 724139 h 964605"/>
                  <a:gd name="connsiteX10-463" fmla="*/ 568217 w 1161149"/>
                  <a:gd name="connsiteY10-464" fmla="*/ 562099 h 964605"/>
                  <a:gd name="connsiteX0-465" fmla="*/ 672417 w 1161149"/>
                  <a:gd name="connsiteY0-466" fmla="*/ 169503 h 964605"/>
                  <a:gd name="connsiteX1-467" fmla="*/ 970948 w 1161149"/>
                  <a:gd name="connsiteY1-468" fmla="*/ 704 h 964605"/>
                  <a:gd name="connsiteX2-469" fmla="*/ 1154373 w 1161149"/>
                  <a:gd name="connsiteY2-470" fmla="*/ 366010 h 964605"/>
                  <a:gd name="connsiteX3-471" fmla="*/ 822318 w 1161149"/>
                  <a:gd name="connsiteY3-472" fmla="*/ 499287 h 964605"/>
                  <a:gd name="connsiteX4-473" fmla="*/ 1137112 w 1161149"/>
                  <a:gd name="connsiteY4-474" fmla="*/ 709149 h 964605"/>
                  <a:gd name="connsiteX5-475" fmla="*/ 882279 w 1161149"/>
                  <a:gd name="connsiteY5-476" fmla="*/ 963982 h 964605"/>
                  <a:gd name="connsiteX6-477" fmla="*/ 657427 w 1161149"/>
                  <a:gd name="connsiteY6-478" fmla="*/ 709149 h 964605"/>
                  <a:gd name="connsiteX7-479" fmla="*/ 237702 w 1161149"/>
                  <a:gd name="connsiteY7-480" fmla="*/ 889031 h 964605"/>
                  <a:gd name="connsiteX8-481" fmla="*/ 12850 w 1161149"/>
                  <a:gd name="connsiteY8-482" fmla="*/ 724139 h 964605"/>
                  <a:gd name="connsiteX9-483" fmla="*/ 568217 w 1161149"/>
                  <a:gd name="connsiteY9-484" fmla="*/ 562099 h 964605"/>
                  <a:gd name="connsiteX0-485" fmla="*/ 970948 w 1161149"/>
                  <a:gd name="connsiteY0-486" fmla="*/ 0 h 963901"/>
                  <a:gd name="connsiteX1-487" fmla="*/ 1154373 w 1161149"/>
                  <a:gd name="connsiteY1-488" fmla="*/ 365306 h 963901"/>
                  <a:gd name="connsiteX2-489" fmla="*/ 822318 w 1161149"/>
                  <a:gd name="connsiteY2-490" fmla="*/ 498583 h 963901"/>
                  <a:gd name="connsiteX3-491" fmla="*/ 1137112 w 1161149"/>
                  <a:gd name="connsiteY3-492" fmla="*/ 708445 h 963901"/>
                  <a:gd name="connsiteX4-493" fmla="*/ 882279 w 1161149"/>
                  <a:gd name="connsiteY4-494" fmla="*/ 963278 h 963901"/>
                  <a:gd name="connsiteX5-495" fmla="*/ 657427 w 1161149"/>
                  <a:gd name="connsiteY5-496" fmla="*/ 708445 h 963901"/>
                  <a:gd name="connsiteX6-497" fmla="*/ 237702 w 1161149"/>
                  <a:gd name="connsiteY6-498" fmla="*/ 888327 h 963901"/>
                  <a:gd name="connsiteX7-499" fmla="*/ 12850 w 1161149"/>
                  <a:gd name="connsiteY7-500" fmla="*/ 723435 h 963901"/>
                  <a:gd name="connsiteX8-501" fmla="*/ 568217 w 1161149"/>
                  <a:gd name="connsiteY8-502" fmla="*/ 561395 h 963901"/>
                  <a:gd name="connsiteX0-503" fmla="*/ 1154373 w 1154373"/>
                  <a:gd name="connsiteY0-504" fmla="*/ 0 h 598595"/>
                  <a:gd name="connsiteX1-505" fmla="*/ 822318 w 1154373"/>
                  <a:gd name="connsiteY1-506" fmla="*/ 133277 h 598595"/>
                  <a:gd name="connsiteX2-507" fmla="*/ 1137112 w 1154373"/>
                  <a:gd name="connsiteY2-508" fmla="*/ 343139 h 598595"/>
                  <a:gd name="connsiteX3-509" fmla="*/ 882279 w 1154373"/>
                  <a:gd name="connsiteY3-510" fmla="*/ 597972 h 598595"/>
                  <a:gd name="connsiteX4-511" fmla="*/ 657427 w 1154373"/>
                  <a:gd name="connsiteY4-512" fmla="*/ 343139 h 598595"/>
                  <a:gd name="connsiteX5-513" fmla="*/ 237702 w 1154373"/>
                  <a:gd name="connsiteY5-514" fmla="*/ 523021 h 598595"/>
                  <a:gd name="connsiteX6-515" fmla="*/ 12850 w 1154373"/>
                  <a:gd name="connsiteY6-516" fmla="*/ 358129 h 598595"/>
                  <a:gd name="connsiteX7-517" fmla="*/ 568217 w 1154373"/>
                  <a:gd name="connsiteY7-518" fmla="*/ 196089 h 598595"/>
                  <a:gd name="connsiteX0-519" fmla="*/ 822318 w 1138670"/>
                  <a:gd name="connsiteY0-520" fmla="*/ 0 h 465318"/>
                  <a:gd name="connsiteX1-521" fmla="*/ 1137112 w 1138670"/>
                  <a:gd name="connsiteY1-522" fmla="*/ 209862 h 465318"/>
                  <a:gd name="connsiteX2-523" fmla="*/ 882279 w 1138670"/>
                  <a:gd name="connsiteY2-524" fmla="*/ 464695 h 465318"/>
                  <a:gd name="connsiteX3-525" fmla="*/ 657427 w 1138670"/>
                  <a:gd name="connsiteY3-526" fmla="*/ 209862 h 465318"/>
                  <a:gd name="connsiteX4-527" fmla="*/ 237702 w 1138670"/>
                  <a:gd name="connsiteY4-528" fmla="*/ 389744 h 465318"/>
                  <a:gd name="connsiteX5-529" fmla="*/ 12850 w 1138670"/>
                  <a:gd name="connsiteY5-530" fmla="*/ 224852 h 465318"/>
                  <a:gd name="connsiteX6-531" fmla="*/ 568217 w 1138670"/>
                  <a:gd name="connsiteY6-532" fmla="*/ 62812 h 465318"/>
                  <a:gd name="connsiteX0-533" fmla="*/ 1137112 w 1138670"/>
                  <a:gd name="connsiteY0-534" fmla="*/ 147050 h 402506"/>
                  <a:gd name="connsiteX1-535" fmla="*/ 882279 w 1138670"/>
                  <a:gd name="connsiteY1-536" fmla="*/ 401883 h 402506"/>
                  <a:gd name="connsiteX2-537" fmla="*/ 657427 w 1138670"/>
                  <a:gd name="connsiteY2-538" fmla="*/ 147050 h 402506"/>
                  <a:gd name="connsiteX3-539" fmla="*/ 237702 w 1138670"/>
                  <a:gd name="connsiteY3-540" fmla="*/ 326932 h 402506"/>
                  <a:gd name="connsiteX4-541" fmla="*/ 12850 w 1138670"/>
                  <a:gd name="connsiteY4-542" fmla="*/ 162040 h 402506"/>
                  <a:gd name="connsiteX5-543" fmla="*/ 568217 w 1138670"/>
                  <a:gd name="connsiteY5-544" fmla="*/ 0 h 402506"/>
                  <a:gd name="connsiteX0-545" fmla="*/ 882279 w 882279"/>
                  <a:gd name="connsiteY0-546" fmla="*/ 401883 h 401883"/>
                  <a:gd name="connsiteX1-547" fmla="*/ 657427 w 882279"/>
                  <a:gd name="connsiteY1-548" fmla="*/ 147050 h 401883"/>
                  <a:gd name="connsiteX2-549" fmla="*/ 237702 w 882279"/>
                  <a:gd name="connsiteY2-550" fmla="*/ 326932 h 401883"/>
                  <a:gd name="connsiteX3-551" fmla="*/ 12850 w 882279"/>
                  <a:gd name="connsiteY3-552" fmla="*/ 162040 h 401883"/>
                  <a:gd name="connsiteX4-553" fmla="*/ 568217 w 882279"/>
                  <a:gd name="connsiteY4-554" fmla="*/ 0 h 401883"/>
                  <a:gd name="connsiteX0-555" fmla="*/ 657427 w 657427"/>
                  <a:gd name="connsiteY0-556" fmla="*/ 147050 h 326972"/>
                  <a:gd name="connsiteX1-557" fmla="*/ 237702 w 657427"/>
                  <a:gd name="connsiteY1-558" fmla="*/ 326932 h 326972"/>
                  <a:gd name="connsiteX2-559" fmla="*/ 12850 w 657427"/>
                  <a:gd name="connsiteY2-560" fmla="*/ 162040 h 326972"/>
                  <a:gd name="connsiteX3-561" fmla="*/ 568217 w 657427"/>
                  <a:gd name="connsiteY3-562" fmla="*/ 0 h 326972"/>
                </a:gdLst>
                <a:cxnLst>
                  <a:cxn ang="0">
                    <a:pos x="connsiteX0-555" y="connsiteY0-556"/>
                  </a:cxn>
                  <a:cxn ang="0">
                    <a:pos x="connsiteX1-557" y="connsiteY1-558"/>
                  </a:cxn>
                  <a:cxn ang="0">
                    <a:pos x="connsiteX2-559" y="connsiteY2-560"/>
                  </a:cxn>
                  <a:cxn ang="0">
                    <a:pos x="connsiteX3-561" y="connsiteY3-562"/>
                  </a:cxn>
                </a:cxnLst>
                <a:rect l="l" t="t" r="r" b="b"/>
                <a:pathLst>
                  <a:path w="657427" h="326972">
                    <a:moveTo>
                      <a:pt x="657427" y="147050"/>
                    </a:moveTo>
                    <a:cubicBezTo>
                      <a:pt x="517519" y="207011"/>
                      <a:pt x="345131" y="324434"/>
                      <a:pt x="237702" y="326932"/>
                    </a:cubicBezTo>
                    <a:cubicBezTo>
                      <a:pt x="130273" y="329430"/>
                      <a:pt x="-49609" y="214505"/>
                      <a:pt x="12850" y="162040"/>
                    </a:cubicBezTo>
                    <a:lnTo>
                      <a:pt x="568217" y="0"/>
                    </a:ln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Freeform 5"/>
          <p:cNvSpPr/>
          <p:nvPr/>
        </p:nvSpPr>
        <p:spPr bwMode="auto">
          <a:xfrm>
            <a:off x="2554555" y="2508326"/>
            <a:ext cx="3223945" cy="79407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2554555" y="4400941"/>
            <a:ext cx="3223945" cy="79407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7542983" y="2556921"/>
            <a:ext cx="3223945" cy="79407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Freeform 5"/>
          <p:cNvSpPr/>
          <p:nvPr/>
        </p:nvSpPr>
        <p:spPr bwMode="auto">
          <a:xfrm>
            <a:off x="7542982" y="4400940"/>
            <a:ext cx="3223945" cy="79407"/>
          </a:xfrm>
          <a:custGeom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7" grpId="0"/>
      <p:bldP spid="18" grpId="0"/>
      <p:bldP spid="21" grpId="0"/>
      <p:bldP spid="22" grpId="0"/>
      <p:bldP spid="42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1150373" y="2133047"/>
            <a:ext cx="4370998" cy="3405069"/>
            <a:chOff x="1766" y="1339"/>
            <a:chExt cx="1887" cy="1470"/>
          </a:xfrm>
          <a:solidFill>
            <a:schemeClr val="bg1"/>
          </a:solidFill>
        </p:grpSpPr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2722" y="1361"/>
              <a:ext cx="58" cy="58"/>
            </a:xfrm>
            <a:custGeom>
              <a:gdLst>
                <a:gd name="T0" fmla="*/ 6 w 13"/>
                <a:gd name="T1" fmla="*/ 0 h 13"/>
                <a:gd name="T2" fmla="*/ 8 w 13"/>
                <a:gd name="T3" fmla="*/ 0 h 13"/>
                <a:gd name="T4" fmla="*/ 13 w 13"/>
                <a:gd name="T5" fmla="*/ 12 h 13"/>
                <a:gd name="T6" fmla="*/ 12 w 13"/>
                <a:gd name="T7" fmla="*/ 13 h 13"/>
                <a:gd name="T8" fmla="*/ 9 w 13"/>
                <a:gd name="T9" fmla="*/ 9 h 13"/>
                <a:gd name="T10" fmla="*/ 5 w 13"/>
                <a:gd name="T11" fmla="*/ 8 h 13"/>
                <a:gd name="T12" fmla="*/ 3 w 13"/>
                <a:gd name="T13" fmla="*/ 9 h 13"/>
                <a:gd name="T14" fmla="*/ 4 w 13"/>
                <a:gd name="T15" fmla="*/ 11 h 13"/>
                <a:gd name="T16" fmla="*/ 2 w 13"/>
                <a:gd name="T17" fmla="*/ 13 h 13"/>
                <a:gd name="T18" fmla="*/ 4 w 13"/>
                <a:gd name="T19" fmla="*/ 2 h 13"/>
                <a:gd name="T20" fmla="*/ 6 w 13"/>
                <a:gd name="T21" fmla="*/ 0 h 13"/>
                <a:gd name="T22" fmla="*/ 5 w 13"/>
                <a:gd name="T23" fmla="*/ 6 h 13"/>
                <a:gd name="T24" fmla="*/ 8 w 13"/>
                <a:gd name="T25" fmla="*/ 7 h 13"/>
                <a:gd name="T26" fmla="*/ 6 w 13"/>
                <a:gd name="T27" fmla="*/ 4 h 13"/>
                <a:gd name="T28" fmla="*/ 5 w 13"/>
                <a:gd name="T29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7" y="0"/>
                    <a:pt x="7" y="0"/>
                    <a:pt x="8" y="0"/>
                  </a:cubicBezTo>
                  <a:cubicBezTo>
                    <a:pt x="9" y="5"/>
                    <a:pt x="13" y="7"/>
                    <a:pt x="13" y="12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0" y="13"/>
                    <a:pt x="11" y="10"/>
                    <a:pt x="9" y="9"/>
                  </a:cubicBezTo>
                  <a:cubicBezTo>
                    <a:pt x="7" y="8"/>
                    <a:pt x="6" y="9"/>
                    <a:pt x="5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2" y="11"/>
                    <a:pt x="2" y="13"/>
                    <a:pt x="2" y="13"/>
                  </a:cubicBezTo>
                  <a:cubicBezTo>
                    <a:pt x="0" y="10"/>
                    <a:pt x="4" y="6"/>
                    <a:pt x="4" y="2"/>
                  </a:cubicBezTo>
                  <a:cubicBezTo>
                    <a:pt x="5" y="2"/>
                    <a:pt x="5" y="0"/>
                    <a:pt x="6" y="0"/>
                  </a:cubicBezTo>
                  <a:close/>
                  <a:moveTo>
                    <a:pt x="5" y="6"/>
                  </a:moveTo>
                  <a:cubicBezTo>
                    <a:pt x="6" y="6"/>
                    <a:pt x="7" y="6"/>
                    <a:pt x="8" y="7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5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784" y="1361"/>
              <a:ext cx="58" cy="58"/>
            </a:xfrm>
            <a:custGeom>
              <a:gdLst>
                <a:gd name="T0" fmla="*/ 2 w 13"/>
                <a:gd name="T1" fmla="*/ 0 h 13"/>
                <a:gd name="T2" fmla="*/ 6 w 13"/>
                <a:gd name="T3" fmla="*/ 4 h 13"/>
                <a:gd name="T4" fmla="*/ 10 w 13"/>
                <a:gd name="T5" fmla="*/ 0 h 13"/>
                <a:gd name="T6" fmla="*/ 11 w 13"/>
                <a:gd name="T7" fmla="*/ 0 h 13"/>
                <a:gd name="T8" fmla="*/ 8 w 13"/>
                <a:gd name="T9" fmla="*/ 6 h 13"/>
                <a:gd name="T10" fmla="*/ 9 w 13"/>
                <a:gd name="T11" fmla="*/ 11 h 13"/>
                <a:gd name="T12" fmla="*/ 6 w 13"/>
                <a:gd name="T13" fmla="*/ 8 h 13"/>
                <a:gd name="T14" fmla="*/ 2 w 13"/>
                <a:gd name="T15" fmla="*/ 13 h 13"/>
                <a:gd name="T16" fmla="*/ 1 w 13"/>
                <a:gd name="T17" fmla="*/ 12 h 13"/>
                <a:gd name="T18" fmla="*/ 5 w 13"/>
                <a:gd name="T19" fmla="*/ 6 h 13"/>
                <a:gd name="T20" fmla="*/ 2 w 13"/>
                <a:gd name="T2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4" y="0"/>
                    <a:pt x="4" y="3"/>
                    <a:pt x="6" y="4"/>
                  </a:cubicBezTo>
                  <a:cubicBezTo>
                    <a:pt x="8" y="2"/>
                    <a:pt x="10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2"/>
                    <a:pt x="8" y="4"/>
                    <a:pt x="8" y="6"/>
                  </a:cubicBezTo>
                  <a:cubicBezTo>
                    <a:pt x="7" y="8"/>
                    <a:pt x="13" y="9"/>
                    <a:pt x="9" y="11"/>
                  </a:cubicBezTo>
                  <a:cubicBezTo>
                    <a:pt x="8" y="11"/>
                    <a:pt x="7" y="9"/>
                    <a:pt x="6" y="8"/>
                  </a:cubicBezTo>
                  <a:cubicBezTo>
                    <a:pt x="5" y="10"/>
                    <a:pt x="4" y="12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638" y="1366"/>
              <a:ext cx="76" cy="62"/>
            </a:xfrm>
            <a:custGeom>
              <a:gdLst>
                <a:gd name="T0" fmla="*/ 17 w 17"/>
                <a:gd name="T1" fmla="*/ 9 h 14"/>
                <a:gd name="T2" fmla="*/ 14 w 17"/>
                <a:gd name="T3" fmla="*/ 13 h 14"/>
                <a:gd name="T4" fmla="*/ 10 w 17"/>
                <a:gd name="T5" fmla="*/ 3 h 14"/>
                <a:gd name="T6" fmla="*/ 11 w 17"/>
                <a:gd name="T7" fmla="*/ 12 h 14"/>
                <a:gd name="T8" fmla="*/ 9 w 17"/>
                <a:gd name="T9" fmla="*/ 12 h 14"/>
                <a:gd name="T10" fmla="*/ 8 w 17"/>
                <a:gd name="T11" fmla="*/ 3 h 14"/>
                <a:gd name="T12" fmla="*/ 3 w 17"/>
                <a:gd name="T13" fmla="*/ 4 h 14"/>
                <a:gd name="T14" fmla="*/ 2 w 17"/>
                <a:gd name="T15" fmla="*/ 14 h 14"/>
                <a:gd name="T16" fmla="*/ 1 w 17"/>
                <a:gd name="T17" fmla="*/ 6 h 14"/>
                <a:gd name="T18" fmla="*/ 2 w 17"/>
                <a:gd name="T19" fmla="*/ 5 h 14"/>
                <a:gd name="T20" fmla="*/ 1 w 17"/>
                <a:gd name="T21" fmla="*/ 3 h 14"/>
                <a:gd name="T22" fmla="*/ 13 w 17"/>
                <a:gd name="T23" fmla="*/ 1 h 14"/>
                <a:gd name="T24" fmla="*/ 16 w 17"/>
                <a:gd name="T25" fmla="*/ 3 h 14"/>
                <a:gd name="T26" fmla="*/ 16 w 17"/>
                <a:gd name="T27" fmla="*/ 9 h 14"/>
                <a:gd name="T28" fmla="*/ 17 w 17"/>
                <a:gd name="T29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4">
                  <a:moveTo>
                    <a:pt x="17" y="9"/>
                  </a:moveTo>
                  <a:cubicBezTo>
                    <a:pt x="16" y="11"/>
                    <a:pt x="16" y="13"/>
                    <a:pt x="14" y="13"/>
                  </a:cubicBezTo>
                  <a:cubicBezTo>
                    <a:pt x="15" y="9"/>
                    <a:pt x="15" y="3"/>
                    <a:pt x="10" y="3"/>
                  </a:cubicBezTo>
                  <a:cubicBezTo>
                    <a:pt x="10" y="6"/>
                    <a:pt x="10" y="8"/>
                    <a:pt x="11" y="12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7" y="11"/>
                    <a:pt x="9" y="6"/>
                    <a:pt x="8" y="3"/>
                  </a:cubicBezTo>
                  <a:cubicBezTo>
                    <a:pt x="6" y="3"/>
                    <a:pt x="4" y="3"/>
                    <a:pt x="3" y="4"/>
                  </a:cubicBezTo>
                  <a:cubicBezTo>
                    <a:pt x="1" y="6"/>
                    <a:pt x="5" y="12"/>
                    <a:pt x="2" y="14"/>
                  </a:cubicBezTo>
                  <a:cubicBezTo>
                    <a:pt x="0" y="14"/>
                    <a:pt x="1" y="9"/>
                    <a:pt x="1" y="6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1" y="4"/>
                    <a:pt x="0" y="4"/>
                    <a:pt x="1" y="3"/>
                  </a:cubicBezTo>
                  <a:cubicBezTo>
                    <a:pt x="3" y="0"/>
                    <a:pt x="9" y="0"/>
                    <a:pt x="13" y="1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7" y="5"/>
                    <a:pt x="17" y="7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2368" y="1468"/>
              <a:ext cx="66" cy="18"/>
            </a:xfrm>
            <a:custGeom>
              <a:gdLst>
                <a:gd name="T0" fmla="*/ 15 w 15"/>
                <a:gd name="T1" fmla="*/ 1 h 4"/>
                <a:gd name="T2" fmla="*/ 12 w 15"/>
                <a:gd name="T3" fmla="*/ 2 h 4"/>
                <a:gd name="T4" fmla="*/ 0 w 15"/>
                <a:gd name="T5" fmla="*/ 2 h 4"/>
                <a:gd name="T6" fmla="*/ 1 w 15"/>
                <a:gd name="T7" fmla="*/ 1 h 4"/>
                <a:gd name="T8" fmla="*/ 15 w 15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4" y="3"/>
                    <a:pt x="13" y="2"/>
                    <a:pt x="12" y="2"/>
                  </a:cubicBezTo>
                  <a:cubicBezTo>
                    <a:pt x="8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1"/>
                    <a:pt x="10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2474" y="1468"/>
              <a:ext cx="71" cy="13"/>
            </a:xfrm>
            <a:custGeom>
              <a:gdLst>
                <a:gd name="T0" fmla="*/ 16 w 16"/>
                <a:gd name="T1" fmla="*/ 2 h 3"/>
                <a:gd name="T2" fmla="*/ 2 w 16"/>
                <a:gd name="T3" fmla="*/ 3 h 3"/>
                <a:gd name="T4" fmla="*/ 1 w 16"/>
                <a:gd name="T5" fmla="*/ 2 h 3"/>
                <a:gd name="T6" fmla="*/ 16 w 16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1" y="3"/>
                    <a:pt x="6" y="2"/>
                    <a:pt x="2" y="3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4" y="0"/>
                    <a:pt x="10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2590" y="1468"/>
              <a:ext cx="53" cy="13"/>
            </a:xfrm>
            <a:custGeom>
              <a:gdLst>
                <a:gd name="T0" fmla="*/ 12 w 12"/>
                <a:gd name="T1" fmla="*/ 2 h 3"/>
                <a:gd name="T2" fmla="*/ 0 w 12"/>
                <a:gd name="T3" fmla="*/ 3 h 3"/>
                <a:gd name="T4" fmla="*/ 3 w 12"/>
                <a:gd name="T5" fmla="*/ 1 h 3"/>
                <a:gd name="T6" fmla="*/ 9 w 12"/>
                <a:gd name="T7" fmla="*/ 2 h 3"/>
                <a:gd name="T8" fmla="*/ 12 w 12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2"/>
                  </a:moveTo>
                  <a:cubicBezTo>
                    <a:pt x="8" y="3"/>
                    <a:pt x="3" y="3"/>
                    <a:pt x="0" y="3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5" y="1"/>
                    <a:pt x="8" y="1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2266" y="1464"/>
              <a:ext cx="58" cy="17"/>
            </a:xfrm>
            <a:custGeom>
              <a:gdLst>
                <a:gd name="T0" fmla="*/ 13 w 13"/>
                <a:gd name="T1" fmla="*/ 3 h 4"/>
                <a:gd name="T2" fmla="*/ 0 w 13"/>
                <a:gd name="T3" fmla="*/ 4 h 4"/>
                <a:gd name="T4" fmla="*/ 13 w 13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13" y="3"/>
                  </a:moveTo>
                  <a:cubicBezTo>
                    <a:pt x="10" y="4"/>
                    <a:pt x="4" y="3"/>
                    <a:pt x="0" y="4"/>
                  </a:cubicBezTo>
                  <a:cubicBezTo>
                    <a:pt x="0" y="0"/>
                    <a:pt x="10" y="2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2160" y="1472"/>
              <a:ext cx="66" cy="14"/>
            </a:xfrm>
            <a:custGeom>
              <a:gdLst>
                <a:gd name="T0" fmla="*/ 15 w 15"/>
                <a:gd name="T1" fmla="*/ 2 h 3"/>
                <a:gd name="T2" fmla="*/ 0 w 15"/>
                <a:gd name="T3" fmla="*/ 3 h 3"/>
                <a:gd name="T4" fmla="*/ 0 w 15"/>
                <a:gd name="T5" fmla="*/ 1 h 3"/>
                <a:gd name="T6" fmla="*/ 15 w 15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15" y="2"/>
                  </a:moveTo>
                  <a:cubicBezTo>
                    <a:pt x="11" y="2"/>
                    <a:pt x="5" y="2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5" y="1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2036" y="1477"/>
              <a:ext cx="53" cy="13"/>
            </a:xfrm>
            <a:custGeom>
              <a:gdLst>
                <a:gd name="T0" fmla="*/ 12 w 12"/>
                <a:gd name="T1" fmla="*/ 2 h 3"/>
                <a:gd name="T2" fmla="*/ 0 w 12"/>
                <a:gd name="T3" fmla="*/ 3 h 3"/>
                <a:gd name="T4" fmla="*/ 5 w 12"/>
                <a:gd name="T5" fmla="*/ 1 h 3"/>
                <a:gd name="T6" fmla="*/ 12 w 12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2"/>
                  </a:moveTo>
                  <a:cubicBezTo>
                    <a:pt x="10" y="3"/>
                    <a:pt x="3" y="2"/>
                    <a:pt x="0" y="3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7" y="1"/>
                    <a:pt x="10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1890" y="1486"/>
              <a:ext cx="75" cy="9"/>
            </a:xfrm>
            <a:custGeom>
              <a:gdLst>
                <a:gd name="T0" fmla="*/ 17 w 17"/>
                <a:gd name="T1" fmla="*/ 1 h 2"/>
                <a:gd name="T2" fmla="*/ 0 w 17"/>
                <a:gd name="T3" fmla="*/ 2 h 2"/>
                <a:gd name="T4" fmla="*/ 4 w 17"/>
                <a:gd name="T5" fmla="*/ 0 h 2"/>
                <a:gd name="T6" fmla="*/ 13 w 17"/>
                <a:gd name="T7" fmla="*/ 0 h 2"/>
                <a:gd name="T8" fmla="*/ 17 w 17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">
                  <a:moveTo>
                    <a:pt x="17" y="1"/>
                  </a:moveTo>
                  <a:cubicBezTo>
                    <a:pt x="11" y="2"/>
                    <a:pt x="7" y="2"/>
                    <a:pt x="0" y="2"/>
                  </a:cubicBezTo>
                  <a:cubicBezTo>
                    <a:pt x="0" y="0"/>
                    <a:pt x="3" y="0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836" y="1490"/>
              <a:ext cx="18" cy="13"/>
            </a:xfrm>
            <a:custGeom>
              <a:gdLst>
                <a:gd name="T0" fmla="*/ 0 w 4"/>
                <a:gd name="T1" fmla="*/ 1 h 3"/>
                <a:gd name="T2" fmla="*/ 4 w 4"/>
                <a:gd name="T3" fmla="*/ 2 h 3"/>
                <a:gd name="T4" fmla="*/ 0 w 4"/>
                <a:gd name="T5" fmla="*/ 3 h 3"/>
                <a:gd name="T6" fmla="*/ 0 w 4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2"/>
                    <a:pt x="3" y="0"/>
                    <a:pt x="4" y="2"/>
                  </a:cubicBezTo>
                  <a:cubicBezTo>
                    <a:pt x="2" y="2"/>
                    <a:pt x="2" y="2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2714" y="1614"/>
              <a:ext cx="17" cy="54"/>
            </a:xfrm>
            <a:custGeom>
              <a:gdLst>
                <a:gd name="T0" fmla="*/ 3 w 4"/>
                <a:gd name="T1" fmla="*/ 0 h 12"/>
                <a:gd name="T2" fmla="*/ 2 w 4"/>
                <a:gd name="T3" fmla="*/ 2 h 12"/>
                <a:gd name="T4" fmla="*/ 4 w 4"/>
                <a:gd name="T5" fmla="*/ 12 h 12"/>
                <a:gd name="T6" fmla="*/ 2 w 4"/>
                <a:gd name="T7" fmla="*/ 12 h 12"/>
                <a:gd name="T8" fmla="*/ 2 w 4"/>
                <a:gd name="T9" fmla="*/ 0 h 12"/>
                <a:gd name="T10" fmla="*/ 3 w 4"/>
                <a:gd name="T11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3" y="0"/>
                    <a:pt x="3" y="2"/>
                    <a:pt x="2" y="2"/>
                  </a:cubicBezTo>
                  <a:cubicBezTo>
                    <a:pt x="4" y="5"/>
                    <a:pt x="4" y="9"/>
                    <a:pt x="4" y="12"/>
                  </a:cubicBezTo>
                  <a:cubicBezTo>
                    <a:pt x="3" y="12"/>
                    <a:pt x="3" y="11"/>
                    <a:pt x="2" y="12"/>
                  </a:cubicBezTo>
                  <a:cubicBezTo>
                    <a:pt x="3" y="8"/>
                    <a:pt x="0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2718" y="1721"/>
              <a:ext cx="27" cy="53"/>
            </a:xfrm>
            <a:custGeom>
              <a:gdLst>
                <a:gd name="T0" fmla="*/ 2 w 6"/>
                <a:gd name="T1" fmla="*/ 0 h 12"/>
                <a:gd name="T2" fmla="*/ 3 w 6"/>
                <a:gd name="T3" fmla="*/ 4 h 12"/>
                <a:gd name="T4" fmla="*/ 3 w 6"/>
                <a:gd name="T5" fmla="*/ 6 h 12"/>
                <a:gd name="T6" fmla="*/ 2 w 6"/>
                <a:gd name="T7" fmla="*/ 12 h 12"/>
                <a:gd name="T8" fmla="*/ 2 w 6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3" y="5"/>
                    <a:pt x="5" y="6"/>
                    <a:pt x="3" y="6"/>
                  </a:cubicBezTo>
                  <a:cubicBezTo>
                    <a:pt x="4" y="8"/>
                    <a:pt x="6" y="12"/>
                    <a:pt x="2" y="12"/>
                  </a:cubicBezTo>
                  <a:cubicBezTo>
                    <a:pt x="2" y="9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2895" y="1845"/>
              <a:ext cx="71" cy="14"/>
            </a:xfrm>
            <a:custGeom>
              <a:gdLst>
                <a:gd name="T0" fmla="*/ 15 w 16"/>
                <a:gd name="T1" fmla="*/ 2 h 3"/>
                <a:gd name="T2" fmla="*/ 0 w 16"/>
                <a:gd name="T3" fmla="*/ 3 h 3"/>
                <a:gd name="T4" fmla="*/ 7 w 16"/>
                <a:gd name="T5" fmla="*/ 1 h 3"/>
                <a:gd name="T6" fmla="*/ 14 w 16"/>
                <a:gd name="T7" fmla="*/ 0 h 3"/>
                <a:gd name="T8" fmla="*/ 15 w 16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5" y="2"/>
                  </a:moveTo>
                  <a:cubicBezTo>
                    <a:pt x="13" y="3"/>
                    <a:pt x="3" y="2"/>
                    <a:pt x="0" y="3"/>
                  </a:cubicBezTo>
                  <a:cubicBezTo>
                    <a:pt x="1" y="0"/>
                    <a:pt x="5" y="1"/>
                    <a:pt x="7" y="1"/>
                  </a:cubicBezTo>
                  <a:cubicBezTo>
                    <a:pt x="9" y="1"/>
                    <a:pt x="13" y="0"/>
                    <a:pt x="14" y="0"/>
                  </a:cubicBezTo>
                  <a:cubicBezTo>
                    <a:pt x="15" y="1"/>
                    <a:pt x="16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111" y="1859"/>
              <a:ext cx="58" cy="13"/>
            </a:xfrm>
            <a:custGeom>
              <a:gdLst>
                <a:gd name="T0" fmla="*/ 13 w 13"/>
                <a:gd name="T1" fmla="*/ 2 h 3"/>
                <a:gd name="T2" fmla="*/ 0 w 13"/>
                <a:gd name="T3" fmla="*/ 3 h 3"/>
                <a:gd name="T4" fmla="*/ 8 w 13"/>
                <a:gd name="T5" fmla="*/ 1 h 3"/>
                <a:gd name="T6" fmla="*/ 9 w 13"/>
                <a:gd name="T7" fmla="*/ 1 h 3"/>
                <a:gd name="T8" fmla="*/ 13 w 13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9" y="1"/>
                    <a:pt x="5" y="3"/>
                    <a:pt x="0" y="3"/>
                  </a:cubicBezTo>
                  <a:cubicBezTo>
                    <a:pt x="0" y="0"/>
                    <a:pt x="7" y="1"/>
                    <a:pt x="8" y="1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1"/>
                    <a:pt x="12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2328" y="1859"/>
              <a:ext cx="58" cy="13"/>
            </a:xfrm>
            <a:custGeom>
              <a:gdLst>
                <a:gd name="T0" fmla="*/ 13 w 13"/>
                <a:gd name="T1" fmla="*/ 1 h 3"/>
                <a:gd name="T2" fmla="*/ 13 w 13"/>
                <a:gd name="T3" fmla="*/ 2 h 3"/>
                <a:gd name="T4" fmla="*/ 10 w 13"/>
                <a:gd name="T5" fmla="*/ 2 h 3"/>
                <a:gd name="T6" fmla="*/ 10 w 13"/>
                <a:gd name="T7" fmla="*/ 1 h 3"/>
                <a:gd name="T8" fmla="*/ 7 w 13"/>
                <a:gd name="T9" fmla="*/ 1 h 3"/>
                <a:gd name="T10" fmla="*/ 7 w 13"/>
                <a:gd name="T11" fmla="*/ 2 h 3"/>
                <a:gd name="T12" fmla="*/ 1 w 13"/>
                <a:gd name="T13" fmla="*/ 3 h 3"/>
                <a:gd name="T14" fmla="*/ 1 w 13"/>
                <a:gd name="T15" fmla="*/ 1 h 3"/>
                <a:gd name="T16" fmla="*/ 10 w 13"/>
                <a:gd name="T17" fmla="*/ 1 h 3"/>
                <a:gd name="T18" fmla="*/ 13 w 13"/>
                <a:gd name="T1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cubicBezTo>
                    <a:pt x="13" y="1"/>
                    <a:pt x="13" y="1"/>
                    <a:pt x="13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2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5" y="1"/>
                    <a:pt x="3" y="3"/>
                    <a:pt x="1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4" y="1"/>
                    <a:pt x="7" y="0"/>
                    <a:pt x="10" y="1"/>
                  </a:cubicBezTo>
                  <a:cubicBezTo>
                    <a:pt x="10" y="0"/>
                    <a:pt x="11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2434" y="1859"/>
              <a:ext cx="62" cy="17"/>
            </a:xfrm>
            <a:custGeom>
              <a:gdLst>
                <a:gd name="T0" fmla="*/ 13 w 14"/>
                <a:gd name="T1" fmla="*/ 1 h 4"/>
                <a:gd name="T2" fmla="*/ 11 w 14"/>
                <a:gd name="T3" fmla="*/ 2 h 4"/>
                <a:gd name="T4" fmla="*/ 0 w 14"/>
                <a:gd name="T5" fmla="*/ 3 h 4"/>
                <a:gd name="T6" fmla="*/ 1 w 14"/>
                <a:gd name="T7" fmla="*/ 1 h 4"/>
                <a:gd name="T8" fmla="*/ 13 w 14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4" y="3"/>
                    <a:pt x="12" y="3"/>
                    <a:pt x="11" y="2"/>
                  </a:cubicBezTo>
                  <a:cubicBezTo>
                    <a:pt x="7" y="2"/>
                    <a:pt x="5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5" y="1"/>
                    <a:pt x="1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1903" y="1859"/>
              <a:ext cx="62" cy="17"/>
            </a:xfrm>
            <a:custGeom>
              <a:gdLst>
                <a:gd name="T0" fmla="*/ 14 w 14"/>
                <a:gd name="T1" fmla="*/ 2 h 4"/>
                <a:gd name="T2" fmla="*/ 6 w 14"/>
                <a:gd name="T3" fmla="*/ 3 h 4"/>
                <a:gd name="T4" fmla="*/ 1 w 14"/>
                <a:gd name="T5" fmla="*/ 3 h 4"/>
                <a:gd name="T6" fmla="*/ 0 w 14"/>
                <a:gd name="T7" fmla="*/ 1 h 4"/>
                <a:gd name="T8" fmla="*/ 14 w 14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3" y="4"/>
                    <a:pt x="8" y="1"/>
                    <a:pt x="6" y="3"/>
                  </a:cubicBezTo>
                  <a:cubicBezTo>
                    <a:pt x="4" y="3"/>
                    <a:pt x="3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4" y="2"/>
                    <a:pt x="10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2000" y="1863"/>
              <a:ext cx="67" cy="18"/>
            </a:xfrm>
            <a:custGeom>
              <a:gdLst>
                <a:gd name="T0" fmla="*/ 15 w 15"/>
                <a:gd name="T1" fmla="*/ 1 h 4"/>
                <a:gd name="T2" fmla="*/ 11 w 15"/>
                <a:gd name="T3" fmla="*/ 2 h 4"/>
                <a:gd name="T4" fmla="*/ 0 w 15"/>
                <a:gd name="T5" fmla="*/ 2 h 4"/>
                <a:gd name="T6" fmla="*/ 0 w 15"/>
                <a:gd name="T7" fmla="*/ 1 h 4"/>
                <a:gd name="T8" fmla="*/ 15 w 15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4" y="3"/>
                    <a:pt x="12" y="1"/>
                    <a:pt x="11" y="2"/>
                  </a:cubicBezTo>
                  <a:cubicBezTo>
                    <a:pt x="7" y="1"/>
                    <a:pt x="3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0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3090" y="1934"/>
              <a:ext cx="18" cy="62"/>
            </a:xfrm>
            <a:custGeom>
              <a:gdLst>
                <a:gd name="T0" fmla="*/ 1 w 4"/>
                <a:gd name="T1" fmla="*/ 0 h 14"/>
                <a:gd name="T2" fmla="*/ 3 w 4"/>
                <a:gd name="T3" fmla="*/ 1 h 14"/>
                <a:gd name="T4" fmla="*/ 3 w 4"/>
                <a:gd name="T5" fmla="*/ 13 h 14"/>
                <a:gd name="T6" fmla="*/ 2 w 4"/>
                <a:gd name="T7" fmla="*/ 12 h 14"/>
                <a:gd name="T8" fmla="*/ 1 w 4"/>
                <a:gd name="T9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2" y="4"/>
                    <a:pt x="4" y="10"/>
                    <a:pt x="3" y="13"/>
                  </a:cubicBezTo>
                  <a:cubicBezTo>
                    <a:pt x="2" y="14"/>
                    <a:pt x="3" y="12"/>
                    <a:pt x="2" y="12"/>
                  </a:cubicBezTo>
                  <a:cubicBezTo>
                    <a:pt x="2" y="8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2736" y="1947"/>
              <a:ext cx="13" cy="45"/>
            </a:xfrm>
            <a:custGeom>
              <a:gdLst>
                <a:gd name="T0" fmla="*/ 1 w 3"/>
                <a:gd name="T1" fmla="*/ 0 h 10"/>
                <a:gd name="T2" fmla="*/ 3 w 3"/>
                <a:gd name="T3" fmla="*/ 10 h 10"/>
                <a:gd name="T4" fmla="*/ 0 w 3"/>
                <a:gd name="T5" fmla="*/ 1 h 10"/>
                <a:gd name="T6" fmla="*/ 1 w 3"/>
                <a:gd name="T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3" y="3"/>
                    <a:pt x="3" y="6"/>
                    <a:pt x="3" y="10"/>
                  </a:cubicBezTo>
                  <a:cubicBezTo>
                    <a:pt x="0" y="10"/>
                    <a:pt x="2" y="4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1819" y="2036"/>
              <a:ext cx="40" cy="22"/>
            </a:xfrm>
            <a:custGeom>
              <a:gdLst>
                <a:gd name="T0" fmla="*/ 9 w 9"/>
                <a:gd name="T1" fmla="*/ 4 h 5"/>
                <a:gd name="T2" fmla="*/ 8 w 9"/>
                <a:gd name="T3" fmla="*/ 5 h 5"/>
                <a:gd name="T4" fmla="*/ 0 w 9"/>
                <a:gd name="T5" fmla="*/ 4 h 5"/>
                <a:gd name="T6" fmla="*/ 9 w 9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cubicBezTo>
                    <a:pt x="9" y="4"/>
                    <a:pt x="8" y="4"/>
                    <a:pt x="8" y="5"/>
                  </a:cubicBezTo>
                  <a:cubicBezTo>
                    <a:pt x="6" y="3"/>
                    <a:pt x="3" y="4"/>
                    <a:pt x="0" y="4"/>
                  </a:cubicBezTo>
                  <a:cubicBezTo>
                    <a:pt x="1" y="0"/>
                    <a:pt x="7" y="3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3130" y="2045"/>
              <a:ext cx="49" cy="18"/>
            </a:xfrm>
            <a:custGeom>
              <a:gdLst>
                <a:gd name="T0" fmla="*/ 3 w 11"/>
                <a:gd name="T1" fmla="*/ 0 h 4"/>
                <a:gd name="T2" fmla="*/ 11 w 11"/>
                <a:gd name="T3" fmla="*/ 2 h 4"/>
                <a:gd name="T4" fmla="*/ 4 w 11"/>
                <a:gd name="T5" fmla="*/ 2 h 4"/>
                <a:gd name="T6" fmla="*/ 0 w 11"/>
                <a:gd name="T7" fmla="*/ 2 h 4"/>
                <a:gd name="T8" fmla="*/ 3 w 11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3" y="0"/>
                  </a:moveTo>
                  <a:cubicBezTo>
                    <a:pt x="5" y="2"/>
                    <a:pt x="9" y="0"/>
                    <a:pt x="11" y="2"/>
                  </a:cubicBezTo>
                  <a:cubicBezTo>
                    <a:pt x="10" y="4"/>
                    <a:pt x="7" y="2"/>
                    <a:pt x="4" y="2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2722" y="2045"/>
              <a:ext cx="76" cy="62"/>
            </a:xfrm>
            <a:custGeom>
              <a:gdLst>
                <a:gd name="T0" fmla="*/ 4 w 17"/>
                <a:gd name="T1" fmla="*/ 0 h 14"/>
                <a:gd name="T2" fmla="*/ 5 w 17"/>
                <a:gd name="T3" fmla="*/ 2 h 14"/>
                <a:gd name="T4" fmla="*/ 16 w 17"/>
                <a:gd name="T5" fmla="*/ 1 h 14"/>
                <a:gd name="T6" fmla="*/ 16 w 17"/>
                <a:gd name="T7" fmla="*/ 3 h 14"/>
                <a:gd name="T8" fmla="*/ 15 w 17"/>
                <a:gd name="T9" fmla="*/ 4 h 14"/>
                <a:gd name="T10" fmla="*/ 13 w 17"/>
                <a:gd name="T11" fmla="*/ 2 h 14"/>
                <a:gd name="T12" fmla="*/ 8 w 17"/>
                <a:gd name="T13" fmla="*/ 2 h 14"/>
                <a:gd name="T14" fmla="*/ 5 w 17"/>
                <a:gd name="T15" fmla="*/ 4 h 14"/>
                <a:gd name="T16" fmla="*/ 5 w 17"/>
                <a:gd name="T17" fmla="*/ 10 h 14"/>
                <a:gd name="T18" fmla="*/ 5 w 17"/>
                <a:gd name="T19" fmla="*/ 14 h 14"/>
                <a:gd name="T20" fmla="*/ 4 w 17"/>
                <a:gd name="T21" fmla="*/ 11 h 14"/>
                <a:gd name="T22" fmla="*/ 3 w 17"/>
                <a:gd name="T23" fmla="*/ 4 h 14"/>
                <a:gd name="T24" fmla="*/ 0 w 17"/>
                <a:gd name="T25" fmla="*/ 3 h 14"/>
                <a:gd name="T26" fmla="*/ 4 w 17"/>
                <a:gd name="T27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">
                  <a:moveTo>
                    <a:pt x="4" y="0"/>
                  </a:moveTo>
                  <a:cubicBezTo>
                    <a:pt x="5" y="0"/>
                    <a:pt x="5" y="2"/>
                    <a:pt x="5" y="2"/>
                  </a:cubicBezTo>
                  <a:cubicBezTo>
                    <a:pt x="8" y="1"/>
                    <a:pt x="12" y="2"/>
                    <a:pt x="16" y="1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4"/>
                    <a:pt x="15" y="3"/>
                    <a:pt x="15" y="4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1" y="2"/>
                    <a:pt x="10" y="4"/>
                    <a:pt x="8" y="2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5"/>
                    <a:pt x="6" y="9"/>
                    <a:pt x="5" y="10"/>
                  </a:cubicBezTo>
                  <a:cubicBezTo>
                    <a:pt x="6" y="11"/>
                    <a:pt x="6" y="13"/>
                    <a:pt x="5" y="14"/>
                  </a:cubicBezTo>
                  <a:cubicBezTo>
                    <a:pt x="4" y="14"/>
                    <a:pt x="4" y="12"/>
                    <a:pt x="4" y="11"/>
                  </a:cubicBezTo>
                  <a:cubicBezTo>
                    <a:pt x="3" y="9"/>
                    <a:pt x="4" y="7"/>
                    <a:pt x="3" y="4"/>
                  </a:cubicBezTo>
                  <a:cubicBezTo>
                    <a:pt x="1" y="3"/>
                    <a:pt x="0" y="4"/>
                    <a:pt x="0" y="3"/>
                  </a:cubicBezTo>
                  <a:cubicBezTo>
                    <a:pt x="0" y="1"/>
                    <a:pt x="4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3037" y="2045"/>
              <a:ext cx="49" cy="18"/>
            </a:xfrm>
            <a:custGeom>
              <a:gdLst>
                <a:gd name="T0" fmla="*/ 11 w 11"/>
                <a:gd name="T1" fmla="*/ 2 h 4"/>
                <a:gd name="T2" fmla="*/ 10 w 11"/>
                <a:gd name="T3" fmla="*/ 3 h 4"/>
                <a:gd name="T4" fmla="*/ 0 w 11"/>
                <a:gd name="T5" fmla="*/ 3 h 4"/>
                <a:gd name="T6" fmla="*/ 8 w 11"/>
                <a:gd name="T7" fmla="*/ 2 h 4"/>
                <a:gd name="T8" fmla="*/ 11 w 11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11" y="3"/>
                    <a:pt x="10" y="2"/>
                    <a:pt x="10" y="3"/>
                  </a:cubicBezTo>
                  <a:cubicBezTo>
                    <a:pt x="6" y="2"/>
                    <a:pt x="4" y="4"/>
                    <a:pt x="0" y="3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9" y="2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1912" y="2050"/>
              <a:ext cx="44" cy="13"/>
            </a:xfrm>
            <a:custGeom>
              <a:gdLst>
                <a:gd name="T0" fmla="*/ 1 w 10"/>
                <a:gd name="T1" fmla="*/ 0 h 3"/>
                <a:gd name="T2" fmla="*/ 5 w 10"/>
                <a:gd name="T3" fmla="*/ 2 h 3"/>
                <a:gd name="T4" fmla="*/ 10 w 10"/>
                <a:gd name="T5" fmla="*/ 2 h 3"/>
                <a:gd name="T6" fmla="*/ 0 w 10"/>
                <a:gd name="T7" fmla="*/ 2 h 3"/>
                <a:gd name="T8" fmla="*/ 1 w 10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3" y="2"/>
                    <a:pt x="4" y="0"/>
                    <a:pt x="5" y="2"/>
                  </a:cubicBezTo>
                  <a:cubicBezTo>
                    <a:pt x="7" y="1"/>
                    <a:pt x="9" y="1"/>
                    <a:pt x="10" y="2"/>
                  </a:cubicBezTo>
                  <a:cubicBezTo>
                    <a:pt x="7" y="2"/>
                    <a:pt x="4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2014" y="2050"/>
              <a:ext cx="39" cy="17"/>
            </a:xfrm>
            <a:custGeom>
              <a:gdLst>
                <a:gd name="T0" fmla="*/ 9 w 9"/>
                <a:gd name="T1" fmla="*/ 2 h 4"/>
                <a:gd name="T2" fmla="*/ 1 w 9"/>
                <a:gd name="T3" fmla="*/ 3 h 4"/>
                <a:gd name="T4" fmla="*/ 0 w 9"/>
                <a:gd name="T5" fmla="*/ 2 h 4"/>
                <a:gd name="T6" fmla="*/ 4 w 9"/>
                <a:gd name="T7" fmla="*/ 1 h 4"/>
                <a:gd name="T8" fmla="*/ 9 w 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4"/>
                    <a:pt x="4" y="2"/>
                    <a:pt x="1" y="3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1" y="0"/>
                    <a:pt x="4" y="2"/>
                    <a:pt x="4" y="1"/>
                  </a:cubicBezTo>
                  <a:cubicBezTo>
                    <a:pt x="6" y="1"/>
                    <a:pt x="8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2939" y="2050"/>
              <a:ext cx="54" cy="13"/>
            </a:xfrm>
            <a:custGeom>
              <a:gdLst>
                <a:gd name="T0" fmla="*/ 12 w 12"/>
                <a:gd name="T1" fmla="*/ 2 h 3"/>
                <a:gd name="T2" fmla="*/ 12 w 12"/>
                <a:gd name="T3" fmla="*/ 2 h 3"/>
                <a:gd name="T4" fmla="*/ 1 w 12"/>
                <a:gd name="T5" fmla="*/ 3 h 3"/>
                <a:gd name="T6" fmla="*/ 1 w 12"/>
                <a:gd name="T7" fmla="*/ 1 h 3"/>
                <a:gd name="T8" fmla="*/ 12 w 12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2"/>
                  </a:moveTo>
                  <a:cubicBezTo>
                    <a:pt x="12" y="2"/>
                    <a:pt x="11" y="2"/>
                    <a:pt x="12" y="2"/>
                  </a:cubicBezTo>
                  <a:cubicBezTo>
                    <a:pt x="9" y="3"/>
                    <a:pt x="4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4" y="3"/>
                    <a:pt x="9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3099" y="2054"/>
              <a:ext cx="13" cy="44"/>
            </a:xfrm>
            <a:custGeom>
              <a:gdLst>
                <a:gd name="T0" fmla="*/ 1 w 3"/>
                <a:gd name="T1" fmla="*/ 0 h 10"/>
                <a:gd name="T2" fmla="*/ 2 w 3"/>
                <a:gd name="T3" fmla="*/ 0 h 10"/>
                <a:gd name="T4" fmla="*/ 3 w 3"/>
                <a:gd name="T5" fmla="*/ 10 h 10"/>
                <a:gd name="T6" fmla="*/ 1 w 3"/>
                <a:gd name="T7" fmla="*/ 6 h 10"/>
                <a:gd name="T8" fmla="*/ 1 w 3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4"/>
                    <a:pt x="3" y="7"/>
                    <a:pt x="3" y="10"/>
                  </a:cubicBezTo>
                  <a:cubicBezTo>
                    <a:pt x="0" y="10"/>
                    <a:pt x="2" y="7"/>
                    <a:pt x="1" y="6"/>
                  </a:cubicBezTo>
                  <a:cubicBezTo>
                    <a:pt x="1" y="4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2634" y="2054"/>
              <a:ext cx="53" cy="13"/>
            </a:xfrm>
            <a:custGeom>
              <a:gdLst>
                <a:gd name="T0" fmla="*/ 0 w 12"/>
                <a:gd name="T1" fmla="*/ 1 h 3"/>
                <a:gd name="T2" fmla="*/ 1 w 12"/>
                <a:gd name="T3" fmla="*/ 1 h 3"/>
                <a:gd name="T4" fmla="*/ 12 w 12"/>
                <a:gd name="T5" fmla="*/ 2 h 3"/>
                <a:gd name="T6" fmla="*/ 9 w 12"/>
                <a:gd name="T7" fmla="*/ 2 h 3"/>
                <a:gd name="T8" fmla="*/ 0 w 12"/>
                <a:gd name="T9" fmla="*/ 2 h 3"/>
                <a:gd name="T10" fmla="*/ 0 w 12"/>
                <a:gd name="T11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2"/>
                    <a:pt x="9" y="0"/>
                    <a:pt x="12" y="2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7" y="2"/>
                    <a:pt x="3" y="3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2089" y="2054"/>
              <a:ext cx="44" cy="13"/>
            </a:xfrm>
            <a:custGeom>
              <a:gdLst>
                <a:gd name="T0" fmla="*/ 1 w 10"/>
                <a:gd name="T1" fmla="*/ 1 h 3"/>
                <a:gd name="T2" fmla="*/ 10 w 10"/>
                <a:gd name="T3" fmla="*/ 1 h 3"/>
                <a:gd name="T4" fmla="*/ 8 w 10"/>
                <a:gd name="T5" fmla="*/ 2 h 3"/>
                <a:gd name="T6" fmla="*/ 0 w 10"/>
                <a:gd name="T7" fmla="*/ 2 h 3"/>
                <a:gd name="T8" fmla="*/ 1 w 10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" y="1"/>
                  </a:moveTo>
                  <a:cubicBezTo>
                    <a:pt x="3" y="1"/>
                    <a:pt x="8" y="0"/>
                    <a:pt x="10" y="1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5" y="2"/>
                    <a:pt x="3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2164" y="2058"/>
              <a:ext cx="40" cy="9"/>
            </a:xfrm>
            <a:custGeom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4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4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2461" y="2058"/>
              <a:ext cx="53" cy="14"/>
            </a:xfrm>
            <a:custGeom>
              <a:gdLst>
                <a:gd name="T0" fmla="*/ 12 w 12"/>
                <a:gd name="T1" fmla="*/ 1 h 3"/>
                <a:gd name="T2" fmla="*/ 12 w 12"/>
                <a:gd name="T3" fmla="*/ 1 h 3"/>
                <a:gd name="T4" fmla="*/ 1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2 w 12"/>
                <a:gd name="T11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7" y="1"/>
                    <a:pt x="4" y="3"/>
                    <a:pt x="0" y="1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5" y="1"/>
                    <a:pt x="8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2395" y="2058"/>
              <a:ext cx="22" cy="14"/>
            </a:xfrm>
            <a:custGeom>
              <a:gdLst>
                <a:gd name="T0" fmla="*/ 5 w 5"/>
                <a:gd name="T1" fmla="*/ 2 h 3"/>
                <a:gd name="T2" fmla="*/ 4 w 5"/>
                <a:gd name="T3" fmla="*/ 3 h 3"/>
                <a:gd name="T4" fmla="*/ 0 w 5"/>
                <a:gd name="T5" fmla="*/ 2 h 3"/>
                <a:gd name="T6" fmla="*/ 5 w 5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3"/>
                    <a:pt x="4" y="2"/>
                    <a:pt x="4" y="3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"/>
                    <a:pt x="5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2359" y="2063"/>
              <a:ext cx="36" cy="13"/>
            </a:xfrm>
            <a:custGeom>
              <a:gdLst>
                <a:gd name="T0" fmla="*/ 8 w 8"/>
                <a:gd name="T1" fmla="*/ 0 h 3"/>
                <a:gd name="T2" fmla="*/ 0 w 8"/>
                <a:gd name="T3" fmla="*/ 2 h 3"/>
                <a:gd name="T4" fmla="*/ 0 w 8"/>
                <a:gd name="T5" fmla="*/ 1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7" y="3"/>
                    <a:pt x="2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3" y="0"/>
                    <a:pt x="5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3108" y="2156"/>
              <a:ext cx="9" cy="53"/>
            </a:xfrm>
            <a:custGeom>
              <a:gdLst>
                <a:gd name="T0" fmla="*/ 0 w 2"/>
                <a:gd name="T1" fmla="*/ 0 h 12"/>
                <a:gd name="T2" fmla="*/ 2 w 2"/>
                <a:gd name="T3" fmla="*/ 12 h 12"/>
                <a:gd name="T4" fmla="*/ 0 w 2"/>
                <a:gd name="T5" fmla="*/ 8 h 12"/>
                <a:gd name="T6" fmla="*/ 0 w 2"/>
                <a:gd name="T7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cubicBezTo>
                    <a:pt x="2" y="3"/>
                    <a:pt x="2" y="9"/>
                    <a:pt x="2" y="12"/>
                  </a:cubicBezTo>
                  <a:cubicBezTo>
                    <a:pt x="0" y="12"/>
                    <a:pt x="0" y="9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3227" y="2165"/>
              <a:ext cx="14" cy="58"/>
            </a:xfrm>
            <a:custGeom>
              <a:gdLst>
                <a:gd name="T0" fmla="*/ 0 w 3"/>
                <a:gd name="T1" fmla="*/ 0 h 13"/>
                <a:gd name="T2" fmla="*/ 1 w 3"/>
                <a:gd name="T3" fmla="*/ 13 h 13"/>
                <a:gd name="T4" fmla="*/ 0 w 3"/>
                <a:gd name="T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3" y="2"/>
                    <a:pt x="2" y="9"/>
                    <a:pt x="1" y="13"/>
                  </a:cubicBezTo>
                  <a:cubicBezTo>
                    <a:pt x="0" y="9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2736" y="2178"/>
              <a:ext cx="13" cy="45"/>
            </a:xfrm>
            <a:custGeom>
              <a:gdLst>
                <a:gd name="T0" fmla="*/ 2 w 3"/>
                <a:gd name="T1" fmla="*/ 0 h 10"/>
                <a:gd name="T2" fmla="*/ 3 w 3"/>
                <a:gd name="T3" fmla="*/ 9 h 10"/>
                <a:gd name="T4" fmla="*/ 1 w 3"/>
                <a:gd name="T5" fmla="*/ 0 h 10"/>
                <a:gd name="T6" fmla="*/ 2 w 3"/>
                <a:gd name="T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2" y="3"/>
                    <a:pt x="3" y="6"/>
                    <a:pt x="3" y="9"/>
                  </a:cubicBezTo>
                  <a:cubicBezTo>
                    <a:pt x="0" y="1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2758" y="2218"/>
              <a:ext cx="62" cy="18"/>
            </a:xfrm>
            <a:custGeom>
              <a:gdLst>
                <a:gd name="T0" fmla="*/ 14 w 14"/>
                <a:gd name="T1" fmla="*/ 4 h 4"/>
                <a:gd name="T2" fmla="*/ 0 w 14"/>
                <a:gd name="T3" fmla="*/ 4 h 4"/>
                <a:gd name="T4" fmla="*/ 3 w 14"/>
                <a:gd name="T5" fmla="*/ 3 h 4"/>
                <a:gd name="T6" fmla="*/ 14 w 14"/>
                <a:gd name="T7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8" y="4"/>
                    <a:pt x="5" y="4"/>
                    <a:pt x="0" y="4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6" y="3"/>
                    <a:pt x="13" y="0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2660" y="2227"/>
              <a:ext cx="54" cy="18"/>
            </a:xfrm>
            <a:custGeom>
              <a:gdLst>
                <a:gd name="T0" fmla="*/ 12 w 12"/>
                <a:gd name="T1" fmla="*/ 3 h 4"/>
                <a:gd name="T2" fmla="*/ 0 w 12"/>
                <a:gd name="T3" fmla="*/ 4 h 4"/>
                <a:gd name="T4" fmla="*/ 3 w 12"/>
                <a:gd name="T5" fmla="*/ 2 h 4"/>
                <a:gd name="T6" fmla="*/ 12 w 12"/>
                <a:gd name="T7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3"/>
                  </a:moveTo>
                  <a:cubicBezTo>
                    <a:pt x="9" y="4"/>
                    <a:pt x="2" y="3"/>
                    <a:pt x="0" y="4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6" y="2"/>
                    <a:pt x="12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2452" y="2245"/>
              <a:ext cx="58" cy="18"/>
            </a:xfrm>
            <a:custGeom>
              <a:gdLst>
                <a:gd name="T0" fmla="*/ 13 w 13"/>
                <a:gd name="T1" fmla="*/ 2 h 4"/>
                <a:gd name="T2" fmla="*/ 5 w 13"/>
                <a:gd name="T3" fmla="*/ 3 h 4"/>
                <a:gd name="T4" fmla="*/ 1 w 13"/>
                <a:gd name="T5" fmla="*/ 3 h 4"/>
                <a:gd name="T6" fmla="*/ 7 w 13"/>
                <a:gd name="T7" fmla="*/ 1 h 4"/>
                <a:gd name="T8" fmla="*/ 13 w 1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2"/>
                  </a:moveTo>
                  <a:cubicBezTo>
                    <a:pt x="11" y="4"/>
                    <a:pt x="8" y="2"/>
                    <a:pt x="5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1"/>
                    <a:pt x="5" y="1"/>
                    <a:pt x="7" y="1"/>
                  </a:cubicBezTo>
                  <a:cubicBezTo>
                    <a:pt x="9" y="1"/>
                    <a:pt x="12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2124" y="2249"/>
              <a:ext cx="58" cy="23"/>
            </a:xfrm>
            <a:custGeom>
              <a:gdLst>
                <a:gd name="T0" fmla="*/ 13 w 13"/>
                <a:gd name="T1" fmla="*/ 2 h 5"/>
                <a:gd name="T2" fmla="*/ 0 w 13"/>
                <a:gd name="T3" fmla="*/ 3 h 5"/>
                <a:gd name="T4" fmla="*/ 0 w 13"/>
                <a:gd name="T5" fmla="*/ 2 h 5"/>
                <a:gd name="T6" fmla="*/ 11 w 13"/>
                <a:gd name="T7" fmla="*/ 1 h 5"/>
                <a:gd name="T8" fmla="*/ 13 w 13"/>
                <a:gd name="T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0" y="5"/>
                    <a:pt x="4" y="1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1"/>
                    <a:pt x="8" y="0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2231" y="2254"/>
              <a:ext cx="62" cy="13"/>
            </a:xfrm>
            <a:custGeom>
              <a:gdLst>
                <a:gd name="T0" fmla="*/ 14 w 14"/>
                <a:gd name="T1" fmla="*/ 0 h 3"/>
                <a:gd name="T2" fmla="*/ 0 w 14"/>
                <a:gd name="T3" fmla="*/ 2 h 3"/>
                <a:gd name="T4" fmla="*/ 0 w 14"/>
                <a:gd name="T5" fmla="*/ 1 h 3"/>
                <a:gd name="T6" fmla="*/ 14 w 1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1" y="3"/>
                    <a:pt x="3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10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2022" y="2249"/>
              <a:ext cx="58" cy="18"/>
            </a:xfrm>
            <a:custGeom>
              <a:gdLst>
                <a:gd name="T0" fmla="*/ 13 w 13"/>
                <a:gd name="T1" fmla="*/ 1 h 4"/>
                <a:gd name="T2" fmla="*/ 0 w 13"/>
                <a:gd name="T3" fmla="*/ 3 h 4"/>
                <a:gd name="T4" fmla="*/ 13 w 13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0" y="3"/>
                    <a:pt x="4" y="4"/>
                    <a:pt x="0" y="3"/>
                  </a:cubicBezTo>
                  <a:cubicBezTo>
                    <a:pt x="3" y="2"/>
                    <a:pt x="9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1859" y="2254"/>
              <a:ext cx="44" cy="18"/>
            </a:xfrm>
            <a:custGeom>
              <a:gdLst>
                <a:gd name="T0" fmla="*/ 10 w 10"/>
                <a:gd name="T1" fmla="*/ 1 h 4"/>
                <a:gd name="T2" fmla="*/ 3 w 10"/>
                <a:gd name="T3" fmla="*/ 3 h 4"/>
                <a:gd name="T4" fmla="*/ 0 w 10"/>
                <a:gd name="T5" fmla="*/ 3 h 4"/>
                <a:gd name="T6" fmla="*/ 0 w 10"/>
                <a:gd name="T7" fmla="*/ 1 h 4"/>
                <a:gd name="T8" fmla="*/ 10 w 10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8" y="4"/>
                    <a:pt x="6" y="2"/>
                    <a:pt x="3" y="3"/>
                  </a:cubicBezTo>
                  <a:cubicBezTo>
                    <a:pt x="2" y="3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3" y="1"/>
                    <a:pt x="7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1938" y="2254"/>
              <a:ext cx="49" cy="18"/>
            </a:xfrm>
            <a:custGeom>
              <a:gdLst>
                <a:gd name="T0" fmla="*/ 11 w 11"/>
                <a:gd name="T1" fmla="*/ 2 h 4"/>
                <a:gd name="T2" fmla="*/ 5 w 11"/>
                <a:gd name="T3" fmla="*/ 2 h 4"/>
                <a:gd name="T4" fmla="*/ 0 w 11"/>
                <a:gd name="T5" fmla="*/ 3 h 4"/>
                <a:gd name="T6" fmla="*/ 7 w 11"/>
                <a:gd name="T7" fmla="*/ 1 h 4"/>
                <a:gd name="T8" fmla="*/ 11 w 11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9" y="3"/>
                    <a:pt x="6" y="3"/>
                    <a:pt x="5" y="2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0" y="0"/>
                    <a:pt x="4" y="1"/>
                    <a:pt x="7" y="1"/>
                  </a:cubicBezTo>
                  <a:cubicBezTo>
                    <a:pt x="8" y="1"/>
                    <a:pt x="10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3232" y="2263"/>
              <a:ext cx="13" cy="48"/>
            </a:xfrm>
            <a:custGeom>
              <a:gdLst>
                <a:gd name="T0" fmla="*/ 1 w 3"/>
                <a:gd name="T1" fmla="*/ 0 h 11"/>
                <a:gd name="T2" fmla="*/ 3 w 3"/>
                <a:gd name="T3" fmla="*/ 11 h 11"/>
                <a:gd name="T4" fmla="*/ 1 w 3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3" y="2"/>
                    <a:pt x="2" y="7"/>
                    <a:pt x="3" y="11"/>
                  </a:cubicBezTo>
                  <a:cubicBezTo>
                    <a:pt x="0" y="11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2306" y="2267"/>
              <a:ext cx="9" cy="67"/>
            </a:xfrm>
            <a:custGeom>
              <a:gdLst>
                <a:gd name="T0" fmla="*/ 1 w 2"/>
                <a:gd name="T1" fmla="*/ 1 h 15"/>
                <a:gd name="T2" fmla="*/ 2 w 2"/>
                <a:gd name="T3" fmla="*/ 1 h 15"/>
                <a:gd name="T4" fmla="*/ 1 w 2"/>
                <a:gd name="T5" fmla="*/ 15 h 15"/>
                <a:gd name="T6" fmla="*/ 1 w 2"/>
                <a:gd name="T7" fmla="*/ 1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6"/>
                    <a:pt x="2" y="11"/>
                    <a:pt x="1" y="15"/>
                  </a:cubicBezTo>
                  <a:cubicBezTo>
                    <a:pt x="0" y="12"/>
                    <a:pt x="0" y="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2736" y="2276"/>
              <a:ext cx="13" cy="58"/>
            </a:xfrm>
            <a:custGeom>
              <a:gdLst>
                <a:gd name="T0" fmla="*/ 1 w 3"/>
                <a:gd name="T1" fmla="*/ 0 h 13"/>
                <a:gd name="T2" fmla="*/ 2 w 3"/>
                <a:gd name="T3" fmla="*/ 0 h 13"/>
                <a:gd name="T4" fmla="*/ 3 w 3"/>
                <a:gd name="T5" fmla="*/ 13 h 13"/>
                <a:gd name="T6" fmla="*/ 1 w 3"/>
                <a:gd name="T7" fmla="*/ 6 h 13"/>
                <a:gd name="T8" fmla="*/ 1 w 3"/>
                <a:gd name="T9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4"/>
                    <a:pt x="2" y="9"/>
                    <a:pt x="3" y="13"/>
                  </a:cubicBezTo>
                  <a:cubicBezTo>
                    <a:pt x="0" y="13"/>
                    <a:pt x="1" y="9"/>
                    <a:pt x="1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2979" y="2338"/>
              <a:ext cx="14" cy="58"/>
            </a:xfrm>
            <a:custGeom>
              <a:gdLst>
                <a:gd name="T0" fmla="*/ 1 w 3"/>
                <a:gd name="T1" fmla="*/ 0 h 13"/>
                <a:gd name="T2" fmla="*/ 1 w 3"/>
                <a:gd name="T3" fmla="*/ 0 h 13"/>
                <a:gd name="T4" fmla="*/ 3 w 3"/>
                <a:gd name="T5" fmla="*/ 13 h 13"/>
                <a:gd name="T6" fmla="*/ 1 w 3"/>
                <a:gd name="T7" fmla="*/ 13 h 13"/>
                <a:gd name="T8" fmla="*/ 1 w 3"/>
                <a:gd name="T9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3" y="9"/>
                    <a:pt x="3" y="13"/>
                  </a:cubicBezTo>
                  <a:cubicBezTo>
                    <a:pt x="2" y="13"/>
                    <a:pt x="2" y="12"/>
                    <a:pt x="1" y="13"/>
                  </a:cubicBezTo>
                  <a:cubicBezTo>
                    <a:pt x="1" y="8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3121" y="2356"/>
              <a:ext cx="18" cy="58"/>
            </a:xfrm>
            <a:custGeom>
              <a:gdLst>
                <a:gd name="T0" fmla="*/ 1 w 4"/>
                <a:gd name="T1" fmla="*/ 0 h 13"/>
                <a:gd name="T2" fmla="*/ 1 w 4"/>
                <a:gd name="T3" fmla="*/ 0 h 13"/>
                <a:gd name="T4" fmla="*/ 2 w 4"/>
                <a:gd name="T5" fmla="*/ 13 h 13"/>
                <a:gd name="T6" fmla="*/ 1 w 4"/>
                <a:gd name="T7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4" y="10"/>
                    <a:pt x="2" y="13"/>
                  </a:cubicBezTo>
                  <a:cubicBezTo>
                    <a:pt x="1" y="8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3236" y="2360"/>
              <a:ext cx="9" cy="36"/>
            </a:xfrm>
            <a:custGeom>
              <a:gdLst>
                <a:gd name="T0" fmla="*/ 1 w 2"/>
                <a:gd name="T1" fmla="*/ 0 h 8"/>
                <a:gd name="T2" fmla="*/ 2 w 2"/>
                <a:gd name="T3" fmla="*/ 0 h 8"/>
                <a:gd name="T4" fmla="*/ 2 w 2"/>
                <a:gd name="T5" fmla="*/ 8 h 8"/>
                <a:gd name="T6" fmla="*/ 1 w 2"/>
                <a:gd name="T7" fmla="*/ 8 h 8"/>
                <a:gd name="T8" fmla="*/ 1 w 2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1885" y="2365"/>
              <a:ext cx="40" cy="13"/>
            </a:xfrm>
            <a:custGeom>
              <a:gdLst>
                <a:gd name="T0" fmla="*/ 8 w 9"/>
                <a:gd name="T1" fmla="*/ 1 h 3"/>
                <a:gd name="T2" fmla="*/ 9 w 9"/>
                <a:gd name="T3" fmla="*/ 3 h 3"/>
                <a:gd name="T4" fmla="*/ 0 w 9"/>
                <a:gd name="T5" fmla="*/ 3 h 3"/>
                <a:gd name="T6" fmla="*/ 5 w 9"/>
                <a:gd name="T7" fmla="*/ 1 h 3"/>
                <a:gd name="T8" fmla="*/ 8 w 9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8" y="2"/>
                    <a:pt x="9" y="2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6" y="1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2740" y="2378"/>
              <a:ext cx="18" cy="67"/>
            </a:xfrm>
            <a:custGeom>
              <a:gdLst>
                <a:gd name="T0" fmla="*/ 1 w 4"/>
                <a:gd name="T1" fmla="*/ 0 h 15"/>
                <a:gd name="T2" fmla="*/ 3 w 4"/>
                <a:gd name="T3" fmla="*/ 7 h 15"/>
                <a:gd name="T4" fmla="*/ 3 w 4"/>
                <a:gd name="T5" fmla="*/ 15 h 15"/>
                <a:gd name="T6" fmla="*/ 1 w 4"/>
                <a:gd name="T7" fmla="*/ 8 h 15"/>
                <a:gd name="T8" fmla="*/ 1 w 4"/>
                <a:gd name="T9" fmla="*/ 0 h 15"/>
                <a:gd name="T10" fmla="*/ 1 w 4"/>
                <a:gd name="T11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1" y="0"/>
                  </a:moveTo>
                  <a:cubicBezTo>
                    <a:pt x="3" y="2"/>
                    <a:pt x="3" y="5"/>
                    <a:pt x="3" y="7"/>
                  </a:cubicBezTo>
                  <a:cubicBezTo>
                    <a:pt x="3" y="9"/>
                    <a:pt x="4" y="12"/>
                    <a:pt x="3" y="15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2310" y="2396"/>
              <a:ext cx="14" cy="44"/>
            </a:xfrm>
            <a:custGeom>
              <a:gdLst>
                <a:gd name="T0" fmla="*/ 1 w 3"/>
                <a:gd name="T1" fmla="*/ 0 h 10"/>
                <a:gd name="T2" fmla="*/ 2 w 3"/>
                <a:gd name="T3" fmla="*/ 0 h 10"/>
                <a:gd name="T4" fmla="*/ 3 w 3"/>
                <a:gd name="T5" fmla="*/ 10 h 10"/>
                <a:gd name="T6" fmla="*/ 1 w 3"/>
                <a:gd name="T7" fmla="*/ 8 h 10"/>
                <a:gd name="T8" fmla="*/ 1 w 3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2"/>
                    <a:pt x="1" y="7"/>
                    <a:pt x="3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4"/>
                    <a:pt x="0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2040" y="2400"/>
              <a:ext cx="36" cy="18"/>
            </a:xfrm>
            <a:custGeom>
              <a:gdLst>
                <a:gd name="T0" fmla="*/ 8 w 8"/>
                <a:gd name="T1" fmla="*/ 2 h 4"/>
                <a:gd name="T2" fmla="*/ 0 w 8"/>
                <a:gd name="T3" fmla="*/ 2 h 4"/>
                <a:gd name="T4" fmla="*/ 8 w 8"/>
                <a:gd name="T5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7" y="2"/>
                    <a:pt x="1" y="4"/>
                    <a:pt x="0" y="2"/>
                  </a:cubicBezTo>
                  <a:cubicBezTo>
                    <a:pt x="2" y="1"/>
                    <a:pt x="7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2988" y="2436"/>
              <a:ext cx="14" cy="57"/>
            </a:xfrm>
            <a:custGeom>
              <a:gdLst>
                <a:gd name="T0" fmla="*/ 1 w 3"/>
                <a:gd name="T1" fmla="*/ 0 h 13"/>
                <a:gd name="T2" fmla="*/ 2 w 3"/>
                <a:gd name="T3" fmla="*/ 0 h 13"/>
                <a:gd name="T4" fmla="*/ 2 w 3"/>
                <a:gd name="T5" fmla="*/ 5 h 13"/>
                <a:gd name="T6" fmla="*/ 2 w 3"/>
                <a:gd name="T7" fmla="*/ 13 h 13"/>
                <a:gd name="T8" fmla="*/ 0 w 3"/>
                <a:gd name="T9" fmla="*/ 8 h 13"/>
                <a:gd name="T10" fmla="*/ 1 w 3"/>
                <a:gd name="T1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2" y="8"/>
                    <a:pt x="3" y="11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3245" y="2445"/>
              <a:ext cx="13" cy="48"/>
            </a:xfrm>
            <a:custGeom>
              <a:gdLst>
                <a:gd name="T0" fmla="*/ 0 w 3"/>
                <a:gd name="T1" fmla="*/ 0 h 11"/>
                <a:gd name="T2" fmla="*/ 1 w 3"/>
                <a:gd name="T3" fmla="*/ 3 h 11"/>
                <a:gd name="T4" fmla="*/ 1 w 3"/>
                <a:gd name="T5" fmla="*/ 11 h 11"/>
                <a:gd name="T6" fmla="*/ 0 w 3"/>
                <a:gd name="T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2" y="5"/>
                    <a:pt x="3" y="9"/>
                    <a:pt x="1" y="11"/>
                  </a:cubicBezTo>
                  <a:cubicBezTo>
                    <a:pt x="1" y="6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3130" y="2454"/>
              <a:ext cx="13" cy="48"/>
            </a:xfrm>
            <a:custGeom>
              <a:gdLst>
                <a:gd name="T0" fmla="*/ 1 w 3"/>
                <a:gd name="T1" fmla="*/ 1 h 11"/>
                <a:gd name="T2" fmla="*/ 2 w 3"/>
                <a:gd name="T3" fmla="*/ 1 h 11"/>
                <a:gd name="T4" fmla="*/ 3 w 3"/>
                <a:gd name="T5" fmla="*/ 11 h 11"/>
                <a:gd name="T6" fmla="*/ 2 w 3"/>
                <a:gd name="T7" fmla="*/ 11 h 11"/>
                <a:gd name="T8" fmla="*/ 1 w 3"/>
                <a:gd name="T9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1" y="1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7"/>
                    <a:pt x="3" y="11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0" y="9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2009" y="2471"/>
              <a:ext cx="13" cy="45"/>
            </a:xfrm>
            <a:custGeom>
              <a:gdLst>
                <a:gd name="T0" fmla="*/ 1 w 3"/>
                <a:gd name="T1" fmla="*/ 0 h 10"/>
                <a:gd name="T2" fmla="*/ 2 w 3"/>
                <a:gd name="T3" fmla="*/ 1 h 10"/>
                <a:gd name="T4" fmla="*/ 2 w 3"/>
                <a:gd name="T5" fmla="*/ 8 h 10"/>
                <a:gd name="T6" fmla="*/ 1 w 3"/>
                <a:gd name="T7" fmla="*/ 10 h 10"/>
                <a:gd name="T8" fmla="*/ 0 w 3"/>
                <a:gd name="T9" fmla="*/ 5 h 10"/>
                <a:gd name="T10" fmla="*/ 1 w 3"/>
                <a:gd name="T11" fmla="*/ 5 h 10"/>
                <a:gd name="T12" fmla="*/ 1 w 3"/>
                <a:gd name="T13" fmla="*/ 3 h 10"/>
                <a:gd name="T14" fmla="*/ 0 w 3"/>
                <a:gd name="T15" fmla="*/ 0 h 10"/>
                <a:gd name="T16" fmla="*/ 1 w 3"/>
                <a:gd name="T1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3"/>
                    <a:pt x="1" y="6"/>
                    <a:pt x="2" y="8"/>
                  </a:cubicBezTo>
                  <a:cubicBezTo>
                    <a:pt x="2" y="9"/>
                    <a:pt x="3" y="10"/>
                    <a:pt x="1" y="10"/>
                  </a:cubicBezTo>
                  <a:cubicBezTo>
                    <a:pt x="0" y="8"/>
                    <a:pt x="1" y="7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0" y="5"/>
                    <a:pt x="1" y="3"/>
                    <a:pt x="1" y="3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2740" y="2493"/>
              <a:ext cx="18" cy="63"/>
            </a:xfrm>
            <a:custGeom>
              <a:gdLst>
                <a:gd name="T0" fmla="*/ 1 w 4"/>
                <a:gd name="T1" fmla="*/ 0 h 14"/>
                <a:gd name="T2" fmla="*/ 3 w 4"/>
                <a:gd name="T3" fmla="*/ 0 h 14"/>
                <a:gd name="T4" fmla="*/ 4 w 4"/>
                <a:gd name="T5" fmla="*/ 10 h 14"/>
                <a:gd name="T6" fmla="*/ 3 w 4"/>
                <a:gd name="T7" fmla="*/ 13 h 14"/>
                <a:gd name="T8" fmla="*/ 2 w 4"/>
                <a:gd name="T9" fmla="*/ 12 h 14"/>
                <a:gd name="T10" fmla="*/ 1 w 4"/>
                <a:gd name="T1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4"/>
                    <a:pt x="2" y="7"/>
                    <a:pt x="4" y="10"/>
                  </a:cubicBezTo>
                  <a:cubicBezTo>
                    <a:pt x="4" y="11"/>
                    <a:pt x="4" y="13"/>
                    <a:pt x="3" y="13"/>
                  </a:cubicBezTo>
                  <a:cubicBezTo>
                    <a:pt x="2" y="14"/>
                    <a:pt x="3" y="13"/>
                    <a:pt x="2" y="12"/>
                  </a:cubicBezTo>
                  <a:cubicBezTo>
                    <a:pt x="2" y="8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2315" y="2502"/>
              <a:ext cx="57" cy="63"/>
            </a:xfrm>
            <a:custGeom>
              <a:gdLst>
                <a:gd name="T0" fmla="*/ 1 w 13"/>
                <a:gd name="T1" fmla="*/ 0 h 14"/>
                <a:gd name="T2" fmla="*/ 2 w 13"/>
                <a:gd name="T3" fmla="*/ 0 h 14"/>
                <a:gd name="T4" fmla="*/ 2 w 13"/>
                <a:gd name="T5" fmla="*/ 7 h 14"/>
                <a:gd name="T6" fmla="*/ 13 w 13"/>
                <a:gd name="T7" fmla="*/ 8 h 14"/>
                <a:gd name="T8" fmla="*/ 3 w 13"/>
                <a:gd name="T9" fmla="*/ 9 h 14"/>
                <a:gd name="T10" fmla="*/ 2 w 13"/>
                <a:gd name="T11" fmla="*/ 14 h 14"/>
                <a:gd name="T12" fmla="*/ 1 w 13"/>
                <a:gd name="T13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4"/>
                    <a:pt x="2" y="7"/>
                  </a:cubicBezTo>
                  <a:cubicBezTo>
                    <a:pt x="5" y="9"/>
                    <a:pt x="11" y="8"/>
                    <a:pt x="13" y="8"/>
                  </a:cubicBezTo>
                  <a:cubicBezTo>
                    <a:pt x="11" y="10"/>
                    <a:pt x="5" y="11"/>
                    <a:pt x="3" y="9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0" y="9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2102" y="2507"/>
              <a:ext cx="53" cy="49"/>
            </a:xfrm>
            <a:custGeom>
              <a:gdLst>
                <a:gd name="T0" fmla="*/ 9 w 12"/>
                <a:gd name="T1" fmla="*/ 0 h 11"/>
                <a:gd name="T2" fmla="*/ 9 w 12"/>
                <a:gd name="T3" fmla="*/ 0 h 11"/>
                <a:gd name="T4" fmla="*/ 10 w 12"/>
                <a:gd name="T5" fmla="*/ 8 h 11"/>
                <a:gd name="T6" fmla="*/ 12 w 12"/>
                <a:gd name="T7" fmla="*/ 8 h 11"/>
                <a:gd name="T8" fmla="*/ 9 w 12"/>
                <a:gd name="T9" fmla="*/ 11 h 11"/>
                <a:gd name="T10" fmla="*/ 0 w 12"/>
                <a:gd name="T11" fmla="*/ 10 h 11"/>
                <a:gd name="T12" fmla="*/ 4 w 12"/>
                <a:gd name="T13" fmla="*/ 8 h 11"/>
                <a:gd name="T14" fmla="*/ 9 w 12"/>
                <a:gd name="T15" fmla="*/ 8 h 11"/>
                <a:gd name="T16" fmla="*/ 9 w 12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0" y="8"/>
                  </a:cubicBezTo>
                  <a:cubicBezTo>
                    <a:pt x="10" y="8"/>
                    <a:pt x="11" y="7"/>
                    <a:pt x="12" y="8"/>
                  </a:cubicBezTo>
                  <a:cubicBezTo>
                    <a:pt x="12" y="10"/>
                    <a:pt x="9" y="9"/>
                    <a:pt x="9" y="11"/>
                  </a:cubicBezTo>
                  <a:cubicBezTo>
                    <a:pt x="8" y="7"/>
                    <a:pt x="2" y="11"/>
                    <a:pt x="0" y="10"/>
                  </a:cubicBezTo>
                  <a:cubicBezTo>
                    <a:pt x="0" y="7"/>
                    <a:pt x="5" y="7"/>
                    <a:pt x="4" y="8"/>
                  </a:cubicBezTo>
                  <a:cubicBezTo>
                    <a:pt x="6" y="8"/>
                    <a:pt x="7" y="8"/>
                    <a:pt x="9" y="8"/>
                  </a:cubicBezTo>
                  <a:cubicBezTo>
                    <a:pt x="9" y="5"/>
                    <a:pt x="8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3254" y="2525"/>
              <a:ext cx="13" cy="40"/>
            </a:xfrm>
            <a:custGeom>
              <a:gdLst>
                <a:gd name="T0" fmla="*/ 0 w 3"/>
                <a:gd name="T1" fmla="*/ 0 h 9"/>
                <a:gd name="T2" fmla="*/ 1 w 3"/>
                <a:gd name="T3" fmla="*/ 9 h 9"/>
                <a:gd name="T4" fmla="*/ 0 w 3"/>
                <a:gd name="T5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2"/>
                    <a:pt x="3" y="7"/>
                    <a:pt x="1" y="9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2209" y="2533"/>
              <a:ext cx="57" cy="18"/>
            </a:xfrm>
            <a:custGeom>
              <a:gdLst>
                <a:gd name="T0" fmla="*/ 13 w 13"/>
                <a:gd name="T1" fmla="*/ 3 h 4"/>
                <a:gd name="T2" fmla="*/ 1 w 13"/>
                <a:gd name="T3" fmla="*/ 4 h 4"/>
                <a:gd name="T4" fmla="*/ 1 w 13"/>
                <a:gd name="T5" fmla="*/ 2 h 4"/>
                <a:gd name="T6" fmla="*/ 7 w 13"/>
                <a:gd name="T7" fmla="*/ 2 h 4"/>
                <a:gd name="T8" fmla="*/ 13 w 13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3"/>
                  </a:moveTo>
                  <a:cubicBezTo>
                    <a:pt x="9" y="2"/>
                    <a:pt x="4" y="4"/>
                    <a:pt x="1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9" y="2"/>
                    <a:pt x="13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"/>
            <p:cNvSpPr/>
            <p:nvPr/>
          </p:nvSpPr>
          <p:spPr bwMode="auto">
            <a:xfrm>
              <a:off x="1996" y="2538"/>
              <a:ext cx="49" cy="22"/>
            </a:xfrm>
            <a:custGeom>
              <a:gdLst>
                <a:gd name="T0" fmla="*/ 11 w 11"/>
                <a:gd name="T1" fmla="*/ 1 h 5"/>
                <a:gd name="T2" fmla="*/ 0 w 11"/>
                <a:gd name="T3" fmla="*/ 3 h 5"/>
                <a:gd name="T4" fmla="*/ 11 w 11"/>
                <a:gd name="T5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1"/>
                  </a:moveTo>
                  <a:cubicBezTo>
                    <a:pt x="9" y="2"/>
                    <a:pt x="4" y="5"/>
                    <a:pt x="0" y="3"/>
                  </a:cubicBezTo>
                  <a:cubicBezTo>
                    <a:pt x="2" y="0"/>
                    <a:pt x="9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2993" y="2542"/>
              <a:ext cx="13" cy="45"/>
            </a:xfrm>
            <a:custGeom>
              <a:gdLst>
                <a:gd name="T0" fmla="*/ 1 w 3"/>
                <a:gd name="T1" fmla="*/ 0 h 10"/>
                <a:gd name="T2" fmla="*/ 3 w 3"/>
                <a:gd name="T3" fmla="*/ 7 h 10"/>
                <a:gd name="T4" fmla="*/ 1 w 3"/>
                <a:gd name="T5" fmla="*/ 10 h 10"/>
                <a:gd name="T6" fmla="*/ 1 w 3"/>
                <a:gd name="T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2" y="1"/>
                    <a:pt x="3" y="5"/>
                    <a:pt x="3" y="7"/>
                  </a:cubicBezTo>
                  <a:cubicBezTo>
                    <a:pt x="3" y="8"/>
                    <a:pt x="3" y="10"/>
                    <a:pt x="1" y="10"/>
                  </a:cubicBezTo>
                  <a:cubicBezTo>
                    <a:pt x="0" y="7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1898" y="2538"/>
              <a:ext cx="58" cy="18"/>
            </a:xfrm>
            <a:custGeom>
              <a:gdLst>
                <a:gd name="T0" fmla="*/ 13 w 13"/>
                <a:gd name="T1" fmla="*/ 2 h 4"/>
                <a:gd name="T2" fmla="*/ 7 w 13"/>
                <a:gd name="T3" fmla="*/ 3 h 4"/>
                <a:gd name="T4" fmla="*/ 0 w 13"/>
                <a:gd name="T5" fmla="*/ 2 h 4"/>
                <a:gd name="T6" fmla="*/ 0 w 13"/>
                <a:gd name="T7" fmla="*/ 1 h 4"/>
                <a:gd name="T8" fmla="*/ 13 w 1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2"/>
                  </a:moveTo>
                  <a:cubicBezTo>
                    <a:pt x="12" y="3"/>
                    <a:pt x="9" y="2"/>
                    <a:pt x="7" y="3"/>
                  </a:cubicBezTo>
                  <a:cubicBezTo>
                    <a:pt x="4" y="3"/>
                    <a:pt x="2" y="4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4" y="2"/>
                    <a:pt x="10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3134" y="2542"/>
              <a:ext cx="23" cy="45"/>
            </a:xfrm>
            <a:custGeom>
              <a:gdLst>
                <a:gd name="T0" fmla="*/ 2 w 5"/>
                <a:gd name="T1" fmla="*/ 0 h 10"/>
                <a:gd name="T2" fmla="*/ 2 w 5"/>
                <a:gd name="T3" fmla="*/ 10 h 10"/>
                <a:gd name="T4" fmla="*/ 2 w 5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2" y="2"/>
                    <a:pt x="5" y="9"/>
                    <a:pt x="2" y="10"/>
                  </a:cubicBezTo>
                  <a:cubicBezTo>
                    <a:pt x="3" y="7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2014" y="2565"/>
              <a:ext cx="8" cy="39"/>
            </a:xfrm>
            <a:custGeom>
              <a:gdLst>
                <a:gd name="T0" fmla="*/ 0 w 2"/>
                <a:gd name="T1" fmla="*/ 0 h 9"/>
                <a:gd name="T2" fmla="*/ 1 w 2"/>
                <a:gd name="T3" fmla="*/ 0 h 9"/>
                <a:gd name="T4" fmla="*/ 2 w 2"/>
                <a:gd name="T5" fmla="*/ 9 h 9"/>
                <a:gd name="T6" fmla="*/ 1 w 2"/>
                <a:gd name="T7" fmla="*/ 9 h 9"/>
                <a:gd name="T8" fmla="*/ 0 w 2"/>
                <a:gd name="T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2" y="6"/>
                    <a:pt x="2" y="9"/>
                  </a:cubicBezTo>
                  <a:cubicBezTo>
                    <a:pt x="2" y="9"/>
                    <a:pt x="1" y="8"/>
                    <a:pt x="1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9"/>
            <p:cNvSpPr/>
            <p:nvPr/>
          </p:nvSpPr>
          <p:spPr bwMode="auto">
            <a:xfrm>
              <a:off x="2745" y="2596"/>
              <a:ext cx="13" cy="62"/>
            </a:xfrm>
            <a:custGeom>
              <a:gdLst>
                <a:gd name="T0" fmla="*/ 3 w 3"/>
                <a:gd name="T1" fmla="*/ 0 h 14"/>
                <a:gd name="T2" fmla="*/ 3 w 3"/>
                <a:gd name="T3" fmla="*/ 13 h 14"/>
                <a:gd name="T4" fmla="*/ 1 w 3"/>
                <a:gd name="T5" fmla="*/ 5 h 14"/>
                <a:gd name="T6" fmla="*/ 1 w 3"/>
                <a:gd name="T7" fmla="*/ 1 h 14"/>
                <a:gd name="T8" fmla="*/ 3 w 3"/>
                <a:gd name="T9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2" y="4"/>
                    <a:pt x="3" y="10"/>
                    <a:pt x="3" y="13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2142" y="2600"/>
              <a:ext cx="9" cy="49"/>
            </a:xfrm>
            <a:custGeom>
              <a:gdLst>
                <a:gd name="T0" fmla="*/ 0 w 2"/>
                <a:gd name="T1" fmla="*/ 0 h 11"/>
                <a:gd name="T2" fmla="*/ 0 w 2"/>
                <a:gd name="T3" fmla="*/ 11 h 11"/>
                <a:gd name="T4" fmla="*/ 0 w 2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2" y="3"/>
                    <a:pt x="2" y="8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3258" y="2609"/>
              <a:ext cx="14" cy="27"/>
            </a:xfrm>
            <a:custGeom>
              <a:gdLst>
                <a:gd name="T0" fmla="*/ 0 w 3"/>
                <a:gd name="T1" fmla="*/ 0 h 6"/>
                <a:gd name="T2" fmla="*/ 2 w 3"/>
                <a:gd name="T3" fmla="*/ 2 h 6"/>
                <a:gd name="T4" fmla="*/ 1 w 3"/>
                <a:gd name="T5" fmla="*/ 6 h 6"/>
                <a:gd name="T6" fmla="*/ 0 w 3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1"/>
                    <a:pt x="0" y="2"/>
                    <a:pt x="2" y="2"/>
                  </a:cubicBezTo>
                  <a:cubicBezTo>
                    <a:pt x="1" y="4"/>
                    <a:pt x="3" y="5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2315" y="2613"/>
              <a:ext cx="18" cy="54"/>
            </a:xfrm>
            <a:custGeom>
              <a:gdLst>
                <a:gd name="T0" fmla="*/ 2 w 4"/>
                <a:gd name="T1" fmla="*/ 0 h 12"/>
                <a:gd name="T2" fmla="*/ 3 w 4"/>
                <a:gd name="T3" fmla="*/ 9 h 12"/>
                <a:gd name="T4" fmla="*/ 3 w 4"/>
                <a:gd name="T5" fmla="*/ 12 h 12"/>
                <a:gd name="T6" fmla="*/ 2 w 4"/>
                <a:gd name="T7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3" y="2"/>
                    <a:pt x="3" y="8"/>
                    <a:pt x="3" y="9"/>
                  </a:cubicBezTo>
                  <a:cubicBezTo>
                    <a:pt x="4" y="9"/>
                    <a:pt x="4" y="12"/>
                    <a:pt x="3" y="12"/>
                  </a:cubicBezTo>
                  <a:cubicBezTo>
                    <a:pt x="2" y="8"/>
                    <a:pt x="0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2479" y="2618"/>
              <a:ext cx="17" cy="53"/>
            </a:xfrm>
            <a:custGeom>
              <a:gdLst>
                <a:gd name="T0" fmla="*/ 2 w 4"/>
                <a:gd name="T1" fmla="*/ 12 h 12"/>
                <a:gd name="T2" fmla="*/ 1 w 4"/>
                <a:gd name="T3" fmla="*/ 1 h 12"/>
                <a:gd name="T4" fmla="*/ 2 w 4"/>
                <a:gd name="T5" fmla="*/ 0 h 12"/>
                <a:gd name="T6" fmla="*/ 3 w 4"/>
                <a:gd name="T7" fmla="*/ 1 h 12"/>
                <a:gd name="T8" fmla="*/ 2 w 4"/>
                <a:gd name="T9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10"/>
                    <a:pt x="2" y="5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2" y="5"/>
                    <a:pt x="4" y="10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2014" y="2636"/>
              <a:ext cx="17" cy="35"/>
            </a:xfrm>
            <a:custGeom>
              <a:gdLst>
                <a:gd name="T0" fmla="*/ 1 w 4"/>
                <a:gd name="T1" fmla="*/ 0 h 8"/>
                <a:gd name="T2" fmla="*/ 2 w 4"/>
                <a:gd name="T3" fmla="*/ 0 h 8"/>
                <a:gd name="T4" fmla="*/ 1 w 4"/>
                <a:gd name="T5" fmla="*/ 8 h 8"/>
                <a:gd name="T6" fmla="*/ 1 w 4"/>
                <a:gd name="T7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3"/>
                    <a:pt x="4" y="7"/>
                    <a:pt x="1" y="8"/>
                  </a:cubicBezTo>
                  <a:cubicBezTo>
                    <a:pt x="0" y="6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2997" y="2640"/>
              <a:ext cx="18" cy="40"/>
            </a:xfrm>
            <a:custGeom>
              <a:gdLst>
                <a:gd name="T0" fmla="*/ 2 w 4"/>
                <a:gd name="T1" fmla="*/ 0 h 9"/>
                <a:gd name="T2" fmla="*/ 2 w 4"/>
                <a:gd name="T3" fmla="*/ 0 h 9"/>
                <a:gd name="T4" fmla="*/ 4 w 4"/>
                <a:gd name="T5" fmla="*/ 9 h 9"/>
                <a:gd name="T6" fmla="*/ 2 w 4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3" y="6"/>
                    <a:pt x="4" y="9"/>
                  </a:cubicBezTo>
                  <a:cubicBezTo>
                    <a:pt x="0" y="9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6"/>
            <p:cNvSpPr/>
            <p:nvPr/>
          </p:nvSpPr>
          <p:spPr bwMode="auto">
            <a:xfrm>
              <a:off x="2758" y="2689"/>
              <a:ext cx="9" cy="9"/>
            </a:xfrm>
            <a:custGeom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1 h 2"/>
                <a:gd name="T6" fmla="*/ 2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2014" y="2693"/>
              <a:ext cx="8" cy="9"/>
            </a:xfrm>
            <a:custGeom>
              <a:gdLst>
                <a:gd name="T0" fmla="*/ 2 w 2"/>
                <a:gd name="T1" fmla="*/ 1 h 2"/>
                <a:gd name="T2" fmla="*/ 1 w 2"/>
                <a:gd name="T3" fmla="*/ 2 h 2"/>
                <a:gd name="T4" fmla="*/ 2 w 2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2505" y="2711"/>
              <a:ext cx="9" cy="13"/>
            </a:xfrm>
            <a:custGeom>
              <a:gdLst>
                <a:gd name="T0" fmla="*/ 2 w 2"/>
                <a:gd name="T1" fmla="*/ 0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2532" y="2724"/>
              <a:ext cx="53" cy="76"/>
            </a:xfrm>
            <a:custGeom>
              <a:gdLst>
                <a:gd name="T0" fmla="*/ 9 w 12"/>
                <a:gd name="T1" fmla="*/ 16 h 17"/>
                <a:gd name="T2" fmla="*/ 8 w 12"/>
                <a:gd name="T3" fmla="*/ 5 h 17"/>
                <a:gd name="T4" fmla="*/ 2 w 12"/>
                <a:gd name="T5" fmla="*/ 4 h 17"/>
                <a:gd name="T6" fmla="*/ 2 w 12"/>
                <a:gd name="T7" fmla="*/ 17 h 17"/>
                <a:gd name="T8" fmla="*/ 2 w 12"/>
                <a:gd name="T9" fmla="*/ 17 h 17"/>
                <a:gd name="T10" fmla="*/ 0 w 12"/>
                <a:gd name="T11" fmla="*/ 13 h 17"/>
                <a:gd name="T12" fmla="*/ 1 w 12"/>
                <a:gd name="T13" fmla="*/ 1 h 17"/>
                <a:gd name="T14" fmla="*/ 10 w 12"/>
                <a:gd name="T15" fmla="*/ 4 h 17"/>
                <a:gd name="T16" fmla="*/ 11 w 12"/>
                <a:gd name="T17" fmla="*/ 14 h 17"/>
                <a:gd name="T18" fmla="*/ 9 w 12"/>
                <a:gd name="T19" fmla="*/ 1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9" y="16"/>
                  </a:moveTo>
                  <a:cubicBezTo>
                    <a:pt x="7" y="13"/>
                    <a:pt x="9" y="8"/>
                    <a:pt x="8" y="5"/>
                  </a:cubicBezTo>
                  <a:cubicBezTo>
                    <a:pt x="7" y="3"/>
                    <a:pt x="4" y="2"/>
                    <a:pt x="2" y="4"/>
                  </a:cubicBezTo>
                  <a:cubicBezTo>
                    <a:pt x="2" y="9"/>
                    <a:pt x="4" y="13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7"/>
                    <a:pt x="0" y="14"/>
                    <a:pt x="0" y="13"/>
                  </a:cubicBezTo>
                  <a:cubicBezTo>
                    <a:pt x="0" y="9"/>
                    <a:pt x="0" y="5"/>
                    <a:pt x="1" y="1"/>
                  </a:cubicBezTo>
                  <a:cubicBezTo>
                    <a:pt x="5" y="0"/>
                    <a:pt x="9" y="1"/>
                    <a:pt x="10" y="4"/>
                  </a:cubicBezTo>
                  <a:cubicBezTo>
                    <a:pt x="12" y="7"/>
                    <a:pt x="10" y="12"/>
                    <a:pt x="11" y="14"/>
                  </a:cubicBezTo>
                  <a:cubicBezTo>
                    <a:pt x="10" y="14"/>
                    <a:pt x="10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2412" y="2733"/>
              <a:ext cx="76" cy="76"/>
            </a:xfrm>
            <a:custGeom>
              <a:gdLst>
                <a:gd name="T0" fmla="*/ 16 w 17"/>
                <a:gd name="T1" fmla="*/ 16 h 17"/>
                <a:gd name="T2" fmla="*/ 10 w 17"/>
                <a:gd name="T3" fmla="*/ 4 h 17"/>
                <a:gd name="T4" fmla="*/ 10 w 17"/>
                <a:gd name="T5" fmla="*/ 12 h 17"/>
                <a:gd name="T6" fmla="*/ 11 w 17"/>
                <a:gd name="T7" fmla="*/ 15 h 17"/>
                <a:gd name="T8" fmla="*/ 9 w 17"/>
                <a:gd name="T9" fmla="*/ 17 h 17"/>
                <a:gd name="T10" fmla="*/ 8 w 17"/>
                <a:gd name="T11" fmla="*/ 13 h 17"/>
                <a:gd name="T12" fmla="*/ 7 w 17"/>
                <a:gd name="T13" fmla="*/ 3 h 17"/>
                <a:gd name="T14" fmla="*/ 2 w 17"/>
                <a:gd name="T15" fmla="*/ 4 h 17"/>
                <a:gd name="T16" fmla="*/ 3 w 17"/>
                <a:gd name="T17" fmla="*/ 14 h 17"/>
                <a:gd name="T18" fmla="*/ 2 w 17"/>
                <a:gd name="T19" fmla="*/ 16 h 17"/>
                <a:gd name="T20" fmla="*/ 1 w 17"/>
                <a:gd name="T21" fmla="*/ 4 h 17"/>
                <a:gd name="T22" fmla="*/ 1 w 17"/>
                <a:gd name="T23" fmla="*/ 1 h 17"/>
                <a:gd name="T24" fmla="*/ 10 w 17"/>
                <a:gd name="T25" fmla="*/ 1 h 17"/>
                <a:gd name="T26" fmla="*/ 17 w 17"/>
                <a:gd name="T27" fmla="*/ 15 h 17"/>
                <a:gd name="T28" fmla="*/ 16 w 17"/>
                <a:gd name="T29" fmla="*/ 1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cubicBezTo>
                    <a:pt x="12" y="14"/>
                    <a:pt x="17" y="4"/>
                    <a:pt x="10" y="4"/>
                  </a:cubicBezTo>
                  <a:cubicBezTo>
                    <a:pt x="9" y="7"/>
                    <a:pt x="11" y="10"/>
                    <a:pt x="10" y="12"/>
                  </a:cubicBezTo>
                  <a:cubicBezTo>
                    <a:pt x="11" y="13"/>
                    <a:pt x="10" y="14"/>
                    <a:pt x="11" y="15"/>
                  </a:cubicBezTo>
                  <a:cubicBezTo>
                    <a:pt x="10" y="15"/>
                    <a:pt x="9" y="16"/>
                    <a:pt x="9" y="17"/>
                  </a:cubicBezTo>
                  <a:cubicBezTo>
                    <a:pt x="7" y="16"/>
                    <a:pt x="8" y="14"/>
                    <a:pt x="8" y="13"/>
                  </a:cubicBezTo>
                  <a:cubicBezTo>
                    <a:pt x="9" y="11"/>
                    <a:pt x="7" y="7"/>
                    <a:pt x="7" y="3"/>
                  </a:cubicBezTo>
                  <a:cubicBezTo>
                    <a:pt x="5" y="3"/>
                    <a:pt x="3" y="2"/>
                    <a:pt x="2" y="4"/>
                  </a:cubicBezTo>
                  <a:cubicBezTo>
                    <a:pt x="3" y="7"/>
                    <a:pt x="2" y="11"/>
                    <a:pt x="3" y="14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0" y="14"/>
                    <a:pt x="1" y="8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5" y="1"/>
                    <a:pt x="7" y="0"/>
                    <a:pt x="10" y="1"/>
                  </a:cubicBezTo>
                  <a:cubicBezTo>
                    <a:pt x="17" y="2"/>
                    <a:pt x="17" y="9"/>
                    <a:pt x="17" y="15"/>
                  </a:cubicBezTo>
                  <a:cubicBezTo>
                    <a:pt x="16" y="15"/>
                    <a:pt x="16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2501" y="2742"/>
              <a:ext cx="18" cy="58"/>
            </a:xfrm>
            <a:custGeom>
              <a:gdLst>
                <a:gd name="T0" fmla="*/ 1 w 4"/>
                <a:gd name="T1" fmla="*/ 0 h 13"/>
                <a:gd name="T2" fmla="*/ 4 w 4"/>
                <a:gd name="T3" fmla="*/ 12 h 13"/>
                <a:gd name="T4" fmla="*/ 3 w 4"/>
                <a:gd name="T5" fmla="*/ 13 h 13"/>
                <a:gd name="T6" fmla="*/ 1 w 4"/>
                <a:gd name="T7" fmla="*/ 12 h 13"/>
                <a:gd name="T8" fmla="*/ 0 w 4"/>
                <a:gd name="T9" fmla="*/ 0 h 13"/>
                <a:gd name="T10" fmla="*/ 1 w 4"/>
                <a:gd name="T1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1" y="0"/>
                  </a:moveTo>
                  <a:cubicBezTo>
                    <a:pt x="4" y="2"/>
                    <a:pt x="2" y="8"/>
                    <a:pt x="4" y="12"/>
                  </a:cubicBezTo>
                  <a:cubicBezTo>
                    <a:pt x="2" y="11"/>
                    <a:pt x="3" y="13"/>
                    <a:pt x="3" y="13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1" y="8"/>
                    <a:pt x="1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2"/>
            <p:cNvSpPr>
              <a:spLocks noEditPoints="1"/>
            </p:cNvSpPr>
            <p:nvPr/>
          </p:nvSpPr>
          <p:spPr bwMode="auto">
            <a:xfrm>
              <a:off x="1766" y="1339"/>
              <a:ext cx="1887" cy="1381"/>
            </a:xfrm>
            <a:custGeom>
              <a:gdLst>
                <a:gd name="T0" fmla="*/ 11 w 426"/>
                <a:gd name="T1" fmla="*/ 211 h 311"/>
                <a:gd name="T2" fmla="*/ 7 w 426"/>
                <a:gd name="T3" fmla="*/ 87 h 311"/>
                <a:gd name="T4" fmla="*/ 3 w 426"/>
                <a:gd name="T5" fmla="*/ 15 h 311"/>
                <a:gd name="T6" fmla="*/ 11 w 426"/>
                <a:gd name="T7" fmla="*/ 24 h 311"/>
                <a:gd name="T8" fmla="*/ 9 w 426"/>
                <a:gd name="T9" fmla="*/ 99 h 311"/>
                <a:gd name="T10" fmla="*/ 9 w 426"/>
                <a:gd name="T11" fmla="*/ 139 h 311"/>
                <a:gd name="T12" fmla="*/ 10 w 426"/>
                <a:gd name="T13" fmla="*/ 172 h 311"/>
                <a:gd name="T14" fmla="*/ 11 w 426"/>
                <a:gd name="T15" fmla="*/ 201 h 311"/>
                <a:gd name="T16" fmla="*/ 12 w 426"/>
                <a:gd name="T17" fmla="*/ 223 h 311"/>
                <a:gd name="T18" fmla="*/ 14 w 426"/>
                <a:gd name="T19" fmla="*/ 244 h 311"/>
                <a:gd name="T20" fmla="*/ 44 w 426"/>
                <a:gd name="T21" fmla="*/ 232 h 311"/>
                <a:gd name="T22" fmla="*/ 81 w 426"/>
                <a:gd name="T23" fmla="*/ 235 h 311"/>
                <a:gd name="T24" fmla="*/ 114 w 426"/>
                <a:gd name="T25" fmla="*/ 163 h 311"/>
                <a:gd name="T26" fmla="*/ 147 w 426"/>
                <a:gd name="T27" fmla="*/ 207 h 311"/>
                <a:gd name="T28" fmla="*/ 165 w 426"/>
                <a:gd name="T29" fmla="*/ 244 h 311"/>
                <a:gd name="T30" fmla="*/ 182 w 426"/>
                <a:gd name="T31" fmla="*/ 162 h 311"/>
                <a:gd name="T32" fmla="*/ 209 w 426"/>
                <a:gd name="T33" fmla="*/ 41 h 311"/>
                <a:gd name="T34" fmla="*/ 220 w 426"/>
                <a:gd name="T35" fmla="*/ 36 h 311"/>
                <a:gd name="T36" fmla="*/ 246 w 426"/>
                <a:gd name="T37" fmla="*/ 115 h 311"/>
                <a:gd name="T38" fmla="*/ 263 w 426"/>
                <a:gd name="T39" fmla="*/ 164 h 311"/>
                <a:gd name="T40" fmla="*/ 294 w 426"/>
                <a:gd name="T41" fmla="*/ 124 h 311"/>
                <a:gd name="T42" fmla="*/ 306 w 426"/>
                <a:gd name="T43" fmla="*/ 120 h 311"/>
                <a:gd name="T44" fmla="*/ 366 w 426"/>
                <a:gd name="T45" fmla="*/ 123 h 311"/>
                <a:gd name="T46" fmla="*/ 407 w 426"/>
                <a:gd name="T47" fmla="*/ 91 h 311"/>
                <a:gd name="T48" fmla="*/ 390 w 426"/>
                <a:gd name="T49" fmla="*/ 108 h 311"/>
                <a:gd name="T50" fmla="*/ 329 w 426"/>
                <a:gd name="T51" fmla="*/ 175 h 311"/>
                <a:gd name="T52" fmla="*/ 294 w 426"/>
                <a:gd name="T53" fmla="*/ 135 h 311"/>
                <a:gd name="T54" fmla="*/ 284 w 426"/>
                <a:gd name="T55" fmla="*/ 170 h 311"/>
                <a:gd name="T56" fmla="*/ 273 w 426"/>
                <a:gd name="T57" fmla="*/ 204 h 311"/>
                <a:gd name="T58" fmla="*/ 257 w 426"/>
                <a:gd name="T59" fmla="*/ 162 h 311"/>
                <a:gd name="T60" fmla="*/ 241 w 426"/>
                <a:gd name="T61" fmla="*/ 117 h 311"/>
                <a:gd name="T62" fmla="*/ 225 w 426"/>
                <a:gd name="T63" fmla="*/ 67 h 311"/>
                <a:gd name="T64" fmla="*/ 208 w 426"/>
                <a:gd name="T65" fmla="*/ 63 h 311"/>
                <a:gd name="T66" fmla="*/ 201 w 426"/>
                <a:gd name="T67" fmla="*/ 100 h 311"/>
                <a:gd name="T68" fmla="*/ 187 w 426"/>
                <a:gd name="T69" fmla="*/ 171 h 311"/>
                <a:gd name="T70" fmla="*/ 183 w 426"/>
                <a:gd name="T71" fmla="*/ 190 h 311"/>
                <a:gd name="T72" fmla="*/ 176 w 426"/>
                <a:gd name="T73" fmla="*/ 216 h 311"/>
                <a:gd name="T74" fmla="*/ 164 w 426"/>
                <a:gd name="T75" fmla="*/ 274 h 311"/>
                <a:gd name="T76" fmla="*/ 158 w 426"/>
                <a:gd name="T77" fmla="*/ 269 h 311"/>
                <a:gd name="T78" fmla="*/ 130 w 426"/>
                <a:gd name="T79" fmla="*/ 207 h 311"/>
                <a:gd name="T80" fmla="*/ 120 w 426"/>
                <a:gd name="T81" fmla="*/ 173 h 311"/>
                <a:gd name="T82" fmla="*/ 96 w 426"/>
                <a:gd name="T83" fmla="*/ 216 h 311"/>
                <a:gd name="T84" fmla="*/ 78 w 426"/>
                <a:gd name="T85" fmla="*/ 239 h 311"/>
                <a:gd name="T86" fmla="*/ 43 w 426"/>
                <a:gd name="T87" fmla="*/ 243 h 311"/>
                <a:gd name="T88" fmla="*/ 14 w 426"/>
                <a:gd name="T89" fmla="*/ 271 h 311"/>
                <a:gd name="T90" fmla="*/ 41 w 426"/>
                <a:gd name="T91" fmla="*/ 302 h 311"/>
                <a:gd name="T92" fmla="*/ 162 w 426"/>
                <a:gd name="T93" fmla="*/ 302 h 311"/>
                <a:gd name="T94" fmla="*/ 294 w 426"/>
                <a:gd name="T95" fmla="*/ 303 h 311"/>
                <a:gd name="T96" fmla="*/ 340 w 426"/>
                <a:gd name="T97" fmla="*/ 304 h 311"/>
                <a:gd name="T98" fmla="*/ 426 w 426"/>
                <a:gd name="T99" fmla="*/ 305 h 311"/>
                <a:gd name="T100" fmla="*/ 367 w 426"/>
                <a:gd name="T101" fmla="*/ 306 h 311"/>
                <a:gd name="T102" fmla="*/ 328 w 426"/>
                <a:gd name="T103" fmla="*/ 305 h 311"/>
                <a:gd name="T104" fmla="*/ 208 w 426"/>
                <a:gd name="T105" fmla="*/ 303 h 311"/>
                <a:gd name="T106" fmla="*/ 117 w 426"/>
                <a:gd name="T107" fmla="*/ 303 h 311"/>
                <a:gd name="T108" fmla="*/ 58 w 426"/>
                <a:gd name="T109" fmla="*/ 303 h 311"/>
                <a:gd name="T110" fmla="*/ 12 w 426"/>
                <a:gd name="T111" fmla="*/ 276 h 311"/>
                <a:gd name="T112" fmla="*/ 183 w 426"/>
                <a:gd name="T113" fmla="*/ 166 h 311"/>
                <a:gd name="T114" fmla="*/ 165 w 426"/>
                <a:gd name="T115" fmla="*/ 255 h 3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6" h="311">
                  <a:moveTo>
                    <a:pt x="11" y="262"/>
                  </a:moveTo>
                  <a:cubicBezTo>
                    <a:pt x="12" y="262"/>
                    <a:pt x="11" y="263"/>
                    <a:pt x="12" y="263"/>
                  </a:cubicBezTo>
                  <a:cubicBezTo>
                    <a:pt x="13" y="250"/>
                    <a:pt x="11" y="234"/>
                    <a:pt x="11" y="223"/>
                  </a:cubicBezTo>
                  <a:cubicBezTo>
                    <a:pt x="11" y="222"/>
                    <a:pt x="11" y="223"/>
                    <a:pt x="12" y="223"/>
                  </a:cubicBezTo>
                  <a:cubicBezTo>
                    <a:pt x="11" y="222"/>
                    <a:pt x="11" y="222"/>
                    <a:pt x="11" y="222"/>
                  </a:cubicBezTo>
                  <a:cubicBezTo>
                    <a:pt x="11" y="218"/>
                    <a:pt x="10" y="215"/>
                    <a:pt x="11" y="211"/>
                  </a:cubicBezTo>
                  <a:cubicBezTo>
                    <a:pt x="11" y="210"/>
                    <a:pt x="9" y="211"/>
                    <a:pt x="9" y="210"/>
                  </a:cubicBezTo>
                  <a:cubicBezTo>
                    <a:pt x="9" y="209"/>
                    <a:pt x="10" y="209"/>
                    <a:pt x="10" y="208"/>
                  </a:cubicBezTo>
                  <a:cubicBezTo>
                    <a:pt x="9" y="178"/>
                    <a:pt x="7" y="150"/>
                    <a:pt x="8" y="121"/>
                  </a:cubicBezTo>
                  <a:cubicBezTo>
                    <a:pt x="8" y="120"/>
                    <a:pt x="9" y="120"/>
                    <a:pt x="9" y="120"/>
                  </a:cubicBezTo>
                  <a:cubicBezTo>
                    <a:pt x="10" y="119"/>
                    <a:pt x="8" y="120"/>
                    <a:pt x="8" y="120"/>
                  </a:cubicBezTo>
                  <a:cubicBezTo>
                    <a:pt x="8" y="108"/>
                    <a:pt x="7" y="97"/>
                    <a:pt x="7" y="87"/>
                  </a:cubicBezTo>
                  <a:cubicBezTo>
                    <a:pt x="7" y="83"/>
                    <a:pt x="6" y="79"/>
                    <a:pt x="6" y="76"/>
                  </a:cubicBezTo>
                  <a:cubicBezTo>
                    <a:pt x="7" y="69"/>
                    <a:pt x="6" y="62"/>
                    <a:pt x="6" y="53"/>
                  </a:cubicBezTo>
                  <a:cubicBezTo>
                    <a:pt x="7" y="51"/>
                    <a:pt x="6" y="45"/>
                    <a:pt x="6" y="43"/>
                  </a:cubicBezTo>
                  <a:cubicBezTo>
                    <a:pt x="6" y="38"/>
                    <a:pt x="7" y="35"/>
                    <a:pt x="6" y="30"/>
                  </a:cubicBezTo>
                  <a:cubicBezTo>
                    <a:pt x="5" y="29"/>
                    <a:pt x="3" y="31"/>
                    <a:pt x="2" y="31"/>
                  </a:cubicBezTo>
                  <a:cubicBezTo>
                    <a:pt x="0" y="26"/>
                    <a:pt x="3" y="21"/>
                    <a:pt x="3" y="15"/>
                  </a:cubicBezTo>
                  <a:cubicBezTo>
                    <a:pt x="4" y="12"/>
                    <a:pt x="3" y="9"/>
                    <a:pt x="3" y="5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8"/>
                    <a:pt x="9" y="16"/>
                    <a:pt x="11" y="24"/>
                  </a:cubicBezTo>
                  <a:cubicBezTo>
                    <a:pt x="11" y="26"/>
                    <a:pt x="13" y="27"/>
                    <a:pt x="12" y="30"/>
                  </a:cubicBezTo>
                  <a:cubicBezTo>
                    <a:pt x="10" y="29"/>
                    <a:pt x="9" y="30"/>
                    <a:pt x="8" y="30"/>
                  </a:cubicBezTo>
                  <a:cubicBezTo>
                    <a:pt x="8" y="38"/>
                    <a:pt x="7" y="44"/>
                    <a:pt x="8" y="52"/>
                  </a:cubicBezTo>
                  <a:cubicBezTo>
                    <a:pt x="7" y="53"/>
                    <a:pt x="8" y="54"/>
                    <a:pt x="8" y="57"/>
                  </a:cubicBezTo>
                  <a:cubicBezTo>
                    <a:pt x="8" y="60"/>
                    <a:pt x="7" y="64"/>
                    <a:pt x="8" y="67"/>
                  </a:cubicBezTo>
                  <a:cubicBezTo>
                    <a:pt x="8" y="78"/>
                    <a:pt x="8" y="89"/>
                    <a:pt x="9" y="99"/>
                  </a:cubicBezTo>
                  <a:cubicBezTo>
                    <a:pt x="10" y="106"/>
                    <a:pt x="9" y="112"/>
                    <a:pt x="10" y="118"/>
                  </a:cubicBezTo>
                  <a:cubicBezTo>
                    <a:pt x="14" y="119"/>
                    <a:pt x="19" y="118"/>
                    <a:pt x="22" y="119"/>
                  </a:cubicBezTo>
                  <a:cubicBezTo>
                    <a:pt x="21" y="120"/>
                    <a:pt x="19" y="119"/>
                    <a:pt x="18" y="120"/>
                  </a:cubicBezTo>
                  <a:cubicBezTo>
                    <a:pt x="16" y="120"/>
                    <a:pt x="14" y="121"/>
                    <a:pt x="10" y="120"/>
                  </a:cubicBezTo>
                  <a:cubicBezTo>
                    <a:pt x="9" y="123"/>
                    <a:pt x="11" y="127"/>
                    <a:pt x="9" y="131"/>
                  </a:cubicBezTo>
                  <a:cubicBezTo>
                    <a:pt x="11" y="134"/>
                    <a:pt x="9" y="137"/>
                    <a:pt x="9" y="139"/>
                  </a:cubicBezTo>
                  <a:cubicBezTo>
                    <a:pt x="9" y="144"/>
                    <a:pt x="10" y="149"/>
                    <a:pt x="9" y="153"/>
                  </a:cubicBezTo>
                  <a:cubicBezTo>
                    <a:pt x="9" y="154"/>
                    <a:pt x="10" y="153"/>
                    <a:pt x="10" y="154"/>
                  </a:cubicBezTo>
                  <a:cubicBezTo>
                    <a:pt x="10" y="157"/>
                    <a:pt x="10" y="157"/>
                    <a:pt x="10" y="159"/>
                  </a:cubicBezTo>
                  <a:cubicBezTo>
                    <a:pt x="10" y="161"/>
                    <a:pt x="10" y="162"/>
                    <a:pt x="10" y="164"/>
                  </a:cubicBezTo>
                  <a:cubicBezTo>
                    <a:pt x="10" y="164"/>
                    <a:pt x="10" y="167"/>
                    <a:pt x="10" y="167"/>
                  </a:cubicBezTo>
                  <a:cubicBezTo>
                    <a:pt x="10" y="169"/>
                    <a:pt x="11" y="170"/>
                    <a:pt x="10" y="172"/>
                  </a:cubicBezTo>
                  <a:cubicBezTo>
                    <a:pt x="10" y="173"/>
                    <a:pt x="11" y="175"/>
                    <a:pt x="10" y="177"/>
                  </a:cubicBezTo>
                  <a:cubicBezTo>
                    <a:pt x="11" y="179"/>
                    <a:pt x="11" y="180"/>
                    <a:pt x="10" y="181"/>
                  </a:cubicBezTo>
                  <a:cubicBezTo>
                    <a:pt x="11" y="182"/>
                    <a:pt x="10" y="184"/>
                    <a:pt x="11" y="185"/>
                  </a:cubicBezTo>
                  <a:cubicBezTo>
                    <a:pt x="11" y="185"/>
                    <a:pt x="11" y="185"/>
                    <a:pt x="10" y="185"/>
                  </a:cubicBezTo>
                  <a:cubicBezTo>
                    <a:pt x="11" y="187"/>
                    <a:pt x="11" y="193"/>
                    <a:pt x="11" y="195"/>
                  </a:cubicBezTo>
                  <a:cubicBezTo>
                    <a:pt x="12" y="196"/>
                    <a:pt x="12" y="200"/>
                    <a:pt x="11" y="201"/>
                  </a:cubicBezTo>
                  <a:cubicBezTo>
                    <a:pt x="12" y="202"/>
                    <a:pt x="13" y="204"/>
                    <a:pt x="11" y="205"/>
                  </a:cubicBezTo>
                  <a:cubicBezTo>
                    <a:pt x="12" y="206"/>
                    <a:pt x="12" y="207"/>
                    <a:pt x="12" y="208"/>
                  </a:cubicBezTo>
                  <a:cubicBezTo>
                    <a:pt x="14" y="208"/>
                    <a:pt x="16" y="208"/>
                    <a:pt x="18" y="208"/>
                  </a:cubicBezTo>
                  <a:cubicBezTo>
                    <a:pt x="17" y="210"/>
                    <a:pt x="14" y="211"/>
                    <a:pt x="13" y="210"/>
                  </a:cubicBezTo>
                  <a:cubicBezTo>
                    <a:pt x="12" y="215"/>
                    <a:pt x="12" y="218"/>
                    <a:pt x="13" y="222"/>
                  </a:cubicBezTo>
                  <a:cubicBezTo>
                    <a:pt x="13" y="223"/>
                    <a:pt x="12" y="223"/>
                    <a:pt x="12" y="223"/>
                  </a:cubicBezTo>
                  <a:cubicBezTo>
                    <a:pt x="13" y="224"/>
                    <a:pt x="12" y="228"/>
                    <a:pt x="13" y="231"/>
                  </a:cubicBezTo>
                  <a:cubicBezTo>
                    <a:pt x="15" y="233"/>
                    <a:pt x="18" y="231"/>
                    <a:pt x="19" y="232"/>
                  </a:cubicBezTo>
                  <a:cubicBezTo>
                    <a:pt x="18" y="234"/>
                    <a:pt x="16" y="234"/>
                    <a:pt x="13" y="234"/>
                  </a:cubicBezTo>
                  <a:cubicBezTo>
                    <a:pt x="13" y="236"/>
                    <a:pt x="13" y="240"/>
                    <a:pt x="14" y="242"/>
                  </a:cubicBezTo>
                  <a:cubicBezTo>
                    <a:pt x="16" y="242"/>
                    <a:pt x="19" y="242"/>
                    <a:pt x="20" y="243"/>
                  </a:cubicBezTo>
                  <a:cubicBezTo>
                    <a:pt x="19" y="244"/>
                    <a:pt x="15" y="243"/>
                    <a:pt x="14" y="244"/>
                  </a:cubicBezTo>
                  <a:cubicBezTo>
                    <a:pt x="14" y="251"/>
                    <a:pt x="13" y="255"/>
                    <a:pt x="14" y="260"/>
                  </a:cubicBezTo>
                  <a:cubicBezTo>
                    <a:pt x="21" y="254"/>
                    <a:pt x="27" y="249"/>
                    <a:pt x="34" y="243"/>
                  </a:cubicBezTo>
                  <a:cubicBezTo>
                    <a:pt x="32" y="242"/>
                    <a:pt x="29" y="244"/>
                    <a:pt x="27" y="243"/>
                  </a:cubicBezTo>
                  <a:cubicBezTo>
                    <a:pt x="28" y="240"/>
                    <a:pt x="33" y="242"/>
                    <a:pt x="36" y="241"/>
                  </a:cubicBezTo>
                  <a:cubicBezTo>
                    <a:pt x="39" y="241"/>
                    <a:pt x="39" y="239"/>
                    <a:pt x="41" y="237"/>
                  </a:cubicBezTo>
                  <a:cubicBezTo>
                    <a:pt x="43" y="235"/>
                    <a:pt x="45" y="235"/>
                    <a:pt x="44" y="232"/>
                  </a:cubicBezTo>
                  <a:cubicBezTo>
                    <a:pt x="46" y="232"/>
                    <a:pt x="46" y="233"/>
                    <a:pt x="47" y="232"/>
                  </a:cubicBezTo>
                  <a:cubicBezTo>
                    <a:pt x="50" y="231"/>
                    <a:pt x="51" y="227"/>
                    <a:pt x="53" y="227"/>
                  </a:cubicBezTo>
                  <a:cubicBezTo>
                    <a:pt x="55" y="226"/>
                    <a:pt x="56" y="228"/>
                    <a:pt x="58" y="228"/>
                  </a:cubicBezTo>
                  <a:cubicBezTo>
                    <a:pt x="60" y="232"/>
                    <a:pt x="67" y="230"/>
                    <a:pt x="72" y="232"/>
                  </a:cubicBezTo>
                  <a:cubicBezTo>
                    <a:pt x="74" y="233"/>
                    <a:pt x="76" y="235"/>
                    <a:pt x="80" y="234"/>
                  </a:cubicBezTo>
                  <a:cubicBezTo>
                    <a:pt x="79" y="235"/>
                    <a:pt x="82" y="234"/>
                    <a:pt x="81" y="235"/>
                  </a:cubicBezTo>
                  <a:cubicBezTo>
                    <a:pt x="82" y="234"/>
                    <a:pt x="83" y="232"/>
                    <a:pt x="85" y="231"/>
                  </a:cubicBezTo>
                  <a:cubicBezTo>
                    <a:pt x="97" y="210"/>
                    <a:pt x="106" y="188"/>
                    <a:pt x="116" y="166"/>
                  </a:cubicBezTo>
                  <a:cubicBezTo>
                    <a:pt x="115" y="165"/>
                    <a:pt x="114" y="164"/>
                    <a:pt x="113" y="163"/>
                  </a:cubicBezTo>
                  <a:cubicBezTo>
                    <a:pt x="113" y="164"/>
                    <a:pt x="112" y="164"/>
                    <a:pt x="111" y="163"/>
                  </a:cubicBezTo>
                  <a:cubicBezTo>
                    <a:pt x="110" y="164"/>
                    <a:pt x="106" y="165"/>
                    <a:pt x="105" y="163"/>
                  </a:cubicBezTo>
                  <a:cubicBezTo>
                    <a:pt x="106" y="161"/>
                    <a:pt x="112" y="162"/>
                    <a:pt x="114" y="163"/>
                  </a:cubicBezTo>
                  <a:cubicBezTo>
                    <a:pt x="116" y="161"/>
                    <a:pt x="115" y="157"/>
                    <a:pt x="119" y="157"/>
                  </a:cubicBezTo>
                  <a:cubicBezTo>
                    <a:pt x="123" y="157"/>
                    <a:pt x="127" y="160"/>
                    <a:pt x="124" y="165"/>
                  </a:cubicBezTo>
                  <a:cubicBezTo>
                    <a:pt x="125" y="169"/>
                    <a:pt x="129" y="172"/>
                    <a:pt x="129" y="176"/>
                  </a:cubicBezTo>
                  <a:cubicBezTo>
                    <a:pt x="130" y="177"/>
                    <a:pt x="130" y="178"/>
                    <a:pt x="131" y="179"/>
                  </a:cubicBezTo>
                  <a:cubicBezTo>
                    <a:pt x="134" y="190"/>
                    <a:pt x="138" y="196"/>
                    <a:pt x="141" y="206"/>
                  </a:cubicBezTo>
                  <a:cubicBezTo>
                    <a:pt x="143" y="206"/>
                    <a:pt x="147" y="204"/>
                    <a:pt x="147" y="207"/>
                  </a:cubicBezTo>
                  <a:cubicBezTo>
                    <a:pt x="146" y="208"/>
                    <a:pt x="143" y="207"/>
                    <a:pt x="142" y="208"/>
                  </a:cubicBezTo>
                  <a:cubicBezTo>
                    <a:pt x="144" y="214"/>
                    <a:pt x="146" y="222"/>
                    <a:pt x="150" y="227"/>
                  </a:cubicBezTo>
                  <a:cubicBezTo>
                    <a:pt x="151" y="232"/>
                    <a:pt x="153" y="236"/>
                    <a:pt x="155" y="240"/>
                  </a:cubicBezTo>
                  <a:cubicBezTo>
                    <a:pt x="155" y="243"/>
                    <a:pt x="155" y="244"/>
                    <a:pt x="156" y="245"/>
                  </a:cubicBezTo>
                  <a:cubicBezTo>
                    <a:pt x="157" y="250"/>
                    <a:pt x="160" y="254"/>
                    <a:pt x="162" y="260"/>
                  </a:cubicBezTo>
                  <a:cubicBezTo>
                    <a:pt x="163" y="255"/>
                    <a:pt x="164" y="250"/>
                    <a:pt x="165" y="244"/>
                  </a:cubicBezTo>
                  <a:cubicBezTo>
                    <a:pt x="166" y="238"/>
                    <a:pt x="168" y="233"/>
                    <a:pt x="169" y="226"/>
                  </a:cubicBezTo>
                  <a:cubicBezTo>
                    <a:pt x="170" y="219"/>
                    <a:pt x="173" y="212"/>
                    <a:pt x="174" y="205"/>
                  </a:cubicBezTo>
                  <a:cubicBezTo>
                    <a:pt x="177" y="192"/>
                    <a:pt x="180" y="178"/>
                    <a:pt x="181" y="164"/>
                  </a:cubicBezTo>
                  <a:cubicBezTo>
                    <a:pt x="180" y="163"/>
                    <a:pt x="179" y="164"/>
                    <a:pt x="177" y="164"/>
                  </a:cubicBezTo>
                  <a:cubicBezTo>
                    <a:pt x="177" y="163"/>
                    <a:pt x="177" y="163"/>
                    <a:pt x="177" y="162"/>
                  </a:cubicBezTo>
                  <a:cubicBezTo>
                    <a:pt x="178" y="161"/>
                    <a:pt x="180" y="163"/>
                    <a:pt x="182" y="162"/>
                  </a:cubicBezTo>
                  <a:cubicBezTo>
                    <a:pt x="183" y="161"/>
                    <a:pt x="183" y="159"/>
                    <a:pt x="184" y="158"/>
                  </a:cubicBezTo>
                  <a:cubicBezTo>
                    <a:pt x="187" y="144"/>
                    <a:pt x="188" y="130"/>
                    <a:pt x="192" y="116"/>
                  </a:cubicBezTo>
                  <a:cubicBezTo>
                    <a:pt x="189" y="117"/>
                    <a:pt x="183" y="118"/>
                    <a:pt x="180" y="117"/>
                  </a:cubicBezTo>
                  <a:cubicBezTo>
                    <a:pt x="182" y="114"/>
                    <a:pt x="189" y="116"/>
                    <a:pt x="193" y="115"/>
                  </a:cubicBezTo>
                  <a:cubicBezTo>
                    <a:pt x="196" y="103"/>
                    <a:pt x="199" y="90"/>
                    <a:pt x="202" y="77"/>
                  </a:cubicBezTo>
                  <a:cubicBezTo>
                    <a:pt x="204" y="66"/>
                    <a:pt x="207" y="52"/>
                    <a:pt x="209" y="41"/>
                  </a:cubicBezTo>
                  <a:cubicBezTo>
                    <a:pt x="210" y="39"/>
                    <a:pt x="210" y="37"/>
                    <a:pt x="209" y="35"/>
                  </a:cubicBezTo>
                  <a:cubicBezTo>
                    <a:pt x="209" y="34"/>
                    <a:pt x="209" y="33"/>
                    <a:pt x="210" y="33"/>
                  </a:cubicBezTo>
                  <a:cubicBezTo>
                    <a:pt x="209" y="32"/>
                    <a:pt x="206" y="33"/>
                    <a:pt x="204" y="33"/>
                  </a:cubicBezTo>
                  <a:cubicBezTo>
                    <a:pt x="204" y="32"/>
                    <a:pt x="206" y="32"/>
                    <a:pt x="206" y="31"/>
                  </a:cubicBezTo>
                  <a:cubicBezTo>
                    <a:pt x="212" y="31"/>
                    <a:pt x="217" y="28"/>
                    <a:pt x="221" y="32"/>
                  </a:cubicBezTo>
                  <a:cubicBezTo>
                    <a:pt x="221" y="34"/>
                    <a:pt x="220" y="35"/>
                    <a:pt x="220" y="36"/>
                  </a:cubicBezTo>
                  <a:cubicBezTo>
                    <a:pt x="220" y="42"/>
                    <a:pt x="222" y="48"/>
                    <a:pt x="224" y="52"/>
                  </a:cubicBezTo>
                  <a:cubicBezTo>
                    <a:pt x="225" y="61"/>
                    <a:pt x="232" y="68"/>
                    <a:pt x="232" y="76"/>
                  </a:cubicBezTo>
                  <a:cubicBezTo>
                    <a:pt x="235" y="78"/>
                    <a:pt x="234" y="82"/>
                    <a:pt x="237" y="85"/>
                  </a:cubicBezTo>
                  <a:cubicBezTo>
                    <a:pt x="236" y="88"/>
                    <a:pt x="239" y="92"/>
                    <a:pt x="239" y="95"/>
                  </a:cubicBezTo>
                  <a:cubicBezTo>
                    <a:pt x="241" y="100"/>
                    <a:pt x="242" y="106"/>
                    <a:pt x="244" y="110"/>
                  </a:cubicBezTo>
                  <a:cubicBezTo>
                    <a:pt x="244" y="112"/>
                    <a:pt x="245" y="113"/>
                    <a:pt x="246" y="115"/>
                  </a:cubicBezTo>
                  <a:cubicBezTo>
                    <a:pt x="247" y="116"/>
                    <a:pt x="247" y="116"/>
                    <a:pt x="248" y="117"/>
                  </a:cubicBezTo>
                  <a:cubicBezTo>
                    <a:pt x="248" y="118"/>
                    <a:pt x="247" y="118"/>
                    <a:pt x="247" y="118"/>
                  </a:cubicBezTo>
                  <a:cubicBezTo>
                    <a:pt x="250" y="127"/>
                    <a:pt x="253" y="138"/>
                    <a:pt x="256" y="147"/>
                  </a:cubicBezTo>
                  <a:cubicBezTo>
                    <a:pt x="257" y="151"/>
                    <a:pt x="260" y="155"/>
                    <a:pt x="261" y="160"/>
                  </a:cubicBezTo>
                  <a:cubicBezTo>
                    <a:pt x="262" y="161"/>
                    <a:pt x="262" y="162"/>
                    <a:pt x="262" y="163"/>
                  </a:cubicBezTo>
                  <a:cubicBezTo>
                    <a:pt x="262" y="164"/>
                    <a:pt x="262" y="164"/>
                    <a:pt x="263" y="164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3" y="166"/>
                    <a:pt x="263" y="167"/>
                    <a:pt x="264" y="168"/>
                  </a:cubicBezTo>
                  <a:cubicBezTo>
                    <a:pt x="263" y="171"/>
                    <a:pt x="265" y="172"/>
                    <a:pt x="266" y="175"/>
                  </a:cubicBezTo>
                  <a:cubicBezTo>
                    <a:pt x="266" y="176"/>
                    <a:pt x="266" y="175"/>
                    <a:pt x="267" y="175"/>
                  </a:cubicBezTo>
                  <a:cubicBezTo>
                    <a:pt x="269" y="181"/>
                    <a:pt x="270" y="187"/>
                    <a:pt x="273" y="192"/>
                  </a:cubicBezTo>
                  <a:cubicBezTo>
                    <a:pt x="280" y="169"/>
                    <a:pt x="286" y="146"/>
                    <a:pt x="294" y="124"/>
                  </a:cubicBezTo>
                  <a:cubicBezTo>
                    <a:pt x="294" y="124"/>
                    <a:pt x="294" y="123"/>
                    <a:pt x="294" y="123"/>
                  </a:cubicBezTo>
                  <a:cubicBezTo>
                    <a:pt x="295" y="121"/>
                    <a:pt x="295" y="118"/>
                    <a:pt x="297" y="116"/>
                  </a:cubicBezTo>
                  <a:cubicBezTo>
                    <a:pt x="294" y="114"/>
                    <a:pt x="294" y="108"/>
                    <a:pt x="297" y="107"/>
                  </a:cubicBezTo>
                  <a:cubicBezTo>
                    <a:pt x="299" y="107"/>
                    <a:pt x="304" y="109"/>
                    <a:pt x="305" y="110"/>
                  </a:cubicBezTo>
                  <a:cubicBezTo>
                    <a:pt x="306" y="112"/>
                    <a:pt x="305" y="114"/>
                    <a:pt x="304" y="116"/>
                  </a:cubicBezTo>
                  <a:cubicBezTo>
                    <a:pt x="304" y="118"/>
                    <a:pt x="307" y="119"/>
                    <a:pt x="306" y="120"/>
                  </a:cubicBezTo>
                  <a:cubicBezTo>
                    <a:pt x="306" y="121"/>
                    <a:pt x="307" y="121"/>
                    <a:pt x="307" y="121"/>
                  </a:cubicBezTo>
                  <a:cubicBezTo>
                    <a:pt x="313" y="130"/>
                    <a:pt x="318" y="140"/>
                    <a:pt x="323" y="148"/>
                  </a:cubicBezTo>
                  <a:cubicBezTo>
                    <a:pt x="325" y="150"/>
                    <a:pt x="325" y="152"/>
                    <a:pt x="326" y="154"/>
                  </a:cubicBezTo>
                  <a:cubicBezTo>
                    <a:pt x="327" y="154"/>
                    <a:pt x="327" y="155"/>
                    <a:pt x="328" y="156"/>
                  </a:cubicBezTo>
                  <a:cubicBezTo>
                    <a:pt x="336" y="150"/>
                    <a:pt x="344" y="142"/>
                    <a:pt x="352" y="135"/>
                  </a:cubicBezTo>
                  <a:cubicBezTo>
                    <a:pt x="355" y="131"/>
                    <a:pt x="361" y="127"/>
                    <a:pt x="366" y="123"/>
                  </a:cubicBezTo>
                  <a:cubicBezTo>
                    <a:pt x="369" y="121"/>
                    <a:pt x="371" y="118"/>
                    <a:pt x="374" y="116"/>
                  </a:cubicBezTo>
                  <a:cubicBezTo>
                    <a:pt x="378" y="112"/>
                    <a:pt x="383" y="109"/>
                    <a:pt x="387" y="105"/>
                  </a:cubicBezTo>
                  <a:cubicBezTo>
                    <a:pt x="389" y="103"/>
                    <a:pt x="391" y="101"/>
                    <a:pt x="393" y="99"/>
                  </a:cubicBezTo>
                  <a:cubicBezTo>
                    <a:pt x="395" y="98"/>
                    <a:pt x="397" y="95"/>
                    <a:pt x="400" y="95"/>
                  </a:cubicBezTo>
                  <a:cubicBezTo>
                    <a:pt x="401" y="93"/>
                    <a:pt x="404" y="92"/>
                    <a:pt x="405" y="90"/>
                  </a:cubicBezTo>
                  <a:cubicBezTo>
                    <a:pt x="406" y="91"/>
                    <a:pt x="407" y="90"/>
                    <a:pt x="407" y="91"/>
                  </a:cubicBezTo>
                  <a:cubicBezTo>
                    <a:pt x="411" y="91"/>
                    <a:pt x="412" y="84"/>
                    <a:pt x="415" y="86"/>
                  </a:cubicBezTo>
                  <a:cubicBezTo>
                    <a:pt x="414" y="87"/>
                    <a:pt x="414" y="88"/>
                    <a:pt x="414" y="88"/>
                  </a:cubicBezTo>
                  <a:cubicBezTo>
                    <a:pt x="412" y="89"/>
                    <a:pt x="411" y="91"/>
                    <a:pt x="410" y="92"/>
                  </a:cubicBezTo>
                  <a:cubicBezTo>
                    <a:pt x="409" y="93"/>
                    <a:pt x="408" y="93"/>
                    <a:pt x="407" y="94"/>
                  </a:cubicBezTo>
                  <a:cubicBezTo>
                    <a:pt x="404" y="96"/>
                    <a:pt x="402" y="98"/>
                    <a:pt x="398" y="100"/>
                  </a:cubicBezTo>
                  <a:cubicBezTo>
                    <a:pt x="395" y="103"/>
                    <a:pt x="393" y="106"/>
                    <a:pt x="390" y="108"/>
                  </a:cubicBezTo>
                  <a:cubicBezTo>
                    <a:pt x="388" y="110"/>
                    <a:pt x="385" y="112"/>
                    <a:pt x="383" y="115"/>
                  </a:cubicBezTo>
                  <a:cubicBezTo>
                    <a:pt x="378" y="117"/>
                    <a:pt x="375" y="120"/>
                    <a:pt x="372" y="124"/>
                  </a:cubicBezTo>
                  <a:cubicBezTo>
                    <a:pt x="369" y="125"/>
                    <a:pt x="367" y="128"/>
                    <a:pt x="365" y="130"/>
                  </a:cubicBezTo>
                  <a:cubicBezTo>
                    <a:pt x="354" y="139"/>
                    <a:pt x="342" y="148"/>
                    <a:pt x="333" y="159"/>
                  </a:cubicBezTo>
                  <a:cubicBezTo>
                    <a:pt x="333" y="161"/>
                    <a:pt x="332" y="164"/>
                    <a:pt x="330" y="165"/>
                  </a:cubicBezTo>
                  <a:cubicBezTo>
                    <a:pt x="329" y="169"/>
                    <a:pt x="332" y="172"/>
                    <a:pt x="329" y="175"/>
                  </a:cubicBezTo>
                  <a:cubicBezTo>
                    <a:pt x="329" y="172"/>
                    <a:pt x="329" y="169"/>
                    <a:pt x="328" y="166"/>
                  </a:cubicBezTo>
                  <a:cubicBezTo>
                    <a:pt x="325" y="166"/>
                    <a:pt x="321" y="162"/>
                    <a:pt x="324" y="159"/>
                  </a:cubicBezTo>
                  <a:cubicBezTo>
                    <a:pt x="316" y="146"/>
                    <a:pt x="309" y="132"/>
                    <a:pt x="301" y="119"/>
                  </a:cubicBezTo>
                  <a:cubicBezTo>
                    <a:pt x="300" y="121"/>
                    <a:pt x="301" y="123"/>
                    <a:pt x="300" y="124"/>
                  </a:cubicBezTo>
                  <a:cubicBezTo>
                    <a:pt x="299" y="124"/>
                    <a:pt x="300" y="122"/>
                    <a:pt x="299" y="121"/>
                  </a:cubicBezTo>
                  <a:cubicBezTo>
                    <a:pt x="296" y="124"/>
                    <a:pt x="296" y="133"/>
                    <a:pt x="294" y="135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2" y="139"/>
                    <a:pt x="293" y="145"/>
                    <a:pt x="290" y="147"/>
                  </a:cubicBezTo>
                  <a:cubicBezTo>
                    <a:pt x="290" y="147"/>
                    <a:pt x="291" y="148"/>
                    <a:pt x="290" y="148"/>
                  </a:cubicBezTo>
                  <a:cubicBezTo>
                    <a:pt x="290" y="148"/>
                    <a:pt x="289" y="150"/>
                    <a:pt x="288" y="150"/>
                  </a:cubicBezTo>
                  <a:cubicBezTo>
                    <a:pt x="288" y="151"/>
                    <a:pt x="289" y="151"/>
                    <a:pt x="289" y="152"/>
                  </a:cubicBezTo>
                  <a:cubicBezTo>
                    <a:pt x="286" y="157"/>
                    <a:pt x="286" y="163"/>
                    <a:pt x="284" y="170"/>
                  </a:cubicBezTo>
                  <a:cubicBezTo>
                    <a:pt x="283" y="170"/>
                    <a:pt x="283" y="170"/>
                    <a:pt x="282" y="170"/>
                  </a:cubicBezTo>
                  <a:cubicBezTo>
                    <a:pt x="282" y="171"/>
                    <a:pt x="283" y="171"/>
                    <a:pt x="283" y="172"/>
                  </a:cubicBezTo>
                  <a:cubicBezTo>
                    <a:pt x="281" y="180"/>
                    <a:pt x="279" y="187"/>
                    <a:pt x="276" y="195"/>
                  </a:cubicBezTo>
                  <a:cubicBezTo>
                    <a:pt x="279" y="197"/>
                    <a:pt x="277" y="202"/>
                    <a:pt x="275" y="203"/>
                  </a:cubicBezTo>
                  <a:cubicBezTo>
                    <a:pt x="275" y="208"/>
                    <a:pt x="276" y="212"/>
                    <a:pt x="275" y="216"/>
                  </a:cubicBezTo>
                  <a:cubicBezTo>
                    <a:pt x="273" y="214"/>
                    <a:pt x="274" y="208"/>
                    <a:pt x="273" y="204"/>
                  </a:cubicBezTo>
                  <a:cubicBezTo>
                    <a:pt x="272" y="204"/>
                    <a:pt x="271" y="204"/>
                    <a:pt x="270" y="203"/>
                  </a:cubicBezTo>
                  <a:cubicBezTo>
                    <a:pt x="269" y="202"/>
                    <a:pt x="268" y="200"/>
                    <a:pt x="269" y="198"/>
                  </a:cubicBezTo>
                  <a:cubicBezTo>
                    <a:pt x="269" y="197"/>
                    <a:pt x="270" y="196"/>
                    <a:pt x="269" y="194"/>
                  </a:cubicBezTo>
                  <a:cubicBezTo>
                    <a:pt x="268" y="192"/>
                    <a:pt x="267" y="191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4" y="179"/>
                    <a:pt x="261" y="170"/>
                    <a:pt x="257" y="162"/>
                  </a:cubicBezTo>
                  <a:cubicBezTo>
                    <a:pt x="256" y="162"/>
                    <a:pt x="255" y="162"/>
                    <a:pt x="254" y="162"/>
                  </a:cubicBezTo>
                  <a:cubicBezTo>
                    <a:pt x="253" y="162"/>
                    <a:pt x="253" y="163"/>
                    <a:pt x="252" y="162"/>
                  </a:cubicBezTo>
                  <a:cubicBezTo>
                    <a:pt x="250" y="163"/>
                    <a:pt x="246" y="163"/>
                    <a:pt x="243" y="163"/>
                  </a:cubicBezTo>
                  <a:cubicBezTo>
                    <a:pt x="243" y="162"/>
                    <a:pt x="243" y="161"/>
                    <a:pt x="244" y="161"/>
                  </a:cubicBezTo>
                  <a:cubicBezTo>
                    <a:pt x="247" y="162"/>
                    <a:pt x="253" y="162"/>
                    <a:pt x="257" y="161"/>
                  </a:cubicBezTo>
                  <a:cubicBezTo>
                    <a:pt x="252" y="145"/>
                    <a:pt x="247" y="131"/>
                    <a:pt x="241" y="117"/>
                  </a:cubicBezTo>
                  <a:cubicBezTo>
                    <a:pt x="238" y="117"/>
                    <a:pt x="233" y="117"/>
                    <a:pt x="231" y="118"/>
                  </a:cubicBezTo>
                  <a:cubicBezTo>
                    <a:pt x="231" y="118"/>
                    <a:pt x="231" y="116"/>
                    <a:pt x="231" y="116"/>
                  </a:cubicBezTo>
                  <a:cubicBezTo>
                    <a:pt x="235" y="116"/>
                    <a:pt x="237" y="115"/>
                    <a:pt x="240" y="115"/>
                  </a:cubicBezTo>
                  <a:cubicBezTo>
                    <a:pt x="239" y="111"/>
                    <a:pt x="239" y="108"/>
                    <a:pt x="237" y="105"/>
                  </a:cubicBezTo>
                  <a:cubicBezTo>
                    <a:pt x="237" y="101"/>
                    <a:pt x="234" y="97"/>
                    <a:pt x="233" y="93"/>
                  </a:cubicBezTo>
                  <a:cubicBezTo>
                    <a:pt x="231" y="84"/>
                    <a:pt x="228" y="75"/>
                    <a:pt x="225" y="67"/>
                  </a:cubicBezTo>
                  <a:cubicBezTo>
                    <a:pt x="225" y="64"/>
                    <a:pt x="223" y="62"/>
                    <a:pt x="222" y="60"/>
                  </a:cubicBezTo>
                  <a:cubicBezTo>
                    <a:pt x="221" y="56"/>
                    <a:pt x="221" y="51"/>
                    <a:pt x="217" y="47"/>
                  </a:cubicBezTo>
                  <a:cubicBezTo>
                    <a:pt x="217" y="48"/>
                    <a:pt x="218" y="49"/>
                    <a:pt x="217" y="49"/>
                  </a:cubicBezTo>
                  <a:cubicBezTo>
                    <a:pt x="214" y="48"/>
                    <a:pt x="215" y="44"/>
                    <a:pt x="214" y="41"/>
                  </a:cubicBezTo>
                  <a:cubicBezTo>
                    <a:pt x="212" y="42"/>
                    <a:pt x="213" y="46"/>
                    <a:pt x="212" y="47"/>
                  </a:cubicBezTo>
                  <a:cubicBezTo>
                    <a:pt x="211" y="53"/>
                    <a:pt x="209" y="58"/>
                    <a:pt x="208" y="63"/>
                  </a:cubicBezTo>
                  <a:cubicBezTo>
                    <a:pt x="208" y="67"/>
                    <a:pt x="207" y="71"/>
                    <a:pt x="206" y="73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6"/>
                    <a:pt x="206" y="79"/>
                    <a:pt x="205" y="80"/>
                  </a:cubicBezTo>
                  <a:cubicBezTo>
                    <a:pt x="204" y="81"/>
                    <a:pt x="204" y="81"/>
                    <a:pt x="204" y="83"/>
                  </a:cubicBezTo>
                  <a:cubicBezTo>
                    <a:pt x="204" y="87"/>
                    <a:pt x="203" y="89"/>
                    <a:pt x="202" y="93"/>
                  </a:cubicBezTo>
                  <a:cubicBezTo>
                    <a:pt x="201" y="95"/>
                    <a:pt x="202" y="98"/>
                    <a:pt x="201" y="100"/>
                  </a:cubicBezTo>
                  <a:cubicBezTo>
                    <a:pt x="200" y="104"/>
                    <a:pt x="200" y="107"/>
                    <a:pt x="199" y="110"/>
                  </a:cubicBezTo>
                  <a:cubicBezTo>
                    <a:pt x="198" y="114"/>
                    <a:pt x="197" y="117"/>
                    <a:pt x="196" y="121"/>
                  </a:cubicBezTo>
                  <a:cubicBezTo>
                    <a:pt x="195" y="127"/>
                    <a:pt x="195" y="133"/>
                    <a:pt x="194" y="138"/>
                  </a:cubicBezTo>
                  <a:cubicBezTo>
                    <a:pt x="193" y="142"/>
                    <a:pt x="192" y="147"/>
                    <a:pt x="191" y="151"/>
                  </a:cubicBezTo>
                  <a:cubicBezTo>
                    <a:pt x="190" y="154"/>
                    <a:pt x="189" y="159"/>
                    <a:pt x="189" y="163"/>
                  </a:cubicBezTo>
                  <a:cubicBezTo>
                    <a:pt x="188" y="165"/>
                    <a:pt x="188" y="168"/>
                    <a:pt x="187" y="171"/>
                  </a:cubicBezTo>
                  <a:cubicBezTo>
                    <a:pt x="187" y="172"/>
                    <a:pt x="186" y="172"/>
                    <a:pt x="186" y="172"/>
                  </a:cubicBezTo>
                  <a:cubicBezTo>
                    <a:pt x="186" y="175"/>
                    <a:pt x="185" y="174"/>
                    <a:pt x="185" y="178"/>
                  </a:cubicBezTo>
                  <a:cubicBezTo>
                    <a:pt x="186" y="178"/>
                    <a:pt x="184" y="178"/>
                    <a:pt x="184" y="179"/>
                  </a:cubicBezTo>
                  <a:cubicBezTo>
                    <a:pt x="184" y="180"/>
                    <a:pt x="185" y="180"/>
                    <a:pt x="185" y="181"/>
                  </a:cubicBezTo>
                  <a:cubicBezTo>
                    <a:pt x="184" y="182"/>
                    <a:pt x="183" y="186"/>
                    <a:pt x="182" y="188"/>
                  </a:cubicBezTo>
                  <a:cubicBezTo>
                    <a:pt x="182" y="189"/>
                    <a:pt x="182" y="190"/>
                    <a:pt x="183" y="190"/>
                  </a:cubicBezTo>
                  <a:cubicBezTo>
                    <a:pt x="183" y="190"/>
                    <a:pt x="182" y="190"/>
                    <a:pt x="182" y="190"/>
                  </a:cubicBezTo>
                  <a:cubicBezTo>
                    <a:pt x="182" y="193"/>
                    <a:pt x="180" y="195"/>
                    <a:pt x="181" y="198"/>
                  </a:cubicBezTo>
                  <a:cubicBezTo>
                    <a:pt x="180" y="198"/>
                    <a:pt x="179" y="200"/>
                    <a:pt x="180" y="202"/>
                  </a:cubicBezTo>
                  <a:cubicBezTo>
                    <a:pt x="177" y="205"/>
                    <a:pt x="178" y="210"/>
                    <a:pt x="176" y="213"/>
                  </a:cubicBezTo>
                  <a:cubicBezTo>
                    <a:pt x="176" y="214"/>
                    <a:pt x="177" y="214"/>
                    <a:pt x="176" y="215"/>
                  </a:cubicBezTo>
                  <a:cubicBezTo>
                    <a:pt x="176" y="215"/>
                    <a:pt x="176" y="215"/>
                    <a:pt x="176" y="216"/>
                  </a:cubicBezTo>
                  <a:cubicBezTo>
                    <a:pt x="175" y="216"/>
                    <a:pt x="176" y="216"/>
                    <a:pt x="176" y="217"/>
                  </a:cubicBezTo>
                  <a:cubicBezTo>
                    <a:pt x="174" y="220"/>
                    <a:pt x="174" y="223"/>
                    <a:pt x="174" y="226"/>
                  </a:cubicBezTo>
                  <a:cubicBezTo>
                    <a:pt x="173" y="229"/>
                    <a:pt x="171" y="232"/>
                    <a:pt x="172" y="235"/>
                  </a:cubicBezTo>
                  <a:cubicBezTo>
                    <a:pt x="169" y="243"/>
                    <a:pt x="168" y="254"/>
                    <a:pt x="166" y="263"/>
                  </a:cubicBezTo>
                  <a:cubicBezTo>
                    <a:pt x="166" y="264"/>
                    <a:pt x="167" y="264"/>
                    <a:pt x="168" y="265"/>
                  </a:cubicBezTo>
                  <a:cubicBezTo>
                    <a:pt x="169" y="269"/>
                    <a:pt x="167" y="272"/>
                    <a:pt x="164" y="274"/>
                  </a:cubicBezTo>
                  <a:cubicBezTo>
                    <a:pt x="164" y="277"/>
                    <a:pt x="164" y="279"/>
                    <a:pt x="163" y="281"/>
                  </a:cubicBezTo>
                  <a:cubicBezTo>
                    <a:pt x="161" y="280"/>
                    <a:pt x="163" y="276"/>
                    <a:pt x="162" y="274"/>
                  </a:cubicBezTo>
                  <a:cubicBezTo>
                    <a:pt x="161" y="272"/>
                    <a:pt x="159" y="273"/>
                    <a:pt x="158" y="271"/>
                  </a:cubicBezTo>
                  <a:cubicBezTo>
                    <a:pt x="155" y="271"/>
                    <a:pt x="150" y="271"/>
                    <a:pt x="146" y="271"/>
                  </a:cubicBezTo>
                  <a:cubicBezTo>
                    <a:pt x="146" y="268"/>
                    <a:pt x="151" y="270"/>
                    <a:pt x="152" y="269"/>
                  </a:cubicBezTo>
                  <a:cubicBezTo>
                    <a:pt x="154" y="270"/>
                    <a:pt x="155" y="269"/>
                    <a:pt x="158" y="269"/>
                  </a:cubicBezTo>
                  <a:cubicBezTo>
                    <a:pt x="158" y="267"/>
                    <a:pt x="159" y="266"/>
                    <a:pt x="159" y="263"/>
                  </a:cubicBezTo>
                  <a:cubicBezTo>
                    <a:pt x="157" y="257"/>
                    <a:pt x="153" y="251"/>
                    <a:pt x="151" y="245"/>
                  </a:cubicBezTo>
                  <a:cubicBezTo>
                    <a:pt x="150" y="242"/>
                    <a:pt x="149" y="238"/>
                    <a:pt x="148" y="234"/>
                  </a:cubicBezTo>
                  <a:cubicBezTo>
                    <a:pt x="147" y="231"/>
                    <a:pt x="146" y="228"/>
                    <a:pt x="145" y="225"/>
                  </a:cubicBezTo>
                  <a:cubicBezTo>
                    <a:pt x="143" y="219"/>
                    <a:pt x="139" y="213"/>
                    <a:pt x="137" y="207"/>
                  </a:cubicBezTo>
                  <a:cubicBezTo>
                    <a:pt x="135" y="207"/>
                    <a:pt x="132" y="208"/>
                    <a:pt x="130" y="207"/>
                  </a:cubicBezTo>
                  <a:cubicBezTo>
                    <a:pt x="131" y="207"/>
                    <a:pt x="130" y="206"/>
                    <a:pt x="131" y="206"/>
                  </a:cubicBezTo>
                  <a:cubicBezTo>
                    <a:pt x="133" y="206"/>
                    <a:pt x="135" y="206"/>
                    <a:pt x="136" y="206"/>
                  </a:cubicBezTo>
                  <a:cubicBezTo>
                    <a:pt x="135" y="204"/>
                    <a:pt x="135" y="201"/>
                    <a:pt x="133" y="200"/>
                  </a:cubicBezTo>
                  <a:cubicBezTo>
                    <a:pt x="129" y="190"/>
                    <a:pt x="126" y="179"/>
                    <a:pt x="121" y="170"/>
                  </a:cubicBezTo>
                  <a:cubicBezTo>
                    <a:pt x="120" y="169"/>
                    <a:pt x="122" y="169"/>
                    <a:pt x="121" y="168"/>
                  </a:cubicBezTo>
                  <a:cubicBezTo>
                    <a:pt x="120" y="169"/>
                    <a:pt x="122" y="173"/>
                    <a:pt x="120" y="173"/>
                  </a:cubicBezTo>
                  <a:cubicBezTo>
                    <a:pt x="119" y="173"/>
                    <a:pt x="119" y="171"/>
                    <a:pt x="119" y="170"/>
                  </a:cubicBezTo>
                  <a:cubicBezTo>
                    <a:pt x="115" y="176"/>
                    <a:pt x="112" y="183"/>
                    <a:pt x="109" y="190"/>
                  </a:cubicBezTo>
                  <a:cubicBezTo>
                    <a:pt x="108" y="190"/>
                    <a:pt x="108" y="191"/>
                    <a:pt x="108" y="192"/>
                  </a:cubicBezTo>
                  <a:cubicBezTo>
                    <a:pt x="107" y="193"/>
                    <a:pt x="106" y="194"/>
                    <a:pt x="106" y="197"/>
                  </a:cubicBezTo>
                  <a:cubicBezTo>
                    <a:pt x="102" y="200"/>
                    <a:pt x="101" y="208"/>
                    <a:pt x="98" y="214"/>
                  </a:cubicBezTo>
                  <a:cubicBezTo>
                    <a:pt x="97" y="215"/>
                    <a:pt x="97" y="216"/>
                    <a:pt x="96" y="216"/>
                  </a:cubicBezTo>
                  <a:cubicBezTo>
                    <a:pt x="96" y="217"/>
                    <a:pt x="96" y="219"/>
                    <a:pt x="95" y="218"/>
                  </a:cubicBezTo>
                  <a:cubicBezTo>
                    <a:pt x="94" y="223"/>
                    <a:pt x="92" y="228"/>
                    <a:pt x="90" y="232"/>
                  </a:cubicBezTo>
                  <a:cubicBezTo>
                    <a:pt x="93" y="236"/>
                    <a:pt x="90" y="243"/>
                    <a:pt x="85" y="243"/>
                  </a:cubicBezTo>
                  <a:cubicBezTo>
                    <a:pt x="85" y="246"/>
                    <a:pt x="85" y="250"/>
                    <a:pt x="85" y="253"/>
                  </a:cubicBezTo>
                  <a:cubicBezTo>
                    <a:pt x="84" y="252"/>
                    <a:pt x="84" y="245"/>
                    <a:pt x="84" y="243"/>
                  </a:cubicBezTo>
                  <a:cubicBezTo>
                    <a:pt x="83" y="240"/>
                    <a:pt x="78" y="242"/>
                    <a:pt x="78" y="239"/>
                  </a:cubicBezTo>
                  <a:cubicBezTo>
                    <a:pt x="73" y="238"/>
                    <a:pt x="65" y="236"/>
                    <a:pt x="60" y="235"/>
                  </a:cubicBezTo>
                  <a:cubicBezTo>
                    <a:pt x="59" y="237"/>
                    <a:pt x="58" y="238"/>
                    <a:pt x="56" y="239"/>
                  </a:cubicBezTo>
                  <a:cubicBezTo>
                    <a:pt x="56" y="242"/>
                    <a:pt x="56" y="243"/>
                    <a:pt x="56" y="246"/>
                  </a:cubicBezTo>
                  <a:cubicBezTo>
                    <a:pt x="55" y="246"/>
                    <a:pt x="55" y="244"/>
                    <a:pt x="55" y="242"/>
                  </a:cubicBezTo>
                  <a:cubicBezTo>
                    <a:pt x="53" y="243"/>
                    <a:pt x="51" y="242"/>
                    <a:pt x="49" y="241"/>
                  </a:cubicBezTo>
                  <a:cubicBezTo>
                    <a:pt x="48" y="242"/>
                    <a:pt x="45" y="244"/>
                    <a:pt x="43" y="243"/>
                  </a:cubicBezTo>
                  <a:cubicBezTo>
                    <a:pt x="44" y="240"/>
                    <a:pt x="52" y="241"/>
                    <a:pt x="55" y="241"/>
                  </a:cubicBezTo>
                  <a:cubicBezTo>
                    <a:pt x="54" y="239"/>
                    <a:pt x="51" y="239"/>
                    <a:pt x="51" y="237"/>
                  </a:cubicBezTo>
                  <a:cubicBezTo>
                    <a:pt x="43" y="239"/>
                    <a:pt x="39" y="246"/>
                    <a:pt x="32" y="250"/>
                  </a:cubicBezTo>
                  <a:cubicBezTo>
                    <a:pt x="30" y="251"/>
                    <a:pt x="27" y="253"/>
                    <a:pt x="27" y="254"/>
                  </a:cubicBezTo>
                  <a:cubicBezTo>
                    <a:pt x="22" y="258"/>
                    <a:pt x="18" y="262"/>
                    <a:pt x="14" y="267"/>
                  </a:cubicBezTo>
                  <a:cubicBezTo>
                    <a:pt x="14" y="269"/>
                    <a:pt x="14" y="270"/>
                    <a:pt x="14" y="271"/>
                  </a:cubicBezTo>
                  <a:cubicBezTo>
                    <a:pt x="16" y="272"/>
                    <a:pt x="21" y="271"/>
                    <a:pt x="21" y="274"/>
                  </a:cubicBezTo>
                  <a:cubicBezTo>
                    <a:pt x="19" y="274"/>
                    <a:pt x="17" y="274"/>
                    <a:pt x="15" y="274"/>
                  </a:cubicBezTo>
                  <a:cubicBezTo>
                    <a:pt x="15" y="284"/>
                    <a:pt x="15" y="293"/>
                    <a:pt x="16" y="301"/>
                  </a:cubicBezTo>
                  <a:cubicBezTo>
                    <a:pt x="19" y="302"/>
                    <a:pt x="24" y="301"/>
                    <a:pt x="28" y="302"/>
                  </a:cubicBezTo>
                  <a:cubicBezTo>
                    <a:pt x="31" y="302"/>
                    <a:pt x="33" y="301"/>
                    <a:pt x="35" y="301"/>
                  </a:cubicBezTo>
                  <a:cubicBezTo>
                    <a:pt x="38" y="301"/>
                    <a:pt x="39" y="302"/>
                    <a:pt x="41" y="302"/>
                  </a:cubicBezTo>
                  <a:cubicBezTo>
                    <a:pt x="44" y="303"/>
                    <a:pt x="49" y="302"/>
                    <a:pt x="51" y="302"/>
                  </a:cubicBezTo>
                  <a:cubicBezTo>
                    <a:pt x="62" y="300"/>
                    <a:pt x="73" y="302"/>
                    <a:pt x="85" y="300"/>
                  </a:cubicBezTo>
                  <a:cubicBezTo>
                    <a:pt x="85" y="299"/>
                    <a:pt x="85" y="298"/>
                    <a:pt x="85" y="296"/>
                  </a:cubicBezTo>
                  <a:cubicBezTo>
                    <a:pt x="86" y="298"/>
                    <a:pt x="86" y="299"/>
                    <a:pt x="86" y="300"/>
                  </a:cubicBezTo>
                  <a:cubicBezTo>
                    <a:pt x="105" y="298"/>
                    <a:pt x="123" y="303"/>
                    <a:pt x="143" y="303"/>
                  </a:cubicBezTo>
                  <a:cubicBezTo>
                    <a:pt x="150" y="303"/>
                    <a:pt x="156" y="302"/>
                    <a:pt x="162" y="302"/>
                  </a:cubicBezTo>
                  <a:cubicBezTo>
                    <a:pt x="168" y="302"/>
                    <a:pt x="173" y="302"/>
                    <a:pt x="178" y="302"/>
                  </a:cubicBezTo>
                  <a:cubicBezTo>
                    <a:pt x="182" y="301"/>
                    <a:pt x="186" y="302"/>
                    <a:pt x="189" y="302"/>
                  </a:cubicBezTo>
                  <a:cubicBezTo>
                    <a:pt x="201" y="302"/>
                    <a:pt x="212" y="302"/>
                    <a:pt x="223" y="302"/>
                  </a:cubicBezTo>
                  <a:cubicBezTo>
                    <a:pt x="231" y="302"/>
                    <a:pt x="237" y="303"/>
                    <a:pt x="247" y="303"/>
                  </a:cubicBezTo>
                  <a:cubicBezTo>
                    <a:pt x="250" y="303"/>
                    <a:pt x="253" y="302"/>
                    <a:pt x="256" y="302"/>
                  </a:cubicBezTo>
                  <a:cubicBezTo>
                    <a:pt x="267" y="302"/>
                    <a:pt x="280" y="301"/>
                    <a:pt x="294" y="303"/>
                  </a:cubicBezTo>
                  <a:cubicBezTo>
                    <a:pt x="299" y="302"/>
                    <a:pt x="308" y="303"/>
                    <a:pt x="313" y="303"/>
                  </a:cubicBezTo>
                  <a:cubicBezTo>
                    <a:pt x="314" y="300"/>
                    <a:pt x="310" y="294"/>
                    <a:pt x="313" y="292"/>
                  </a:cubicBezTo>
                  <a:cubicBezTo>
                    <a:pt x="314" y="296"/>
                    <a:pt x="315" y="298"/>
                    <a:pt x="315" y="303"/>
                  </a:cubicBezTo>
                  <a:cubicBezTo>
                    <a:pt x="324" y="303"/>
                    <a:pt x="330" y="303"/>
                    <a:pt x="337" y="304"/>
                  </a:cubicBezTo>
                  <a:cubicBezTo>
                    <a:pt x="338" y="303"/>
                    <a:pt x="338" y="300"/>
                    <a:pt x="338" y="300"/>
                  </a:cubicBezTo>
                  <a:cubicBezTo>
                    <a:pt x="340" y="299"/>
                    <a:pt x="340" y="302"/>
                    <a:pt x="340" y="304"/>
                  </a:cubicBezTo>
                  <a:cubicBezTo>
                    <a:pt x="346" y="306"/>
                    <a:pt x="355" y="303"/>
                    <a:pt x="361" y="304"/>
                  </a:cubicBezTo>
                  <a:cubicBezTo>
                    <a:pt x="374" y="304"/>
                    <a:pt x="387" y="304"/>
                    <a:pt x="398" y="304"/>
                  </a:cubicBezTo>
                  <a:cubicBezTo>
                    <a:pt x="398" y="303"/>
                    <a:pt x="397" y="303"/>
                    <a:pt x="397" y="301"/>
                  </a:cubicBezTo>
                  <a:cubicBezTo>
                    <a:pt x="400" y="300"/>
                    <a:pt x="407" y="302"/>
                    <a:pt x="410" y="303"/>
                  </a:cubicBezTo>
                  <a:cubicBezTo>
                    <a:pt x="413" y="303"/>
                    <a:pt x="417" y="303"/>
                    <a:pt x="420" y="303"/>
                  </a:cubicBezTo>
                  <a:cubicBezTo>
                    <a:pt x="422" y="304"/>
                    <a:pt x="425" y="303"/>
                    <a:pt x="426" y="305"/>
                  </a:cubicBezTo>
                  <a:cubicBezTo>
                    <a:pt x="426" y="306"/>
                    <a:pt x="424" y="305"/>
                    <a:pt x="423" y="306"/>
                  </a:cubicBezTo>
                  <a:cubicBezTo>
                    <a:pt x="416" y="306"/>
                    <a:pt x="411" y="310"/>
                    <a:pt x="405" y="310"/>
                  </a:cubicBezTo>
                  <a:cubicBezTo>
                    <a:pt x="403" y="311"/>
                    <a:pt x="400" y="311"/>
                    <a:pt x="398" y="311"/>
                  </a:cubicBezTo>
                  <a:cubicBezTo>
                    <a:pt x="397" y="309"/>
                    <a:pt x="398" y="307"/>
                    <a:pt x="398" y="306"/>
                  </a:cubicBezTo>
                  <a:cubicBezTo>
                    <a:pt x="393" y="305"/>
                    <a:pt x="388" y="306"/>
                    <a:pt x="384" y="306"/>
                  </a:cubicBezTo>
                  <a:cubicBezTo>
                    <a:pt x="379" y="305"/>
                    <a:pt x="373" y="306"/>
                    <a:pt x="367" y="306"/>
                  </a:cubicBezTo>
                  <a:cubicBezTo>
                    <a:pt x="363" y="306"/>
                    <a:pt x="359" y="305"/>
                    <a:pt x="355" y="306"/>
                  </a:cubicBezTo>
                  <a:cubicBezTo>
                    <a:pt x="351" y="306"/>
                    <a:pt x="346" y="307"/>
                    <a:pt x="343" y="306"/>
                  </a:cubicBezTo>
                  <a:cubicBezTo>
                    <a:pt x="342" y="306"/>
                    <a:pt x="342" y="305"/>
                    <a:pt x="341" y="305"/>
                  </a:cubicBezTo>
                  <a:cubicBezTo>
                    <a:pt x="340" y="305"/>
                    <a:pt x="340" y="306"/>
                    <a:pt x="339" y="306"/>
                  </a:cubicBezTo>
                  <a:cubicBezTo>
                    <a:pt x="338" y="306"/>
                    <a:pt x="338" y="305"/>
                    <a:pt x="337" y="305"/>
                  </a:cubicBezTo>
                  <a:cubicBezTo>
                    <a:pt x="335" y="305"/>
                    <a:pt x="331" y="306"/>
                    <a:pt x="328" y="305"/>
                  </a:cubicBezTo>
                  <a:cubicBezTo>
                    <a:pt x="325" y="305"/>
                    <a:pt x="320" y="304"/>
                    <a:pt x="316" y="305"/>
                  </a:cubicBezTo>
                  <a:cubicBezTo>
                    <a:pt x="313" y="305"/>
                    <a:pt x="310" y="305"/>
                    <a:pt x="307" y="305"/>
                  </a:cubicBezTo>
                  <a:cubicBezTo>
                    <a:pt x="290" y="304"/>
                    <a:pt x="271" y="303"/>
                    <a:pt x="256" y="304"/>
                  </a:cubicBezTo>
                  <a:cubicBezTo>
                    <a:pt x="248" y="304"/>
                    <a:pt x="242" y="305"/>
                    <a:pt x="234" y="304"/>
                  </a:cubicBezTo>
                  <a:cubicBezTo>
                    <a:pt x="228" y="304"/>
                    <a:pt x="223" y="304"/>
                    <a:pt x="218" y="304"/>
                  </a:cubicBezTo>
                  <a:cubicBezTo>
                    <a:pt x="214" y="304"/>
                    <a:pt x="212" y="303"/>
                    <a:pt x="208" y="303"/>
                  </a:cubicBezTo>
                  <a:cubicBezTo>
                    <a:pt x="204" y="303"/>
                    <a:pt x="201" y="304"/>
                    <a:pt x="198" y="303"/>
                  </a:cubicBezTo>
                  <a:cubicBezTo>
                    <a:pt x="197" y="303"/>
                    <a:pt x="198" y="304"/>
                    <a:pt x="197" y="304"/>
                  </a:cubicBezTo>
                  <a:cubicBezTo>
                    <a:pt x="192" y="303"/>
                    <a:pt x="188" y="305"/>
                    <a:pt x="182" y="303"/>
                  </a:cubicBezTo>
                  <a:cubicBezTo>
                    <a:pt x="181" y="303"/>
                    <a:pt x="177" y="303"/>
                    <a:pt x="174" y="303"/>
                  </a:cubicBezTo>
                  <a:cubicBezTo>
                    <a:pt x="159" y="303"/>
                    <a:pt x="144" y="305"/>
                    <a:pt x="129" y="304"/>
                  </a:cubicBezTo>
                  <a:cubicBezTo>
                    <a:pt x="125" y="304"/>
                    <a:pt x="121" y="303"/>
                    <a:pt x="117" y="303"/>
                  </a:cubicBezTo>
                  <a:cubicBezTo>
                    <a:pt x="111" y="303"/>
                    <a:pt x="104" y="302"/>
                    <a:pt x="96" y="300"/>
                  </a:cubicBezTo>
                  <a:cubicBezTo>
                    <a:pt x="94" y="302"/>
                    <a:pt x="88" y="301"/>
                    <a:pt x="86" y="303"/>
                  </a:cubicBezTo>
                  <a:cubicBezTo>
                    <a:pt x="85" y="302"/>
                    <a:pt x="84" y="302"/>
                    <a:pt x="82" y="302"/>
                  </a:cubicBezTo>
                  <a:cubicBezTo>
                    <a:pt x="81" y="302"/>
                    <a:pt x="80" y="302"/>
                    <a:pt x="80" y="302"/>
                  </a:cubicBezTo>
                  <a:cubicBezTo>
                    <a:pt x="78" y="303"/>
                    <a:pt x="75" y="303"/>
                    <a:pt x="73" y="302"/>
                  </a:cubicBezTo>
                  <a:cubicBezTo>
                    <a:pt x="68" y="304"/>
                    <a:pt x="63" y="303"/>
                    <a:pt x="58" y="303"/>
                  </a:cubicBezTo>
                  <a:cubicBezTo>
                    <a:pt x="55" y="303"/>
                    <a:pt x="52" y="303"/>
                    <a:pt x="49" y="303"/>
                  </a:cubicBezTo>
                  <a:cubicBezTo>
                    <a:pt x="43" y="304"/>
                    <a:pt x="38" y="303"/>
                    <a:pt x="33" y="303"/>
                  </a:cubicBezTo>
                  <a:cubicBezTo>
                    <a:pt x="28" y="304"/>
                    <a:pt x="24" y="303"/>
                    <a:pt x="19" y="303"/>
                  </a:cubicBezTo>
                  <a:cubicBezTo>
                    <a:pt x="13" y="303"/>
                    <a:pt x="7" y="304"/>
                    <a:pt x="1" y="304"/>
                  </a:cubicBezTo>
                  <a:cubicBezTo>
                    <a:pt x="4" y="301"/>
                    <a:pt x="10" y="302"/>
                    <a:pt x="14" y="302"/>
                  </a:cubicBezTo>
                  <a:cubicBezTo>
                    <a:pt x="13" y="294"/>
                    <a:pt x="14" y="284"/>
                    <a:pt x="12" y="276"/>
                  </a:cubicBezTo>
                  <a:cubicBezTo>
                    <a:pt x="12" y="276"/>
                    <a:pt x="13" y="276"/>
                    <a:pt x="13" y="276"/>
                  </a:cubicBezTo>
                  <a:cubicBezTo>
                    <a:pt x="12" y="272"/>
                    <a:pt x="13" y="266"/>
                    <a:pt x="11" y="262"/>
                  </a:cubicBezTo>
                  <a:close/>
                  <a:moveTo>
                    <a:pt x="355" y="134"/>
                  </a:moveTo>
                  <a:cubicBezTo>
                    <a:pt x="355" y="133"/>
                    <a:pt x="356" y="133"/>
                    <a:pt x="356" y="132"/>
                  </a:cubicBezTo>
                  <a:cubicBezTo>
                    <a:pt x="355" y="132"/>
                    <a:pt x="354" y="133"/>
                    <a:pt x="355" y="134"/>
                  </a:cubicBezTo>
                  <a:close/>
                  <a:moveTo>
                    <a:pt x="183" y="166"/>
                  </a:moveTo>
                  <a:cubicBezTo>
                    <a:pt x="184" y="166"/>
                    <a:pt x="184" y="163"/>
                    <a:pt x="184" y="163"/>
                  </a:cubicBezTo>
                  <a:cubicBezTo>
                    <a:pt x="184" y="165"/>
                    <a:pt x="183" y="165"/>
                    <a:pt x="183" y="166"/>
                  </a:cubicBezTo>
                  <a:close/>
                  <a:moveTo>
                    <a:pt x="183" y="170"/>
                  </a:moveTo>
                  <a:cubicBezTo>
                    <a:pt x="183" y="169"/>
                    <a:pt x="183" y="169"/>
                    <a:pt x="183" y="168"/>
                  </a:cubicBezTo>
                  <a:cubicBezTo>
                    <a:pt x="182" y="168"/>
                    <a:pt x="182" y="170"/>
                    <a:pt x="183" y="170"/>
                  </a:cubicBezTo>
                  <a:close/>
                  <a:moveTo>
                    <a:pt x="165" y="255"/>
                  </a:moveTo>
                  <a:cubicBezTo>
                    <a:pt x="166" y="254"/>
                    <a:pt x="165" y="254"/>
                    <a:pt x="166" y="253"/>
                  </a:cubicBezTo>
                  <a:cubicBezTo>
                    <a:pt x="165" y="253"/>
                    <a:pt x="165" y="255"/>
                    <a:pt x="16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2297" y="2165"/>
              <a:ext cx="18" cy="67"/>
            </a:xfrm>
            <a:custGeom>
              <a:gdLst>
                <a:gd name="T0" fmla="*/ 1 w 4"/>
                <a:gd name="T1" fmla="*/ 15 h 15"/>
                <a:gd name="T2" fmla="*/ 1 w 4"/>
                <a:gd name="T3" fmla="*/ 0 h 15"/>
                <a:gd name="T4" fmla="*/ 3 w 4"/>
                <a:gd name="T5" fmla="*/ 1 h 15"/>
                <a:gd name="T6" fmla="*/ 3 w 4"/>
                <a:gd name="T7" fmla="*/ 9 h 15"/>
                <a:gd name="T8" fmla="*/ 1 w 4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1" y="15"/>
                  </a:moveTo>
                  <a:cubicBezTo>
                    <a:pt x="2" y="11"/>
                    <a:pt x="0" y="5"/>
                    <a:pt x="1" y="0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2" y="4"/>
                    <a:pt x="2" y="6"/>
                    <a:pt x="3" y="9"/>
                  </a:cubicBezTo>
                  <a:cubicBezTo>
                    <a:pt x="1" y="10"/>
                    <a:pt x="4" y="14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3006" y="1841"/>
              <a:ext cx="53" cy="9"/>
            </a:xfrm>
            <a:custGeom>
              <a:gdLst>
                <a:gd name="T0" fmla="*/ 11 w 12"/>
                <a:gd name="T1" fmla="*/ 0 h 2"/>
                <a:gd name="T2" fmla="*/ 12 w 12"/>
                <a:gd name="T3" fmla="*/ 1 h 2"/>
                <a:gd name="T4" fmla="*/ 0 w 12"/>
                <a:gd name="T5" fmla="*/ 1 h 2"/>
                <a:gd name="T6" fmla="*/ 8 w 12"/>
                <a:gd name="T7" fmla="*/ 0 h 2"/>
                <a:gd name="T8" fmla="*/ 11 w 1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1" y="0"/>
                  </a:moveTo>
                  <a:cubicBezTo>
                    <a:pt x="12" y="0"/>
                    <a:pt x="12" y="1"/>
                    <a:pt x="12" y="1"/>
                  </a:cubicBezTo>
                  <a:cubicBezTo>
                    <a:pt x="7" y="2"/>
                    <a:pt x="4" y="2"/>
                    <a:pt x="0" y="1"/>
                  </a:cubicBezTo>
                  <a:cubicBezTo>
                    <a:pt x="2" y="0"/>
                    <a:pt x="5" y="1"/>
                    <a:pt x="8" y="0"/>
                  </a:cubicBezTo>
                  <a:cubicBezTo>
                    <a:pt x="8" y="1"/>
                    <a:pt x="11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2683" y="1832"/>
              <a:ext cx="75" cy="49"/>
            </a:xfrm>
            <a:custGeom>
              <a:gdLst>
                <a:gd name="T0" fmla="*/ 12 w 17"/>
                <a:gd name="T1" fmla="*/ 0 h 11"/>
                <a:gd name="T2" fmla="*/ 13 w 17"/>
                <a:gd name="T3" fmla="*/ 5 h 11"/>
                <a:gd name="T4" fmla="*/ 17 w 17"/>
                <a:gd name="T5" fmla="*/ 7 h 11"/>
                <a:gd name="T6" fmla="*/ 14 w 17"/>
                <a:gd name="T7" fmla="*/ 7 h 11"/>
                <a:gd name="T8" fmla="*/ 13 w 17"/>
                <a:gd name="T9" fmla="*/ 10 h 11"/>
                <a:gd name="T10" fmla="*/ 12 w 17"/>
                <a:gd name="T11" fmla="*/ 11 h 11"/>
                <a:gd name="T12" fmla="*/ 10 w 17"/>
                <a:gd name="T13" fmla="*/ 7 h 11"/>
                <a:gd name="T14" fmla="*/ 3 w 17"/>
                <a:gd name="T15" fmla="*/ 6 h 11"/>
                <a:gd name="T16" fmla="*/ 0 w 17"/>
                <a:gd name="T17" fmla="*/ 7 h 11"/>
                <a:gd name="T18" fmla="*/ 11 w 17"/>
                <a:gd name="T19" fmla="*/ 6 h 11"/>
                <a:gd name="T20" fmla="*/ 11 w 17"/>
                <a:gd name="T21" fmla="*/ 1 h 11"/>
                <a:gd name="T22" fmla="*/ 12 w 17"/>
                <a:gd name="T2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1">
                  <a:moveTo>
                    <a:pt x="12" y="0"/>
                  </a:moveTo>
                  <a:cubicBezTo>
                    <a:pt x="13" y="1"/>
                    <a:pt x="13" y="4"/>
                    <a:pt x="13" y="5"/>
                  </a:cubicBezTo>
                  <a:cubicBezTo>
                    <a:pt x="15" y="5"/>
                    <a:pt x="17" y="5"/>
                    <a:pt x="17" y="7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3" y="8"/>
                    <a:pt x="14" y="10"/>
                    <a:pt x="13" y="10"/>
                  </a:cubicBezTo>
                  <a:cubicBezTo>
                    <a:pt x="13" y="10"/>
                    <a:pt x="13" y="11"/>
                    <a:pt x="12" y="11"/>
                  </a:cubicBezTo>
                  <a:cubicBezTo>
                    <a:pt x="11" y="9"/>
                    <a:pt x="12" y="7"/>
                    <a:pt x="10" y="7"/>
                  </a:cubicBezTo>
                  <a:cubicBezTo>
                    <a:pt x="8" y="7"/>
                    <a:pt x="6" y="7"/>
                    <a:pt x="3" y="6"/>
                  </a:cubicBezTo>
                  <a:cubicBezTo>
                    <a:pt x="2" y="6"/>
                    <a:pt x="2" y="8"/>
                    <a:pt x="0" y="7"/>
                  </a:cubicBezTo>
                  <a:cubicBezTo>
                    <a:pt x="1" y="3"/>
                    <a:pt x="7" y="6"/>
                    <a:pt x="11" y="6"/>
                  </a:cubicBezTo>
                  <a:cubicBezTo>
                    <a:pt x="11" y="4"/>
                    <a:pt x="11" y="3"/>
                    <a:pt x="11" y="1"/>
                  </a:cubicBezTo>
                  <a:cubicBezTo>
                    <a:pt x="12" y="1"/>
                    <a:pt x="12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2213" y="1859"/>
              <a:ext cx="80" cy="17"/>
            </a:xfrm>
            <a:custGeom>
              <a:gdLst>
                <a:gd name="T0" fmla="*/ 18 w 18"/>
                <a:gd name="T1" fmla="*/ 2 h 4"/>
                <a:gd name="T2" fmla="*/ 16 w 18"/>
                <a:gd name="T3" fmla="*/ 4 h 4"/>
                <a:gd name="T4" fmla="*/ 16 w 18"/>
                <a:gd name="T5" fmla="*/ 3 h 4"/>
                <a:gd name="T6" fmla="*/ 13 w 18"/>
                <a:gd name="T7" fmla="*/ 3 h 4"/>
                <a:gd name="T8" fmla="*/ 13 w 18"/>
                <a:gd name="T9" fmla="*/ 2 h 4"/>
                <a:gd name="T10" fmla="*/ 12 w 18"/>
                <a:gd name="T11" fmla="*/ 3 h 4"/>
                <a:gd name="T12" fmla="*/ 1 w 18"/>
                <a:gd name="T13" fmla="*/ 4 h 4"/>
                <a:gd name="T14" fmla="*/ 0 w 18"/>
                <a:gd name="T15" fmla="*/ 2 h 4"/>
                <a:gd name="T16" fmla="*/ 1 w 18"/>
                <a:gd name="T17" fmla="*/ 2 h 4"/>
                <a:gd name="T18" fmla="*/ 14 w 18"/>
                <a:gd name="T19" fmla="*/ 2 h 4"/>
                <a:gd name="T20" fmla="*/ 18 w 18"/>
                <a:gd name="T21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">
                  <a:moveTo>
                    <a:pt x="18" y="2"/>
                  </a:moveTo>
                  <a:cubicBezTo>
                    <a:pt x="18" y="3"/>
                    <a:pt x="17" y="3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7" y="2"/>
                    <a:pt x="6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10" y="1"/>
                    <a:pt x="14" y="2"/>
                  </a:cubicBezTo>
                  <a:cubicBezTo>
                    <a:pt x="15" y="2"/>
                    <a:pt x="18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2882" y="2223"/>
              <a:ext cx="44" cy="13"/>
            </a:xfrm>
            <a:custGeom>
              <a:gdLst>
                <a:gd name="T0" fmla="*/ 10 w 10"/>
                <a:gd name="T1" fmla="*/ 1 h 3"/>
                <a:gd name="T2" fmla="*/ 0 w 10"/>
                <a:gd name="T3" fmla="*/ 1 h 3"/>
                <a:gd name="T4" fmla="*/ 0 w 10"/>
                <a:gd name="T5" fmla="*/ 1 h 3"/>
                <a:gd name="T6" fmla="*/ 10 w 10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cubicBezTo>
                    <a:pt x="8" y="3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8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2554" y="2240"/>
              <a:ext cx="58" cy="18"/>
            </a:xfrm>
            <a:custGeom>
              <a:gdLst>
                <a:gd name="T0" fmla="*/ 13 w 13"/>
                <a:gd name="T1" fmla="*/ 1 h 4"/>
                <a:gd name="T2" fmla="*/ 2 w 13"/>
                <a:gd name="T3" fmla="*/ 3 h 4"/>
                <a:gd name="T4" fmla="*/ 0 w 13"/>
                <a:gd name="T5" fmla="*/ 2 h 4"/>
                <a:gd name="T6" fmla="*/ 13 w 13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1" y="4"/>
                    <a:pt x="6" y="1"/>
                    <a:pt x="2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4" y="1"/>
                    <a:pt x="1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3112" y="2254"/>
              <a:ext cx="14" cy="44"/>
            </a:xfrm>
            <a:custGeom>
              <a:gdLst>
                <a:gd name="T0" fmla="*/ 1 w 3"/>
                <a:gd name="T1" fmla="*/ 0 h 10"/>
                <a:gd name="T2" fmla="*/ 2 w 3"/>
                <a:gd name="T3" fmla="*/ 10 h 10"/>
                <a:gd name="T4" fmla="*/ 1 w 3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2" y="2"/>
                    <a:pt x="3" y="7"/>
                    <a:pt x="2" y="10"/>
                  </a:cubicBezTo>
                  <a:cubicBezTo>
                    <a:pt x="0" y="9"/>
                    <a:pt x="0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7426339" y="2307141"/>
            <a:ext cx="37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547326" y="2243837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10</a:t>
            </a:r>
            <a:r>
              <a:rPr lang="en-US" altLang="zh-CN" sz="20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%</a:t>
            </a:r>
            <a:endParaRPr lang="zh-CN" altLang="en-US" sz="2000" b="1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7274592" y="2434451"/>
            <a:ext cx="14514" cy="493486"/>
          </a:xfrm>
          <a:custGeom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426339" y="3469328"/>
            <a:ext cx="37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510457" y="3406024"/>
            <a:ext cx="707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25</a:t>
            </a:r>
            <a:r>
              <a:rPr lang="en-US" altLang="zh-CN" sz="20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%</a:t>
            </a:r>
            <a:endParaRPr lang="zh-CN" altLang="en-US" sz="2000" b="1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7274592" y="3596638"/>
            <a:ext cx="14514" cy="493486"/>
          </a:xfrm>
          <a:custGeom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415324" y="4602034"/>
            <a:ext cx="37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494633" y="4538730"/>
            <a:ext cx="71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72</a:t>
            </a:r>
            <a:r>
              <a:rPr lang="en-US" altLang="zh-CN" sz="20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%</a:t>
            </a:r>
            <a:endParaRPr lang="zh-CN" altLang="en-US" sz="2000" b="1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7263577" y="4729344"/>
            <a:ext cx="14514" cy="493486"/>
          </a:xfrm>
          <a:custGeom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9" grpId="0"/>
      <p:bldP spid="100" grpId="0"/>
      <p:bldP spid="102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6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6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59813" y="2105355"/>
            <a:ext cx="1681163" cy="2930525"/>
            <a:chOff x="4643439" y="2103438"/>
            <a:chExt cx="1681163" cy="2930525"/>
          </a:xfrm>
        </p:grpSpPr>
        <p:sp>
          <p:nvSpPr>
            <p:cNvPr id="5" name="Freeform 6"/>
            <p:cNvSpPr/>
            <p:nvPr/>
          </p:nvSpPr>
          <p:spPr bwMode="auto">
            <a:xfrm>
              <a:off x="5692777" y="2201863"/>
              <a:ext cx="192088" cy="233362"/>
            </a:xfrm>
            <a:custGeom>
              <a:gdLst>
                <a:gd name="T0" fmla="*/ 16 w 39"/>
                <a:gd name="T1" fmla="*/ 22 h 47"/>
                <a:gd name="T2" fmla="*/ 13 w 39"/>
                <a:gd name="T3" fmla="*/ 25 h 47"/>
                <a:gd name="T4" fmla="*/ 10 w 39"/>
                <a:gd name="T5" fmla="*/ 29 h 47"/>
                <a:gd name="T6" fmla="*/ 1 w 39"/>
                <a:gd name="T7" fmla="*/ 44 h 47"/>
                <a:gd name="T8" fmla="*/ 3 w 39"/>
                <a:gd name="T9" fmla="*/ 46 h 47"/>
                <a:gd name="T10" fmla="*/ 20 w 39"/>
                <a:gd name="T11" fmla="*/ 29 h 47"/>
                <a:gd name="T12" fmla="*/ 22 w 39"/>
                <a:gd name="T13" fmla="*/ 27 h 47"/>
                <a:gd name="T14" fmla="*/ 24 w 39"/>
                <a:gd name="T15" fmla="*/ 25 h 47"/>
                <a:gd name="T16" fmla="*/ 27 w 39"/>
                <a:gd name="T17" fmla="*/ 21 h 47"/>
                <a:gd name="T18" fmla="*/ 31 w 39"/>
                <a:gd name="T19" fmla="*/ 16 h 47"/>
                <a:gd name="T20" fmla="*/ 38 w 39"/>
                <a:gd name="T21" fmla="*/ 3 h 47"/>
                <a:gd name="T22" fmla="*/ 35 w 39"/>
                <a:gd name="T23" fmla="*/ 1 h 47"/>
                <a:gd name="T24" fmla="*/ 31 w 39"/>
                <a:gd name="T25" fmla="*/ 5 h 47"/>
                <a:gd name="T26" fmla="*/ 27 w 39"/>
                <a:gd name="T27" fmla="*/ 9 h 47"/>
                <a:gd name="T28" fmla="*/ 16 w 39"/>
                <a:gd name="T29" fmla="*/ 22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7">
                  <a:moveTo>
                    <a:pt x="16" y="22"/>
                  </a:moveTo>
                  <a:cubicBezTo>
                    <a:pt x="15" y="23"/>
                    <a:pt x="14" y="24"/>
                    <a:pt x="13" y="25"/>
                  </a:cubicBezTo>
                  <a:cubicBezTo>
                    <a:pt x="12" y="26"/>
                    <a:pt x="11" y="28"/>
                    <a:pt x="10" y="29"/>
                  </a:cubicBezTo>
                  <a:cubicBezTo>
                    <a:pt x="7" y="34"/>
                    <a:pt x="3" y="38"/>
                    <a:pt x="1" y="44"/>
                  </a:cubicBezTo>
                  <a:cubicBezTo>
                    <a:pt x="0" y="45"/>
                    <a:pt x="2" y="47"/>
                    <a:pt x="3" y="46"/>
                  </a:cubicBezTo>
                  <a:cubicBezTo>
                    <a:pt x="10" y="42"/>
                    <a:pt x="15" y="35"/>
                    <a:pt x="20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5" y="24"/>
                    <a:pt x="26" y="22"/>
                    <a:pt x="27" y="21"/>
                  </a:cubicBezTo>
                  <a:cubicBezTo>
                    <a:pt x="28" y="19"/>
                    <a:pt x="30" y="17"/>
                    <a:pt x="31" y="16"/>
                  </a:cubicBezTo>
                  <a:cubicBezTo>
                    <a:pt x="34" y="12"/>
                    <a:pt x="36" y="7"/>
                    <a:pt x="38" y="3"/>
                  </a:cubicBezTo>
                  <a:cubicBezTo>
                    <a:pt x="39" y="1"/>
                    <a:pt x="37" y="0"/>
                    <a:pt x="35" y="1"/>
                  </a:cubicBezTo>
                  <a:cubicBezTo>
                    <a:pt x="34" y="2"/>
                    <a:pt x="32" y="3"/>
                    <a:pt x="31" y="5"/>
                  </a:cubicBezTo>
                  <a:cubicBezTo>
                    <a:pt x="30" y="6"/>
                    <a:pt x="28" y="7"/>
                    <a:pt x="27" y="9"/>
                  </a:cubicBezTo>
                  <a:cubicBezTo>
                    <a:pt x="23" y="13"/>
                    <a:pt x="20" y="17"/>
                    <a:pt x="16" y="2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643439" y="2103438"/>
              <a:ext cx="1681163" cy="2930525"/>
            </a:xfrm>
            <a:custGeom>
              <a:gdLst>
                <a:gd name="T0" fmla="*/ 88 w 340"/>
                <a:gd name="T1" fmla="*/ 145 h 592"/>
                <a:gd name="T2" fmla="*/ 111 w 340"/>
                <a:gd name="T3" fmla="*/ 174 h 592"/>
                <a:gd name="T4" fmla="*/ 158 w 340"/>
                <a:gd name="T5" fmla="*/ 240 h 592"/>
                <a:gd name="T6" fmla="*/ 179 w 340"/>
                <a:gd name="T7" fmla="*/ 249 h 592"/>
                <a:gd name="T8" fmla="*/ 139 w 340"/>
                <a:gd name="T9" fmla="*/ 279 h 592"/>
                <a:gd name="T10" fmla="*/ 139 w 340"/>
                <a:gd name="T11" fmla="*/ 287 h 592"/>
                <a:gd name="T12" fmla="*/ 228 w 340"/>
                <a:gd name="T13" fmla="*/ 315 h 592"/>
                <a:gd name="T14" fmla="*/ 206 w 340"/>
                <a:gd name="T15" fmla="*/ 445 h 592"/>
                <a:gd name="T16" fmla="*/ 183 w 340"/>
                <a:gd name="T17" fmla="*/ 523 h 592"/>
                <a:gd name="T18" fmla="*/ 139 w 340"/>
                <a:gd name="T19" fmla="*/ 518 h 592"/>
                <a:gd name="T20" fmla="*/ 116 w 340"/>
                <a:gd name="T21" fmla="*/ 449 h 592"/>
                <a:gd name="T22" fmla="*/ 105 w 340"/>
                <a:gd name="T23" fmla="*/ 345 h 592"/>
                <a:gd name="T24" fmla="*/ 91 w 340"/>
                <a:gd name="T25" fmla="*/ 249 h 592"/>
                <a:gd name="T26" fmla="*/ 45 w 340"/>
                <a:gd name="T27" fmla="*/ 201 h 592"/>
                <a:gd name="T28" fmla="*/ 81 w 340"/>
                <a:gd name="T29" fmla="*/ 249 h 592"/>
                <a:gd name="T30" fmla="*/ 97 w 340"/>
                <a:gd name="T31" fmla="*/ 349 h 592"/>
                <a:gd name="T32" fmla="*/ 112 w 340"/>
                <a:gd name="T33" fmla="*/ 518 h 592"/>
                <a:gd name="T34" fmla="*/ 92 w 340"/>
                <a:gd name="T35" fmla="*/ 549 h 592"/>
                <a:gd name="T36" fmla="*/ 43 w 340"/>
                <a:gd name="T37" fmla="*/ 567 h 592"/>
                <a:gd name="T38" fmla="*/ 2 w 340"/>
                <a:gd name="T39" fmla="*/ 572 h 592"/>
                <a:gd name="T40" fmla="*/ 43 w 340"/>
                <a:gd name="T41" fmla="*/ 577 h 592"/>
                <a:gd name="T42" fmla="*/ 98 w 340"/>
                <a:gd name="T43" fmla="*/ 555 h 592"/>
                <a:gd name="T44" fmla="*/ 118 w 340"/>
                <a:gd name="T45" fmla="*/ 523 h 592"/>
                <a:gd name="T46" fmla="*/ 187 w 340"/>
                <a:gd name="T47" fmla="*/ 532 h 592"/>
                <a:gd name="T48" fmla="*/ 198 w 340"/>
                <a:gd name="T49" fmla="*/ 562 h 592"/>
                <a:gd name="T50" fmla="*/ 219 w 340"/>
                <a:gd name="T51" fmla="*/ 591 h 592"/>
                <a:gd name="T52" fmla="*/ 271 w 340"/>
                <a:gd name="T53" fmla="*/ 570 h 592"/>
                <a:gd name="T54" fmla="*/ 239 w 340"/>
                <a:gd name="T55" fmla="*/ 574 h 592"/>
                <a:gd name="T56" fmla="*/ 200 w 340"/>
                <a:gd name="T57" fmla="*/ 549 h 592"/>
                <a:gd name="T58" fmla="*/ 194 w 340"/>
                <a:gd name="T59" fmla="*/ 529 h 592"/>
                <a:gd name="T60" fmla="*/ 220 w 340"/>
                <a:gd name="T61" fmla="*/ 406 h 592"/>
                <a:gd name="T62" fmla="*/ 236 w 340"/>
                <a:gd name="T63" fmla="*/ 308 h 592"/>
                <a:gd name="T64" fmla="*/ 243 w 340"/>
                <a:gd name="T65" fmla="*/ 297 h 592"/>
                <a:gd name="T66" fmla="*/ 339 w 340"/>
                <a:gd name="T67" fmla="*/ 256 h 592"/>
                <a:gd name="T68" fmla="*/ 293 w 340"/>
                <a:gd name="T69" fmla="*/ 267 h 592"/>
                <a:gd name="T70" fmla="*/ 232 w 340"/>
                <a:gd name="T71" fmla="*/ 294 h 592"/>
                <a:gd name="T72" fmla="*/ 180 w 340"/>
                <a:gd name="T73" fmla="*/ 267 h 592"/>
                <a:gd name="T74" fmla="*/ 232 w 340"/>
                <a:gd name="T75" fmla="*/ 245 h 592"/>
                <a:gd name="T76" fmla="*/ 267 w 340"/>
                <a:gd name="T77" fmla="*/ 209 h 592"/>
                <a:gd name="T78" fmla="*/ 277 w 340"/>
                <a:gd name="T79" fmla="*/ 181 h 592"/>
                <a:gd name="T80" fmla="*/ 276 w 340"/>
                <a:gd name="T81" fmla="*/ 145 h 592"/>
                <a:gd name="T82" fmla="*/ 229 w 340"/>
                <a:gd name="T83" fmla="*/ 75 h 592"/>
                <a:gd name="T84" fmla="*/ 265 w 340"/>
                <a:gd name="T85" fmla="*/ 49 h 592"/>
                <a:gd name="T86" fmla="*/ 266 w 340"/>
                <a:gd name="T87" fmla="*/ 43 h 592"/>
                <a:gd name="T88" fmla="*/ 243 w 340"/>
                <a:gd name="T89" fmla="*/ 53 h 592"/>
                <a:gd name="T90" fmla="*/ 218 w 340"/>
                <a:gd name="T91" fmla="*/ 71 h 592"/>
                <a:gd name="T92" fmla="*/ 243 w 340"/>
                <a:gd name="T93" fmla="*/ 95 h 592"/>
                <a:gd name="T94" fmla="*/ 272 w 340"/>
                <a:gd name="T95" fmla="*/ 191 h 592"/>
                <a:gd name="T96" fmla="*/ 243 w 340"/>
                <a:gd name="T97" fmla="*/ 236 h 592"/>
                <a:gd name="T98" fmla="*/ 188 w 340"/>
                <a:gd name="T99" fmla="*/ 245 h 592"/>
                <a:gd name="T100" fmla="*/ 139 w 340"/>
                <a:gd name="T101" fmla="*/ 219 h 592"/>
                <a:gd name="T102" fmla="*/ 139 w 340"/>
                <a:gd name="T103" fmla="*/ 89 h 592"/>
                <a:gd name="T104" fmla="*/ 221 w 340"/>
                <a:gd name="T105" fmla="*/ 71 h 592"/>
                <a:gd name="T106" fmla="*/ 208 w 340"/>
                <a:gd name="T107" fmla="*/ 49 h 592"/>
                <a:gd name="T108" fmla="*/ 213 w 340"/>
                <a:gd name="T109" fmla="*/ 4 h 592"/>
                <a:gd name="T110" fmla="*/ 201 w 340"/>
                <a:gd name="T111" fmla="*/ 45 h 592"/>
                <a:gd name="T112" fmla="*/ 201 w 340"/>
                <a:gd name="T113" fmla="*/ 62 h 592"/>
                <a:gd name="T114" fmla="*/ 120 w 340"/>
                <a:gd name="T115" fmla="*/ 112 h 592"/>
                <a:gd name="T116" fmla="*/ 96 w 340"/>
                <a:gd name="T117" fmla="*/ 145 h 592"/>
                <a:gd name="T118" fmla="*/ 109 w 340"/>
                <a:gd name="T119" fmla="*/ 148 h 592"/>
                <a:gd name="T120" fmla="*/ 111 w 340"/>
                <a:gd name="T121" fmla="*/ 169 h 592"/>
                <a:gd name="T122" fmla="*/ 276 w 340"/>
                <a:gd name="T123" fmla="*/ 182 h 592"/>
                <a:gd name="T124" fmla="*/ 271 w 340"/>
                <a:gd name="T125" fmla="*/ 204 h 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592">
                  <a:moveTo>
                    <a:pt x="120" y="112"/>
                  </a:moveTo>
                  <a:cubicBezTo>
                    <a:pt x="115" y="122"/>
                    <a:pt x="113" y="132"/>
                    <a:pt x="111" y="142"/>
                  </a:cubicBezTo>
                  <a:cubicBezTo>
                    <a:pt x="103" y="136"/>
                    <a:pt x="92" y="136"/>
                    <a:pt x="88" y="145"/>
                  </a:cubicBezTo>
                  <a:cubicBezTo>
                    <a:pt x="88" y="146"/>
                    <a:pt x="87" y="148"/>
                    <a:pt x="87" y="149"/>
                  </a:cubicBezTo>
                  <a:cubicBezTo>
                    <a:pt x="87" y="150"/>
                    <a:pt x="87" y="150"/>
                    <a:pt x="87" y="151"/>
                  </a:cubicBezTo>
                  <a:cubicBezTo>
                    <a:pt x="87" y="164"/>
                    <a:pt x="99" y="175"/>
                    <a:pt x="111" y="174"/>
                  </a:cubicBezTo>
                  <a:cubicBezTo>
                    <a:pt x="115" y="193"/>
                    <a:pt x="124" y="212"/>
                    <a:pt x="139" y="226"/>
                  </a:cubicBezTo>
                  <a:cubicBezTo>
                    <a:pt x="140" y="227"/>
                    <a:pt x="142" y="229"/>
                    <a:pt x="143" y="230"/>
                  </a:cubicBezTo>
                  <a:cubicBezTo>
                    <a:pt x="147" y="234"/>
                    <a:pt x="152" y="237"/>
                    <a:pt x="158" y="240"/>
                  </a:cubicBezTo>
                  <a:cubicBezTo>
                    <a:pt x="161" y="242"/>
                    <a:pt x="164" y="244"/>
                    <a:pt x="167" y="245"/>
                  </a:cubicBezTo>
                  <a:cubicBezTo>
                    <a:pt x="171" y="247"/>
                    <a:pt x="175" y="248"/>
                    <a:pt x="178" y="249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76" y="259"/>
                    <a:pt x="172" y="271"/>
                    <a:pt x="176" y="282"/>
                  </a:cubicBezTo>
                  <a:cubicBezTo>
                    <a:pt x="165" y="281"/>
                    <a:pt x="154" y="280"/>
                    <a:pt x="143" y="279"/>
                  </a:cubicBezTo>
                  <a:cubicBezTo>
                    <a:pt x="142" y="279"/>
                    <a:pt x="140" y="279"/>
                    <a:pt x="139" y="279"/>
                  </a:cubicBezTo>
                  <a:cubicBezTo>
                    <a:pt x="129" y="278"/>
                    <a:pt x="119" y="278"/>
                    <a:pt x="110" y="277"/>
                  </a:cubicBezTo>
                  <a:cubicBezTo>
                    <a:pt x="107" y="277"/>
                    <a:pt x="107" y="281"/>
                    <a:pt x="109" y="281"/>
                  </a:cubicBezTo>
                  <a:cubicBezTo>
                    <a:pt x="119" y="284"/>
                    <a:pt x="129" y="285"/>
                    <a:pt x="139" y="287"/>
                  </a:cubicBezTo>
                  <a:cubicBezTo>
                    <a:pt x="140" y="287"/>
                    <a:pt x="142" y="287"/>
                    <a:pt x="143" y="287"/>
                  </a:cubicBezTo>
                  <a:cubicBezTo>
                    <a:pt x="156" y="289"/>
                    <a:pt x="169" y="290"/>
                    <a:pt x="183" y="292"/>
                  </a:cubicBezTo>
                  <a:cubicBezTo>
                    <a:pt x="202" y="293"/>
                    <a:pt x="231" y="289"/>
                    <a:pt x="228" y="315"/>
                  </a:cubicBezTo>
                  <a:cubicBezTo>
                    <a:pt x="227" y="325"/>
                    <a:pt x="226" y="335"/>
                    <a:pt x="224" y="345"/>
                  </a:cubicBezTo>
                  <a:cubicBezTo>
                    <a:pt x="224" y="346"/>
                    <a:pt x="224" y="348"/>
                    <a:pt x="224" y="349"/>
                  </a:cubicBezTo>
                  <a:cubicBezTo>
                    <a:pt x="219" y="381"/>
                    <a:pt x="213" y="413"/>
                    <a:pt x="206" y="445"/>
                  </a:cubicBezTo>
                  <a:cubicBezTo>
                    <a:pt x="206" y="446"/>
                    <a:pt x="206" y="448"/>
                    <a:pt x="206" y="449"/>
                  </a:cubicBezTo>
                  <a:cubicBezTo>
                    <a:pt x="203" y="461"/>
                    <a:pt x="200" y="473"/>
                    <a:pt x="198" y="485"/>
                  </a:cubicBezTo>
                  <a:cubicBezTo>
                    <a:pt x="196" y="491"/>
                    <a:pt x="192" y="524"/>
                    <a:pt x="183" y="523"/>
                  </a:cubicBezTo>
                  <a:cubicBezTo>
                    <a:pt x="170" y="522"/>
                    <a:pt x="156" y="520"/>
                    <a:pt x="143" y="519"/>
                  </a:cubicBezTo>
                  <a:cubicBezTo>
                    <a:pt x="142" y="519"/>
                    <a:pt x="142" y="519"/>
                    <a:pt x="141" y="518"/>
                  </a:cubicBezTo>
                  <a:cubicBezTo>
                    <a:pt x="140" y="518"/>
                    <a:pt x="140" y="518"/>
                    <a:pt x="139" y="518"/>
                  </a:cubicBezTo>
                  <a:cubicBezTo>
                    <a:pt x="121" y="516"/>
                    <a:pt x="120" y="512"/>
                    <a:pt x="120" y="493"/>
                  </a:cubicBezTo>
                  <a:cubicBezTo>
                    <a:pt x="120" y="480"/>
                    <a:pt x="118" y="466"/>
                    <a:pt x="117" y="453"/>
                  </a:cubicBezTo>
                  <a:cubicBezTo>
                    <a:pt x="116" y="452"/>
                    <a:pt x="116" y="450"/>
                    <a:pt x="116" y="449"/>
                  </a:cubicBezTo>
                  <a:cubicBezTo>
                    <a:pt x="116" y="448"/>
                    <a:pt x="116" y="446"/>
                    <a:pt x="116" y="445"/>
                  </a:cubicBezTo>
                  <a:cubicBezTo>
                    <a:pt x="111" y="413"/>
                    <a:pt x="106" y="381"/>
                    <a:pt x="105" y="349"/>
                  </a:cubicBezTo>
                  <a:cubicBezTo>
                    <a:pt x="105" y="348"/>
                    <a:pt x="105" y="346"/>
                    <a:pt x="105" y="345"/>
                  </a:cubicBezTo>
                  <a:cubicBezTo>
                    <a:pt x="104" y="325"/>
                    <a:pt x="105" y="305"/>
                    <a:pt x="110" y="285"/>
                  </a:cubicBezTo>
                  <a:cubicBezTo>
                    <a:pt x="110" y="282"/>
                    <a:pt x="109" y="281"/>
                    <a:pt x="107" y="280"/>
                  </a:cubicBezTo>
                  <a:cubicBezTo>
                    <a:pt x="102" y="271"/>
                    <a:pt x="97" y="260"/>
                    <a:pt x="91" y="249"/>
                  </a:cubicBezTo>
                  <a:cubicBezTo>
                    <a:pt x="91" y="248"/>
                    <a:pt x="90" y="246"/>
                    <a:pt x="89" y="245"/>
                  </a:cubicBezTo>
                  <a:cubicBezTo>
                    <a:pt x="79" y="225"/>
                    <a:pt x="68" y="205"/>
                    <a:pt x="49" y="195"/>
                  </a:cubicBezTo>
                  <a:cubicBezTo>
                    <a:pt x="46" y="193"/>
                    <a:pt x="43" y="198"/>
                    <a:pt x="45" y="201"/>
                  </a:cubicBezTo>
                  <a:cubicBezTo>
                    <a:pt x="58" y="215"/>
                    <a:pt x="70" y="228"/>
                    <a:pt x="79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46"/>
                    <a:pt x="80" y="248"/>
                    <a:pt x="81" y="249"/>
                  </a:cubicBezTo>
                  <a:cubicBezTo>
                    <a:pt x="88" y="261"/>
                    <a:pt x="94" y="273"/>
                    <a:pt x="103" y="283"/>
                  </a:cubicBezTo>
                  <a:cubicBezTo>
                    <a:pt x="98" y="304"/>
                    <a:pt x="97" y="324"/>
                    <a:pt x="97" y="345"/>
                  </a:cubicBezTo>
                  <a:cubicBezTo>
                    <a:pt x="97" y="346"/>
                    <a:pt x="97" y="348"/>
                    <a:pt x="97" y="349"/>
                  </a:cubicBezTo>
                  <a:cubicBezTo>
                    <a:pt x="98" y="381"/>
                    <a:pt x="103" y="413"/>
                    <a:pt x="107" y="445"/>
                  </a:cubicBezTo>
                  <a:cubicBezTo>
                    <a:pt x="107" y="446"/>
                    <a:pt x="107" y="448"/>
                    <a:pt x="107" y="449"/>
                  </a:cubicBezTo>
                  <a:cubicBezTo>
                    <a:pt x="110" y="472"/>
                    <a:pt x="112" y="495"/>
                    <a:pt x="112" y="518"/>
                  </a:cubicBezTo>
                  <a:cubicBezTo>
                    <a:pt x="112" y="519"/>
                    <a:pt x="112" y="520"/>
                    <a:pt x="112" y="521"/>
                  </a:cubicBezTo>
                  <a:cubicBezTo>
                    <a:pt x="106" y="528"/>
                    <a:pt x="100" y="537"/>
                    <a:pt x="95" y="545"/>
                  </a:cubicBezTo>
                  <a:cubicBezTo>
                    <a:pt x="94" y="546"/>
                    <a:pt x="93" y="548"/>
                    <a:pt x="92" y="549"/>
                  </a:cubicBezTo>
                  <a:cubicBezTo>
                    <a:pt x="92" y="550"/>
                    <a:pt x="91" y="550"/>
                    <a:pt x="91" y="551"/>
                  </a:cubicBezTo>
                  <a:cubicBezTo>
                    <a:pt x="86" y="558"/>
                    <a:pt x="78" y="570"/>
                    <a:pt x="78" y="580"/>
                  </a:cubicBezTo>
                  <a:cubicBezTo>
                    <a:pt x="68" y="574"/>
                    <a:pt x="56" y="570"/>
                    <a:pt x="43" y="567"/>
                  </a:cubicBezTo>
                  <a:cubicBezTo>
                    <a:pt x="42" y="567"/>
                    <a:pt x="40" y="567"/>
                    <a:pt x="39" y="567"/>
                  </a:cubicBezTo>
                  <a:cubicBezTo>
                    <a:pt x="26" y="565"/>
                    <a:pt x="13" y="565"/>
                    <a:pt x="2" y="568"/>
                  </a:cubicBezTo>
                  <a:cubicBezTo>
                    <a:pt x="0" y="569"/>
                    <a:pt x="0" y="572"/>
                    <a:pt x="2" y="572"/>
                  </a:cubicBezTo>
                  <a:cubicBezTo>
                    <a:pt x="14" y="575"/>
                    <a:pt x="27" y="575"/>
                    <a:pt x="39" y="577"/>
                  </a:cubicBezTo>
                  <a:cubicBezTo>
                    <a:pt x="39" y="577"/>
                    <a:pt x="40" y="577"/>
                    <a:pt x="40" y="577"/>
                  </a:cubicBezTo>
                  <a:cubicBezTo>
                    <a:pt x="41" y="577"/>
                    <a:pt x="42" y="577"/>
                    <a:pt x="43" y="577"/>
                  </a:cubicBezTo>
                  <a:cubicBezTo>
                    <a:pt x="56" y="579"/>
                    <a:pt x="68" y="584"/>
                    <a:pt x="79" y="589"/>
                  </a:cubicBezTo>
                  <a:cubicBezTo>
                    <a:pt x="82" y="590"/>
                    <a:pt x="84" y="588"/>
                    <a:pt x="84" y="586"/>
                  </a:cubicBezTo>
                  <a:cubicBezTo>
                    <a:pt x="91" y="577"/>
                    <a:pt x="93" y="564"/>
                    <a:pt x="98" y="555"/>
                  </a:cubicBezTo>
                  <a:cubicBezTo>
                    <a:pt x="100" y="553"/>
                    <a:pt x="101" y="551"/>
                    <a:pt x="102" y="549"/>
                  </a:cubicBezTo>
                  <a:cubicBezTo>
                    <a:pt x="103" y="548"/>
                    <a:pt x="104" y="546"/>
                    <a:pt x="104" y="545"/>
                  </a:cubicBezTo>
                  <a:cubicBezTo>
                    <a:pt x="109" y="538"/>
                    <a:pt x="114" y="531"/>
                    <a:pt x="118" y="523"/>
                  </a:cubicBezTo>
                  <a:cubicBezTo>
                    <a:pt x="125" y="524"/>
                    <a:pt x="132" y="525"/>
                    <a:pt x="139" y="526"/>
                  </a:cubicBezTo>
                  <a:cubicBezTo>
                    <a:pt x="140" y="527"/>
                    <a:pt x="142" y="527"/>
                    <a:pt x="143" y="527"/>
                  </a:cubicBezTo>
                  <a:cubicBezTo>
                    <a:pt x="158" y="529"/>
                    <a:pt x="172" y="530"/>
                    <a:pt x="187" y="532"/>
                  </a:cubicBezTo>
                  <a:cubicBezTo>
                    <a:pt x="188" y="536"/>
                    <a:pt x="189" y="541"/>
                    <a:pt x="191" y="545"/>
                  </a:cubicBezTo>
                  <a:cubicBezTo>
                    <a:pt x="191" y="546"/>
                    <a:pt x="192" y="548"/>
                    <a:pt x="192" y="549"/>
                  </a:cubicBezTo>
                  <a:cubicBezTo>
                    <a:pt x="194" y="553"/>
                    <a:pt x="196" y="558"/>
                    <a:pt x="198" y="562"/>
                  </a:cubicBezTo>
                  <a:cubicBezTo>
                    <a:pt x="202" y="572"/>
                    <a:pt x="207" y="585"/>
                    <a:pt x="216" y="592"/>
                  </a:cubicBezTo>
                  <a:cubicBezTo>
                    <a:pt x="217" y="592"/>
                    <a:pt x="218" y="592"/>
                    <a:pt x="219" y="591"/>
                  </a:cubicBezTo>
                  <a:cubicBezTo>
                    <a:pt x="219" y="591"/>
                    <a:pt x="219" y="591"/>
                    <a:pt x="219" y="591"/>
                  </a:cubicBezTo>
                  <a:cubicBezTo>
                    <a:pt x="226" y="589"/>
                    <a:pt x="232" y="587"/>
                    <a:pt x="239" y="584"/>
                  </a:cubicBezTo>
                  <a:cubicBezTo>
                    <a:pt x="240" y="584"/>
                    <a:pt x="242" y="583"/>
                    <a:pt x="243" y="583"/>
                  </a:cubicBezTo>
                  <a:cubicBezTo>
                    <a:pt x="253" y="579"/>
                    <a:pt x="262" y="575"/>
                    <a:pt x="271" y="570"/>
                  </a:cubicBezTo>
                  <a:cubicBezTo>
                    <a:pt x="273" y="569"/>
                    <a:pt x="272" y="566"/>
                    <a:pt x="270" y="566"/>
                  </a:cubicBezTo>
                  <a:cubicBezTo>
                    <a:pt x="261" y="566"/>
                    <a:pt x="252" y="569"/>
                    <a:pt x="243" y="572"/>
                  </a:cubicBezTo>
                  <a:cubicBezTo>
                    <a:pt x="242" y="573"/>
                    <a:pt x="240" y="573"/>
                    <a:pt x="239" y="574"/>
                  </a:cubicBezTo>
                  <a:cubicBezTo>
                    <a:pt x="231" y="577"/>
                    <a:pt x="224" y="581"/>
                    <a:pt x="217" y="584"/>
                  </a:cubicBezTo>
                  <a:cubicBezTo>
                    <a:pt x="213" y="575"/>
                    <a:pt x="207" y="566"/>
                    <a:pt x="203" y="557"/>
                  </a:cubicBezTo>
                  <a:cubicBezTo>
                    <a:pt x="202" y="554"/>
                    <a:pt x="201" y="552"/>
                    <a:pt x="200" y="549"/>
                  </a:cubicBezTo>
                  <a:cubicBezTo>
                    <a:pt x="199" y="548"/>
                    <a:pt x="199" y="546"/>
                    <a:pt x="198" y="545"/>
                  </a:cubicBezTo>
                  <a:cubicBezTo>
                    <a:pt x="197" y="540"/>
                    <a:pt x="195" y="535"/>
                    <a:pt x="193" y="531"/>
                  </a:cubicBezTo>
                  <a:cubicBezTo>
                    <a:pt x="193" y="530"/>
                    <a:pt x="194" y="530"/>
                    <a:pt x="194" y="529"/>
                  </a:cubicBezTo>
                  <a:cubicBezTo>
                    <a:pt x="202" y="503"/>
                    <a:pt x="208" y="476"/>
                    <a:pt x="213" y="449"/>
                  </a:cubicBezTo>
                  <a:cubicBezTo>
                    <a:pt x="213" y="448"/>
                    <a:pt x="213" y="446"/>
                    <a:pt x="214" y="445"/>
                  </a:cubicBezTo>
                  <a:cubicBezTo>
                    <a:pt x="216" y="432"/>
                    <a:pt x="218" y="419"/>
                    <a:pt x="220" y="406"/>
                  </a:cubicBezTo>
                  <a:cubicBezTo>
                    <a:pt x="223" y="387"/>
                    <a:pt x="227" y="368"/>
                    <a:pt x="231" y="349"/>
                  </a:cubicBezTo>
                  <a:cubicBezTo>
                    <a:pt x="231" y="348"/>
                    <a:pt x="231" y="346"/>
                    <a:pt x="232" y="345"/>
                  </a:cubicBezTo>
                  <a:cubicBezTo>
                    <a:pt x="234" y="332"/>
                    <a:pt x="235" y="320"/>
                    <a:pt x="236" y="308"/>
                  </a:cubicBezTo>
                  <a:cubicBezTo>
                    <a:pt x="236" y="304"/>
                    <a:pt x="236" y="301"/>
                    <a:pt x="235" y="299"/>
                  </a:cubicBez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2" y="297"/>
                    <a:pt x="243" y="297"/>
                  </a:cubicBezTo>
                  <a:cubicBezTo>
                    <a:pt x="256" y="293"/>
                    <a:pt x="268" y="288"/>
                    <a:pt x="280" y="283"/>
                  </a:cubicBezTo>
                  <a:cubicBezTo>
                    <a:pt x="299" y="274"/>
                    <a:pt x="321" y="268"/>
                    <a:pt x="339" y="257"/>
                  </a:cubicBezTo>
                  <a:cubicBezTo>
                    <a:pt x="339" y="257"/>
                    <a:pt x="339" y="256"/>
                    <a:pt x="339" y="256"/>
                  </a:cubicBezTo>
                  <a:cubicBezTo>
                    <a:pt x="340" y="255"/>
                    <a:pt x="340" y="254"/>
                    <a:pt x="339" y="254"/>
                  </a:cubicBezTo>
                  <a:cubicBezTo>
                    <a:pt x="339" y="253"/>
                    <a:pt x="338" y="253"/>
                    <a:pt x="337" y="253"/>
                  </a:cubicBezTo>
                  <a:cubicBezTo>
                    <a:pt x="322" y="252"/>
                    <a:pt x="307" y="261"/>
                    <a:pt x="293" y="267"/>
                  </a:cubicBezTo>
                  <a:cubicBezTo>
                    <a:pt x="277" y="275"/>
                    <a:pt x="260" y="282"/>
                    <a:pt x="243" y="289"/>
                  </a:cubicBezTo>
                  <a:cubicBezTo>
                    <a:pt x="242" y="290"/>
                    <a:pt x="240" y="290"/>
                    <a:pt x="239" y="291"/>
                  </a:cubicBezTo>
                  <a:cubicBezTo>
                    <a:pt x="237" y="292"/>
                    <a:pt x="234" y="293"/>
                    <a:pt x="232" y="294"/>
                  </a:cubicBezTo>
                  <a:cubicBezTo>
                    <a:pt x="228" y="291"/>
                    <a:pt x="224" y="289"/>
                    <a:pt x="218" y="288"/>
                  </a:cubicBezTo>
                  <a:cubicBezTo>
                    <a:pt x="206" y="285"/>
                    <a:pt x="192" y="283"/>
                    <a:pt x="179" y="282"/>
                  </a:cubicBezTo>
                  <a:cubicBezTo>
                    <a:pt x="180" y="277"/>
                    <a:pt x="180" y="272"/>
                    <a:pt x="180" y="267"/>
                  </a:cubicBezTo>
                  <a:cubicBezTo>
                    <a:pt x="180" y="262"/>
                    <a:pt x="181" y="256"/>
                    <a:pt x="182" y="250"/>
                  </a:cubicBezTo>
                  <a:cubicBezTo>
                    <a:pt x="195" y="253"/>
                    <a:pt x="209" y="253"/>
                    <a:pt x="221" y="249"/>
                  </a:cubicBezTo>
                  <a:cubicBezTo>
                    <a:pt x="225" y="248"/>
                    <a:pt x="228" y="247"/>
                    <a:pt x="232" y="245"/>
                  </a:cubicBezTo>
                  <a:cubicBezTo>
                    <a:pt x="234" y="244"/>
                    <a:pt x="237" y="242"/>
                    <a:pt x="239" y="241"/>
                  </a:cubicBezTo>
                  <a:cubicBezTo>
                    <a:pt x="240" y="240"/>
                    <a:pt x="242" y="239"/>
                    <a:pt x="243" y="238"/>
                  </a:cubicBezTo>
                  <a:cubicBezTo>
                    <a:pt x="253" y="231"/>
                    <a:pt x="261" y="221"/>
                    <a:pt x="267" y="209"/>
                  </a:cubicBezTo>
                  <a:cubicBezTo>
                    <a:pt x="268" y="209"/>
                    <a:pt x="268" y="210"/>
                    <a:pt x="269" y="210"/>
                  </a:cubicBezTo>
                  <a:cubicBezTo>
                    <a:pt x="279" y="212"/>
                    <a:pt x="292" y="211"/>
                    <a:pt x="295" y="199"/>
                  </a:cubicBezTo>
                  <a:cubicBezTo>
                    <a:pt x="298" y="190"/>
                    <a:pt x="287" y="176"/>
                    <a:pt x="277" y="181"/>
                  </a:cubicBezTo>
                  <a:cubicBezTo>
                    <a:pt x="277" y="181"/>
                    <a:pt x="276" y="181"/>
                    <a:pt x="276" y="182"/>
                  </a:cubicBezTo>
                  <a:cubicBezTo>
                    <a:pt x="278" y="171"/>
                    <a:pt x="278" y="160"/>
                    <a:pt x="276" y="149"/>
                  </a:cubicBezTo>
                  <a:cubicBezTo>
                    <a:pt x="276" y="148"/>
                    <a:pt x="276" y="146"/>
                    <a:pt x="276" y="145"/>
                  </a:cubicBezTo>
                  <a:cubicBezTo>
                    <a:pt x="272" y="122"/>
                    <a:pt x="261" y="99"/>
                    <a:pt x="243" y="85"/>
                  </a:cubicBezTo>
                  <a:cubicBezTo>
                    <a:pt x="242" y="84"/>
                    <a:pt x="240" y="83"/>
                    <a:pt x="239" y="82"/>
                  </a:cubicBezTo>
                  <a:cubicBezTo>
                    <a:pt x="236" y="79"/>
                    <a:pt x="232" y="77"/>
                    <a:pt x="229" y="75"/>
                  </a:cubicBezTo>
                  <a:cubicBezTo>
                    <a:pt x="232" y="73"/>
                    <a:pt x="235" y="70"/>
                    <a:pt x="239" y="67"/>
                  </a:cubicBezTo>
                  <a:cubicBezTo>
                    <a:pt x="240" y="66"/>
                    <a:pt x="242" y="66"/>
                    <a:pt x="243" y="65"/>
                  </a:cubicBezTo>
                  <a:cubicBezTo>
                    <a:pt x="250" y="59"/>
                    <a:pt x="258" y="54"/>
                    <a:pt x="265" y="49"/>
                  </a:cubicBezTo>
                  <a:cubicBezTo>
                    <a:pt x="266" y="48"/>
                    <a:pt x="267" y="48"/>
                    <a:pt x="268" y="47"/>
                  </a:cubicBezTo>
                  <a:cubicBezTo>
                    <a:pt x="269" y="47"/>
                    <a:pt x="269" y="46"/>
                    <a:pt x="269" y="45"/>
                  </a:cubicBezTo>
                  <a:cubicBezTo>
                    <a:pt x="269" y="44"/>
                    <a:pt x="268" y="42"/>
                    <a:pt x="266" y="43"/>
                  </a:cubicBezTo>
                  <a:cubicBezTo>
                    <a:pt x="264" y="43"/>
                    <a:pt x="261" y="44"/>
                    <a:pt x="259" y="45"/>
                  </a:cubicBezTo>
                  <a:cubicBezTo>
                    <a:pt x="256" y="46"/>
                    <a:pt x="253" y="47"/>
                    <a:pt x="250" y="49"/>
                  </a:cubicBezTo>
                  <a:cubicBezTo>
                    <a:pt x="248" y="50"/>
                    <a:pt x="245" y="52"/>
                    <a:pt x="243" y="53"/>
                  </a:cubicBezTo>
                  <a:cubicBezTo>
                    <a:pt x="242" y="54"/>
                    <a:pt x="240" y="55"/>
                    <a:pt x="239" y="56"/>
                  </a:cubicBezTo>
                  <a:cubicBezTo>
                    <a:pt x="233" y="61"/>
                    <a:pt x="227" y="67"/>
                    <a:pt x="223" y="73"/>
                  </a:cubicBezTo>
                  <a:cubicBezTo>
                    <a:pt x="222" y="72"/>
                    <a:pt x="220" y="72"/>
                    <a:pt x="218" y="71"/>
                  </a:cubicBezTo>
                  <a:cubicBezTo>
                    <a:pt x="216" y="71"/>
                    <a:pt x="215" y="74"/>
                    <a:pt x="217" y="75"/>
                  </a:cubicBezTo>
                  <a:cubicBezTo>
                    <a:pt x="225" y="80"/>
                    <a:pt x="232" y="86"/>
                    <a:pt x="239" y="92"/>
                  </a:cubicBezTo>
                  <a:cubicBezTo>
                    <a:pt x="240" y="93"/>
                    <a:pt x="242" y="94"/>
                    <a:pt x="243" y="95"/>
                  </a:cubicBezTo>
                  <a:cubicBezTo>
                    <a:pt x="257" y="110"/>
                    <a:pt x="268" y="126"/>
                    <a:pt x="272" y="145"/>
                  </a:cubicBezTo>
                  <a:cubicBezTo>
                    <a:pt x="272" y="146"/>
                    <a:pt x="272" y="148"/>
                    <a:pt x="273" y="149"/>
                  </a:cubicBezTo>
                  <a:cubicBezTo>
                    <a:pt x="275" y="162"/>
                    <a:pt x="275" y="176"/>
                    <a:pt x="272" y="191"/>
                  </a:cubicBezTo>
                  <a:cubicBezTo>
                    <a:pt x="271" y="196"/>
                    <a:pt x="270" y="200"/>
                    <a:pt x="268" y="204"/>
                  </a:cubicBezTo>
                  <a:cubicBezTo>
                    <a:pt x="267" y="205"/>
                    <a:pt x="267" y="206"/>
                    <a:pt x="267" y="208"/>
                  </a:cubicBezTo>
                  <a:cubicBezTo>
                    <a:pt x="261" y="220"/>
                    <a:pt x="253" y="230"/>
                    <a:pt x="243" y="236"/>
                  </a:cubicBezTo>
                  <a:cubicBezTo>
                    <a:pt x="242" y="237"/>
                    <a:pt x="240" y="238"/>
                    <a:pt x="239" y="238"/>
                  </a:cubicBezTo>
                  <a:cubicBezTo>
                    <a:pt x="234" y="241"/>
                    <a:pt x="228" y="244"/>
                    <a:pt x="222" y="245"/>
                  </a:cubicBezTo>
                  <a:cubicBezTo>
                    <a:pt x="211" y="247"/>
                    <a:pt x="199" y="247"/>
                    <a:pt x="188" y="245"/>
                  </a:cubicBezTo>
                  <a:cubicBezTo>
                    <a:pt x="179" y="243"/>
                    <a:pt x="169" y="240"/>
                    <a:pt x="161" y="235"/>
                  </a:cubicBezTo>
                  <a:cubicBezTo>
                    <a:pt x="154" y="232"/>
                    <a:pt x="148" y="228"/>
                    <a:pt x="143" y="223"/>
                  </a:cubicBezTo>
                  <a:cubicBezTo>
                    <a:pt x="142" y="222"/>
                    <a:pt x="140" y="220"/>
                    <a:pt x="139" y="219"/>
                  </a:cubicBezTo>
                  <a:cubicBezTo>
                    <a:pt x="122" y="200"/>
                    <a:pt x="116" y="174"/>
                    <a:pt x="117" y="149"/>
                  </a:cubicBezTo>
                  <a:cubicBezTo>
                    <a:pt x="118" y="148"/>
                    <a:pt x="118" y="146"/>
                    <a:pt x="118" y="145"/>
                  </a:cubicBezTo>
                  <a:cubicBezTo>
                    <a:pt x="120" y="124"/>
                    <a:pt x="127" y="104"/>
                    <a:pt x="139" y="89"/>
                  </a:cubicBezTo>
                  <a:cubicBezTo>
                    <a:pt x="140" y="88"/>
                    <a:pt x="142" y="86"/>
                    <a:pt x="143" y="85"/>
                  </a:cubicBezTo>
                  <a:cubicBezTo>
                    <a:pt x="161" y="64"/>
                    <a:pt x="188" y="56"/>
                    <a:pt x="221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15" y="67"/>
                    <a:pt x="208" y="64"/>
                    <a:pt x="202" y="63"/>
                  </a:cubicBezTo>
                  <a:cubicBezTo>
                    <a:pt x="203" y="63"/>
                    <a:pt x="204" y="62"/>
                    <a:pt x="205" y="61"/>
                  </a:cubicBezTo>
                  <a:cubicBezTo>
                    <a:pt x="207" y="57"/>
                    <a:pt x="208" y="53"/>
                    <a:pt x="208" y="49"/>
                  </a:cubicBezTo>
                  <a:cubicBezTo>
                    <a:pt x="209" y="48"/>
                    <a:pt x="209" y="46"/>
                    <a:pt x="209" y="45"/>
                  </a:cubicBezTo>
                  <a:cubicBezTo>
                    <a:pt x="210" y="42"/>
                    <a:pt x="210" y="38"/>
                    <a:pt x="210" y="35"/>
                  </a:cubicBezTo>
                  <a:cubicBezTo>
                    <a:pt x="211" y="25"/>
                    <a:pt x="213" y="14"/>
                    <a:pt x="213" y="4"/>
                  </a:cubicBezTo>
                  <a:cubicBezTo>
                    <a:pt x="214" y="1"/>
                    <a:pt x="209" y="0"/>
                    <a:pt x="208" y="3"/>
                  </a:cubicBezTo>
                  <a:cubicBezTo>
                    <a:pt x="204" y="11"/>
                    <a:pt x="204" y="20"/>
                    <a:pt x="203" y="29"/>
                  </a:cubicBezTo>
                  <a:cubicBezTo>
                    <a:pt x="202" y="34"/>
                    <a:pt x="201" y="40"/>
                    <a:pt x="201" y="45"/>
                  </a:cubicBezTo>
                  <a:cubicBezTo>
                    <a:pt x="200" y="46"/>
                    <a:pt x="200" y="48"/>
                    <a:pt x="200" y="49"/>
                  </a:cubicBezTo>
                  <a:cubicBezTo>
                    <a:pt x="200" y="53"/>
                    <a:pt x="200" y="56"/>
                    <a:pt x="200" y="60"/>
                  </a:cubicBezTo>
                  <a:cubicBezTo>
                    <a:pt x="200" y="61"/>
                    <a:pt x="200" y="62"/>
                    <a:pt x="201" y="62"/>
                  </a:cubicBezTo>
                  <a:cubicBezTo>
                    <a:pt x="180" y="57"/>
                    <a:pt x="159" y="64"/>
                    <a:pt x="143" y="79"/>
                  </a:cubicBezTo>
                  <a:cubicBezTo>
                    <a:pt x="142" y="81"/>
                    <a:pt x="140" y="82"/>
                    <a:pt x="139" y="83"/>
                  </a:cubicBezTo>
                  <a:cubicBezTo>
                    <a:pt x="131" y="92"/>
                    <a:pt x="125" y="101"/>
                    <a:pt x="120" y="112"/>
                  </a:cubicBezTo>
                  <a:close/>
                  <a:moveTo>
                    <a:pt x="94" y="152"/>
                  </a:moveTo>
                  <a:cubicBezTo>
                    <a:pt x="93" y="151"/>
                    <a:pt x="94" y="150"/>
                    <a:pt x="94" y="149"/>
                  </a:cubicBezTo>
                  <a:cubicBezTo>
                    <a:pt x="94" y="147"/>
                    <a:pt x="95" y="146"/>
                    <a:pt x="96" y="145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98" y="143"/>
                    <a:pt x="101" y="144"/>
                    <a:pt x="104" y="145"/>
                  </a:cubicBezTo>
                  <a:cubicBezTo>
                    <a:pt x="106" y="146"/>
                    <a:pt x="108" y="147"/>
                    <a:pt x="109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8"/>
                    <a:pt x="110" y="149"/>
                    <a:pt x="110" y="149"/>
                  </a:cubicBezTo>
                  <a:cubicBezTo>
                    <a:pt x="110" y="156"/>
                    <a:pt x="110" y="163"/>
                    <a:pt x="111" y="169"/>
                  </a:cubicBezTo>
                  <a:cubicBezTo>
                    <a:pt x="103" y="166"/>
                    <a:pt x="95" y="162"/>
                    <a:pt x="94" y="152"/>
                  </a:cubicBezTo>
                  <a:close/>
                  <a:moveTo>
                    <a:pt x="271" y="200"/>
                  </a:moveTo>
                  <a:cubicBezTo>
                    <a:pt x="274" y="194"/>
                    <a:pt x="275" y="188"/>
                    <a:pt x="276" y="182"/>
                  </a:cubicBezTo>
                  <a:cubicBezTo>
                    <a:pt x="276" y="183"/>
                    <a:pt x="276" y="183"/>
                    <a:pt x="276" y="184"/>
                  </a:cubicBezTo>
                  <a:cubicBezTo>
                    <a:pt x="280" y="189"/>
                    <a:pt x="289" y="189"/>
                    <a:pt x="289" y="197"/>
                  </a:cubicBezTo>
                  <a:cubicBezTo>
                    <a:pt x="289" y="206"/>
                    <a:pt x="276" y="205"/>
                    <a:pt x="271" y="204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70" y="202"/>
                    <a:pt x="271" y="201"/>
                    <a:pt x="271" y="20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553077" y="2989263"/>
              <a:ext cx="79375" cy="44450"/>
            </a:xfrm>
            <a:custGeom>
              <a:gdLst>
                <a:gd name="T0" fmla="*/ 15 w 16"/>
                <a:gd name="T1" fmla="*/ 8 h 9"/>
                <a:gd name="T2" fmla="*/ 16 w 16"/>
                <a:gd name="T3" fmla="*/ 6 h 9"/>
                <a:gd name="T4" fmla="*/ 4 w 16"/>
                <a:gd name="T5" fmla="*/ 1 h 9"/>
                <a:gd name="T6" fmla="*/ 3 w 16"/>
                <a:gd name="T7" fmla="*/ 5 h 9"/>
                <a:gd name="T8" fmla="*/ 15 w 16"/>
                <a:gd name="T9" fmla="*/ 8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5" y="8"/>
                  </a:moveTo>
                  <a:cubicBezTo>
                    <a:pt x="15" y="8"/>
                    <a:pt x="16" y="7"/>
                    <a:pt x="16" y="6"/>
                  </a:cubicBezTo>
                  <a:cubicBezTo>
                    <a:pt x="14" y="2"/>
                    <a:pt x="8" y="2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7" y="6"/>
                    <a:pt x="11" y="9"/>
                    <a:pt x="15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5494339" y="3113088"/>
              <a:ext cx="168275" cy="104775"/>
            </a:xfrm>
            <a:custGeom>
              <a:gdLst>
                <a:gd name="T0" fmla="*/ 32 w 34"/>
                <a:gd name="T1" fmla="*/ 5 h 21"/>
                <a:gd name="T2" fmla="*/ 18 w 34"/>
                <a:gd name="T3" fmla="*/ 12 h 21"/>
                <a:gd name="T4" fmla="*/ 5 w 34"/>
                <a:gd name="T5" fmla="*/ 2 h 21"/>
                <a:gd name="T6" fmla="*/ 0 w 34"/>
                <a:gd name="T7" fmla="*/ 4 h 21"/>
                <a:gd name="T8" fmla="*/ 16 w 34"/>
                <a:gd name="T9" fmla="*/ 20 h 21"/>
                <a:gd name="T10" fmla="*/ 34 w 34"/>
                <a:gd name="T11" fmla="*/ 6 h 21"/>
                <a:gd name="T12" fmla="*/ 32 w 34"/>
                <a:gd name="T13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5"/>
                  </a:moveTo>
                  <a:cubicBezTo>
                    <a:pt x="27" y="7"/>
                    <a:pt x="23" y="10"/>
                    <a:pt x="18" y="12"/>
                  </a:cubicBezTo>
                  <a:cubicBezTo>
                    <a:pt x="11" y="15"/>
                    <a:pt x="8" y="8"/>
                    <a:pt x="5" y="2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3"/>
                    <a:pt x="7" y="19"/>
                    <a:pt x="16" y="20"/>
                  </a:cubicBezTo>
                  <a:cubicBezTo>
                    <a:pt x="24" y="21"/>
                    <a:pt x="33" y="14"/>
                    <a:pt x="34" y="6"/>
                  </a:cubicBezTo>
                  <a:cubicBezTo>
                    <a:pt x="34" y="5"/>
                    <a:pt x="33" y="5"/>
                    <a:pt x="32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5776914" y="2909888"/>
              <a:ext cx="63500" cy="100012"/>
            </a:xfrm>
            <a:custGeom>
              <a:gdLst>
                <a:gd name="T0" fmla="*/ 8 w 13"/>
                <a:gd name="T1" fmla="*/ 17 h 20"/>
                <a:gd name="T2" fmla="*/ 10 w 13"/>
                <a:gd name="T3" fmla="*/ 13 h 20"/>
                <a:gd name="T4" fmla="*/ 11 w 13"/>
                <a:gd name="T5" fmla="*/ 9 h 20"/>
                <a:gd name="T6" fmla="*/ 10 w 13"/>
                <a:gd name="T7" fmla="*/ 0 h 20"/>
                <a:gd name="T8" fmla="*/ 10 w 13"/>
                <a:gd name="T9" fmla="*/ 0 h 20"/>
                <a:gd name="T10" fmla="*/ 6 w 13"/>
                <a:gd name="T11" fmla="*/ 1 h 20"/>
                <a:gd name="T12" fmla="*/ 4 w 13"/>
                <a:gd name="T13" fmla="*/ 4 h 20"/>
                <a:gd name="T14" fmla="*/ 4 w 13"/>
                <a:gd name="T15" fmla="*/ 4 h 20"/>
                <a:gd name="T16" fmla="*/ 0 w 13"/>
                <a:gd name="T17" fmla="*/ 15 h 20"/>
                <a:gd name="T18" fmla="*/ 8 w 13"/>
                <a:gd name="T19" fmla="*/ 17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17"/>
                  </a:moveTo>
                  <a:cubicBezTo>
                    <a:pt x="9" y="16"/>
                    <a:pt x="9" y="14"/>
                    <a:pt x="10" y="13"/>
                  </a:cubicBezTo>
                  <a:cubicBezTo>
                    <a:pt x="11" y="12"/>
                    <a:pt x="11" y="10"/>
                    <a:pt x="11" y="9"/>
                  </a:cubicBezTo>
                  <a:cubicBezTo>
                    <a:pt x="12" y="6"/>
                    <a:pt x="13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5" y="1"/>
                    <a:pt x="5" y="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8"/>
                    <a:pt x="0" y="12"/>
                    <a:pt x="0" y="15"/>
                  </a:cubicBezTo>
                  <a:cubicBezTo>
                    <a:pt x="0" y="20"/>
                    <a:pt x="6" y="20"/>
                    <a:pt x="8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5365752" y="2851150"/>
              <a:ext cx="58738" cy="119062"/>
            </a:xfrm>
            <a:custGeom>
              <a:gdLst>
                <a:gd name="T0" fmla="*/ 5 w 12"/>
                <a:gd name="T1" fmla="*/ 1 h 24"/>
                <a:gd name="T2" fmla="*/ 0 w 12"/>
                <a:gd name="T3" fmla="*/ 4 h 24"/>
                <a:gd name="T4" fmla="*/ 0 w 12"/>
                <a:gd name="T5" fmla="*/ 5 h 24"/>
                <a:gd name="T6" fmla="*/ 0 w 12"/>
                <a:gd name="T7" fmla="*/ 11 h 24"/>
                <a:gd name="T8" fmla="*/ 5 w 12"/>
                <a:gd name="T9" fmla="*/ 21 h 24"/>
                <a:gd name="T10" fmla="*/ 12 w 12"/>
                <a:gd name="T11" fmla="*/ 17 h 24"/>
                <a:gd name="T12" fmla="*/ 11 w 12"/>
                <a:gd name="T13" fmla="*/ 8 h 24"/>
                <a:gd name="T14" fmla="*/ 5 w 12"/>
                <a:gd name="T15" fmla="*/ 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5" y="1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8" y="24"/>
                    <a:pt x="12" y="21"/>
                    <a:pt x="12" y="17"/>
                  </a:cubicBezTo>
                  <a:cubicBezTo>
                    <a:pt x="12" y="14"/>
                    <a:pt x="12" y="11"/>
                    <a:pt x="11" y="8"/>
                  </a:cubicBezTo>
                  <a:cubicBezTo>
                    <a:pt x="10" y="5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356227" y="2643188"/>
              <a:ext cx="84138" cy="44450"/>
            </a:xfrm>
            <a:custGeom>
              <a:gdLst>
                <a:gd name="T0" fmla="*/ 3 w 17"/>
                <a:gd name="T1" fmla="*/ 8 h 9"/>
                <a:gd name="T2" fmla="*/ 16 w 17"/>
                <a:gd name="T3" fmla="*/ 4 h 9"/>
                <a:gd name="T4" fmla="*/ 16 w 17"/>
                <a:gd name="T5" fmla="*/ 1 h 9"/>
                <a:gd name="T6" fmla="*/ 2 w 17"/>
                <a:gd name="T7" fmla="*/ 5 h 9"/>
                <a:gd name="T8" fmla="*/ 3 w 17"/>
                <a:gd name="T9" fmla="*/ 8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3" y="8"/>
                  </a:moveTo>
                  <a:cubicBezTo>
                    <a:pt x="8" y="7"/>
                    <a:pt x="12" y="6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1" y="0"/>
                    <a:pt x="6" y="2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835652" y="2682875"/>
              <a:ext cx="53975" cy="34925"/>
            </a:xfrm>
            <a:custGeom>
              <a:gdLst>
                <a:gd name="T0" fmla="*/ 3 w 11"/>
                <a:gd name="T1" fmla="*/ 0 h 7"/>
                <a:gd name="T2" fmla="*/ 2 w 11"/>
                <a:gd name="T3" fmla="*/ 0 h 7"/>
                <a:gd name="T4" fmla="*/ 2 w 11"/>
                <a:gd name="T5" fmla="*/ 3 h 7"/>
                <a:gd name="T6" fmla="*/ 2 w 11"/>
                <a:gd name="T7" fmla="*/ 3 h 7"/>
                <a:gd name="T8" fmla="*/ 10 w 11"/>
                <a:gd name="T9" fmla="*/ 6 h 7"/>
                <a:gd name="T10" fmla="*/ 11 w 11"/>
                <a:gd name="T11" fmla="*/ 4 h 7"/>
                <a:gd name="T12" fmla="*/ 3 w 11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5"/>
                    <a:pt x="7" y="7"/>
                    <a:pt x="10" y="6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9" y="2"/>
                    <a:pt x="6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98932" y="2219655"/>
            <a:ext cx="1804987" cy="2816225"/>
            <a:chOff x="6226177" y="2133600"/>
            <a:chExt cx="1804987" cy="2816225"/>
          </a:xfrm>
          <a:solidFill>
            <a:schemeClr val="bg1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6973889" y="2311400"/>
              <a:ext cx="182563" cy="198437"/>
            </a:xfrm>
            <a:custGeom>
              <a:gdLst>
                <a:gd name="T0" fmla="*/ 30 w 37"/>
                <a:gd name="T1" fmla="*/ 37 h 40"/>
                <a:gd name="T2" fmla="*/ 35 w 37"/>
                <a:gd name="T3" fmla="*/ 34 h 40"/>
                <a:gd name="T4" fmla="*/ 17 w 37"/>
                <a:gd name="T5" fmla="*/ 15 h 40"/>
                <a:gd name="T6" fmla="*/ 10 w 37"/>
                <a:gd name="T7" fmla="*/ 7 h 40"/>
                <a:gd name="T8" fmla="*/ 10 w 37"/>
                <a:gd name="T9" fmla="*/ 7 h 40"/>
                <a:gd name="T10" fmla="*/ 6 w 37"/>
                <a:gd name="T11" fmla="*/ 3 h 40"/>
                <a:gd name="T12" fmla="*/ 6 w 37"/>
                <a:gd name="T13" fmla="*/ 2 h 40"/>
                <a:gd name="T14" fmla="*/ 2 w 37"/>
                <a:gd name="T15" fmla="*/ 1 h 40"/>
                <a:gd name="T16" fmla="*/ 1 w 37"/>
                <a:gd name="T17" fmla="*/ 3 h 40"/>
                <a:gd name="T18" fmla="*/ 1 w 37"/>
                <a:gd name="T19" fmla="*/ 7 h 40"/>
                <a:gd name="T20" fmla="*/ 5 w 37"/>
                <a:gd name="T21" fmla="*/ 13 h 40"/>
                <a:gd name="T22" fmla="*/ 30 w 37"/>
                <a:gd name="T23" fmla="*/ 37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0">
                  <a:moveTo>
                    <a:pt x="30" y="37"/>
                  </a:moveTo>
                  <a:cubicBezTo>
                    <a:pt x="32" y="40"/>
                    <a:pt x="37" y="37"/>
                    <a:pt x="35" y="34"/>
                  </a:cubicBezTo>
                  <a:cubicBezTo>
                    <a:pt x="30" y="27"/>
                    <a:pt x="24" y="21"/>
                    <a:pt x="17" y="15"/>
                  </a:cubicBezTo>
                  <a:cubicBezTo>
                    <a:pt x="15" y="13"/>
                    <a:pt x="12" y="1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9"/>
                    <a:pt x="3" y="12"/>
                    <a:pt x="5" y="13"/>
                  </a:cubicBezTo>
                  <a:cubicBezTo>
                    <a:pt x="13" y="21"/>
                    <a:pt x="22" y="28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561264" y="2538413"/>
              <a:ext cx="469900" cy="100012"/>
            </a:xfrm>
            <a:custGeom>
              <a:gdLst>
                <a:gd name="T0" fmla="*/ 49 w 95"/>
                <a:gd name="T1" fmla="*/ 0 h 20"/>
                <a:gd name="T2" fmla="*/ 1 w 95"/>
                <a:gd name="T3" fmla="*/ 17 h 20"/>
                <a:gd name="T4" fmla="*/ 3 w 95"/>
                <a:gd name="T5" fmla="*/ 20 h 20"/>
                <a:gd name="T6" fmla="*/ 49 w 95"/>
                <a:gd name="T7" fmla="*/ 11 h 20"/>
                <a:gd name="T8" fmla="*/ 49 w 95"/>
                <a:gd name="T9" fmla="*/ 11 h 20"/>
                <a:gd name="T10" fmla="*/ 53 w 95"/>
                <a:gd name="T11" fmla="*/ 10 h 20"/>
                <a:gd name="T12" fmla="*/ 92 w 95"/>
                <a:gd name="T13" fmla="*/ 11 h 20"/>
                <a:gd name="T14" fmla="*/ 93 w 95"/>
                <a:gd name="T15" fmla="*/ 6 h 20"/>
                <a:gd name="T16" fmla="*/ 53 w 95"/>
                <a:gd name="T17" fmla="*/ 0 h 20"/>
                <a:gd name="T18" fmla="*/ 49 w 95"/>
                <a:gd name="T19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20">
                  <a:moveTo>
                    <a:pt x="49" y="0"/>
                  </a:moveTo>
                  <a:cubicBezTo>
                    <a:pt x="30" y="1"/>
                    <a:pt x="12" y="6"/>
                    <a:pt x="1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18" y="16"/>
                    <a:pt x="33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2" y="11"/>
                    <a:pt x="53" y="10"/>
                  </a:cubicBezTo>
                  <a:cubicBezTo>
                    <a:pt x="66" y="10"/>
                    <a:pt x="79" y="12"/>
                    <a:pt x="92" y="11"/>
                  </a:cubicBezTo>
                  <a:cubicBezTo>
                    <a:pt x="95" y="10"/>
                    <a:pt x="95" y="7"/>
                    <a:pt x="93" y="6"/>
                  </a:cubicBezTo>
                  <a:cubicBezTo>
                    <a:pt x="82" y="2"/>
                    <a:pt x="68" y="0"/>
                    <a:pt x="53" y="0"/>
                  </a:cubicBezTo>
                  <a:cubicBezTo>
                    <a:pt x="52" y="0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581902" y="2652713"/>
              <a:ext cx="434975" cy="128587"/>
            </a:xfrm>
            <a:custGeom>
              <a:gdLst>
                <a:gd name="T0" fmla="*/ 85 w 88"/>
                <a:gd name="T1" fmla="*/ 26 h 26"/>
                <a:gd name="T2" fmla="*/ 86 w 88"/>
                <a:gd name="T3" fmla="*/ 22 h 26"/>
                <a:gd name="T4" fmla="*/ 49 w 88"/>
                <a:gd name="T5" fmla="*/ 8 h 26"/>
                <a:gd name="T6" fmla="*/ 45 w 88"/>
                <a:gd name="T7" fmla="*/ 7 h 26"/>
                <a:gd name="T8" fmla="*/ 2 w 88"/>
                <a:gd name="T9" fmla="*/ 2 h 26"/>
                <a:gd name="T10" fmla="*/ 2 w 88"/>
                <a:gd name="T11" fmla="*/ 5 h 26"/>
                <a:gd name="T12" fmla="*/ 45 w 88"/>
                <a:gd name="T13" fmla="*/ 18 h 26"/>
                <a:gd name="T14" fmla="*/ 49 w 88"/>
                <a:gd name="T15" fmla="*/ 19 h 26"/>
                <a:gd name="T16" fmla="*/ 85 w 88"/>
                <a:gd name="T17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6">
                  <a:moveTo>
                    <a:pt x="85" y="26"/>
                  </a:moveTo>
                  <a:cubicBezTo>
                    <a:pt x="87" y="26"/>
                    <a:pt x="88" y="23"/>
                    <a:pt x="86" y="22"/>
                  </a:cubicBezTo>
                  <a:cubicBezTo>
                    <a:pt x="75" y="17"/>
                    <a:pt x="62" y="12"/>
                    <a:pt x="49" y="8"/>
                  </a:cubicBezTo>
                  <a:cubicBezTo>
                    <a:pt x="48" y="7"/>
                    <a:pt x="46" y="7"/>
                    <a:pt x="45" y="7"/>
                  </a:cubicBezTo>
                  <a:cubicBezTo>
                    <a:pt x="31" y="3"/>
                    <a:pt x="16" y="0"/>
                    <a:pt x="2" y="2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16" y="9"/>
                    <a:pt x="30" y="14"/>
                    <a:pt x="45" y="18"/>
                  </a:cubicBezTo>
                  <a:cubicBezTo>
                    <a:pt x="46" y="18"/>
                    <a:pt x="48" y="19"/>
                    <a:pt x="49" y="19"/>
                  </a:cubicBezTo>
                  <a:cubicBezTo>
                    <a:pt x="61" y="22"/>
                    <a:pt x="73" y="25"/>
                    <a:pt x="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567489" y="2133600"/>
              <a:ext cx="331788" cy="549275"/>
            </a:xfrm>
            <a:custGeom>
              <a:gdLst>
                <a:gd name="T0" fmla="*/ 36 w 67"/>
                <a:gd name="T1" fmla="*/ 43 h 111"/>
                <a:gd name="T2" fmla="*/ 34 w 67"/>
                <a:gd name="T3" fmla="*/ 39 h 111"/>
                <a:gd name="T4" fmla="*/ 32 w 67"/>
                <a:gd name="T5" fmla="*/ 36 h 111"/>
                <a:gd name="T6" fmla="*/ 4 w 67"/>
                <a:gd name="T7" fmla="*/ 1 h 111"/>
                <a:gd name="T8" fmla="*/ 1 w 67"/>
                <a:gd name="T9" fmla="*/ 4 h 111"/>
                <a:gd name="T10" fmla="*/ 23 w 67"/>
                <a:gd name="T11" fmla="*/ 39 h 111"/>
                <a:gd name="T12" fmla="*/ 26 w 67"/>
                <a:gd name="T13" fmla="*/ 43 h 111"/>
                <a:gd name="T14" fmla="*/ 26 w 67"/>
                <a:gd name="T15" fmla="*/ 44 h 111"/>
                <a:gd name="T16" fmla="*/ 50 w 67"/>
                <a:gd name="T17" fmla="*/ 79 h 111"/>
                <a:gd name="T18" fmla="*/ 52 w 67"/>
                <a:gd name="T19" fmla="*/ 80 h 111"/>
                <a:gd name="T20" fmla="*/ 50 w 67"/>
                <a:gd name="T21" fmla="*/ 80 h 111"/>
                <a:gd name="T22" fmla="*/ 32 w 67"/>
                <a:gd name="T23" fmla="*/ 85 h 111"/>
                <a:gd name="T24" fmla="*/ 26 w 67"/>
                <a:gd name="T25" fmla="*/ 96 h 111"/>
                <a:gd name="T26" fmla="*/ 33 w 67"/>
                <a:gd name="T27" fmla="*/ 110 h 111"/>
                <a:gd name="T28" fmla="*/ 35 w 67"/>
                <a:gd name="T29" fmla="*/ 108 h 111"/>
                <a:gd name="T30" fmla="*/ 38 w 67"/>
                <a:gd name="T31" fmla="*/ 88 h 111"/>
                <a:gd name="T32" fmla="*/ 50 w 67"/>
                <a:gd name="T33" fmla="*/ 86 h 111"/>
                <a:gd name="T34" fmla="*/ 54 w 67"/>
                <a:gd name="T35" fmla="*/ 87 h 111"/>
                <a:gd name="T36" fmla="*/ 62 w 67"/>
                <a:gd name="T37" fmla="*/ 90 h 111"/>
                <a:gd name="T38" fmla="*/ 64 w 67"/>
                <a:gd name="T39" fmla="*/ 84 h 111"/>
                <a:gd name="T40" fmla="*/ 54 w 67"/>
                <a:gd name="T41" fmla="*/ 81 h 111"/>
                <a:gd name="T42" fmla="*/ 54 w 67"/>
                <a:gd name="T43" fmla="*/ 80 h 111"/>
                <a:gd name="T44" fmla="*/ 54 w 67"/>
                <a:gd name="T45" fmla="*/ 79 h 111"/>
                <a:gd name="T46" fmla="*/ 50 w 67"/>
                <a:gd name="T47" fmla="*/ 71 h 111"/>
                <a:gd name="T48" fmla="*/ 36 w 67"/>
                <a:gd name="T49" fmla="*/ 43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10">
                  <a:moveTo>
                    <a:pt x="36" y="43"/>
                  </a:moveTo>
                  <a:cubicBezTo>
                    <a:pt x="35" y="42"/>
                    <a:pt x="35" y="40"/>
                    <a:pt x="34" y="39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26" y="24"/>
                    <a:pt x="17" y="6"/>
                    <a:pt x="4" y="1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5" y="16"/>
                    <a:pt x="16" y="27"/>
                    <a:pt x="23" y="39"/>
                  </a:cubicBezTo>
                  <a:cubicBezTo>
                    <a:pt x="24" y="40"/>
                    <a:pt x="25" y="42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33" y="56"/>
                    <a:pt x="40" y="69"/>
                    <a:pt x="50" y="79"/>
                  </a:cubicBezTo>
                  <a:cubicBezTo>
                    <a:pt x="51" y="79"/>
                    <a:pt x="51" y="80"/>
                    <a:pt x="52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4" y="80"/>
                    <a:pt x="37" y="81"/>
                    <a:pt x="32" y="85"/>
                  </a:cubicBezTo>
                  <a:cubicBezTo>
                    <a:pt x="28" y="87"/>
                    <a:pt x="26" y="91"/>
                    <a:pt x="26" y="96"/>
                  </a:cubicBezTo>
                  <a:cubicBezTo>
                    <a:pt x="25" y="101"/>
                    <a:pt x="29" y="106"/>
                    <a:pt x="33" y="110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2" y="101"/>
                    <a:pt x="30" y="93"/>
                    <a:pt x="38" y="88"/>
                  </a:cubicBezTo>
                  <a:cubicBezTo>
                    <a:pt x="42" y="86"/>
                    <a:pt x="46" y="86"/>
                    <a:pt x="50" y="86"/>
                  </a:cubicBezTo>
                  <a:cubicBezTo>
                    <a:pt x="51" y="86"/>
                    <a:pt x="53" y="87"/>
                    <a:pt x="54" y="87"/>
                  </a:cubicBezTo>
                  <a:cubicBezTo>
                    <a:pt x="57" y="88"/>
                    <a:pt x="59" y="89"/>
                    <a:pt x="62" y="90"/>
                  </a:cubicBezTo>
                  <a:cubicBezTo>
                    <a:pt x="65" y="92"/>
                    <a:pt x="67" y="86"/>
                    <a:pt x="64" y="84"/>
                  </a:cubicBezTo>
                  <a:cubicBezTo>
                    <a:pt x="61" y="83"/>
                    <a:pt x="58" y="82"/>
                    <a:pt x="54" y="81"/>
                  </a:cubicBezTo>
                  <a:cubicBezTo>
                    <a:pt x="54" y="81"/>
                    <a:pt x="55" y="80"/>
                    <a:pt x="54" y="80"/>
                  </a:cubicBezTo>
                  <a:cubicBezTo>
                    <a:pt x="54" y="80"/>
                    <a:pt x="54" y="80"/>
                    <a:pt x="54" y="79"/>
                  </a:cubicBezTo>
                  <a:cubicBezTo>
                    <a:pt x="53" y="76"/>
                    <a:pt x="51" y="74"/>
                    <a:pt x="50" y="71"/>
                  </a:cubicBezTo>
                  <a:cubicBezTo>
                    <a:pt x="46" y="61"/>
                    <a:pt x="41" y="52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375402" y="2306638"/>
              <a:ext cx="339725" cy="231775"/>
            </a:xfrm>
            <a:custGeom>
              <a:gdLst>
                <a:gd name="T0" fmla="*/ 37 w 69"/>
                <a:gd name="T1" fmla="*/ 28 h 47"/>
                <a:gd name="T2" fmla="*/ 66 w 69"/>
                <a:gd name="T3" fmla="*/ 46 h 47"/>
                <a:gd name="T4" fmla="*/ 68 w 69"/>
                <a:gd name="T5" fmla="*/ 43 h 47"/>
                <a:gd name="T6" fmla="*/ 37 w 69"/>
                <a:gd name="T7" fmla="*/ 15 h 47"/>
                <a:gd name="T8" fmla="*/ 27 w 69"/>
                <a:gd name="T9" fmla="*/ 8 h 47"/>
                <a:gd name="T10" fmla="*/ 20 w 69"/>
                <a:gd name="T11" fmla="*/ 4 h 47"/>
                <a:gd name="T12" fmla="*/ 2 w 69"/>
                <a:gd name="T13" fmla="*/ 1 h 47"/>
                <a:gd name="T14" fmla="*/ 0 w 69"/>
                <a:gd name="T15" fmla="*/ 4 h 47"/>
                <a:gd name="T16" fmla="*/ 1 w 69"/>
                <a:gd name="T17" fmla="*/ 6 h 47"/>
                <a:gd name="T18" fmla="*/ 5 w 69"/>
                <a:gd name="T19" fmla="*/ 8 h 47"/>
                <a:gd name="T20" fmla="*/ 16 w 69"/>
                <a:gd name="T21" fmla="*/ 13 h 47"/>
                <a:gd name="T22" fmla="*/ 37 w 69"/>
                <a:gd name="T23" fmla="*/ 28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7">
                  <a:moveTo>
                    <a:pt x="37" y="28"/>
                  </a:moveTo>
                  <a:cubicBezTo>
                    <a:pt x="46" y="35"/>
                    <a:pt x="54" y="44"/>
                    <a:pt x="66" y="46"/>
                  </a:cubicBezTo>
                  <a:cubicBezTo>
                    <a:pt x="69" y="47"/>
                    <a:pt x="69" y="44"/>
                    <a:pt x="68" y="43"/>
                  </a:cubicBezTo>
                  <a:cubicBezTo>
                    <a:pt x="59" y="33"/>
                    <a:pt x="47" y="24"/>
                    <a:pt x="37" y="15"/>
                  </a:cubicBezTo>
                  <a:cubicBezTo>
                    <a:pt x="34" y="13"/>
                    <a:pt x="31" y="10"/>
                    <a:pt x="27" y="8"/>
                  </a:cubicBezTo>
                  <a:cubicBezTo>
                    <a:pt x="25" y="7"/>
                    <a:pt x="22" y="5"/>
                    <a:pt x="20" y="4"/>
                  </a:cubicBezTo>
                  <a:cubicBezTo>
                    <a:pt x="14" y="1"/>
                    <a:pt x="8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2" y="7"/>
                    <a:pt x="4" y="7"/>
                    <a:pt x="5" y="8"/>
                  </a:cubicBezTo>
                  <a:cubicBezTo>
                    <a:pt x="9" y="10"/>
                    <a:pt x="12" y="11"/>
                    <a:pt x="16" y="13"/>
                  </a:cubicBezTo>
                  <a:cubicBezTo>
                    <a:pt x="24" y="16"/>
                    <a:pt x="31" y="22"/>
                    <a:pt x="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226177" y="2573338"/>
              <a:ext cx="460375" cy="163512"/>
            </a:xfrm>
            <a:custGeom>
              <a:gdLst>
                <a:gd name="T0" fmla="*/ 1 w 93"/>
                <a:gd name="T1" fmla="*/ 29 h 33"/>
                <a:gd name="T2" fmla="*/ 3 w 93"/>
                <a:gd name="T3" fmla="*/ 33 h 33"/>
                <a:gd name="T4" fmla="*/ 19 w 93"/>
                <a:gd name="T5" fmla="*/ 29 h 33"/>
                <a:gd name="T6" fmla="*/ 23 w 93"/>
                <a:gd name="T7" fmla="*/ 28 h 33"/>
                <a:gd name="T8" fmla="*/ 91 w 93"/>
                <a:gd name="T9" fmla="*/ 4 h 33"/>
                <a:gd name="T10" fmla="*/ 89 w 93"/>
                <a:gd name="T11" fmla="*/ 0 h 33"/>
                <a:gd name="T12" fmla="*/ 23 w 93"/>
                <a:gd name="T13" fmla="*/ 18 h 33"/>
                <a:gd name="T14" fmla="*/ 19 w 93"/>
                <a:gd name="T15" fmla="*/ 20 h 33"/>
                <a:gd name="T16" fmla="*/ 1 w 93"/>
                <a:gd name="T17" fmla="*/ 29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3">
                  <a:moveTo>
                    <a:pt x="1" y="29"/>
                  </a:moveTo>
                  <a:cubicBezTo>
                    <a:pt x="0" y="30"/>
                    <a:pt x="1" y="33"/>
                    <a:pt x="3" y="33"/>
                  </a:cubicBezTo>
                  <a:cubicBezTo>
                    <a:pt x="8" y="32"/>
                    <a:pt x="13" y="30"/>
                    <a:pt x="19" y="29"/>
                  </a:cubicBezTo>
                  <a:cubicBezTo>
                    <a:pt x="20" y="28"/>
                    <a:pt x="22" y="28"/>
                    <a:pt x="23" y="28"/>
                  </a:cubicBezTo>
                  <a:cubicBezTo>
                    <a:pt x="46" y="22"/>
                    <a:pt x="70" y="14"/>
                    <a:pt x="91" y="4"/>
                  </a:cubicBezTo>
                  <a:cubicBezTo>
                    <a:pt x="93" y="3"/>
                    <a:pt x="92" y="0"/>
                    <a:pt x="89" y="0"/>
                  </a:cubicBezTo>
                  <a:cubicBezTo>
                    <a:pt x="68" y="2"/>
                    <a:pt x="44" y="9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3" y="23"/>
                    <a:pt x="7" y="26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908802" y="2751138"/>
              <a:ext cx="69850" cy="119062"/>
            </a:xfrm>
            <a:custGeom>
              <a:gdLst>
                <a:gd name="T0" fmla="*/ 14 w 14"/>
                <a:gd name="T1" fmla="*/ 14 h 24"/>
                <a:gd name="T2" fmla="*/ 14 w 14"/>
                <a:gd name="T3" fmla="*/ 13 h 24"/>
                <a:gd name="T4" fmla="*/ 12 w 14"/>
                <a:gd name="T5" fmla="*/ 5 h 24"/>
                <a:gd name="T6" fmla="*/ 4 w 14"/>
                <a:gd name="T7" fmla="*/ 11 h 24"/>
                <a:gd name="T8" fmla="*/ 4 w 14"/>
                <a:gd name="T9" fmla="*/ 14 h 24"/>
                <a:gd name="T10" fmla="*/ 4 w 14"/>
                <a:gd name="T11" fmla="*/ 14 h 24"/>
                <a:gd name="T12" fmla="*/ 4 w 14"/>
                <a:gd name="T13" fmla="*/ 18 h 24"/>
                <a:gd name="T14" fmla="*/ 5 w 14"/>
                <a:gd name="T15" fmla="*/ 20 h 24"/>
                <a:gd name="T16" fmla="*/ 12 w 14"/>
                <a:gd name="T17" fmla="*/ 21 h 24"/>
                <a:gd name="T18" fmla="*/ 14 w 14"/>
                <a:gd name="T19" fmla="*/ 18 h 24"/>
                <a:gd name="T20" fmla="*/ 14 w 14"/>
                <a:gd name="T21" fmla="*/ 17 h 24"/>
                <a:gd name="T22" fmla="*/ 14 w 14"/>
                <a:gd name="T23" fmla="*/ 1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4">
                  <a:moveTo>
                    <a:pt x="14" y="14"/>
                  </a:moveTo>
                  <a:cubicBezTo>
                    <a:pt x="14" y="14"/>
                    <a:pt x="14" y="13"/>
                    <a:pt x="14" y="13"/>
                  </a:cubicBezTo>
                  <a:cubicBezTo>
                    <a:pt x="14" y="10"/>
                    <a:pt x="13" y="7"/>
                    <a:pt x="12" y="5"/>
                  </a:cubicBezTo>
                  <a:cubicBezTo>
                    <a:pt x="8" y="0"/>
                    <a:pt x="0" y="6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4" y="19"/>
                    <a:pt x="4" y="19"/>
                    <a:pt x="5" y="20"/>
                  </a:cubicBezTo>
                  <a:cubicBezTo>
                    <a:pt x="6" y="23"/>
                    <a:pt x="11" y="24"/>
                    <a:pt x="12" y="21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6"/>
                    <a:pt x="14" y="15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1064" y="2767013"/>
              <a:ext cx="63500" cy="98425"/>
            </a:xfrm>
            <a:custGeom>
              <a:gdLst>
                <a:gd name="T0" fmla="*/ 13 w 13"/>
                <a:gd name="T1" fmla="*/ 11 h 20"/>
                <a:gd name="T2" fmla="*/ 11 w 13"/>
                <a:gd name="T3" fmla="*/ 4 h 20"/>
                <a:gd name="T4" fmla="*/ 4 w 13"/>
                <a:gd name="T5" fmla="*/ 10 h 20"/>
                <a:gd name="T6" fmla="*/ 4 w 13"/>
                <a:gd name="T7" fmla="*/ 11 h 20"/>
                <a:gd name="T8" fmla="*/ 5 w 13"/>
                <a:gd name="T9" fmla="*/ 15 h 20"/>
                <a:gd name="T10" fmla="*/ 5 w 13"/>
                <a:gd name="T11" fmla="*/ 15 h 20"/>
                <a:gd name="T12" fmla="*/ 13 w 13"/>
                <a:gd name="T13" fmla="*/ 16 h 20"/>
                <a:gd name="T14" fmla="*/ 13 w 13"/>
                <a:gd name="T15" fmla="*/ 15 h 20"/>
                <a:gd name="T16" fmla="*/ 13 w 13"/>
                <a:gd name="T17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13" y="11"/>
                  </a:moveTo>
                  <a:cubicBezTo>
                    <a:pt x="13" y="9"/>
                    <a:pt x="12" y="6"/>
                    <a:pt x="11" y="4"/>
                  </a:cubicBezTo>
                  <a:cubicBezTo>
                    <a:pt x="8" y="0"/>
                    <a:pt x="0" y="5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9"/>
                    <a:pt x="11" y="20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2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067552" y="2895600"/>
              <a:ext cx="88900" cy="49212"/>
            </a:xfrm>
            <a:custGeom>
              <a:gdLst>
                <a:gd name="T0" fmla="*/ 13 w 18"/>
                <a:gd name="T1" fmla="*/ 1 h 10"/>
                <a:gd name="T2" fmla="*/ 8 w 18"/>
                <a:gd name="T3" fmla="*/ 0 h 10"/>
                <a:gd name="T4" fmla="*/ 1 w 18"/>
                <a:gd name="T5" fmla="*/ 6 h 10"/>
                <a:gd name="T6" fmla="*/ 4 w 18"/>
                <a:gd name="T7" fmla="*/ 8 h 10"/>
                <a:gd name="T8" fmla="*/ 12 w 18"/>
                <a:gd name="T9" fmla="*/ 8 h 10"/>
                <a:gd name="T10" fmla="*/ 17 w 18"/>
                <a:gd name="T11" fmla="*/ 8 h 10"/>
                <a:gd name="T12" fmla="*/ 17 w 18"/>
                <a:gd name="T13" fmla="*/ 4 h 10"/>
                <a:gd name="T14" fmla="*/ 13 w 18"/>
                <a:gd name="T15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3" y="1"/>
                  </a:move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8"/>
                    <a:pt x="2" y="10"/>
                    <a:pt x="4" y="8"/>
                  </a:cubicBezTo>
                  <a:cubicBezTo>
                    <a:pt x="6" y="7"/>
                    <a:pt x="9" y="7"/>
                    <a:pt x="12" y="8"/>
                  </a:cubicBezTo>
                  <a:cubicBezTo>
                    <a:pt x="13" y="8"/>
                    <a:pt x="15" y="9"/>
                    <a:pt x="17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16" y="2"/>
                    <a:pt x="15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018339" y="3059113"/>
              <a:ext cx="157163" cy="112712"/>
            </a:xfrm>
            <a:custGeom>
              <a:gdLst>
                <a:gd name="T0" fmla="*/ 27 w 32"/>
                <a:gd name="T1" fmla="*/ 4 h 23"/>
                <a:gd name="T2" fmla="*/ 15 w 32"/>
                <a:gd name="T3" fmla="*/ 15 h 23"/>
                <a:gd name="T4" fmla="*/ 5 w 32"/>
                <a:gd name="T5" fmla="*/ 2 h 23"/>
                <a:gd name="T6" fmla="*/ 1 w 32"/>
                <a:gd name="T7" fmla="*/ 4 h 23"/>
                <a:gd name="T8" fmla="*/ 15 w 32"/>
                <a:gd name="T9" fmla="*/ 22 h 23"/>
                <a:gd name="T10" fmla="*/ 31 w 32"/>
                <a:gd name="T11" fmla="*/ 5 h 23"/>
                <a:gd name="T12" fmla="*/ 27 w 32"/>
                <a:gd name="T13" fmla="*/ 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27" y="4"/>
                  </a:moveTo>
                  <a:cubicBezTo>
                    <a:pt x="25" y="8"/>
                    <a:pt x="21" y="16"/>
                    <a:pt x="15" y="15"/>
                  </a:cubicBezTo>
                  <a:cubicBezTo>
                    <a:pt x="11" y="14"/>
                    <a:pt x="7" y="5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1"/>
                    <a:pt x="7" y="21"/>
                    <a:pt x="15" y="22"/>
                  </a:cubicBezTo>
                  <a:cubicBezTo>
                    <a:pt x="24" y="23"/>
                    <a:pt x="28" y="12"/>
                    <a:pt x="31" y="5"/>
                  </a:cubicBezTo>
                  <a:cubicBezTo>
                    <a:pt x="32" y="3"/>
                    <a:pt x="28" y="1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6567489" y="2281238"/>
              <a:ext cx="1330325" cy="2668587"/>
            </a:xfrm>
            <a:custGeom>
              <a:gdLst>
                <a:gd name="T0" fmla="*/ 132 w 269"/>
                <a:gd name="T1" fmla="*/ 9 h 539"/>
                <a:gd name="T2" fmla="*/ 120 w 269"/>
                <a:gd name="T3" fmla="*/ 13 h 539"/>
                <a:gd name="T4" fmla="*/ 50 w 269"/>
                <a:gd name="T5" fmla="*/ 78 h 539"/>
                <a:gd name="T6" fmla="*/ 54 w 269"/>
                <a:gd name="T7" fmla="*/ 179 h 539"/>
                <a:gd name="T8" fmla="*/ 104 w 269"/>
                <a:gd name="T9" fmla="*/ 209 h 539"/>
                <a:gd name="T10" fmla="*/ 91 w 269"/>
                <a:gd name="T11" fmla="*/ 238 h 539"/>
                <a:gd name="T12" fmla="*/ 50 w 269"/>
                <a:gd name="T13" fmla="*/ 213 h 539"/>
                <a:gd name="T14" fmla="*/ 4 w 269"/>
                <a:gd name="T15" fmla="*/ 179 h 539"/>
                <a:gd name="T16" fmla="*/ 41 w 269"/>
                <a:gd name="T17" fmla="*/ 216 h 539"/>
                <a:gd name="T18" fmla="*/ 69 w 269"/>
                <a:gd name="T19" fmla="*/ 309 h 539"/>
                <a:gd name="T20" fmla="*/ 46 w 269"/>
                <a:gd name="T21" fmla="*/ 409 h 539"/>
                <a:gd name="T22" fmla="*/ 50 w 269"/>
                <a:gd name="T23" fmla="*/ 462 h 539"/>
                <a:gd name="T24" fmla="*/ 62 w 269"/>
                <a:gd name="T25" fmla="*/ 465 h 539"/>
                <a:gd name="T26" fmla="*/ 70 w 269"/>
                <a:gd name="T27" fmla="*/ 511 h 539"/>
                <a:gd name="T28" fmla="*/ 54 w 269"/>
                <a:gd name="T29" fmla="*/ 525 h 539"/>
                <a:gd name="T30" fmla="*/ 50 w 269"/>
                <a:gd name="T31" fmla="*/ 538 h 539"/>
                <a:gd name="T32" fmla="*/ 75 w 269"/>
                <a:gd name="T33" fmla="*/ 513 h 539"/>
                <a:gd name="T34" fmla="*/ 69 w 269"/>
                <a:gd name="T35" fmla="*/ 483 h 539"/>
                <a:gd name="T36" fmla="*/ 134 w 269"/>
                <a:gd name="T37" fmla="*/ 472 h 539"/>
                <a:gd name="T38" fmla="*/ 131 w 269"/>
                <a:gd name="T39" fmla="*/ 516 h 539"/>
                <a:gd name="T40" fmla="*/ 161 w 269"/>
                <a:gd name="T41" fmla="*/ 527 h 539"/>
                <a:gd name="T42" fmla="*/ 137 w 269"/>
                <a:gd name="T43" fmla="*/ 513 h 539"/>
                <a:gd name="T44" fmla="*/ 140 w 269"/>
                <a:gd name="T45" fmla="*/ 473 h 539"/>
                <a:gd name="T46" fmla="*/ 169 w 269"/>
                <a:gd name="T47" fmla="*/ 424 h 539"/>
                <a:gd name="T48" fmla="*/ 154 w 269"/>
                <a:gd name="T49" fmla="*/ 344 h 539"/>
                <a:gd name="T50" fmla="*/ 133 w 269"/>
                <a:gd name="T51" fmla="*/ 244 h 539"/>
                <a:gd name="T52" fmla="*/ 219 w 269"/>
                <a:gd name="T53" fmla="*/ 209 h 539"/>
                <a:gd name="T54" fmla="*/ 196 w 269"/>
                <a:gd name="T55" fmla="*/ 213 h 539"/>
                <a:gd name="T56" fmla="*/ 131 w 269"/>
                <a:gd name="T57" fmla="*/ 238 h 539"/>
                <a:gd name="T58" fmla="*/ 107 w 269"/>
                <a:gd name="T59" fmla="*/ 238 h 539"/>
                <a:gd name="T60" fmla="*/ 111 w 269"/>
                <a:gd name="T61" fmla="*/ 206 h 539"/>
                <a:gd name="T62" fmla="*/ 205 w 269"/>
                <a:gd name="T63" fmla="*/ 151 h 539"/>
                <a:gd name="T64" fmla="*/ 191 w 269"/>
                <a:gd name="T65" fmla="*/ 109 h 539"/>
                <a:gd name="T66" fmla="*/ 193 w 269"/>
                <a:gd name="T67" fmla="*/ 93 h 539"/>
                <a:gd name="T68" fmla="*/ 189 w 269"/>
                <a:gd name="T69" fmla="*/ 64 h 539"/>
                <a:gd name="T70" fmla="*/ 268 w 269"/>
                <a:gd name="T71" fmla="*/ 24 h 539"/>
                <a:gd name="T72" fmla="*/ 188 w 269"/>
                <a:gd name="T73" fmla="*/ 62 h 539"/>
                <a:gd name="T74" fmla="*/ 150 w 269"/>
                <a:gd name="T75" fmla="*/ 46 h 539"/>
                <a:gd name="T76" fmla="*/ 149 w 269"/>
                <a:gd name="T77" fmla="*/ 24 h 539"/>
                <a:gd name="T78" fmla="*/ 170 w 269"/>
                <a:gd name="T79" fmla="*/ 10 h 539"/>
                <a:gd name="T80" fmla="*/ 145 w 269"/>
                <a:gd name="T81" fmla="*/ 13 h 539"/>
                <a:gd name="T82" fmla="*/ 66 w 269"/>
                <a:gd name="T83" fmla="*/ 466 h 539"/>
                <a:gd name="T84" fmla="*/ 140 w 269"/>
                <a:gd name="T85" fmla="*/ 309 h 539"/>
                <a:gd name="T86" fmla="*/ 154 w 269"/>
                <a:gd name="T87" fmla="*/ 387 h 539"/>
                <a:gd name="T88" fmla="*/ 165 w 269"/>
                <a:gd name="T89" fmla="*/ 457 h 539"/>
                <a:gd name="T90" fmla="*/ 64 w 269"/>
                <a:gd name="T91" fmla="*/ 457 h 539"/>
                <a:gd name="T92" fmla="*/ 50 w 269"/>
                <a:gd name="T93" fmla="*/ 426 h 539"/>
                <a:gd name="T94" fmla="*/ 75 w 269"/>
                <a:gd name="T95" fmla="*/ 309 h 539"/>
                <a:gd name="T96" fmla="*/ 106 w 269"/>
                <a:gd name="T97" fmla="*/ 246 h 539"/>
                <a:gd name="T98" fmla="*/ 184 w 269"/>
                <a:gd name="T99" fmla="*/ 156 h 539"/>
                <a:gd name="T100" fmla="*/ 124 w 269"/>
                <a:gd name="T101" fmla="*/ 49 h 539"/>
                <a:gd name="T102" fmla="*/ 184 w 269"/>
                <a:gd name="T103" fmla="*/ 109 h 539"/>
                <a:gd name="T104" fmla="*/ 176 w 269"/>
                <a:gd name="T105" fmla="*/ 158 h 539"/>
                <a:gd name="T106" fmla="*/ 54 w 269"/>
                <a:gd name="T107" fmla="*/ 168 h 539"/>
                <a:gd name="T108" fmla="*/ 50 w 269"/>
                <a:gd name="T109" fmla="*/ 96 h 5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539">
                  <a:moveTo>
                    <a:pt x="123" y="36"/>
                  </a:moveTo>
                  <a:cubicBezTo>
                    <a:pt x="123" y="31"/>
                    <a:pt x="124" y="27"/>
                    <a:pt x="125" y="22"/>
                  </a:cubicBezTo>
                  <a:cubicBezTo>
                    <a:pt x="126" y="19"/>
                    <a:pt x="128" y="16"/>
                    <a:pt x="130" y="13"/>
                  </a:cubicBezTo>
                  <a:cubicBezTo>
                    <a:pt x="131" y="12"/>
                    <a:pt x="131" y="10"/>
                    <a:pt x="132" y="9"/>
                  </a:cubicBezTo>
                  <a:cubicBezTo>
                    <a:pt x="133" y="7"/>
                    <a:pt x="134" y="5"/>
                    <a:pt x="135" y="4"/>
                  </a:cubicBezTo>
                  <a:cubicBezTo>
                    <a:pt x="136" y="2"/>
                    <a:pt x="134" y="0"/>
                    <a:pt x="132" y="1"/>
                  </a:cubicBezTo>
                  <a:cubicBezTo>
                    <a:pt x="128" y="3"/>
                    <a:pt x="125" y="6"/>
                    <a:pt x="122" y="9"/>
                  </a:cubicBezTo>
                  <a:cubicBezTo>
                    <a:pt x="121" y="10"/>
                    <a:pt x="120" y="12"/>
                    <a:pt x="120" y="13"/>
                  </a:cubicBezTo>
                  <a:cubicBezTo>
                    <a:pt x="115" y="22"/>
                    <a:pt x="114" y="34"/>
                    <a:pt x="121" y="43"/>
                  </a:cubicBezTo>
                  <a:cubicBezTo>
                    <a:pt x="119" y="43"/>
                    <a:pt x="118" y="45"/>
                    <a:pt x="120" y="47"/>
                  </a:cubicBezTo>
                  <a:cubicBezTo>
                    <a:pt x="90" y="43"/>
                    <a:pt x="68" y="54"/>
                    <a:pt x="54" y="72"/>
                  </a:cubicBezTo>
                  <a:cubicBezTo>
                    <a:pt x="53" y="74"/>
                    <a:pt x="51" y="76"/>
                    <a:pt x="50" y="78"/>
                  </a:cubicBezTo>
                  <a:cubicBezTo>
                    <a:pt x="44" y="87"/>
                    <a:pt x="40" y="98"/>
                    <a:pt x="38" y="109"/>
                  </a:cubicBezTo>
                  <a:cubicBezTo>
                    <a:pt x="38" y="110"/>
                    <a:pt x="37" y="112"/>
                    <a:pt x="37" y="113"/>
                  </a:cubicBezTo>
                  <a:cubicBezTo>
                    <a:pt x="34" y="134"/>
                    <a:pt x="38" y="156"/>
                    <a:pt x="50" y="173"/>
                  </a:cubicBezTo>
                  <a:cubicBezTo>
                    <a:pt x="51" y="175"/>
                    <a:pt x="53" y="177"/>
                    <a:pt x="54" y="179"/>
                  </a:cubicBezTo>
                  <a:cubicBezTo>
                    <a:pt x="64" y="191"/>
                    <a:pt x="78" y="200"/>
                    <a:pt x="97" y="204"/>
                  </a:cubicBezTo>
                  <a:cubicBezTo>
                    <a:pt x="100" y="205"/>
                    <a:pt x="102" y="205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5" y="207"/>
                    <a:pt x="105" y="208"/>
                    <a:pt x="104" y="209"/>
                  </a:cubicBezTo>
                  <a:cubicBezTo>
                    <a:pt x="104" y="210"/>
                    <a:pt x="104" y="212"/>
                    <a:pt x="104" y="213"/>
                  </a:cubicBezTo>
                  <a:cubicBezTo>
                    <a:pt x="104" y="215"/>
                    <a:pt x="103" y="217"/>
                    <a:pt x="103" y="219"/>
                  </a:cubicBezTo>
                  <a:cubicBezTo>
                    <a:pt x="102" y="225"/>
                    <a:pt x="100" y="233"/>
                    <a:pt x="104" y="238"/>
                  </a:cubicBezTo>
                  <a:cubicBezTo>
                    <a:pt x="100" y="237"/>
                    <a:pt x="95" y="237"/>
                    <a:pt x="91" y="238"/>
                  </a:cubicBezTo>
                  <a:cubicBezTo>
                    <a:pt x="90" y="238"/>
                    <a:pt x="89" y="238"/>
                    <a:pt x="89" y="239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75" y="234"/>
                    <a:pt x="65" y="225"/>
                    <a:pt x="54" y="216"/>
                  </a:cubicBezTo>
                  <a:cubicBezTo>
                    <a:pt x="53" y="215"/>
                    <a:pt x="51" y="214"/>
                    <a:pt x="50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48" y="212"/>
                    <a:pt x="47" y="211"/>
                    <a:pt x="46" y="210"/>
                  </a:cubicBezTo>
                  <a:cubicBezTo>
                    <a:pt x="45" y="210"/>
                    <a:pt x="45" y="209"/>
                    <a:pt x="44" y="209"/>
                  </a:cubicBezTo>
                  <a:cubicBezTo>
                    <a:pt x="31" y="199"/>
                    <a:pt x="18" y="189"/>
                    <a:pt x="4" y="179"/>
                  </a:cubicBezTo>
                  <a:cubicBezTo>
                    <a:pt x="3" y="178"/>
                    <a:pt x="0" y="179"/>
                    <a:pt x="1" y="181"/>
                  </a:cubicBezTo>
                  <a:cubicBezTo>
                    <a:pt x="6" y="194"/>
                    <a:pt x="19" y="202"/>
                    <a:pt x="31" y="209"/>
                  </a:cubicBezTo>
                  <a:cubicBezTo>
                    <a:pt x="33" y="210"/>
                    <a:pt x="35" y="212"/>
                    <a:pt x="37" y="213"/>
                  </a:cubicBezTo>
                  <a:cubicBezTo>
                    <a:pt x="39" y="214"/>
                    <a:pt x="40" y="215"/>
                    <a:pt x="41" y="216"/>
                  </a:cubicBezTo>
                  <a:cubicBezTo>
                    <a:pt x="44" y="217"/>
                    <a:pt x="47" y="220"/>
                    <a:pt x="50" y="222"/>
                  </a:cubicBezTo>
                  <a:cubicBezTo>
                    <a:pt x="51" y="223"/>
                    <a:pt x="53" y="224"/>
                    <a:pt x="54" y="226"/>
                  </a:cubicBezTo>
                  <a:cubicBezTo>
                    <a:pt x="64" y="234"/>
                    <a:pt x="75" y="243"/>
                    <a:pt x="88" y="243"/>
                  </a:cubicBezTo>
                  <a:cubicBezTo>
                    <a:pt x="81" y="265"/>
                    <a:pt x="74" y="287"/>
                    <a:pt x="69" y="309"/>
                  </a:cubicBezTo>
                  <a:cubicBezTo>
                    <a:pt x="68" y="310"/>
                    <a:pt x="68" y="312"/>
                    <a:pt x="68" y="313"/>
                  </a:cubicBezTo>
                  <a:cubicBezTo>
                    <a:pt x="63" y="333"/>
                    <a:pt x="58" y="352"/>
                    <a:pt x="54" y="372"/>
                  </a:cubicBezTo>
                  <a:cubicBezTo>
                    <a:pt x="53" y="378"/>
                    <a:pt x="51" y="384"/>
                    <a:pt x="50" y="390"/>
                  </a:cubicBezTo>
                  <a:cubicBezTo>
                    <a:pt x="49" y="396"/>
                    <a:pt x="47" y="403"/>
                    <a:pt x="46" y="409"/>
                  </a:cubicBezTo>
                  <a:cubicBezTo>
                    <a:pt x="46" y="410"/>
                    <a:pt x="45" y="412"/>
                    <a:pt x="45" y="413"/>
                  </a:cubicBezTo>
                  <a:cubicBezTo>
                    <a:pt x="42" y="427"/>
                    <a:pt x="39" y="440"/>
                    <a:pt x="36" y="454"/>
                  </a:cubicBezTo>
                  <a:cubicBezTo>
                    <a:pt x="35" y="456"/>
                    <a:pt x="37" y="458"/>
                    <a:pt x="38" y="458"/>
                  </a:cubicBezTo>
                  <a:cubicBezTo>
                    <a:pt x="42" y="460"/>
                    <a:pt x="46" y="461"/>
                    <a:pt x="50" y="462"/>
                  </a:cubicBezTo>
                  <a:cubicBezTo>
                    <a:pt x="51" y="463"/>
                    <a:pt x="53" y="463"/>
                    <a:pt x="54" y="463"/>
                  </a:cubicBezTo>
                  <a:cubicBezTo>
                    <a:pt x="57" y="464"/>
                    <a:pt x="59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1" y="472"/>
                    <a:pt x="63" y="480"/>
                    <a:pt x="64" y="486"/>
                  </a:cubicBezTo>
                  <a:cubicBezTo>
                    <a:pt x="64" y="494"/>
                    <a:pt x="65" y="502"/>
                    <a:pt x="69" y="509"/>
                  </a:cubicBezTo>
                  <a:cubicBezTo>
                    <a:pt x="69" y="509"/>
                    <a:pt x="69" y="510"/>
                    <a:pt x="69" y="510"/>
                  </a:cubicBezTo>
                  <a:cubicBezTo>
                    <a:pt x="69" y="510"/>
                    <a:pt x="69" y="511"/>
                    <a:pt x="70" y="511"/>
                  </a:cubicBezTo>
                  <a:cubicBezTo>
                    <a:pt x="70" y="511"/>
                    <a:pt x="70" y="511"/>
                    <a:pt x="70" y="511"/>
                  </a:cubicBezTo>
                  <a:cubicBezTo>
                    <a:pt x="69" y="511"/>
                    <a:pt x="68" y="512"/>
                    <a:pt x="67" y="513"/>
                  </a:cubicBezTo>
                  <a:cubicBezTo>
                    <a:pt x="63" y="516"/>
                    <a:pt x="60" y="520"/>
                    <a:pt x="56" y="523"/>
                  </a:cubicBezTo>
                  <a:cubicBezTo>
                    <a:pt x="55" y="524"/>
                    <a:pt x="55" y="524"/>
                    <a:pt x="54" y="525"/>
                  </a:cubicBezTo>
                  <a:cubicBezTo>
                    <a:pt x="53" y="526"/>
                    <a:pt x="51" y="527"/>
                    <a:pt x="50" y="528"/>
                  </a:cubicBezTo>
                  <a:cubicBezTo>
                    <a:pt x="48" y="530"/>
                    <a:pt x="45" y="532"/>
                    <a:pt x="45" y="536"/>
                  </a:cubicBezTo>
                  <a:cubicBezTo>
                    <a:pt x="45" y="537"/>
                    <a:pt x="46" y="538"/>
                    <a:pt x="47" y="538"/>
                  </a:cubicBezTo>
                  <a:cubicBezTo>
                    <a:pt x="48" y="539"/>
                    <a:pt x="49" y="538"/>
                    <a:pt x="50" y="538"/>
                  </a:cubicBezTo>
                  <a:cubicBezTo>
                    <a:pt x="51" y="538"/>
                    <a:pt x="53" y="537"/>
                    <a:pt x="54" y="537"/>
                  </a:cubicBezTo>
                  <a:cubicBezTo>
                    <a:pt x="57" y="535"/>
                    <a:pt x="59" y="533"/>
                    <a:pt x="62" y="531"/>
                  </a:cubicBezTo>
                  <a:cubicBezTo>
                    <a:pt x="66" y="526"/>
                    <a:pt x="73" y="521"/>
                    <a:pt x="75" y="515"/>
                  </a:cubicBezTo>
                  <a:cubicBezTo>
                    <a:pt x="76" y="514"/>
                    <a:pt x="76" y="514"/>
                    <a:pt x="75" y="513"/>
                  </a:cubicBezTo>
                  <a:cubicBezTo>
                    <a:pt x="75" y="512"/>
                    <a:pt x="75" y="512"/>
                    <a:pt x="74" y="511"/>
                  </a:cubicBezTo>
                  <a:cubicBezTo>
                    <a:pt x="75" y="511"/>
                    <a:pt x="76" y="510"/>
                    <a:pt x="76" y="509"/>
                  </a:cubicBezTo>
                  <a:cubicBezTo>
                    <a:pt x="76" y="508"/>
                    <a:pt x="76" y="508"/>
                    <a:pt x="75" y="507"/>
                  </a:cubicBezTo>
                  <a:cubicBezTo>
                    <a:pt x="72" y="500"/>
                    <a:pt x="70" y="492"/>
                    <a:pt x="69" y="483"/>
                  </a:cubicBezTo>
                  <a:cubicBezTo>
                    <a:pt x="69" y="482"/>
                    <a:pt x="69" y="481"/>
                    <a:pt x="68" y="480"/>
                  </a:cubicBezTo>
                  <a:cubicBezTo>
                    <a:pt x="69" y="479"/>
                    <a:pt x="69" y="479"/>
                    <a:pt x="69" y="478"/>
                  </a:cubicBezTo>
                  <a:cubicBezTo>
                    <a:pt x="70" y="474"/>
                    <a:pt x="70" y="471"/>
                    <a:pt x="70" y="467"/>
                  </a:cubicBezTo>
                  <a:cubicBezTo>
                    <a:pt x="91" y="470"/>
                    <a:pt x="113" y="471"/>
                    <a:pt x="134" y="472"/>
                  </a:cubicBezTo>
                  <a:cubicBezTo>
                    <a:pt x="132" y="477"/>
                    <a:pt x="132" y="484"/>
                    <a:pt x="131" y="489"/>
                  </a:cubicBezTo>
                  <a:cubicBezTo>
                    <a:pt x="130" y="496"/>
                    <a:pt x="130" y="502"/>
                    <a:pt x="130" y="509"/>
                  </a:cubicBezTo>
                  <a:cubicBezTo>
                    <a:pt x="130" y="510"/>
                    <a:pt x="130" y="512"/>
                    <a:pt x="130" y="513"/>
                  </a:cubicBezTo>
                  <a:cubicBezTo>
                    <a:pt x="131" y="514"/>
                    <a:pt x="131" y="515"/>
                    <a:pt x="131" y="516"/>
                  </a:cubicBezTo>
                  <a:cubicBezTo>
                    <a:pt x="133" y="527"/>
                    <a:pt x="140" y="533"/>
                    <a:pt x="150" y="535"/>
                  </a:cubicBezTo>
                  <a:cubicBezTo>
                    <a:pt x="151" y="535"/>
                    <a:pt x="153" y="535"/>
                    <a:pt x="154" y="535"/>
                  </a:cubicBezTo>
                  <a:cubicBezTo>
                    <a:pt x="157" y="535"/>
                    <a:pt x="159" y="535"/>
                    <a:pt x="162" y="534"/>
                  </a:cubicBezTo>
                  <a:cubicBezTo>
                    <a:pt x="166" y="533"/>
                    <a:pt x="165" y="527"/>
                    <a:pt x="161" y="527"/>
                  </a:cubicBezTo>
                  <a:cubicBezTo>
                    <a:pt x="159" y="527"/>
                    <a:pt x="156" y="527"/>
                    <a:pt x="154" y="527"/>
                  </a:cubicBezTo>
                  <a:cubicBezTo>
                    <a:pt x="153" y="527"/>
                    <a:pt x="151" y="527"/>
                    <a:pt x="150" y="526"/>
                  </a:cubicBezTo>
                  <a:cubicBezTo>
                    <a:pt x="147" y="526"/>
                    <a:pt x="144" y="524"/>
                    <a:pt x="141" y="522"/>
                  </a:cubicBezTo>
                  <a:cubicBezTo>
                    <a:pt x="139" y="519"/>
                    <a:pt x="138" y="516"/>
                    <a:pt x="137" y="513"/>
                  </a:cubicBezTo>
                  <a:cubicBezTo>
                    <a:pt x="137" y="512"/>
                    <a:pt x="137" y="510"/>
                    <a:pt x="137" y="509"/>
                  </a:cubicBezTo>
                  <a:cubicBezTo>
                    <a:pt x="137" y="507"/>
                    <a:pt x="137" y="505"/>
                    <a:pt x="137" y="504"/>
                  </a:cubicBezTo>
                  <a:cubicBezTo>
                    <a:pt x="136" y="497"/>
                    <a:pt x="138" y="489"/>
                    <a:pt x="139" y="482"/>
                  </a:cubicBezTo>
                  <a:cubicBezTo>
                    <a:pt x="139" y="479"/>
                    <a:pt x="140" y="476"/>
                    <a:pt x="140" y="473"/>
                  </a:cubicBezTo>
                  <a:cubicBezTo>
                    <a:pt x="143" y="473"/>
                    <a:pt x="147" y="473"/>
                    <a:pt x="150" y="473"/>
                  </a:cubicBezTo>
                  <a:cubicBezTo>
                    <a:pt x="151" y="473"/>
                    <a:pt x="153" y="473"/>
                    <a:pt x="154" y="473"/>
                  </a:cubicBezTo>
                  <a:cubicBezTo>
                    <a:pt x="163" y="472"/>
                    <a:pt x="172" y="469"/>
                    <a:pt x="174" y="458"/>
                  </a:cubicBezTo>
                  <a:cubicBezTo>
                    <a:pt x="175" y="448"/>
                    <a:pt x="171" y="435"/>
                    <a:pt x="169" y="424"/>
                  </a:cubicBezTo>
                  <a:cubicBezTo>
                    <a:pt x="169" y="421"/>
                    <a:pt x="168" y="417"/>
                    <a:pt x="167" y="413"/>
                  </a:cubicBezTo>
                  <a:cubicBezTo>
                    <a:pt x="167" y="412"/>
                    <a:pt x="167" y="410"/>
                    <a:pt x="167" y="409"/>
                  </a:cubicBezTo>
                  <a:cubicBezTo>
                    <a:pt x="164" y="396"/>
                    <a:pt x="162" y="383"/>
                    <a:pt x="159" y="370"/>
                  </a:cubicBezTo>
                  <a:cubicBezTo>
                    <a:pt x="158" y="361"/>
                    <a:pt x="156" y="353"/>
                    <a:pt x="154" y="344"/>
                  </a:cubicBezTo>
                  <a:cubicBezTo>
                    <a:pt x="153" y="338"/>
                    <a:pt x="151" y="332"/>
                    <a:pt x="150" y="325"/>
                  </a:cubicBezTo>
                  <a:cubicBezTo>
                    <a:pt x="149" y="321"/>
                    <a:pt x="148" y="317"/>
                    <a:pt x="147" y="313"/>
                  </a:cubicBezTo>
                  <a:cubicBezTo>
                    <a:pt x="147" y="312"/>
                    <a:pt x="147" y="310"/>
                    <a:pt x="147" y="309"/>
                  </a:cubicBezTo>
                  <a:cubicBezTo>
                    <a:pt x="142" y="287"/>
                    <a:pt x="138" y="266"/>
                    <a:pt x="133" y="244"/>
                  </a:cubicBezTo>
                  <a:cubicBezTo>
                    <a:pt x="139" y="244"/>
                    <a:pt x="144" y="243"/>
                    <a:pt x="150" y="242"/>
                  </a:cubicBezTo>
                  <a:cubicBezTo>
                    <a:pt x="151" y="241"/>
                    <a:pt x="153" y="241"/>
                    <a:pt x="154" y="241"/>
                  </a:cubicBezTo>
                  <a:cubicBezTo>
                    <a:pt x="174" y="236"/>
                    <a:pt x="195" y="225"/>
                    <a:pt x="214" y="213"/>
                  </a:cubicBezTo>
                  <a:cubicBezTo>
                    <a:pt x="216" y="212"/>
                    <a:pt x="218" y="210"/>
                    <a:pt x="219" y="209"/>
                  </a:cubicBezTo>
                  <a:cubicBezTo>
                    <a:pt x="227" y="204"/>
                    <a:pt x="233" y="199"/>
                    <a:pt x="239" y="194"/>
                  </a:cubicBezTo>
                  <a:cubicBezTo>
                    <a:pt x="240" y="194"/>
                    <a:pt x="239" y="192"/>
                    <a:pt x="238" y="193"/>
                  </a:cubicBezTo>
                  <a:cubicBezTo>
                    <a:pt x="226" y="196"/>
                    <a:pt x="214" y="203"/>
                    <a:pt x="203" y="209"/>
                  </a:cubicBezTo>
                  <a:cubicBezTo>
                    <a:pt x="200" y="210"/>
                    <a:pt x="198" y="212"/>
                    <a:pt x="196" y="213"/>
                  </a:cubicBezTo>
                  <a:cubicBezTo>
                    <a:pt x="193" y="214"/>
                    <a:pt x="190" y="216"/>
                    <a:pt x="188" y="217"/>
                  </a:cubicBezTo>
                  <a:cubicBezTo>
                    <a:pt x="176" y="223"/>
                    <a:pt x="165" y="228"/>
                    <a:pt x="154" y="232"/>
                  </a:cubicBezTo>
                  <a:cubicBezTo>
                    <a:pt x="153" y="232"/>
                    <a:pt x="151" y="233"/>
                    <a:pt x="150" y="233"/>
                  </a:cubicBezTo>
                  <a:cubicBezTo>
                    <a:pt x="144" y="235"/>
                    <a:pt x="138" y="237"/>
                    <a:pt x="131" y="238"/>
                  </a:cubicBezTo>
                  <a:cubicBezTo>
                    <a:pt x="131" y="237"/>
                    <a:pt x="130" y="237"/>
                    <a:pt x="128" y="237"/>
                  </a:cubicBezTo>
                  <a:cubicBezTo>
                    <a:pt x="122" y="237"/>
                    <a:pt x="115" y="238"/>
                    <a:pt x="108" y="239"/>
                  </a:cubicBezTo>
                  <a:cubicBezTo>
                    <a:pt x="108" y="238"/>
                    <a:pt x="108" y="238"/>
                    <a:pt x="107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10" y="231"/>
                    <a:pt x="110" y="224"/>
                    <a:pt x="110" y="217"/>
                  </a:cubicBezTo>
                  <a:cubicBezTo>
                    <a:pt x="110" y="216"/>
                    <a:pt x="111" y="214"/>
                    <a:pt x="111" y="213"/>
                  </a:cubicBezTo>
                  <a:cubicBezTo>
                    <a:pt x="111" y="212"/>
                    <a:pt x="111" y="210"/>
                    <a:pt x="111" y="209"/>
                  </a:cubicBezTo>
                  <a:cubicBezTo>
                    <a:pt x="111" y="208"/>
                    <a:pt x="111" y="207"/>
                    <a:pt x="111" y="206"/>
                  </a:cubicBezTo>
                  <a:cubicBezTo>
                    <a:pt x="126" y="207"/>
                    <a:pt x="139" y="204"/>
                    <a:pt x="150" y="198"/>
                  </a:cubicBezTo>
                  <a:cubicBezTo>
                    <a:pt x="151" y="197"/>
                    <a:pt x="153" y="196"/>
                    <a:pt x="154" y="195"/>
                  </a:cubicBezTo>
                  <a:cubicBezTo>
                    <a:pt x="166" y="187"/>
                    <a:pt x="176" y="175"/>
                    <a:pt x="182" y="160"/>
                  </a:cubicBezTo>
                  <a:cubicBezTo>
                    <a:pt x="191" y="162"/>
                    <a:pt x="202" y="160"/>
                    <a:pt x="205" y="151"/>
                  </a:cubicBezTo>
                  <a:cubicBezTo>
                    <a:pt x="207" y="147"/>
                    <a:pt x="205" y="143"/>
                    <a:pt x="202" y="139"/>
                  </a:cubicBezTo>
                  <a:cubicBezTo>
                    <a:pt x="200" y="136"/>
                    <a:pt x="195" y="132"/>
                    <a:pt x="190" y="131"/>
                  </a:cubicBezTo>
                  <a:cubicBezTo>
                    <a:pt x="191" y="125"/>
                    <a:pt x="191" y="119"/>
                    <a:pt x="191" y="113"/>
                  </a:cubicBezTo>
                  <a:cubicBezTo>
                    <a:pt x="191" y="112"/>
                    <a:pt x="191" y="110"/>
                    <a:pt x="191" y="109"/>
                  </a:cubicBezTo>
                  <a:cubicBezTo>
                    <a:pt x="190" y="94"/>
                    <a:pt x="185" y="80"/>
                    <a:pt x="178" y="68"/>
                  </a:cubicBezTo>
                  <a:cubicBezTo>
                    <a:pt x="183" y="69"/>
                    <a:pt x="189" y="70"/>
                    <a:pt x="193" y="75"/>
                  </a:cubicBezTo>
                  <a:cubicBezTo>
                    <a:pt x="195" y="77"/>
                    <a:pt x="195" y="80"/>
                    <a:pt x="195" y="83"/>
                  </a:cubicBezTo>
                  <a:cubicBezTo>
                    <a:pt x="194" y="87"/>
                    <a:pt x="192" y="89"/>
                    <a:pt x="193" y="93"/>
                  </a:cubicBezTo>
                  <a:cubicBezTo>
                    <a:pt x="193" y="94"/>
                    <a:pt x="194" y="95"/>
                    <a:pt x="195" y="95"/>
                  </a:cubicBezTo>
                  <a:cubicBezTo>
                    <a:pt x="200" y="94"/>
                    <a:pt x="201" y="88"/>
                    <a:pt x="202" y="84"/>
                  </a:cubicBezTo>
                  <a:cubicBezTo>
                    <a:pt x="203" y="80"/>
                    <a:pt x="201" y="75"/>
                    <a:pt x="199" y="72"/>
                  </a:cubicBezTo>
                  <a:cubicBezTo>
                    <a:pt x="197" y="68"/>
                    <a:pt x="193" y="66"/>
                    <a:pt x="189" y="64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208" y="46"/>
                    <a:pt x="227" y="35"/>
                    <a:pt x="250" y="28"/>
                  </a:cubicBezTo>
                  <a:cubicBezTo>
                    <a:pt x="251" y="28"/>
                    <a:pt x="253" y="27"/>
                    <a:pt x="254" y="27"/>
                  </a:cubicBezTo>
                  <a:cubicBezTo>
                    <a:pt x="258" y="26"/>
                    <a:pt x="263" y="25"/>
                    <a:pt x="268" y="24"/>
                  </a:cubicBezTo>
                  <a:cubicBezTo>
                    <a:pt x="269" y="24"/>
                    <a:pt x="269" y="22"/>
                    <a:pt x="268" y="22"/>
                  </a:cubicBezTo>
                  <a:cubicBezTo>
                    <a:pt x="263" y="21"/>
                    <a:pt x="259" y="22"/>
                    <a:pt x="254" y="22"/>
                  </a:cubicBezTo>
                  <a:cubicBezTo>
                    <a:pt x="253" y="22"/>
                    <a:pt x="251" y="22"/>
                    <a:pt x="250" y="23"/>
                  </a:cubicBezTo>
                  <a:cubicBezTo>
                    <a:pt x="225" y="26"/>
                    <a:pt x="199" y="41"/>
                    <a:pt x="188" y="62"/>
                  </a:cubicBezTo>
                  <a:cubicBezTo>
                    <a:pt x="187" y="63"/>
                    <a:pt x="187" y="63"/>
                    <a:pt x="188" y="64"/>
                  </a:cubicBezTo>
                  <a:cubicBezTo>
                    <a:pt x="183" y="62"/>
                    <a:pt x="179" y="62"/>
                    <a:pt x="174" y="64"/>
                  </a:cubicBezTo>
                  <a:cubicBezTo>
                    <a:pt x="169" y="57"/>
                    <a:pt x="162" y="51"/>
                    <a:pt x="154" y="47"/>
                  </a:cubicBezTo>
                  <a:cubicBezTo>
                    <a:pt x="153" y="47"/>
                    <a:pt x="151" y="46"/>
                    <a:pt x="150" y="46"/>
                  </a:cubicBezTo>
                  <a:cubicBezTo>
                    <a:pt x="142" y="43"/>
                    <a:pt x="133" y="42"/>
                    <a:pt x="123" y="42"/>
                  </a:cubicBezTo>
                  <a:cubicBezTo>
                    <a:pt x="123" y="42"/>
                    <a:pt x="123" y="41"/>
                    <a:pt x="123" y="40"/>
                  </a:cubicBezTo>
                  <a:cubicBezTo>
                    <a:pt x="124" y="41"/>
                    <a:pt x="126" y="41"/>
                    <a:pt x="127" y="40"/>
                  </a:cubicBezTo>
                  <a:cubicBezTo>
                    <a:pt x="135" y="35"/>
                    <a:pt x="141" y="29"/>
                    <a:pt x="149" y="24"/>
                  </a:cubicBezTo>
                  <a:cubicBezTo>
                    <a:pt x="149" y="24"/>
                    <a:pt x="150" y="23"/>
                    <a:pt x="150" y="23"/>
                  </a:cubicBezTo>
                  <a:cubicBezTo>
                    <a:pt x="151" y="22"/>
                    <a:pt x="153" y="21"/>
                    <a:pt x="154" y="20"/>
                  </a:cubicBezTo>
                  <a:cubicBezTo>
                    <a:pt x="158" y="18"/>
                    <a:pt x="163" y="16"/>
                    <a:pt x="167" y="13"/>
                  </a:cubicBezTo>
                  <a:cubicBezTo>
                    <a:pt x="168" y="12"/>
                    <a:pt x="169" y="11"/>
                    <a:pt x="170" y="10"/>
                  </a:cubicBezTo>
                  <a:cubicBezTo>
                    <a:pt x="171" y="10"/>
                    <a:pt x="171" y="10"/>
                    <a:pt x="172" y="9"/>
                  </a:cubicBezTo>
                  <a:cubicBezTo>
                    <a:pt x="172" y="7"/>
                    <a:pt x="171" y="5"/>
                    <a:pt x="168" y="5"/>
                  </a:cubicBezTo>
                  <a:cubicBezTo>
                    <a:pt x="164" y="5"/>
                    <a:pt x="159" y="6"/>
                    <a:pt x="154" y="8"/>
                  </a:cubicBezTo>
                  <a:cubicBezTo>
                    <a:pt x="151" y="10"/>
                    <a:pt x="148" y="11"/>
                    <a:pt x="145" y="13"/>
                  </a:cubicBezTo>
                  <a:cubicBezTo>
                    <a:pt x="136" y="19"/>
                    <a:pt x="128" y="27"/>
                    <a:pt x="123" y="36"/>
                  </a:cubicBezTo>
                  <a:close/>
                  <a:moveTo>
                    <a:pt x="65" y="467"/>
                  </a:moveTo>
                  <a:cubicBezTo>
                    <a:pt x="65" y="467"/>
                    <a:pt x="65" y="466"/>
                    <a:pt x="65" y="466"/>
                  </a:cubicBezTo>
                  <a:cubicBezTo>
                    <a:pt x="65" y="466"/>
                    <a:pt x="65" y="466"/>
                    <a:pt x="66" y="466"/>
                  </a:cubicBezTo>
                  <a:cubicBezTo>
                    <a:pt x="66" y="466"/>
                    <a:pt x="66" y="467"/>
                    <a:pt x="65" y="467"/>
                  </a:cubicBezTo>
                  <a:close/>
                  <a:moveTo>
                    <a:pt x="127" y="250"/>
                  </a:moveTo>
                  <a:cubicBezTo>
                    <a:pt x="129" y="263"/>
                    <a:pt x="132" y="275"/>
                    <a:pt x="135" y="287"/>
                  </a:cubicBezTo>
                  <a:cubicBezTo>
                    <a:pt x="137" y="294"/>
                    <a:pt x="138" y="302"/>
                    <a:pt x="140" y="309"/>
                  </a:cubicBezTo>
                  <a:cubicBezTo>
                    <a:pt x="140" y="310"/>
                    <a:pt x="141" y="312"/>
                    <a:pt x="141" y="313"/>
                  </a:cubicBezTo>
                  <a:cubicBezTo>
                    <a:pt x="144" y="330"/>
                    <a:pt x="147" y="346"/>
                    <a:pt x="150" y="363"/>
                  </a:cubicBezTo>
                  <a:cubicBezTo>
                    <a:pt x="150" y="366"/>
                    <a:pt x="151" y="368"/>
                    <a:pt x="151" y="371"/>
                  </a:cubicBezTo>
                  <a:cubicBezTo>
                    <a:pt x="152" y="376"/>
                    <a:pt x="153" y="381"/>
                    <a:pt x="154" y="387"/>
                  </a:cubicBezTo>
                  <a:cubicBezTo>
                    <a:pt x="155" y="394"/>
                    <a:pt x="156" y="402"/>
                    <a:pt x="158" y="409"/>
                  </a:cubicBezTo>
                  <a:cubicBezTo>
                    <a:pt x="158" y="410"/>
                    <a:pt x="158" y="412"/>
                    <a:pt x="158" y="413"/>
                  </a:cubicBezTo>
                  <a:cubicBezTo>
                    <a:pt x="159" y="419"/>
                    <a:pt x="160" y="425"/>
                    <a:pt x="162" y="431"/>
                  </a:cubicBezTo>
                  <a:cubicBezTo>
                    <a:pt x="163" y="439"/>
                    <a:pt x="165" y="448"/>
                    <a:pt x="165" y="457"/>
                  </a:cubicBezTo>
                  <a:cubicBezTo>
                    <a:pt x="165" y="461"/>
                    <a:pt x="160" y="463"/>
                    <a:pt x="154" y="464"/>
                  </a:cubicBezTo>
                  <a:cubicBezTo>
                    <a:pt x="153" y="464"/>
                    <a:pt x="151" y="464"/>
                    <a:pt x="150" y="464"/>
                  </a:cubicBezTo>
                  <a:cubicBezTo>
                    <a:pt x="142" y="464"/>
                    <a:pt x="132" y="463"/>
                    <a:pt x="129" y="463"/>
                  </a:cubicBezTo>
                  <a:cubicBezTo>
                    <a:pt x="107" y="461"/>
                    <a:pt x="86" y="460"/>
                    <a:pt x="64" y="457"/>
                  </a:cubicBezTo>
                  <a:cubicBezTo>
                    <a:pt x="60" y="456"/>
                    <a:pt x="57" y="455"/>
                    <a:pt x="54" y="454"/>
                  </a:cubicBezTo>
                  <a:cubicBezTo>
                    <a:pt x="52" y="453"/>
                    <a:pt x="51" y="451"/>
                    <a:pt x="50" y="450"/>
                  </a:cubicBezTo>
                  <a:cubicBezTo>
                    <a:pt x="46" y="445"/>
                    <a:pt x="48" y="437"/>
                    <a:pt x="50" y="427"/>
                  </a:cubicBezTo>
                  <a:cubicBezTo>
                    <a:pt x="50" y="427"/>
                    <a:pt x="50" y="427"/>
                    <a:pt x="50" y="426"/>
                  </a:cubicBezTo>
                  <a:cubicBezTo>
                    <a:pt x="51" y="420"/>
                    <a:pt x="53" y="413"/>
                    <a:pt x="54" y="406"/>
                  </a:cubicBezTo>
                  <a:cubicBezTo>
                    <a:pt x="56" y="397"/>
                    <a:pt x="57" y="389"/>
                    <a:pt x="59" y="380"/>
                  </a:cubicBezTo>
                  <a:cubicBezTo>
                    <a:pt x="64" y="357"/>
                    <a:pt x="69" y="335"/>
                    <a:pt x="74" y="313"/>
                  </a:cubicBezTo>
                  <a:cubicBezTo>
                    <a:pt x="74" y="312"/>
                    <a:pt x="75" y="310"/>
                    <a:pt x="75" y="309"/>
                  </a:cubicBezTo>
                  <a:cubicBezTo>
                    <a:pt x="76" y="305"/>
                    <a:pt x="77" y="300"/>
                    <a:pt x="78" y="296"/>
                  </a:cubicBezTo>
                  <a:cubicBezTo>
                    <a:pt x="82" y="281"/>
                    <a:pt x="86" y="265"/>
                    <a:pt x="91" y="251"/>
                  </a:cubicBezTo>
                  <a:cubicBezTo>
                    <a:pt x="93" y="242"/>
                    <a:pt x="96" y="244"/>
                    <a:pt x="102" y="244"/>
                  </a:cubicBezTo>
                  <a:cubicBezTo>
                    <a:pt x="103" y="245"/>
                    <a:pt x="104" y="246"/>
                    <a:pt x="106" y="246"/>
                  </a:cubicBezTo>
                  <a:cubicBezTo>
                    <a:pt x="112" y="245"/>
                    <a:pt x="125" y="241"/>
                    <a:pt x="127" y="250"/>
                  </a:cubicBezTo>
                  <a:close/>
                  <a:moveTo>
                    <a:pt x="195" y="140"/>
                  </a:moveTo>
                  <a:cubicBezTo>
                    <a:pt x="198" y="142"/>
                    <a:pt x="201" y="145"/>
                    <a:pt x="200" y="149"/>
                  </a:cubicBezTo>
                  <a:cubicBezTo>
                    <a:pt x="199" y="156"/>
                    <a:pt x="191" y="156"/>
                    <a:pt x="184" y="156"/>
                  </a:cubicBezTo>
                  <a:cubicBezTo>
                    <a:pt x="186" y="150"/>
                    <a:pt x="188" y="144"/>
                    <a:pt x="189" y="137"/>
                  </a:cubicBezTo>
                  <a:cubicBezTo>
                    <a:pt x="191" y="138"/>
                    <a:pt x="194" y="139"/>
                    <a:pt x="195" y="140"/>
                  </a:cubicBez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34" y="51"/>
                    <a:pt x="142" y="53"/>
                    <a:pt x="150" y="57"/>
                  </a:cubicBezTo>
                  <a:cubicBezTo>
                    <a:pt x="151" y="58"/>
                    <a:pt x="153" y="58"/>
                    <a:pt x="154" y="59"/>
                  </a:cubicBezTo>
                  <a:cubicBezTo>
                    <a:pt x="161" y="63"/>
                    <a:pt x="167" y="68"/>
                    <a:pt x="172" y="76"/>
                  </a:cubicBezTo>
                  <a:cubicBezTo>
                    <a:pt x="179" y="86"/>
                    <a:pt x="183" y="97"/>
                    <a:pt x="184" y="109"/>
                  </a:cubicBezTo>
                  <a:cubicBezTo>
                    <a:pt x="184" y="110"/>
                    <a:pt x="184" y="112"/>
                    <a:pt x="184" y="113"/>
                  </a:cubicBezTo>
                  <a:cubicBezTo>
                    <a:pt x="184" y="119"/>
                    <a:pt x="184" y="125"/>
                    <a:pt x="184" y="130"/>
                  </a:cubicBezTo>
                  <a:cubicBezTo>
                    <a:pt x="183" y="139"/>
                    <a:pt x="180" y="148"/>
                    <a:pt x="177" y="156"/>
                  </a:cubicBezTo>
                  <a:cubicBezTo>
                    <a:pt x="176" y="156"/>
                    <a:pt x="176" y="157"/>
                    <a:pt x="176" y="158"/>
                  </a:cubicBezTo>
                  <a:cubicBezTo>
                    <a:pt x="171" y="169"/>
                    <a:pt x="163" y="178"/>
                    <a:pt x="154" y="185"/>
                  </a:cubicBezTo>
                  <a:cubicBezTo>
                    <a:pt x="153" y="186"/>
                    <a:pt x="151" y="187"/>
                    <a:pt x="150" y="188"/>
                  </a:cubicBezTo>
                  <a:cubicBezTo>
                    <a:pt x="136" y="196"/>
                    <a:pt x="118" y="200"/>
                    <a:pt x="98" y="196"/>
                  </a:cubicBezTo>
                  <a:cubicBezTo>
                    <a:pt x="77" y="193"/>
                    <a:pt x="63" y="182"/>
                    <a:pt x="54" y="168"/>
                  </a:cubicBezTo>
                  <a:cubicBezTo>
                    <a:pt x="53" y="166"/>
                    <a:pt x="51" y="163"/>
                    <a:pt x="50" y="161"/>
                  </a:cubicBezTo>
                  <a:cubicBezTo>
                    <a:pt x="43" y="146"/>
                    <a:pt x="42" y="129"/>
                    <a:pt x="45" y="113"/>
                  </a:cubicBezTo>
                  <a:cubicBezTo>
                    <a:pt x="45" y="112"/>
                    <a:pt x="46" y="110"/>
                    <a:pt x="46" y="109"/>
                  </a:cubicBezTo>
                  <a:cubicBezTo>
                    <a:pt x="47" y="105"/>
                    <a:pt x="48" y="100"/>
                    <a:pt x="50" y="96"/>
                  </a:cubicBezTo>
                  <a:cubicBezTo>
                    <a:pt x="51" y="93"/>
                    <a:pt x="53" y="90"/>
                    <a:pt x="54" y="87"/>
                  </a:cubicBezTo>
                  <a:cubicBezTo>
                    <a:pt x="67" y="63"/>
                    <a:pt x="91" y="45"/>
                    <a:pt x="1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48372" y="2503485"/>
            <a:ext cx="2678073" cy="500066"/>
            <a:chOff x="1348372" y="2503485"/>
            <a:chExt cx="2678073" cy="500066"/>
          </a:xfrm>
        </p:grpSpPr>
        <p:sp>
          <p:nvSpPr>
            <p:cNvPr id="25" name="文本框 201"/>
            <p:cNvSpPr txBox="1">
              <a:spLocks noChangeArrowheads="1"/>
            </p:cNvSpPr>
            <p:nvPr/>
          </p:nvSpPr>
          <p:spPr bwMode="auto">
            <a:xfrm>
              <a:off x="1684180" y="2555247"/>
              <a:ext cx="2342265" cy="37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添加你的文本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348372" y="2503485"/>
              <a:ext cx="2357454" cy="500066"/>
            </a:xfrm>
            <a:custGeom>
              <a:cxnLst>
                <a:cxn ang="0">
                  <a:pos x="408" y="5"/>
                </a:cxn>
                <a:cxn ang="0">
                  <a:pos x="408" y="0"/>
                </a:cxn>
                <a:cxn ang="0">
                  <a:pos x="407" y="5"/>
                </a:cxn>
                <a:cxn ang="0">
                  <a:pos x="357" y="4"/>
                </a:cxn>
                <a:cxn ang="0">
                  <a:pos x="210" y="12"/>
                </a:cxn>
                <a:cxn ang="0">
                  <a:pos x="159" y="15"/>
                </a:cxn>
                <a:cxn ang="0">
                  <a:pos x="107" y="19"/>
                </a:cxn>
                <a:cxn ang="0">
                  <a:pos x="57" y="25"/>
                </a:cxn>
                <a:cxn ang="0">
                  <a:pos x="22" y="30"/>
                </a:cxn>
                <a:cxn ang="0">
                  <a:pos x="0" y="27"/>
                </a:cxn>
                <a:cxn ang="0">
                  <a:pos x="6" y="31"/>
                </a:cxn>
                <a:cxn ang="0">
                  <a:pos x="15" y="33"/>
                </a:cxn>
                <a:cxn ang="0">
                  <a:pos x="39" y="30"/>
                </a:cxn>
                <a:cxn ang="0">
                  <a:pos x="90" y="25"/>
                </a:cxn>
                <a:cxn ang="0">
                  <a:pos x="129" y="20"/>
                </a:cxn>
                <a:cxn ang="0">
                  <a:pos x="170" y="20"/>
                </a:cxn>
                <a:cxn ang="0">
                  <a:pos x="250" y="14"/>
                </a:cxn>
                <a:cxn ang="0">
                  <a:pos x="381" y="9"/>
                </a:cxn>
                <a:cxn ang="0">
                  <a:pos x="406" y="41"/>
                </a:cxn>
                <a:cxn ang="0">
                  <a:pos x="407" y="103"/>
                </a:cxn>
                <a:cxn ang="0">
                  <a:pos x="406" y="175"/>
                </a:cxn>
                <a:cxn ang="0">
                  <a:pos x="361" y="176"/>
                </a:cxn>
                <a:cxn ang="0">
                  <a:pos x="316" y="181"/>
                </a:cxn>
                <a:cxn ang="0">
                  <a:pos x="233" y="183"/>
                </a:cxn>
                <a:cxn ang="0">
                  <a:pos x="180" y="181"/>
                </a:cxn>
                <a:cxn ang="0">
                  <a:pos x="103" y="186"/>
                </a:cxn>
                <a:cxn ang="0">
                  <a:pos x="42" y="186"/>
                </a:cxn>
                <a:cxn ang="0">
                  <a:pos x="15" y="186"/>
                </a:cxn>
                <a:cxn ang="0">
                  <a:pos x="15" y="177"/>
                </a:cxn>
                <a:cxn ang="0">
                  <a:pos x="13" y="150"/>
                </a:cxn>
                <a:cxn ang="0">
                  <a:pos x="12" y="62"/>
                </a:cxn>
                <a:cxn ang="0">
                  <a:pos x="12" y="40"/>
                </a:cxn>
                <a:cxn ang="0">
                  <a:pos x="8" y="33"/>
                </a:cxn>
                <a:cxn ang="0">
                  <a:pos x="8" y="44"/>
                </a:cxn>
                <a:cxn ang="0">
                  <a:pos x="8" y="74"/>
                </a:cxn>
                <a:cxn ang="0">
                  <a:pos x="8" y="150"/>
                </a:cxn>
                <a:cxn ang="0">
                  <a:pos x="11" y="187"/>
                </a:cxn>
                <a:cxn ang="0">
                  <a:pos x="2" y="190"/>
                </a:cxn>
                <a:cxn ang="0">
                  <a:pos x="11" y="188"/>
                </a:cxn>
                <a:cxn ang="0">
                  <a:pos x="11" y="190"/>
                </a:cxn>
                <a:cxn ang="0">
                  <a:pos x="13" y="188"/>
                </a:cxn>
                <a:cxn ang="0">
                  <a:pos x="56" y="190"/>
                </a:cxn>
                <a:cxn ang="0">
                  <a:pos x="106" y="188"/>
                </a:cxn>
                <a:cxn ang="0">
                  <a:pos x="187" y="187"/>
                </a:cxn>
                <a:cxn ang="0">
                  <a:pos x="238" y="188"/>
                </a:cxn>
                <a:cxn ang="0">
                  <a:pos x="313" y="186"/>
                </a:cxn>
                <a:cxn ang="0">
                  <a:pos x="363" y="181"/>
                </a:cxn>
                <a:cxn ang="0">
                  <a:pos x="406" y="180"/>
                </a:cxn>
                <a:cxn ang="0">
                  <a:pos x="406" y="192"/>
                </a:cxn>
                <a:cxn ang="0">
                  <a:pos x="408" y="190"/>
                </a:cxn>
                <a:cxn ang="0">
                  <a:pos x="408" y="180"/>
                </a:cxn>
                <a:cxn ang="0">
                  <a:pos x="412" y="179"/>
                </a:cxn>
                <a:cxn ang="0">
                  <a:pos x="414" y="175"/>
                </a:cxn>
                <a:cxn ang="0">
                  <a:pos x="412" y="173"/>
                </a:cxn>
                <a:cxn ang="0">
                  <a:pos x="408" y="175"/>
                </a:cxn>
                <a:cxn ang="0">
                  <a:pos x="408" y="75"/>
                </a:cxn>
                <a:cxn ang="0">
                  <a:pos x="408" y="11"/>
                </a:cxn>
                <a:cxn ang="0">
                  <a:pos x="417" y="11"/>
                </a:cxn>
                <a:cxn ang="0">
                  <a:pos x="421" y="7"/>
                </a:cxn>
              </a:cxnLst>
              <a:rect l="0" t="0" r="r" b="b"/>
              <a:pathLst>
                <a:path w="421" h="192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45"/>
          <p:cNvSpPr txBox="1"/>
          <p:nvPr/>
        </p:nvSpPr>
        <p:spPr>
          <a:xfrm>
            <a:off x="1288212" y="3034293"/>
            <a:ext cx="319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 sz="2800"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532556" y="2502691"/>
            <a:ext cx="2678073" cy="500066"/>
            <a:chOff x="8532556" y="2502691"/>
            <a:chExt cx="2678073" cy="500066"/>
          </a:xfrm>
        </p:grpSpPr>
        <p:sp>
          <p:nvSpPr>
            <p:cNvPr id="28" name="文本框 201"/>
            <p:cNvSpPr txBox="1">
              <a:spLocks noChangeArrowheads="1"/>
            </p:cNvSpPr>
            <p:nvPr/>
          </p:nvSpPr>
          <p:spPr bwMode="auto">
            <a:xfrm>
              <a:off x="8868364" y="2554453"/>
              <a:ext cx="2342265" cy="37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添加你的文本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8532556" y="2502691"/>
              <a:ext cx="2357454" cy="500066"/>
            </a:xfrm>
            <a:custGeom>
              <a:cxnLst>
                <a:cxn ang="0">
                  <a:pos x="408" y="5"/>
                </a:cxn>
                <a:cxn ang="0">
                  <a:pos x="408" y="0"/>
                </a:cxn>
                <a:cxn ang="0">
                  <a:pos x="407" y="5"/>
                </a:cxn>
                <a:cxn ang="0">
                  <a:pos x="357" y="4"/>
                </a:cxn>
                <a:cxn ang="0">
                  <a:pos x="210" y="12"/>
                </a:cxn>
                <a:cxn ang="0">
                  <a:pos x="159" y="15"/>
                </a:cxn>
                <a:cxn ang="0">
                  <a:pos x="107" y="19"/>
                </a:cxn>
                <a:cxn ang="0">
                  <a:pos x="57" y="25"/>
                </a:cxn>
                <a:cxn ang="0">
                  <a:pos x="22" y="30"/>
                </a:cxn>
                <a:cxn ang="0">
                  <a:pos x="0" y="27"/>
                </a:cxn>
                <a:cxn ang="0">
                  <a:pos x="6" y="31"/>
                </a:cxn>
                <a:cxn ang="0">
                  <a:pos x="15" y="33"/>
                </a:cxn>
                <a:cxn ang="0">
                  <a:pos x="39" y="30"/>
                </a:cxn>
                <a:cxn ang="0">
                  <a:pos x="90" y="25"/>
                </a:cxn>
                <a:cxn ang="0">
                  <a:pos x="129" y="20"/>
                </a:cxn>
                <a:cxn ang="0">
                  <a:pos x="170" y="20"/>
                </a:cxn>
                <a:cxn ang="0">
                  <a:pos x="250" y="14"/>
                </a:cxn>
                <a:cxn ang="0">
                  <a:pos x="381" y="9"/>
                </a:cxn>
                <a:cxn ang="0">
                  <a:pos x="406" y="41"/>
                </a:cxn>
                <a:cxn ang="0">
                  <a:pos x="407" y="103"/>
                </a:cxn>
                <a:cxn ang="0">
                  <a:pos x="406" y="175"/>
                </a:cxn>
                <a:cxn ang="0">
                  <a:pos x="361" y="176"/>
                </a:cxn>
                <a:cxn ang="0">
                  <a:pos x="316" y="181"/>
                </a:cxn>
                <a:cxn ang="0">
                  <a:pos x="233" y="183"/>
                </a:cxn>
                <a:cxn ang="0">
                  <a:pos x="180" y="181"/>
                </a:cxn>
                <a:cxn ang="0">
                  <a:pos x="103" y="186"/>
                </a:cxn>
                <a:cxn ang="0">
                  <a:pos x="42" y="186"/>
                </a:cxn>
                <a:cxn ang="0">
                  <a:pos x="15" y="186"/>
                </a:cxn>
                <a:cxn ang="0">
                  <a:pos x="15" y="177"/>
                </a:cxn>
                <a:cxn ang="0">
                  <a:pos x="13" y="150"/>
                </a:cxn>
                <a:cxn ang="0">
                  <a:pos x="12" y="62"/>
                </a:cxn>
                <a:cxn ang="0">
                  <a:pos x="12" y="40"/>
                </a:cxn>
                <a:cxn ang="0">
                  <a:pos x="8" y="33"/>
                </a:cxn>
                <a:cxn ang="0">
                  <a:pos x="8" y="44"/>
                </a:cxn>
                <a:cxn ang="0">
                  <a:pos x="8" y="74"/>
                </a:cxn>
                <a:cxn ang="0">
                  <a:pos x="8" y="150"/>
                </a:cxn>
                <a:cxn ang="0">
                  <a:pos x="11" y="187"/>
                </a:cxn>
                <a:cxn ang="0">
                  <a:pos x="2" y="190"/>
                </a:cxn>
                <a:cxn ang="0">
                  <a:pos x="11" y="188"/>
                </a:cxn>
                <a:cxn ang="0">
                  <a:pos x="11" y="190"/>
                </a:cxn>
                <a:cxn ang="0">
                  <a:pos x="13" y="188"/>
                </a:cxn>
                <a:cxn ang="0">
                  <a:pos x="56" y="190"/>
                </a:cxn>
                <a:cxn ang="0">
                  <a:pos x="106" y="188"/>
                </a:cxn>
                <a:cxn ang="0">
                  <a:pos x="187" y="187"/>
                </a:cxn>
                <a:cxn ang="0">
                  <a:pos x="238" y="188"/>
                </a:cxn>
                <a:cxn ang="0">
                  <a:pos x="313" y="186"/>
                </a:cxn>
                <a:cxn ang="0">
                  <a:pos x="363" y="181"/>
                </a:cxn>
                <a:cxn ang="0">
                  <a:pos x="406" y="180"/>
                </a:cxn>
                <a:cxn ang="0">
                  <a:pos x="406" y="192"/>
                </a:cxn>
                <a:cxn ang="0">
                  <a:pos x="408" y="190"/>
                </a:cxn>
                <a:cxn ang="0">
                  <a:pos x="408" y="180"/>
                </a:cxn>
                <a:cxn ang="0">
                  <a:pos x="412" y="179"/>
                </a:cxn>
                <a:cxn ang="0">
                  <a:pos x="414" y="175"/>
                </a:cxn>
                <a:cxn ang="0">
                  <a:pos x="412" y="173"/>
                </a:cxn>
                <a:cxn ang="0">
                  <a:pos x="408" y="175"/>
                </a:cxn>
                <a:cxn ang="0">
                  <a:pos x="408" y="75"/>
                </a:cxn>
                <a:cxn ang="0">
                  <a:pos x="408" y="11"/>
                </a:cxn>
                <a:cxn ang="0">
                  <a:pos x="417" y="11"/>
                </a:cxn>
                <a:cxn ang="0">
                  <a:pos x="421" y="7"/>
                </a:cxn>
              </a:cxnLst>
              <a:rect l="0" t="0" r="r" b="b"/>
              <a:pathLst>
                <a:path w="421" h="192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5"/>
          <p:cNvSpPr txBox="1"/>
          <p:nvPr/>
        </p:nvSpPr>
        <p:spPr>
          <a:xfrm>
            <a:off x="8472396" y="3033499"/>
            <a:ext cx="319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 sz="2800"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91736" y="1104351"/>
            <a:ext cx="7122176" cy="39990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060338"/>
            <a:ext cx="1575383" cy="1926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940234"/>
            <a:ext cx="1340090" cy="1262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430" y="1995865"/>
            <a:ext cx="3717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方正静蕾简体" panose="03000509000000000000" pitchFamily="65" charset="-122"/>
              </a:rPr>
              <a:t>第四章节</a:t>
            </a:r>
            <a:endParaRPr lang="zh-CN" altLang="en-US" sz="66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方正静蕾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2148" y="33392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4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5816" y="1753531"/>
            <a:ext cx="1028700" cy="994835"/>
            <a:chOff x="2033588" y="3044825"/>
            <a:chExt cx="771525" cy="746126"/>
          </a:xfrm>
          <a:solidFill>
            <a:schemeClr val="bg1"/>
          </a:solidFill>
        </p:grpSpPr>
        <p:sp>
          <p:nvSpPr>
            <p:cNvPr id="5" name="Freeform 717"/>
            <p:cNvSpPr/>
            <p:nvPr/>
          </p:nvSpPr>
          <p:spPr bwMode="auto">
            <a:xfrm>
              <a:off x="2122488" y="3668713"/>
              <a:ext cx="20638" cy="30163"/>
            </a:xfrm>
            <a:custGeom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718"/>
            <p:cNvSpPr/>
            <p:nvPr/>
          </p:nvSpPr>
          <p:spPr bwMode="auto">
            <a:xfrm>
              <a:off x="2143126" y="3673475"/>
              <a:ext cx="23813" cy="25400"/>
            </a:xfrm>
            <a:custGeom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719"/>
            <p:cNvSpPr/>
            <p:nvPr/>
          </p:nvSpPr>
          <p:spPr bwMode="auto">
            <a:xfrm>
              <a:off x="2165351" y="3676650"/>
              <a:ext cx="20638" cy="23813"/>
            </a:xfrm>
            <a:custGeom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2" h="62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720"/>
            <p:cNvSpPr/>
            <p:nvPr/>
          </p:nvSpPr>
          <p:spPr bwMode="auto">
            <a:xfrm>
              <a:off x="2176463" y="3671888"/>
              <a:ext cx="34925" cy="33338"/>
            </a:xfrm>
            <a:custGeom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721"/>
            <p:cNvSpPr/>
            <p:nvPr/>
          </p:nvSpPr>
          <p:spPr bwMode="auto">
            <a:xfrm>
              <a:off x="2200276" y="3676650"/>
              <a:ext cx="26988" cy="26988"/>
            </a:xfrm>
            <a:custGeom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722"/>
            <p:cNvSpPr/>
            <p:nvPr/>
          </p:nvSpPr>
          <p:spPr bwMode="auto">
            <a:xfrm>
              <a:off x="2222501" y="3676650"/>
              <a:ext cx="25400" cy="31750"/>
            </a:xfrm>
            <a:custGeom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2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723"/>
            <p:cNvSpPr/>
            <p:nvPr/>
          </p:nvSpPr>
          <p:spPr bwMode="auto">
            <a:xfrm>
              <a:off x="2238376" y="3681413"/>
              <a:ext cx="26988" cy="33338"/>
            </a:xfrm>
            <a:custGeom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724"/>
            <p:cNvSpPr/>
            <p:nvPr/>
          </p:nvSpPr>
          <p:spPr bwMode="auto">
            <a:xfrm>
              <a:off x="2268538" y="3681413"/>
              <a:ext cx="28575" cy="33338"/>
            </a:xfrm>
            <a:custGeom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725"/>
            <p:cNvSpPr/>
            <p:nvPr/>
          </p:nvSpPr>
          <p:spPr bwMode="auto">
            <a:xfrm>
              <a:off x="2306638" y="3678238"/>
              <a:ext cx="33338" cy="31750"/>
            </a:xfrm>
            <a:custGeom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726"/>
            <p:cNvSpPr/>
            <p:nvPr/>
          </p:nvSpPr>
          <p:spPr bwMode="auto">
            <a:xfrm>
              <a:off x="2336801" y="3681413"/>
              <a:ext cx="23813" cy="28575"/>
            </a:xfrm>
            <a:custGeom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727"/>
            <p:cNvSpPr/>
            <p:nvPr/>
          </p:nvSpPr>
          <p:spPr bwMode="auto">
            <a:xfrm>
              <a:off x="2366963" y="3676650"/>
              <a:ext cx="41275" cy="33338"/>
            </a:xfrm>
            <a:custGeom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728"/>
            <p:cNvSpPr/>
            <p:nvPr/>
          </p:nvSpPr>
          <p:spPr bwMode="auto">
            <a:xfrm>
              <a:off x="2403476" y="3678238"/>
              <a:ext cx="36513" cy="30163"/>
            </a:xfrm>
            <a:custGeom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29"/>
            <p:cNvSpPr/>
            <p:nvPr/>
          </p:nvSpPr>
          <p:spPr bwMode="auto">
            <a:xfrm>
              <a:off x="2427288" y="3678238"/>
              <a:ext cx="33338" cy="34925"/>
            </a:xfrm>
            <a:custGeom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730"/>
            <p:cNvSpPr/>
            <p:nvPr/>
          </p:nvSpPr>
          <p:spPr bwMode="auto">
            <a:xfrm>
              <a:off x="2451101" y="3686175"/>
              <a:ext cx="23813" cy="26988"/>
            </a:xfrm>
            <a:custGeom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731"/>
            <p:cNvSpPr/>
            <p:nvPr/>
          </p:nvSpPr>
          <p:spPr bwMode="auto">
            <a:xfrm>
              <a:off x="2605088" y="3395663"/>
              <a:ext cx="23813" cy="26988"/>
            </a:xfrm>
            <a:custGeom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7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732"/>
            <p:cNvSpPr/>
            <p:nvPr/>
          </p:nvSpPr>
          <p:spPr bwMode="auto">
            <a:xfrm>
              <a:off x="2625726" y="3395663"/>
              <a:ext cx="25400" cy="28575"/>
            </a:xfrm>
            <a:custGeom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2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733"/>
            <p:cNvSpPr/>
            <p:nvPr/>
          </p:nvSpPr>
          <p:spPr bwMode="auto">
            <a:xfrm>
              <a:off x="2641601" y="3400425"/>
              <a:ext cx="30163" cy="23813"/>
            </a:xfrm>
            <a:custGeom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2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734"/>
            <p:cNvSpPr/>
            <p:nvPr/>
          </p:nvSpPr>
          <p:spPr bwMode="auto">
            <a:xfrm>
              <a:off x="2660651" y="3402013"/>
              <a:ext cx="28575" cy="22225"/>
            </a:xfrm>
            <a:custGeom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7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735"/>
            <p:cNvSpPr/>
            <p:nvPr/>
          </p:nvSpPr>
          <p:spPr bwMode="auto">
            <a:xfrm>
              <a:off x="2682876" y="3405188"/>
              <a:ext cx="20638" cy="22225"/>
            </a:xfrm>
            <a:custGeom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736"/>
            <p:cNvSpPr/>
            <p:nvPr/>
          </p:nvSpPr>
          <p:spPr bwMode="auto">
            <a:xfrm>
              <a:off x="2700338" y="3406775"/>
              <a:ext cx="25400" cy="25400"/>
            </a:xfrm>
            <a:custGeom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2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737"/>
            <p:cNvSpPr/>
            <p:nvPr/>
          </p:nvSpPr>
          <p:spPr bwMode="auto">
            <a:xfrm>
              <a:off x="2089151" y="3714750"/>
              <a:ext cx="15875" cy="26988"/>
            </a:xfrm>
            <a:custGeom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738"/>
            <p:cNvSpPr/>
            <p:nvPr/>
          </p:nvSpPr>
          <p:spPr bwMode="auto">
            <a:xfrm>
              <a:off x="2122488" y="3719513"/>
              <a:ext cx="23813" cy="36513"/>
            </a:xfrm>
            <a:custGeom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739"/>
            <p:cNvSpPr/>
            <p:nvPr/>
          </p:nvSpPr>
          <p:spPr bwMode="auto">
            <a:xfrm>
              <a:off x="2163763" y="3733800"/>
              <a:ext cx="17463" cy="34925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740"/>
            <p:cNvSpPr/>
            <p:nvPr/>
          </p:nvSpPr>
          <p:spPr bwMode="auto">
            <a:xfrm>
              <a:off x="2205038" y="3741738"/>
              <a:ext cx="22225" cy="31750"/>
            </a:xfrm>
            <a:custGeom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7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741"/>
            <p:cNvSpPr/>
            <p:nvPr/>
          </p:nvSpPr>
          <p:spPr bwMode="auto">
            <a:xfrm>
              <a:off x="2247901" y="3740150"/>
              <a:ext cx="17463" cy="31750"/>
            </a:xfrm>
            <a:custGeom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42"/>
            <p:cNvSpPr/>
            <p:nvPr/>
          </p:nvSpPr>
          <p:spPr bwMode="auto">
            <a:xfrm>
              <a:off x="2289176" y="3736975"/>
              <a:ext cx="15875" cy="31750"/>
            </a:xfrm>
            <a:custGeom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743"/>
            <p:cNvSpPr/>
            <p:nvPr/>
          </p:nvSpPr>
          <p:spPr bwMode="auto">
            <a:xfrm>
              <a:off x="2327276" y="3744913"/>
              <a:ext cx="20638" cy="31750"/>
            </a:xfrm>
            <a:custGeom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744"/>
            <p:cNvSpPr/>
            <p:nvPr/>
          </p:nvSpPr>
          <p:spPr bwMode="auto">
            <a:xfrm>
              <a:off x="2365376" y="3740150"/>
              <a:ext cx="25400" cy="33338"/>
            </a:xfrm>
            <a:custGeom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745"/>
            <p:cNvSpPr/>
            <p:nvPr/>
          </p:nvSpPr>
          <p:spPr bwMode="auto">
            <a:xfrm>
              <a:off x="2408238" y="3744913"/>
              <a:ext cx="26988" cy="33338"/>
            </a:xfrm>
            <a:custGeom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46"/>
            <p:cNvSpPr/>
            <p:nvPr/>
          </p:nvSpPr>
          <p:spPr bwMode="auto">
            <a:xfrm>
              <a:off x="2449513" y="3744913"/>
              <a:ext cx="15875" cy="28575"/>
            </a:xfrm>
            <a:custGeom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747"/>
            <p:cNvSpPr/>
            <p:nvPr/>
          </p:nvSpPr>
          <p:spPr bwMode="auto">
            <a:xfrm>
              <a:off x="2503488" y="3744913"/>
              <a:ext cx="23813" cy="33338"/>
            </a:xfrm>
            <a:custGeom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748"/>
            <p:cNvSpPr/>
            <p:nvPr/>
          </p:nvSpPr>
          <p:spPr bwMode="auto">
            <a:xfrm>
              <a:off x="2540001" y="3740150"/>
              <a:ext cx="17463" cy="31750"/>
            </a:xfrm>
            <a:custGeom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749"/>
            <p:cNvSpPr/>
            <p:nvPr/>
          </p:nvSpPr>
          <p:spPr bwMode="auto">
            <a:xfrm>
              <a:off x="2581276" y="3740150"/>
              <a:ext cx="15875" cy="31750"/>
            </a:xfrm>
            <a:custGeom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750"/>
            <p:cNvSpPr/>
            <p:nvPr/>
          </p:nvSpPr>
          <p:spPr bwMode="auto">
            <a:xfrm>
              <a:off x="2609851" y="3741738"/>
              <a:ext cx="23813" cy="34925"/>
            </a:xfrm>
            <a:custGeom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51"/>
            <p:cNvSpPr/>
            <p:nvPr/>
          </p:nvSpPr>
          <p:spPr bwMode="auto">
            <a:xfrm>
              <a:off x="2652713" y="3736975"/>
              <a:ext cx="15875" cy="34925"/>
            </a:xfrm>
            <a:custGeom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752"/>
            <p:cNvSpPr/>
            <p:nvPr/>
          </p:nvSpPr>
          <p:spPr bwMode="auto">
            <a:xfrm>
              <a:off x="2692401" y="3741738"/>
              <a:ext cx="11113" cy="31750"/>
            </a:xfrm>
            <a:custGeom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8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753"/>
            <p:cNvSpPr/>
            <p:nvPr/>
          </p:nvSpPr>
          <p:spPr bwMode="auto">
            <a:xfrm>
              <a:off x="2730501" y="3740150"/>
              <a:ext cx="15875" cy="33338"/>
            </a:xfrm>
            <a:custGeom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754"/>
            <p:cNvSpPr/>
            <p:nvPr/>
          </p:nvSpPr>
          <p:spPr bwMode="auto">
            <a:xfrm>
              <a:off x="2205038" y="3208338"/>
              <a:ext cx="87313" cy="84138"/>
            </a:xfrm>
            <a:custGeom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1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755"/>
            <p:cNvSpPr/>
            <p:nvPr/>
          </p:nvSpPr>
          <p:spPr bwMode="auto">
            <a:xfrm>
              <a:off x="2201863" y="3219450"/>
              <a:ext cx="152400" cy="155575"/>
            </a:xfrm>
            <a:custGeom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756"/>
            <p:cNvSpPr/>
            <p:nvPr/>
          </p:nvSpPr>
          <p:spPr bwMode="auto">
            <a:xfrm>
              <a:off x="2279651" y="3287713"/>
              <a:ext cx="139700" cy="149225"/>
            </a:xfrm>
            <a:custGeom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757"/>
            <p:cNvSpPr/>
            <p:nvPr/>
          </p:nvSpPr>
          <p:spPr bwMode="auto">
            <a:xfrm>
              <a:off x="2127251" y="3116263"/>
              <a:ext cx="30163" cy="34925"/>
            </a:xfrm>
            <a:custGeom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758"/>
            <p:cNvSpPr/>
            <p:nvPr/>
          </p:nvSpPr>
          <p:spPr bwMode="auto">
            <a:xfrm>
              <a:off x="2201863" y="3116263"/>
              <a:ext cx="23813" cy="25400"/>
            </a:xfrm>
            <a:custGeom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2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759"/>
            <p:cNvSpPr/>
            <p:nvPr/>
          </p:nvSpPr>
          <p:spPr bwMode="auto">
            <a:xfrm>
              <a:off x="2263776" y="3103563"/>
              <a:ext cx="25400" cy="36513"/>
            </a:xfrm>
            <a:custGeom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2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760"/>
            <p:cNvSpPr/>
            <p:nvPr/>
          </p:nvSpPr>
          <p:spPr bwMode="auto">
            <a:xfrm>
              <a:off x="2312988" y="3111500"/>
              <a:ext cx="20638" cy="31750"/>
            </a:xfrm>
            <a:custGeom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761"/>
            <p:cNvSpPr/>
            <p:nvPr/>
          </p:nvSpPr>
          <p:spPr bwMode="auto">
            <a:xfrm>
              <a:off x="2360613" y="3116263"/>
              <a:ext cx="25400" cy="30163"/>
            </a:xfrm>
            <a:custGeom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2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762"/>
            <p:cNvSpPr/>
            <p:nvPr/>
          </p:nvSpPr>
          <p:spPr bwMode="auto">
            <a:xfrm>
              <a:off x="2403476" y="3119438"/>
              <a:ext cx="23813" cy="31750"/>
            </a:xfrm>
            <a:custGeom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7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763"/>
            <p:cNvSpPr/>
            <p:nvPr/>
          </p:nvSpPr>
          <p:spPr bwMode="auto">
            <a:xfrm>
              <a:off x="2444751" y="3127375"/>
              <a:ext cx="17463" cy="25400"/>
            </a:xfrm>
            <a:custGeom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2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764"/>
            <p:cNvSpPr/>
            <p:nvPr/>
          </p:nvSpPr>
          <p:spPr bwMode="auto">
            <a:xfrm>
              <a:off x="2492376" y="3130550"/>
              <a:ext cx="17463" cy="23813"/>
            </a:xfrm>
            <a:custGeom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2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767"/>
            <p:cNvSpPr/>
            <p:nvPr/>
          </p:nvSpPr>
          <p:spPr bwMode="auto">
            <a:xfrm>
              <a:off x="2033588" y="3146425"/>
              <a:ext cx="30163" cy="538163"/>
            </a:xfrm>
            <a:custGeom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768"/>
            <p:cNvSpPr/>
            <p:nvPr/>
          </p:nvSpPr>
          <p:spPr bwMode="auto">
            <a:xfrm>
              <a:off x="2044701" y="3662363"/>
              <a:ext cx="758825" cy="128588"/>
            </a:xfrm>
            <a:custGeom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4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769"/>
            <p:cNvSpPr/>
            <p:nvPr/>
          </p:nvSpPr>
          <p:spPr bwMode="auto">
            <a:xfrm>
              <a:off x="2560638" y="3128963"/>
              <a:ext cx="244475" cy="560388"/>
            </a:xfrm>
            <a:custGeom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770"/>
            <p:cNvSpPr/>
            <p:nvPr/>
          </p:nvSpPr>
          <p:spPr bwMode="auto">
            <a:xfrm>
              <a:off x="2044701" y="3044825"/>
              <a:ext cx="533400" cy="114300"/>
            </a:xfrm>
            <a:custGeom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772"/>
            <p:cNvSpPr/>
            <p:nvPr/>
          </p:nvSpPr>
          <p:spPr bwMode="auto">
            <a:xfrm>
              <a:off x="2127251" y="3201988"/>
              <a:ext cx="46038" cy="36513"/>
            </a:xfrm>
            <a:custGeom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773"/>
            <p:cNvSpPr/>
            <p:nvPr/>
          </p:nvSpPr>
          <p:spPr bwMode="auto">
            <a:xfrm>
              <a:off x="2127251" y="3267075"/>
              <a:ext cx="46038" cy="34925"/>
            </a:xfrm>
            <a:custGeom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774"/>
            <p:cNvSpPr/>
            <p:nvPr/>
          </p:nvSpPr>
          <p:spPr bwMode="auto">
            <a:xfrm>
              <a:off x="2127251" y="3330575"/>
              <a:ext cx="46038" cy="36513"/>
            </a:xfrm>
            <a:custGeom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775"/>
            <p:cNvSpPr/>
            <p:nvPr/>
          </p:nvSpPr>
          <p:spPr bwMode="auto">
            <a:xfrm>
              <a:off x="2127251" y="3395663"/>
              <a:ext cx="46038" cy="36513"/>
            </a:xfrm>
            <a:custGeom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776"/>
            <p:cNvSpPr/>
            <p:nvPr/>
          </p:nvSpPr>
          <p:spPr bwMode="auto">
            <a:xfrm>
              <a:off x="2452688" y="3208338"/>
              <a:ext cx="46038" cy="36513"/>
            </a:xfrm>
            <a:custGeom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77"/>
            <p:cNvSpPr/>
            <p:nvPr/>
          </p:nvSpPr>
          <p:spPr bwMode="auto">
            <a:xfrm>
              <a:off x="2452688" y="3273425"/>
              <a:ext cx="46038" cy="36513"/>
            </a:xfrm>
            <a:custGeom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778"/>
            <p:cNvSpPr/>
            <p:nvPr/>
          </p:nvSpPr>
          <p:spPr bwMode="auto">
            <a:xfrm>
              <a:off x="2452688" y="3338513"/>
              <a:ext cx="46038" cy="36513"/>
            </a:xfrm>
            <a:custGeom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779"/>
            <p:cNvSpPr/>
            <p:nvPr/>
          </p:nvSpPr>
          <p:spPr bwMode="auto">
            <a:xfrm>
              <a:off x="2452688" y="3403600"/>
              <a:ext cx="46038" cy="34925"/>
            </a:xfrm>
            <a:custGeom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780"/>
            <p:cNvSpPr/>
            <p:nvPr/>
          </p:nvSpPr>
          <p:spPr bwMode="auto">
            <a:xfrm>
              <a:off x="2216151" y="3517900"/>
              <a:ext cx="1588" cy="1588"/>
            </a:xfrm>
            <a:custGeom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82"/>
            <p:cNvSpPr/>
            <p:nvPr/>
          </p:nvSpPr>
          <p:spPr bwMode="auto">
            <a:xfrm>
              <a:off x="2190751" y="3527425"/>
              <a:ext cx="246063" cy="22225"/>
            </a:xfrm>
            <a:custGeom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783"/>
            <p:cNvSpPr/>
            <p:nvPr/>
          </p:nvSpPr>
          <p:spPr bwMode="auto">
            <a:xfrm>
              <a:off x="2170113" y="3554413"/>
              <a:ext cx="288925" cy="22225"/>
            </a:xfrm>
            <a:custGeom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784"/>
            <p:cNvSpPr/>
            <p:nvPr/>
          </p:nvSpPr>
          <p:spPr bwMode="auto">
            <a:xfrm>
              <a:off x="2228851" y="3505200"/>
              <a:ext cx="38100" cy="95250"/>
            </a:xfrm>
            <a:custGeom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785"/>
            <p:cNvSpPr/>
            <p:nvPr/>
          </p:nvSpPr>
          <p:spPr bwMode="auto">
            <a:xfrm>
              <a:off x="2301876" y="3505200"/>
              <a:ext cx="15875" cy="95250"/>
            </a:xfrm>
            <a:custGeom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786"/>
            <p:cNvSpPr/>
            <p:nvPr/>
          </p:nvSpPr>
          <p:spPr bwMode="auto">
            <a:xfrm>
              <a:off x="2347913" y="3505200"/>
              <a:ext cx="52388" cy="101600"/>
            </a:xfrm>
            <a:custGeom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787"/>
            <p:cNvSpPr/>
            <p:nvPr/>
          </p:nvSpPr>
          <p:spPr bwMode="auto">
            <a:xfrm>
              <a:off x="2070101" y="3133725"/>
              <a:ext cx="482600" cy="66675"/>
            </a:xfrm>
            <a:custGeom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788"/>
            <p:cNvSpPr/>
            <p:nvPr/>
          </p:nvSpPr>
          <p:spPr bwMode="auto">
            <a:xfrm>
              <a:off x="2065338" y="3182938"/>
              <a:ext cx="488950" cy="465138"/>
            </a:xfrm>
            <a:custGeom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789"/>
            <p:cNvSpPr/>
            <p:nvPr/>
          </p:nvSpPr>
          <p:spPr bwMode="auto">
            <a:xfrm>
              <a:off x="2540001" y="3187700"/>
              <a:ext cx="14288" cy="381000"/>
            </a:xfrm>
            <a:custGeom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865664" y="1812799"/>
            <a:ext cx="1064684" cy="814917"/>
            <a:chOff x="4148138" y="3128963"/>
            <a:chExt cx="798513" cy="611188"/>
          </a:xfrm>
          <a:solidFill>
            <a:schemeClr val="bg1"/>
          </a:solidFill>
        </p:grpSpPr>
        <p:sp>
          <p:nvSpPr>
            <p:cNvPr id="80" name="Freeform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2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1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6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1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2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7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5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6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154391" y="3842790"/>
            <a:ext cx="960967" cy="954617"/>
            <a:chOff x="2058988" y="4086225"/>
            <a:chExt cx="720725" cy="715963"/>
          </a:xfrm>
          <a:solidFill>
            <a:schemeClr val="bg1"/>
          </a:solidFill>
        </p:grpSpPr>
        <p:sp>
          <p:nvSpPr>
            <p:cNvPr id="162" name="Freeform 974"/>
            <p:cNvSpPr/>
            <p:nvPr/>
          </p:nvSpPr>
          <p:spPr bwMode="auto">
            <a:xfrm>
              <a:off x="2589213" y="4638676"/>
              <a:ext cx="25400" cy="57150"/>
            </a:xfrm>
            <a:custGeom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9" y="10"/>
                </a:cxn>
                <a:cxn ang="0">
                  <a:pos x="47" y="18"/>
                </a:cxn>
                <a:cxn ang="0">
                  <a:pos x="40" y="31"/>
                </a:cxn>
                <a:cxn ang="0">
                  <a:pos x="32" y="45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11" y="9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1" y="139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1" y="138"/>
                </a:cxn>
                <a:cxn ang="0">
                  <a:pos x="11" y="138"/>
                </a:cxn>
                <a:cxn ang="0">
                  <a:pos x="23" y="100"/>
                </a:cxn>
                <a:cxn ang="0">
                  <a:pos x="36" y="62"/>
                </a:cxn>
                <a:cxn ang="0">
                  <a:pos x="36" y="62"/>
                </a:cxn>
                <a:cxn ang="0">
                  <a:pos x="43" y="48"/>
                </a:cxn>
                <a:cxn ang="0">
                  <a:pos x="51" y="35"/>
                </a:cxn>
                <a:cxn ang="0">
                  <a:pos x="57" y="22"/>
                </a:cxn>
                <a:cxn ang="0">
                  <a:pos x="61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1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2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142">
                  <a:moveTo>
                    <a:pt x="52" y="3"/>
                  </a:moveTo>
                  <a:lnTo>
                    <a:pt x="52" y="3"/>
                  </a:lnTo>
                  <a:lnTo>
                    <a:pt x="49" y="10"/>
                  </a:lnTo>
                  <a:lnTo>
                    <a:pt x="47" y="18"/>
                  </a:lnTo>
                  <a:lnTo>
                    <a:pt x="40" y="31"/>
                  </a:lnTo>
                  <a:lnTo>
                    <a:pt x="32" y="45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1" y="9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23" y="10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3" y="48"/>
                  </a:lnTo>
                  <a:lnTo>
                    <a:pt x="51" y="35"/>
                  </a:lnTo>
                  <a:lnTo>
                    <a:pt x="57" y="22"/>
                  </a:lnTo>
                  <a:lnTo>
                    <a:pt x="61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975"/>
            <p:cNvSpPr/>
            <p:nvPr/>
          </p:nvSpPr>
          <p:spPr bwMode="auto">
            <a:xfrm>
              <a:off x="2608263" y="4622801"/>
              <a:ext cx="41275" cy="88900"/>
            </a:xfrm>
            <a:custGeom>
              <a:cxnLst>
                <a:cxn ang="0">
                  <a:pos x="91" y="4"/>
                </a:cxn>
                <a:cxn ang="0">
                  <a:pos x="91" y="4"/>
                </a:cxn>
                <a:cxn ang="0">
                  <a:pos x="81" y="32"/>
                </a:cxn>
                <a:cxn ang="0">
                  <a:pos x="69" y="57"/>
                </a:cxn>
                <a:cxn ang="0">
                  <a:pos x="41" y="108"/>
                </a:cxn>
                <a:cxn ang="0">
                  <a:pos x="28" y="134"/>
                </a:cxn>
                <a:cxn ang="0">
                  <a:pos x="17" y="160"/>
                </a:cxn>
                <a:cxn ang="0">
                  <a:pos x="6" y="187"/>
                </a:cxn>
                <a:cxn ang="0">
                  <a:pos x="2" y="200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7"/>
                </a:cxn>
                <a:cxn ang="0">
                  <a:pos x="1" y="220"/>
                </a:cxn>
                <a:cxn ang="0">
                  <a:pos x="5" y="223"/>
                </a:cxn>
                <a:cxn ang="0">
                  <a:pos x="6" y="223"/>
                </a:cxn>
                <a:cxn ang="0">
                  <a:pos x="9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1" y="219"/>
                </a:cxn>
                <a:cxn ang="0">
                  <a:pos x="14" y="204"/>
                </a:cxn>
                <a:cxn ang="0">
                  <a:pos x="18" y="190"/>
                </a:cxn>
                <a:cxn ang="0">
                  <a:pos x="27" y="162"/>
                </a:cxn>
                <a:cxn ang="0">
                  <a:pos x="39" y="136"/>
                </a:cxn>
                <a:cxn ang="0">
                  <a:pos x="52" y="111"/>
                </a:cxn>
                <a:cxn ang="0">
                  <a:pos x="79" y="60"/>
                </a:cxn>
                <a:cxn ang="0">
                  <a:pos x="92" y="34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3" y="4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2" y="2"/>
                </a:cxn>
                <a:cxn ang="0">
                  <a:pos x="91" y="4"/>
                </a:cxn>
                <a:cxn ang="0">
                  <a:pos x="91" y="4"/>
                </a:cxn>
              </a:cxnLst>
              <a:rect l="0" t="0" r="r" b="b"/>
              <a:pathLst>
                <a:path w="103" h="223">
                  <a:moveTo>
                    <a:pt x="91" y="4"/>
                  </a:moveTo>
                  <a:lnTo>
                    <a:pt x="91" y="4"/>
                  </a:lnTo>
                  <a:lnTo>
                    <a:pt x="81" y="32"/>
                  </a:lnTo>
                  <a:lnTo>
                    <a:pt x="69" y="57"/>
                  </a:lnTo>
                  <a:lnTo>
                    <a:pt x="41" y="108"/>
                  </a:lnTo>
                  <a:lnTo>
                    <a:pt x="28" y="134"/>
                  </a:lnTo>
                  <a:lnTo>
                    <a:pt x="17" y="160"/>
                  </a:lnTo>
                  <a:lnTo>
                    <a:pt x="6" y="187"/>
                  </a:lnTo>
                  <a:lnTo>
                    <a:pt x="2" y="20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5" y="223"/>
                  </a:lnTo>
                  <a:lnTo>
                    <a:pt x="6" y="223"/>
                  </a:lnTo>
                  <a:lnTo>
                    <a:pt x="9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14" y="204"/>
                  </a:lnTo>
                  <a:lnTo>
                    <a:pt x="18" y="190"/>
                  </a:lnTo>
                  <a:lnTo>
                    <a:pt x="27" y="162"/>
                  </a:lnTo>
                  <a:lnTo>
                    <a:pt x="39" y="136"/>
                  </a:lnTo>
                  <a:lnTo>
                    <a:pt x="52" y="111"/>
                  </a:lnTo>
                  <a:lnTo>
                    <a:pt x="79" y="60"/>
                  </a:lnTo>
                  <a:lnTo>
                    <a:pt x="92" y="34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1" y="4"/>
                  </a:lnTo>
                  <a:lnTo>
                    <a:pt x="9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976"/>
            <p:cNvSpPr/>
            <p:nvPr/>
          </p:nvSpPr>
          <p:spPr bwMode="auto">
            <a:xfrm>
              <a:off x="2624138" y="4616451"/>
              <a:ext cx="49213" cy="123825"/>
            </a:xfrm>
            <a:custGeom>
              <a:cxnLst>
                <a:cxn ang="0">
                  <a:pos x="114" y="6"/>
                </a:cxn>
                <a:cxn ang="0">
                  <a:pos x="114" y="6"/>
                </a:cxn>
                <a:cxn ang="0">
                  <a:pos x="113" y="15"/>
                </a:cxn>
                <a:cxn ang="0">
                  <a:pos x="110" y="24"/>
                </a:cxn>
                <a:cxn ang="0">
                  <a:pos x="103" y="40"/>
                </a:cxn>
                <a:cxn ang="0">
                  <a:pos x="96" y="57"/>
                </a:cxn>
                <a:cxn ang="0">
                  <a:pos x="89" y="74"/>
                </a:cxn>
                <a:cxn ang="0">
                  <a:pos x="89" y="74"/>
                </a:cxn>
                <a:cxn ang="0">
                  <a:pos x="73" y="119"/>
                </a:cxn>
                <a:cxn ang="0">
                  <a:pos x="65" y="140"/>
                </a:cxn>
                <a:cxn ang="0">
                  <a:pos x="55" y="162"/>
                </a:cxn>
                <a:cxn ang="0">
                  <a:pos x="55" y="162"/>
                </a:cxn>
                <a:cxn ang="0">
                  <a:pos x="38" y="198"/>
                </a:cxn>
                <a:cxn ang="0">
                  <a:pos x="21" y="233"/>
                </a:cxn>
                <a:cxn ang="0">
                  <a:pos x="14" y="251"/>
                </a:cxn>
                <a:cxn ang="0">
                  <a:pos x="8" y="270"/>
                </a:cxn>
                <a:cxn ang="0">
                  <a:pos x="3" y="288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1" y="312"/>
                </a:cxn>
                <a:cxn ang="0">
                  <a:pos x="3" y="313"/>
                </a:cxn>
                <a:cxn ang="0">
                  <a:pos x="4" y="313"/>
                </a:cxn>
                <a:cxn ang="0">
                  <a:pos x="9" y="312"/>
                </a:cxn>
                <a:cxn ang="0">
                  <a:pos x="11" y="310"/>
                </a:cxn>
                <a:cxn ang="0">
                  <a:pos x="11" y="308"/>
                </a:cxn>
                <a:cxn ang="0">
                  <a:pos x="11" y="308"/>
                </a:cxn>
                <a:cxn ang="0">
                  <a:pos x="16" y="285"/>
                </a:cxn>
                <a:cxn ang="0">
                  <a:pos x="21" y="263"/>
                </a:cxn>
                <a:cxn ang="0">
                  <a:pos x="29" y="242"/>
                </a:cxn>
                <a:cxn ang="0">
                  <a:pos x="39" y="223"/>
                </a:cxn>
                <a:cxn ang="0">
                  <a:pos x="59" y="181"/>
                </a:cxn>
                <a:cxn ang="0">
                  <a:pos x="68" y="161"/>
                </a:cxn>
                <a:cxn ang="0">
                  <a:pos x="79" y="140"/>
                </a:cxn>
                <a:cxn ang="0">
                  <a:pos x="79" y="140"/>
                </a:cxn>
                <a:cxn ang="0">
                  <a:pos x="85" y="121"/>
                </a:cxn>
                <a:cxn ang="0">
                  <a:pos x="92" y="101"/>
                </a:cxn>
                <a:cxn ang="0">
                  <a:pos x="105" y="60"/>
                </a:cxn>
                <a:cxn ang="0">
                  <a:pos x="105" y="60"/>
                </a:cxn>
                <a:cxn ang="0">
                  <a:pos x="109" y="54"/>
                </a:cxn>
                <a:cxn ang="0">
                  <a:pos x="113" y="47"/>
                </a:cxn>
                <a:cxn ang="0">
                  <a:pos x="116" y="40"/>
                </a:cxn>
                <a:cxn ang="0">
                  <a:pos x="120" y="33"/>
                </a:cxn>
                <a:cxn ang="0">
                  <a:pos x="120" y="33"/>
                </a:cxn>
                <a:cxn ang="0">
                  <a:pos x="123" y="26"/>
                </a:cxn>
                <a:cxn ang="0">
                  <a:pos x="124" y="2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4" y="3"/>
                </a:cxn>
                <a:cxn ang="0">
                  <a:pos x="123" y="2"/>
                </a:cxn>
                <a:cxn ang="0">
                  <a:pos x="120" y="0"/>
                </a:cxn>
                <a:cxn ang="0">
                  <a:pos x="115" y="2"/>
                </a:cxn>
                <a:cxn ang="0">
                  <a:pos x="114" y="3"/>
                </a:cxn>
                <a:cxn ang="0">
                  <a:pos x="114" y="6"/>
                </a:cxn>
                <a:cxn ang="0">
                  <a:pos x="114" y="6"/>
                </a:cxn>
              </a:cxnLst>
              <a:rect l="0" t="0" r="r" b="b"/>
              <a:pathLst>
                <a:path w="125" h="313">
                  <a:moveTo>
                    <a:pt x="114" y="6"/>
                  </a:moveTo>
                  <a:lnTo>
                    <a:pt x="114" y="6"/>
                  </a:lnTo>
                  <a:lnTo>
                    <a:pt x="113" y="15"/>
                  </a:lnTo>
                  <a:lnTo>
                    <a:pt x="110" y="24"/>
                  </a:lnTo>
                  <a:lnTo>
                    <a:pt x="103" y="40"/>
                  </a:lnTo>
                  <a:lnTo>
                    <a:pt x="96" y="57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73" y="119"/>
                  </a:lnTo>
                  <a:lnTo>
                    <a:pt x="65" y="140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38" y="198"/>
                  </a:lnTo>
                  <a:lnTo>
                    <a:pt x="21" y="233"/>
                  </a:lnTo>
                  <a:lnTo>
                    <a:pt x="14" y="251"/>
                  </a:lnTo>
                  <a:lnTo>
                    <a:pt x="8" y="270"/>
                  </a:lnTo>
                  <a:lnTo>
                    <a:pt x="3" y="28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1" y="312"/>
                  </a:lnTo>
                  <a:lnTo>
                    <a:pt x="3" y="313"/>
                  </a:lnTo>
                  <a:lnTo>
                    <a:pt x="4" y="313"/>
                  </a:lnTo>
                  <a:lnTo>
                    <a:pt x="9" y="312"/>
                  </a:lnTo>
                  <a:lnTo>
                    <a:pt x="11" y="310"/>
                  </a:lnTo>
                  <a:lnTo>
                    <a:pt x="11" y="308"/>
                  </a:lnTo>
                  <a:lnTo>
                    <a:pt x="11" y="308"/>
                  </a:lnTo>
                  <a:lnTo>
                    <a:pt x="16" y="285"/>
                  </a:lnTo>
                  <a:lnTo>
                    <a:pt x="21" y="263"/>
                  </a:lnTo>
                  <a:lnTo>
                    <a:pt x="29" y="242"/>
                  </a:lnTo>
                  <a:lnTo>
                    <a:pt x="39" y="223"/>
                  </a:lnTo>
                  <a:lnTo>
                    <a:pt x="59" y="181"/>
                  </a:lnTo>
                  <a:lnTo>
                    <a:pt x="68" y="161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5" y="121"/>
                  </a:lnTo>
                  <a:lnTo>
                    <a:pt x="92" y="101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9" y="54"/>
                  </a:lnTo>
                  <a:lnTo>
                    <a:pt x="113" y="47"/>
                  </a:lnTo>
                  <a:lnTo>
                    <a:pt x="116" y="40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26"/>
                  </a:lnTo>
                  <a:lnTo>
                    <a:pt x="124" y="2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3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15" y="2"/>
                  </a:lnTo>
                  <a:lnTo>
                    <a:pt x="114" y="3"/>
                  </a:lnTo>
                  <a:lnTo>
                    <a:pt x="114" y="6"/>
                  </a:lnTo>
                  <a:lnTo>
                    <a:pt x="1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77"/>
            <p:cNvSpPr/>
            <p:nvPr/>
          </p:nvSpPr>
          <p:spPr bwMode="auto">
            <a:xfrm>
              <a:off x="2649538" y="4640263"/>
              <a:ext cx="55563" cy="107950"/>
            </a:xfrm>
            <a:custGeom>
              <a:cxnLst>
                <a:cxn ang="0">
                  <a:pos x="133" y="1"/>
                </a:cxn>
                <a:cxn ang="0">
                  <a:pos x="133" y="1"/>
                </a:cxn>
                <a:cxn ang="0">
                  <a:pos x="120" y="12"/>
                </a:cxn>
                <a:cxn ang="0">
                  <a:pos x="110" y="25"/>
                </a:cxn>
                <a:cxn ang="0">
                  <a:pos x="101" y="38"/>
                </a:cxn>
                <a:cxn ang="0">
                  <a:pos x="91" y="52"/>
                </a:cxn>
                <a:cxn ang="0">
                  <a:pos x="77" y="82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26" y="191"/>
                </a:cxn>
                <a:cxn ang="0">
                  <a:pos x="26" y="191"/>
                </a:cxn>
                <a:cxn ang="0">
                  <a:pos x="18" y="208"/>
                </a:cxn>
                <a:cxn ang="0">
                  <a:pos x="10" y="226"/>
                </a:cxn>
                <a:cxn ang="0">
                  <a:pos x="4" y="244"/>
                </a:cxn>
                <a:cxn ang="0">
                  <a:pos x="1" y="253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1" y="267"/>
                </a:cxn>
                <a:cxn ang="0">
                  <a:pos x="2" y="268"/>
                </a:cxn>
                <a:cxn ang="0">
                  <a:pos x="5" y="269"/>
                </a:cxn>
                <a:cxn ang="0">
                  <a:pos x="9" y="267"/>
                </a:cxn>
                <a:cxn ang="0">
                  <a:pos x="10" y="265"/>
                </a:cxn>
                <a:cxn ang="0">
                  <a:pos x="10" y="263"/>
                </a:cxn>
                <a:cxn ang="0">
                  <a:pos x="10" y="263"/>
                </a:cxn>
                <a:cxn ang="0">
                  <a:pos x="13" y="253"/>
                </a:cxn>
                <a:cxn ang="0">
                  <a:pos x="16" y="243"/>
                </a:cxn>
                <a:cxn ang="0">
                  <a:pos x="22" y="225"/>
                </a:cxn>
                <a:cxn ang="0">
                  <a:pos x="40" y="188"/>
                </a:cxn>
                <a:cxn ang="0">
                  <a:pos x="40" y="188"/>
                </a:cxn>
                <a:cxn ang="0">
                  <a:pos x="56" y="153"/>
                </a:cxn>
                <a:cxn ang="0">
                  <a:pos x="73" y="117"/>
                </a:cxn>
                <a:cxn ang="0">
                  <a:pos x="73" y="117"/>
                </a:cxn>
                <a:cxn ang="0">
                  <a:pos x="86" y="89"/>
                </a:cxn>
                <a:cxn ang="0">
                  <a:pos x="99" y="60"/>
                </a:cxn>
                <a:cxn ang="0">
                  <a:pos x="108" y="47"/>
                </a:cxn>
                <a:cxn ang="0">
                  <a:pos x="116" y="34"/>
                </a:cxn>
                <a:cxn ang="0">
                  <a:pos x="127" y="22"/>
                </a:cxn>
                <a:cxn ang="0">
                  <a:pos x="140" y="12"/>
                </a:cxn>
                <a:cxn ang="0">
                  <a:pos x="140" y="12"/>
                </a:cxn>
                <a:cxn ang="0">
                  <a:pos x="141" y="9"/>
                </a:cxn>
                <a:cxn ang="0">
                  <a:pos x="141" y="8"/>
                </a:cxn>
                <a:cxn ang="0">
                  <a:pos x="141" y="2"/>
                </a:cxn>
                <a:cxn ang="0">
                  <a:pos x="140" y="1"/>
                </a:cxn>
                <a:cxn ang="0">
                  <a:pos x="137" y="0"/>
                </a:cxn>
                <a:cxn ang="0">
                  <a:pos x="136" y="0"/>
                </a:cxn>
                <a:cxn ang="0">
                  <a:pos x="133" y="1"/>
                </a:cxn>
                <a:cxn ang="0">
                  <a:pos x="133" y="1"/>
                </a:cxn>
              </a:cxnLst>
              <a:rect l="0" t="0" r="r" b="b"/>
              <a:pathLst>
                <a:path w="141" h="269">
                  <a:moveTo>
                    <a:pt x="133" y="1"/>
                  </a:moveTo>
                  <a:lnTo>
                    <a:pt x="133" y="1"/>
                  </a:lnTo>
                  <a:lnTo>
                    <a:pt x="120" y="12"/>
                  </a:lnTo>
                  <a:lnTo>
                    <a:pt x="110" y="25"/>
                  </a:lnTo>
                  <a:lnTo>
                    <a:pt x="101" y="38"/>
                  </a:lnTo>
                  <a:lnTo>
                    <a:pt x="91" y="52"/>
                  </a:lnTo>
                  <a:lnTo>
                    <a:pt x="77" y="8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18" y="208"/>
                  </a:lnTo>
                  <a:lnTo>
                    <a:pt x="10" y="226"/>
                  </a:lnTo>
                  <a:lnTo>
                    <a:pt x="4" y="244"/>
                  </a:lnTo>
                  <a:lnTo>
                    <a:pt x="1" y="25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68"/>
                  </a:lnTo>
                  <a:lnTo>
                    <a:pt x="5" y="269"/>
                  </a:lnTo>
                  <a:lnTo>
                    <a:pt x="9" y="267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3" y="253"/>
                  </a:lnTo>
                  <a:lnTo>
                    <a:pt x="16" y="243"/>
                  </a:lnTo>
                  <a:lnTo>
                    <a:pt x="22" y="225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56" y="153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86" y="89"/>
                  </a:lnTo>
                  <a:lnTo>
                    <a:pt x="99" y="60"/>
                  </a:lnTo>
                  <a:lnTo>
                    <a:pt x="108" y="47"/>
                  </a:lnTo>
                  <a:lnTo>
                    <a:pt x="116" y="34"/>
                  </a:lnTo>
                  <a:lnTo>
                    <a:pt x="127" y="2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78"/>
            <p:cNvSpPr/>
            <p:nvPr/>
          </p:nvSpPr>
          <p:spPr bwMode="auto">
            <a:xfrm>
              <a:off x="2667001" y="4664076"/>
              <a:ext cx="60325" cy="111125"/>
            </a:xfrm>
            <a:custGeom>
              <a:cxnLst>
                <a:cxn ang="0">
                  <a:pos x="147" y="2"/>
                </a:cxn>
                <a:cxn ang="0">
                  <a:pos x="147" y="2"/>
                </a:cxn>
                <a:cxn ang="0">
                  <a:pos x="132" y="12"/>
                </a:cxn>
                <a:cxn ang="0">
                  <a:pos x="121" y="23"/>
                </a:cxn>
                <a:cxn ang="0">
                  <a:pos x="110" y="36"/>
                </a:cxn>
                <a:cxn ang="0">
                  <a:pos x="101" y="49"/>
                </a:cxn>
                <a:cxn ang="0">
                  <a:pos x="92" y="63"/>
                </a:cxn>
                <a:cxn ang="0">
                  <a:pos x="84" y="77"/>
                </a:cxn>
                <a:cxn ang="0">
                  <a:pos x="70" y="108"/>
                </a:cxn>
                <a:cxn ang="0">
                  <a:pos x="70" y="108"/>
                </a:cxn>
                <a:cxn ang="0">
                  <a:pos x="51" y="148"/>
                </a:cxn>
                <a:cxn ang="0">
                  <a:pos x="33" y="190"/>
                </a:cxn>
                <a:cxn ang="0">
                  <a:pos x="2" y="274"/>
                </a:cxn>
                <a:cxn ang="0">
                  <a:pos x="2" y="274"/>
                </a:cxn>
                <a:cxn ang="0">
                  <a:pos x="0" y="275"/>
                </a:cxn>
                <a:cxn ang="0">
                  <a:pos x="2" y="278"/>
                </a:cxn>
                <a:cxn ang="0">
                  <a:pos x="3" y="279"/>
                </a:cxn>
                <a:cxn ang="0">
                  <a:pos x="4" y="280"/>
                </a:cxn>
                <a:cxn ang="0">
                  <a:pos x="9" y="279"/>
                </a:cxn>
                <a:cxn ang="0">
                  <a:pos x="11" y="278"/>
                </a:cxn>
                <a:cxn ang="0">
                  <a:pos x="12" y="276"/>
                </a:cxn>
                <a:cxn ang="0">
                  <a:pos x="12" y="276"/>
                </a:cxn>
                <a:cxn ang="0">
                  <a:pos x="41" y="200"/>
                </a:cxn>
                <a:cxn ang="0">
                  <a:pos x="55" y="164"/>
                </a:cxn>
                <a:cxn ang="0">
                  <a:pos x="72" y="127"/>
                </a:cxn>
                <a:cxn ang="0">
                  <a:pos x="72" y="127"/>
                </a:cxn>
                <a:cxn ang="0">
                  <a:pos x="88" y="94"/>
                </a:cxn>
                <a:cxn ang="0">
                  <a:pos x="96" y="79"/>
                </a:cxn>
                <a:cxn ang="0">
                  <a:pos x="105" y="63"/>
                </a:cxn>
                <a:cxn ang="0">
                  <a:pos x="114" y="49"/>
                </a:cxn>
                <a:cxn ang="0">
                  <a:pos x="126" y="36"/>
                </a:cxn>
                <a:cxn ang="0">
                  <a:pos x="138" y="23"/>
                </a:cxn>
                <a:cxn ang="0">
                  <a:pos x="152" y="11"/>
                </a:cxn>
                <a:cxn ang="0">
                  <a:pos x="152" y="11"/>
                </a:cxn>
                <a:cxn ang="0">
                  <a:pos x="155" y="9"/>
                </a:cxn>
                <a:cxn ang="0">
                  <a:pos x="155" y="7"/>
                </a:cxn>
                <a:cxn ang="0">
                  <a:pos x="155" y="3"/>
                </a:cxn>
                <a:cxn ang="0">
                  <a:pos x="153" y="2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147" y="2"/>
                </a:cxn>
                <a:cxn ang="0">
                  <a:pos x="147" y="2"/>
                </a:cxn>
              </a:cxnLst>
              <a:rect l="0" t="0" r="r" b="b"/>
              <a:pathLst>
                <a:path w="155" h="280">
                  <a:moveTo>
                    <a:pt x="147" y="2"/>
                  </a:moveTo>
                  <a:lnTo>
                    <a:pt x="147" y="2"/>
                  </a:lnTo>
                  <a:lnTo>
                    <a:pt x="132" y="12"/>
                  </a:lnTo>
                  <a:lnTo>
                    <a:pt x="121" y="23"/>
                  </a:lnTo>
                  <a:lnTo>
                    <a:pt x="110" y="36"/>
                  </a:lnTo>
                  <a:lnTo>
                    <a:pt x="101" y="49"/>
                  </a:lnTo>
                  <a:lnTo>
                    <a:pt x="92" y="63"/>
                  </a:lnTo>
                  <a:lnTo>
                    <a:pt x="84" y="77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51" y="148"/>
                  </a:lnTo>
                  <a:lnTo>
                    <a:pt x="33" y="19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0" y="275"/>
                  </a:lnTo>
                  <a:lnTo>
                    <a:pt x="2" y="278"/>
                  </a:lnTo>
                  <a:lnTo>
                    <a:pt x="3" y="279"/>
                  </a:lnTo>
                  <a:lnTo>
                    <a:pt x="4" y="280"/>
                  </a:lnTo>
                  <a:lnTo>
                    <a:pt x="9" y="279"/>
                  </a:lnTo>
                  <a:lnTo>
                    <a:pt x="11" y="278"/>
                  </a:lnTo>
                  <a:lnTo>
                    <a:pt x="12" y="276"/>
                  </a:lnTo>
                  <a:lnTo>
                    <a:pt x="12" y="276"/>
                  </a:lnTo>
                  <a:lnTo>
                    <a:pt x="41" y="200"/>
                  </a:lnTo>
                  <a:lnTo>
                    <a:pt x="55" y="164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88" y="94"/>
                  </a:lnTo>
                  <a:lnTo>
                    <a:pt x="96" y="79"/>
                  </a:lnTo>
                  <a:lnTo>
                    <a:pt x="105" y="63"/>
                  </a:lnTo>
                  <a:lnTo>
                    <a:pt x="114" y="49"/>
                  </a:lnTo>
                  <a:lnTo>
                    <a:pt x="126" y="36"/>
                  </a:lnTo>
                  <a:lnTo>
                    <a:pt x="138" y="23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55" y="9"/>
                  </a:lnTo>
                  <a:lnTo>
                    <a:pt x="155" y="7"/>
                  </a:lnTo>
                  <a:lnTo>
                    <a:pt x="155" y="3"/>
                  </a:lnTo>
                  <a:lnTo>
                    <a:pt x="153" y="2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979"/>
            <p:cNvSpPr/>
            <p:nvPr/>
          </p:nvSpPr>
          <p:spPr bwMode="auto">
            <a:xfrm>
              <a:off x="2686051" y="4686301"/>
              <a:ext cx="58738" cy="106363"/>
            </a:xfrm>
            <a:custGeom>
              <a:cxnLst>
                <a:cxn ang="0">
                  <a:pos x="139" y="1"/>
                </a:cxn>
                <a:cxn ang="0">
                  <a:pos x="139" y="1"/>
                </a:cxn>
                <a:cxn ang="0">
                  <a:pos x="127" y="17"/>
                </a:cxn>
                <a:cxn ang="0">
                  <a:pos x="117" y="33"/>
                </a:cxn>
                <a:cxn ang="0">
                  <a:pos x="97" y="64"/>
                </a:cxn>
                <a:cxn ang="0">
                  <a:pos x="82" y="98"/>
                </a:cxn>
                <a:cxn ang="0">
                  <a:pos x="65" y="132"/>
                </a:cxn>
                <a:cxn ang="0">
                  <a:pos x="65" y="132"/>
                </a:cxn>
                <a:cxn ang="0">
                  <a:pos x="27" y="206"/>
                </a:cxn>
                <a:cxn ang="0">
                  <a:pos x="27" y="206"/>
                </a:cxn>
                <a:cxn ang="0">
                  <a:pos x="16" y="233"/>
                </a:cxn>
                <a:cxn ang="0">
                  <a:pos x="8" y="248"/>
                </a:cxn>
                <a:cxn ang="0">
                  <a:pos x="6" y="255"/>
                </a:cxn>
                <a:cxn ang="0">
                  <a:pos x="3" y="257"/>
                </a:cxn>
                <a:cxn ang="0">
                  <a:pos x="3" y="257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5"/>
                </a:cxn>
                <a:cxn ang="0">
                  <a:pos x="4" y="268"/>
                </a:cxn>
                <a:cxn ang="0">
                  <a:pos x="6" y="268"/>
                </a:cxn>
                <a:cxn ang="0">
                  <a:pos x="8" y="267"/>
                </a:cxn>
                <a:cxn ang="0">
                  <a:pos x="8" y="267"/>
                </a:cxn>
                <a:cxn ang="0">
                  <a:pos x="13" y="263"/>
                </a:cxn>
                <a:cxn ang="0">
                  <a:pos x="17" y="256"/>
                </a:cxn>
                <a:cxn ang="0">
                  <a:pos x="21" y="243"/>
                </a:cxn>
                <a:cxn ang="0">
                  <a:pos x="21" y="243"/>
                </a:cxn>
                <a:cxn ang="0">
                  <a:pos x="30" y="223"/>
                </a:cxn>
                <a:cxn ang="0">
                  <a:pos x="40" y="204"/>
                </a:cxn>
                <a:cxn ang="0">
                  <a:pos x="61" y="166"/>
                </a:cxn>
                <a:cxn ang="0">
                  <a:pos x="61" y="166"/>
                </a:cxn>
                <a:cxn ang="0">
                  <a:pos x="80" y="125"/>
                </a:cxn>
                <a:cxn ang="0">
                  <a:pos x="100" y="85"/>
                </a:cxn>
                <a:cxn ang="0">
                  <a:pos x="110" y="65"/>
                </a:cxn>
                <a:cxn ang="0">
                  <a:pos x="121" y="46"/>
                </a:cxn>
                <a:cxn ang="0">
                  <a:pos x="133" y="27"/>
                </a:cxn>
                <a:cxn ang="0">
                  <a:pos x="147" y="9"/>
                </a:cxn>
                <a:cxn ang="0">
                  <a:pos x="147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6" y="1"/>
                </a:cxn>
                <a:cxn ang="0">
                  <a:pos x="144" y="0"/>
                </a:cxn>
                <a:cxn ang="0">
                  <a:pos x="142" y="0"/>
                </a:cxn>
                <a:cxn ang="0">
                  <a:pos x="140" y="0"/>
                </a:cxn>
                <a:cxn ang="0">
                  <a:pos x="139" y="1"/>
                </a:cxn>
                <a:cxn ang="0">
                  <a:pos x="139" y="1"/>
                </a:cxn>
              </a:cxnLst>
              <a:rect l="0" t="0" r="r" b="b"/>
              <a:pathLst>
                <a:path w="148" h="268">
                  <a:moveTo>
                    <a:pt x="139" y="1"/>
                  </a:moveTo>
                  <a:lnTo>
                    <a:pt x="139" y="1"/>
                  </a:lnTo>
                  <a:lnTo>
                    <a:pt x="127" y="17"/>
                  </a:lnTo>
                  <a:lnTo>
                    <a:pt x="117" y="33"/>
                  </a:lnTo>
                  <a:lnTo>
                    <a:pt x="97" y="64"/>
                  </a:lnTo>
                  <a:lnTo>
                    <a:pt x="82" y="98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27" y="206"/>
                  </a:lnTo>
                  <a:lnTo>
                    <a:pt x="27" y="206"/>
                  </a:lnTo>
                  <a:lnTo>
                    <a:pt x="16" y="233"/>
                  </a:lnTo>
                  <a:lnTo>
                    <a:pt x="8" y="248"/>
                  </a:lnTo>
                  <a:lnTo>
                    <a:pt x="6" y="255"/>
                  </a:lnTo>
                  <a:lnTo>
                    <a:pt x="3" y="257"/>
                  </a:lnTo>
                  <a:lnTo>
                    <a:pt x="3" y="257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13" y="263"/>
                  </a:lnTo>
                  <a:lnTo>
                    <a:pt x="17" y="256"/>
                  </a:lnTo>
                  <a:lnTo>
                    <a:pt x="21" y="243"/>
                  </a:lnTo>
                  <a:lnTo>
                    <a:pt x="21" y="243"/>
                  </a:lnTo>
                  <a:lnTo>
                    <a:pt x="30" y="223"/>
                  </a:lnTo>
                  <a:lnTo>
                    <a:pt x="40" y="204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80" y="125"/>
                  </a:lnTo>
                  <a:lnTo>
                    <a:pt x="100" y="85"/>
                  </a:lnTo>
                  <a:lnTo>
                    <a:pt x="110" y="65"/>
                  </a:lnTo>
                  <a:lnTo>
                    <a:pt x="121" y="46"/>
                  </a:lnTo>
                  <a:lnTo>
                    <a:pt x="133" y="2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6" y="1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980"/>
            <p:cNvSpPr/>
            <p:nvPr/>
          </p:nvSpPr>
          <p:spPr bwMode="auto">
            <a:xfrm>
              <a:off x="2719388" y="4702176"/>
              <a:ext cx="41275" cy="79375"/>
            </a:xfrm>
            <a:custGeom>
              <a:cxnLst>
                <a:cxn ang="0">
                  <a:pos x="92" y="3"/>
                </a:cxn>
                <a:cxn ang="0">
                  <a:pos x="92" y="3"/>
                </a:cxn>
                <a:cxn ang="0">
                  <a:pos x="85" y="13"/>
                </a:cxn>
                <a:cxn ang="0">
                  <a:pos x="80" y="24"/>
                </a:cxn>
                <a:cxn ang="0">
                  <a:pos x="70" y="47"/>
                </a:cxn>
                <a:cxn ang="0">
                  <a:pos x="61" y="71"/>
                </a:cxn>
                <a:cxn ang="0">
                  <a:pos x="50" y="95"/>
                </a:cxn>
                <a:cxn ang="0">
                  <a:pos x="50" y="95"/>
                </a:cxn>
                <a:cxn ang="0">
                  <a:pos x="38" y="119"/>
                </a:cxn>
                <a:cxn ang="0">
                  <a:pos x="27" y="143"/>
                </a:cxn>
                <a:cxn ang="0">
                  <a:pos x="2" y="191"/>
                </a:cxn>
                <a:cxn ang="0">
                  <a:pos x="2" y="191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3" y="198"/>
                </a:cxn>
                <a:cxn ang="0">
                  <a:pos x="7" y="199"/>
                </a:cxn>
                <a:cxn ang="0">
                  <a:pos x="10" y="198"/>
                </a:cxn>
                <a:cxn ang="0">
                  <a:pos x="11" y="197"/>
                </a:cxn>
                <a:cxn ang="0">
                  <a:pos x="11" y="197"/>
                </a:cxn>
                <a:cxn ang="0">
                  <a:pos x="37" y="149"/>
                </a:cxn>
                <a:cxn ang="0">
                  <a:pos x="61" y="101"/>
                </a:cxn>
                <a:cxn ang="0">
                  <a:pos x="61" y="101"/>
                </a:cxn>
                <a:cxn ang="0">
                  <a:pos x="70" y="78"/>
                </a:cxn>
                <a:cxn ang="0">
                  <a:pos x="79" y="53"/>
                </a:cxn>
                <a:cxn ang="0">
                  <a:pos x="89" y="30"/>
                </a:cxn>
                <a:cxn ang="0">
                  <a:pos x="96" y="19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2" y="2"/>
                </a:cxn>
                <a:cxn ang="0">
                  <a:pos x="101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92" y="3"/>
                </a:cxn>
                <a:cxn ang="0">
                  <a:pos x="92" y="3"/>
                </a:cxn>
              </a:cxnLst>
              <a:rect l="0" t="0" r="r" b="b"/>
              <a:pathLst>
                <a:path w="104" h="199">
                  <a:moveTo>
                    <a:pt x="92" y="3"/>
                  </a:moveTo>
                  <a:lnTo>
                    <a:pt x="92" y="3"/>
                  </a:lnTo>
                  <a:lnTo>
                    <a:pt x="85" y="13"/>
                  </a:lnTo>
                  <a:lnTo>
                    <a:pt x="80" y="24"/>
                  </a:lnTo>
                  <a:lnTo>
                    <a:pt x="70" y="47"/>
                  </a:lnTo>
                  <a:lnTo>
                    <a:pt x="61" y="71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38" y="119"/>
                  </a:lnTo>
                  <a:lnTo>
                    <a:pt x="27" y="143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3" y="198"/>
                  </a:lnTo>
                  <a:lnTo>
                    <a:pt x="7" y="199"/>
                  </a:lnTo>
                  <a:lnTo>
                    <a:pt x="10" y="198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37" y="14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70" y="78"/>
                  </a:lnTo>
                  <a:lnTo>
                    <a:pt x="79" y="53"/>
                  </a:lnTo>
                  <a:lnTo>
                    <a:pt x="89" y="30"/>
                  </a:lnTo>
                  <a:lnTo>
                    <a:pt x="96" y="19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81"/>
            <p:cNvSpPr/>
            <p:nvPr/>
          </p:nvSpPr>
          <p:spPr bwMode="auto">
            <a:xfrm>
              <a:off x="2106613" y="4506913"/>
              <a:ext cx="20638" cy="25400"/>
            </a:xfrm>
            <a:custGeom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6" y="6"/>
                </a:cxn>
                <a:cxn ang="0">
                  <a:pos x="30" y="11"/>
                </a:cxn>
                <a:cxn ang="0">
                  <a:pos x="23" y="17"/>
                </a:cxn>
                <a:cxn ang="0">
                  <a:pos x="18" y="25"/>
                </a:cxn>
                <a:cxn ang="0">
                  <a:pos x="9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8" y="46"/>
                </a:cxn>
                <a:cxn ang="0">
                  <a:pos x="22" y="40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8" y="20"/>
                </a:cxn>
                <a:cxn ang="0">
                  <a:pos x="43" y="15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64">
                  <a:moveTo>
                    <a:pt x="44" y="0"/>
                  </a:moveTo>
                  <a:lnTo>
                    <a:pt x="44" y="0"/>
                  </a:lnTo>
                  <a:lnTo>
                    <a:pt x="36" y="6"/>
                  </a:lnTo>
                  <a:lnTo>
                    <a:pt x="30" y="11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9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46"/>
                  </a:lnTo>
                  <a:lnTo>
                    <a:pt x="22" y="40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8" y="20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82"/>
            <p:cNvSpPr/>
            <p:nvPr/>
          </p:nvSpPr>
          <p:spPr bwMode="auto">
            <a:xfrm>
              <a:off x="2135188" y="4549776"/>
              <a:ext cx="22225" cy="33338"/>
            </a:xfrm>
            <a:custGeom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40" y="13"/>
                </a:cxn>
                <a:cxn ang="0">
                  <a:pos x="32" y="23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7" y="60"/>
                </a:cxn>
                <a:cxn ang="0">
                  <a:pos x="3" y="69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6"/>
                </a:cxn>
                <a:cxn ang="0">
                  <a:pos x="7" y="85"/>
                </a:cxn>
                <a:cxn ang="0">
                  <a:pos x="10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5" y="72"/>
                </a:cxn>
                <a:cxn ang="0">
                  <a:pos x="20" y="61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2" y="15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7" h="86">
                  <a:moveTo>
                    <a:pt x="45" y="2"/>
                  </a:moveTo>
                  <a:lnTo>
                    <a:pt x="45" y="2"/>
                  </a:lnTo>
                  <a:lnTo>
                    <a:pt x="40" y="13"/>
                  </a:lnTo>
                  <a:lnTo>
                    <a:pt x="32" y="2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7" y="60"/>
                  </a:lnTo>
                  <a:lnTo>
                    <a:pt x="3" y="6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7" y="85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5" y="72"/>
                  </a:lnTo>
                  <a:lnTo>
                    <a:pt x="20" y="61"/>
                  </a:lnTo>
                  <a:lnTo>
                    <a:pt x="32" y="43"/>
                  </a:lnTo>
                  <a:lnTo>
                    <a:pt x="45" y="24"/>
                  </a:lnTo>
                  <a:lnTo>
                    <a:pt x="52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83"/>
            <p:cNvSpPr/>
            <p:nvPr/>
          </p:nvSpPr>
          <p:spPr bwMode="auto">
            <a:xfrm>
              <a:off x="2171701" y="4578351"/>
              <a:ext cx="15875" cy="26988"/>
            </a:xfrm>
            <a:custGeom>
              <a:cxnLst>
                <a:cxn ang="0">
                  <a:pos x="30" y="7"/>
                </a:cxn>
                <a:cxn ang="0">
                  <a:pos x="30" y="7"/>
                </a:cxn>
                <a:cxn ang="0">
                  <a:pos x="29" y="11"/>
                </a:cxn>
                <a:cxn ang="0">
                  <a:pos x="28" y="13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7" y="4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8" y="47"/>
                </a:cxn>
                <a:cxn ang="0">
                  <a:pos x="24" y="3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4" y="26"/>
                </a:cxn>
                <a:cxn ang="0">
                  <a:pos x="38" y="20"/>
                </a:cxn>
                <a:cxn ang="0">
                  <a:pos x="41" y="13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30" y="7"/>
                </a:cxn>
                <a:cxn ang="0">
                  <a:pos x="30" y="7"/>
                </a:cxn>
              </a:cxnLst>
              <a:rect l="0" t="0" r="r" b="b"/>
              <a:pathLst>
                <a:path w="42" h="68">
                  <a:moveTo>
                    <a:pt x="30" y="7"/>
                  </a:moveTo>
                  <a:lnTo>
                    <a:pt x="30" y="7"/>
                  </a:lnTo>
                  <a:lnTo>
                    <a:pt x="29" y="11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7" y="4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38" y="20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84"/>
            <p:cNvSpPr/>
            <p:nvPr/>
          </p:nvSpPr>
          <p:spPr bwMode="auto">
            <a:xfrm>
              <a:off x="2203451" y="4606926"/>
              <a:ext cx="17463" cy="23813"/>
            </a:xfrm>
            <a:custGeom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1" y="1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8" y="32"/>
                </a:cxn>
                <a:cxn ang="0">
                  <a:pos x="5" y="38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1"/>
                </a:cxn>
                <a:cxn ang="0">
                  <a:pos x="9" y="61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6" y="45"/>
                </a:cxn>
                <a:cxn ang="0">
                  <a:pos x="18" y="3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25"/>
                </a:cxn>
                <a:cxn ang="0">
                  <a:pos x="31" y="20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9" y="2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2" h="61">
                  <a:moveTo>
                    <a:pt x="31" y="3"/>
                  </a:moveTo>
                  <a:lnTo>
                    <a:pt x="31" y="3"/>
                  </a:lnTo>
                  <a:lnTo>
                    <a:pt x="21" y="1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6" y="45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85"/>
            <p:cNvSpPr/>
            <p:nvPr/>
          </p:nvSpPr>
          <p:spPr bwMode="auto">
            <a:xfrm>
              <a:off x="2246313" y="4625976"/>
              <a:ext cx="19050" cy="28575"/>
            </a:xfrm>
            <a:custGeom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1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3" y="28"/>
                </a:cxn>
                <a:cxn ang="0">
                  <a:pos x="18" y="37"/>
                </a:cxn>
                <a:cxn ang="0">
                  <a:pos x="18" y="37"/>
                </a:cxn>
                <a:cxn ang="0">
                  <a:pos x="8" y="50"/>
                </a:cxn>
                <a:cxn ang="0">
                  <a:pos x="4" y="56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0"/>
                </a:cxn>
                <a:cxn ang="0">
                  <a:pos x="19" y="52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4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16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9" y="4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9" h="71">
                  <a:moveTo>
                    <a:pt x="39" y="3"/>
                  </a:moveTo>
                  <a:lnTo>
                    <a:pt x="39" y="3"/>
                  </a:lnTo>
                  <a:lnTo>
                    <a:pt x="34" y="11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8" y="50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0"/>
                  </a:lnTo>
                  <a:lnTo>
                    <a:pt x="19" y="52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86"/>
            <p:cNvSpPr/>
            <p:nvPr/>
          </p:nvSpPr>
          <p:spPr bwMode="auto">
            <a:xfrm>
              <a:off x="2290763" y="4641851"/>
              <a:ext cx="19050" cy="28575"/>
            </a:xfrm>
            <a:custGeom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2"/>
                </a:cxn>
                <a:cxn ang="0">
                  <a:pos x="29" y="20"/>
                </a:cxn>
                <a:cxn ang="0">
                  <a:pos x="17" y="33"/>
                </a:cxn>
                <a:cxn ang="0">
                  <a:pos x="12" y="41"/>
                </a:cxn>
                <a:cxn ang="0">
                  <a:pos x="6" y="47"/>
                </a:cxn>
                <a:cxn ang="0">
                  <a:pos x="3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59"/>
                </a:cxn>
                <a:cxn ang="0">
                  <a:pos x="17" y="51"/>
                </a:cxn>
                <a:cxn ang="0">
                  <a:pos x="22" y="43"/>
                </a:cxn>
                <a:cxn ang="0">
                  <a:pos x="29" y="37"/>
                </a:cxn>
                <a:cxn ang="0">
                  <a:pos x="39" y="22"/>
                </a:cxn>
                <a:cxn ang="0">
                  <a:pos x="44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50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0" h="72">
                  <a:moveTo>
                    <a:pt x="38" y="4"/>
                  </a:moveTo>
                  <a:lnTo>
                    <a:pt x="38" y="4"/>
                  </a:lnTo>
                  <a:lnTo>
                    <a:pt x="34" y="12"/>
                  </a:lnTo>
                  <a:lnTo>
                    <a:pt x="29" y="20"/>
                  </a:lnTo>
                  <a:lnTo>
                    <a:pt x="17" y="33"/>
                  </a:lnTo>
                  <a:lnTo>
                    <a:pt x="12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59"/>
                  </a:lnTo>
                  <a:lnTo>
                    <a:pt x="17" y="51"/>
                  </a:lnTo>
                  <a:lnTo>
                    <a:pt x="22" y="43"/>
                  </a:lnTo>
                  <a:lnTo>
                    <a:pt x="29" y="37"/>
                  </a:lnTo>
                  <a:lnTo>
                    <a:pt x="39" y="22"/>
                  </a:lnTo>
                  <a:lnTo>
                    <a:pt x="44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87"/>
            <p:cNvSpPr/>
            <p:nvPr/>
          </p:nvSpPr>
          <p:spPr bwMode="auto">
            <a:xfrm>
              <a:off x="2338388" y="4646613"/>
              <a:ext cx="17463" cy="28575"/>
            </a:xfrm>
            <a:custGeom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8" y="10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5" y="28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9" y="45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5" y="57"/>
                </a:cxn>
                <a:cxn ang="0">
                  <a:pos x="4" y="59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4" y="72"/>
                </a:cxn>
                <a:cxn ang="0">
                  <a:pos x="7" y="72"/>
                </a:cxn>
                <a:cxn ang="0">
                  <a:pos x="9" y="71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65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1" y="49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4" y="34"/>
                </a:cxn>
                <a:cxn ang="0">
                  <a:pos x="27" y="31"/>
                </a:cxn>
                <a:cxn ang="0">
                  <a:pos x="32" y="23"/>
                </a:cxn>
                <a:cxn ang="0">
                  <a:pos x="38" y="16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1" y="3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72">
                  <a:moveTo>
                    <a:pt x="30" y="4"/>
                  </a:moveTo>
                  <a:lnTo>
                    <a:pt x="30" y="4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5" y="2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5" y="57"/>
                  </a:lnTo>
                  <a:lnTo>
                    <a:pt x="4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65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4"/>
                  </a:lnTo>
                  <a:lnTo>
                    <a:pt x="27" y="31"/>
                  </a:lnTo>
                  <a:lnTo>
                    <a:pt x="32" y="23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88"/>
            <p:cNvSpPr/>
            <p:nvPr/>
          </p:nvSpPr>
          <p:spPr bwMode="auto">
            <a:xfrm>
              <a:off x="2379663" y="4649788"/>
              <a:ext cx="15875" cy="34925"/>
            </a:xfrm>
            <a:custGeom>
              <a:cxnLst>
                <a:cxn ang="0">
                  <a:pos x="31" y="6"/>
                </a:cxn>
                <a:cxn ang="0">
                  <a:pos x="31" y="6"/>
                </a:cxn>
                <a:cxn ang="0">
                  <a:pos x="28" y="16"/>
                </a:cxn>
                <a:cxn ang="0">
                  <a:pos x="26" y="25"/>
                </a:cxn>
                <a:cxn ang="0">
                  <a:pos x="17" y="43"/>
                </a:cxn>
                <a:cxn ang="0">
                  <a:pos x="7" y="62"/>
                </a:cxn>
                <a:cxn ang="0">
                  <a:pos x="4" y="71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8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4" y="74"/>
                </a:cxn>
                <a:cxn ang="0">
                  <a:pos x="19" y="64"/>
                </a:cxn>
                <a:cxn ang="0">
                  <a:pos x="28" y="45"/>
                </a:cxn>
                <a:cxn ang="0">
                  <a:pos x="38" y="26"/>
                </a:cxn>
                <a:cxn ang="0">
                  <a:pos x="40" y="16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31" y="4"/>
                </a:cxn>
                <a:cxn ang="0">
                  <a:pos x="31" y="6"/>
                </a:cxn>
                <a:cxn ang="0">
                  <a:pos x="31" y="6"/>
                </a:cxn>
              </a:cxnLst>
              <a:rect l="0" t="0" r="r" b="b"/>
              <a:pathLst>
                <a:path w="41" h="88">
                  <a:moveTo>
                    <a:pt x="31" y="6"/>
                  </a:moveTo>
                  <a:lnTo>
                    <a:pt x="31" y="6"/>
                  </a:lnTo>
                  <a:lnTo>
                    <a:pt x="28" y="16"/>
                  </a:lnTo>
                  <a:lnTo>
                    <a:pt x="26" y="25"/>
                  </a:lnTo>
                  <a:lnTo>
                    <a:pt x="17" y="43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8" y="45"/>
                  </a:lnTo>
                  <a:lnTo>
                    <a:pt x="38" y="26"/>
                  </a:lnTo>
                  <a:lnTo>
                    <a:pt x="40" y="1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89"/>
            <p:cNvSpPr/>
            <p:nvPr/>
          </p:nvSpPr>
          <p:spPr bwMode="auto">
            <a:xfrm>
              <a:off x="2430463" y="4649788"/>
              <a:ext cx="14288" cy="26988"/>
            </a:xfrm>
            <a:custGeom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11" y="31"/>
                </a:cxn>
                <a:cxn ang="0">
                  <a:pos x="4" y="4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7" y="66"/>
                </a:cxn>
                <a:cxn ang="0">
                  <a:pos x="9" y="66"/>
                </a:cxn>
                <a:cxn ang="0">
                  <a:pos x="11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6" y="48"/>
                </a:cxn>
                <a:cxn ang="0">
                  <a:pos x="21" y="3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5" h="66">
                  <a:moveTo>
                    <a:pt x="24" y="2"/>
                  </a:moveTo>
                  <a:lnTo>
                    <a:pt x="24" y="2"/>
                  </a:lnTo>
                  <a:lnTo>
                    <a:pt x="11" y="31"/>
                  </a:lnTo>
                  <a:lnTo>
                    <a:pt x="4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90"/>
            <p:cNvSpPr/>
            <p:nvPr/>
          </p:nvSpPr>
          <p:spPr bwMode="auto">
            <a:xfrm>
              <a:off x="2473326" y="4643438"/>
              <a:ext cx="19050" cy="25400"/>
            </a:xfrm>
            <a:custGeom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0"/>
                </a:cxn>
                <a:cxn ang="0">
                  <a:pos x="28" y="17"/>
                </a:cxn>
                <a:cxn ang="0">
                  <a:pos x="23" y="23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0" y="41"/>
                </a:cxn>
                <a:cxn ang="0">
                  <a:pos x="4" y="4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60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19" y="47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38" y="22"/>
                </a:cxn>
                <a:cxn ang="0">
                  <a:pos x="44" y="15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49" y="6"/>
                </a:cxn>
                <a:cxn ang="0">
                  <a:pos x="49" y="4"/>
                </a:cxn>
                <a:cxn ang="0">
                  <a:pos x="46" y="1"/>
                </a:cxn>
                <a:cxn ang="0">
                  <a:pos x="42" y="0"/>
                </a:cxn>
                <a:cxn ang="0">
                  <a:pos x="41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9" h="61">
                  <a:moveTo>
                    <a:pt x="38" y="4"/>
                  </a:moveTo>
                  <a:lnTo>
                    <a:pt x="38" y="4"/>
                  </a:lnTo>
                  <a:lnTo>
                    <a:pt x="34" y="10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0" y="41"/>
                  </a:lnTo>
                  <a:lnTo>
                    <a:pt x="4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9" y="4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8" y="22"/>
                  </a:lnTo>
                  <a:lnTo>
                    <a:pt x="44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6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91"/>
            <p:cNvSpPr/>
            <p:nvPr/>
          </p:nvSpPr>
          <p:spPr bwMode="auto">
            <a:xfrm>
              <a:off x="2528888" y="4633913"/>
              <a:ext cx="14288" cy="25400"/>
            </a:xfrm>
            <a:custGeom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5" y="4"/>
                </a:cxn>
                <a:cxn ang="0">
                  <a:pos x="20" y="10"/>
                </a:cxn>
                <a:cxn ang="0">
                  <a:pos x="16" y="17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1" y="34"/>
                </a:cxn>
                <a:cxn ang="0">
                  <a:pos x="10" y="40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4" y="48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" y="62"/>
                </a:cxn>
                <a:cxn ang="0">
                  <a:pos x="2" y="63"/>
                </a:cxn>
                <a:cxn ang="0">
                  <a:pos x="4" y="65"/>
                </a:cxn>
                <a:cxn ang="0">
                  <a:pos x="6" y="65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5"/>
                </a:cxn>
                <a:cxn ang="0">
                  <a:pos x="15" y="53"/>
                </a:cxn>
                <a:cxn ang="0">
                  <a:pos x="19" y="48"/>
                </a:cxn>
                <a:cxn ang="0">
                  <a:pos x="19" y="48"/>
                </a:cxn>
                <a:cxn ang="0">
                  <a:pos x="21" y="41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7" y="11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8" h="65">
                  <a:moveTo>
                    <a:pt x="32" y="0"/>
                  </a:moveTo>
                  <a:lnTo>
                    <a:pt x="32" y="0"/>
                  </a:lnTo>
                  <a:lnTo>
                    <a:pt x="25" y="4"/>
                  </a:lnTo>
                  <a:lnTo>
                    <a:pt x="20" y="10"/>
                  </a:lnTo>
                  <a:lnTo>
                    <a:pt x="16" y="17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92"/>
            <p:cNvSpPr/>
            <p:nvPr/>
          </p:nvSpPr>
          <p:spPr bwMode="auto">
            <a:xfrm>
              <a:off x="2584451" y="4614863"/>
              <a:ext cx="20638" cy="25400"/>
            </a:xfrm>
            <a:custGeom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19" y="28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4"/>
                </a:cxn>
                <a:cxn ang="0">
                  <a:pos x="9" y="64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28" y="35"/>
                </a:cxn>
                <a:cxn ang="0">
                  <a:pos x="48" y="10"/>
                </a:cxn>
                <a:cxn ang="0">
                  <a:pos x="48" y="10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4">
                  <a:moveTo>
                    <a:pt x="39" y="1"/>
                  </a:moveTo>
                  <a:lnTo>
                    <a:pt x="39" y="1"/>
                  </a:lnTo>
                  <a:lnTo>
                    <a:pt x="19" y="2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4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28" y="3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93"/>
            <p:cNvSpPr/>
            <p:nvPr/>
          </p:nvSpPr>
          <p:spPr bwMode="auto">
            <a:xfrm>
              <a:off x="2632076" y="4592638"/>
              <a:ext cx="14288" cy="28575"/>
            </a:xfrm>
            <a:custGeom>
              <a:cxnLst>
                <a:cxn ang="0">
                  <a:pos x="28" y="6"/>
                </a:cxn>
                <a:cxn ang="0">
                  <a:pos x="28" y="6"/>
                </a:cxn>
                <a:cxn ang="0">
                  <a:pos x="27" y="14"/>
                </a:cxn>
                <a:cxn ang="0">
                  <a:pos x="24" y="20"/>
                </a:cxn>
                <a:cxn ang="0">
                  <a:pos x="17" y="34"/>
                </a:cxn>
                <a:cxn ang="0">
                  <a:pos x="17" y="34"/>
                </a:cxn>
                <a:cxn ang="0">
                  <a:pos x="11" y="49"/>
                </a:cxn>
                <a:cxn ang="0">
                  <a:pos x="7" y="55"/>
                </a:cxn>
                <a:cxn ang="0">
                  <a:pos x="2" y="62"/>
                </a:cxn>
                <a:cxn ang="0">
                  <a:pos x="2" y="62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8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15" y="65"/>
                </a:cxn>
                <a:cxn ang="0">
                  <a:pos x="20" y="57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4" y="24"/>
                </a:cxn>
                <a:cxn ang="0">
                  <a:pos x="37" y="15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8" y="3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38" h="72">
                  <a:moveTo>
                    <a:pt x="28" y="6"/>
                  </a:moveTo>
                  <a:lnTo>
                    <a:pt x="28" y="6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49"/>
                  </a:lnTo>
                  <a:lnTo>
                    <a:pt x="7" y="55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5" y="65"/>
                  </a:lnTo>
                  <a:lnTo>
                    <a:pt x="20" y="57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4" y="24"/>
                  </a:lnTo>
                  <a:lnTo>
                    <a:pt x="37" y="1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94"/>
            <p:cNvSpPr/>
            <p:nvPr/>
          </p:nvSpPr>
          <p:spPr bwMode="auto">
            <a:xfrm>
              <a:off x="2265363" y="4254501"/>
              <a:ext cx="60325" cy="92075"/>
            </a:xfrm>
            <a:custGeom>
              <a:cxnLst>
                <a:cxn ang="0">
                  <a:pos x="146" y="0"/>
                </a:cxn>
                <a:cxn ang="0">
                  <a:pos x="146" y="0"/>
                </a:cxn>
                <a:cxn ang="0">
                  <a:pos x="139" y="2"/>
                </a:cxn>
                <a:cxn ang="0">
                  <a:pos x="133" y="5"/>
                </a:cxn>
                <a:cxn ang="0">
                  <a:pos x="122" y="14"/>
                </a:cxn>
                <a:cxn ang="0">
                  <a:pos x="112" y="26"/>
                </a:cxn>
                <a:cxn ang="0">
                  <a:pos x="103" y="39"/>
                </a:cxn>
                <a:cxn ang="0">
                  <a:pos x="87" y="66"/>
                </a:cxn>
                <a:cxn ang="0">
                  <a:pos x="80" y="80"/>
                </a:cxn>
                <a:cxn ang="0">
                  <a:pos x="72" y="91"/>
                </a:cxn>
                <a:cxn ang="0">
                  <a:pos x="72" y="91"/>
                </a:cxn>
                <a:cxn ang="0">
                  <a:pos x="50" y="123"/>
                </a:cxn>
                <a:cxn ang="0">
                  <a:pos x="29" y="154"/>
                </a:cxn>
                <a:cxn ang="0">
                  <a:pos x="19" y="170"/>
                </a:cxn>
                <a:cxn ang="0">
                  <a:pos x="11" y="187"/>
                </a:cxn>
                <a:cxn ang="0">
                  <a:pos x="4" y="205"/>
                </a:cxn>
                <a:cxn ang="0">
                  <a:pos x="0" y="225"/>
                </a:cxn>
                <a:cxn ang="0">
                  <a:pos x="0" y="225"/>
                </a:cxn>
                <a:cxn ang="0">
                  <a:pos x="0" y="227"/>
                </a:cxn>
                <a:cxn ang="0">
                  <a:pos x="2" y="229"/>
                </a:cxn>
                <a:cxn ang="0">
                  <a:pos x="6" y="231"/>
                </a:cxn>
                <a:cxn ang="0">
                  <a:pos x="7" y="231"/>
                </a:cxn>
                <a:cxn ang="0">
                  <a:pos x="10" y="231"/>
                </a:cxn>
                <a:cxn ang="0">
                  <a:pos x="11" y="230"/>
                </a:cxn>
                <a:cxn ang="0">
                  <a:pos x="12" y="227"/>
                </a:cxn>
                <a:cxn ang="0">
                  <a:pos x="12" y="227"/>
                </a:cxn>
                <a:cxn ang="0">
                  <a:pos x="15" y="212"/>
                </a:cxn>
                <a:cxn ang="0">
                  <a:pos x="19" y="197"/>
                </a:cxn>
                <a:cxn ang="0">
                  <a:pos x="25" y="184"/>
                </a:cxn>
                <a:cxn ang="0">
                  <a:pos x="32" y="171"/>
                </a:cxn>
                <a:cxn ang="0">
                  <a:pos x="48" y="146"/>
                </a:cxn>
                <a:cxn ang="0">
                  <a:pos x="65" y="123"/>
                </a:cxn>
                <a:cxn ang="0">
                  <a:pos x="65" y="123"/>
                </a:cxn>
                <a:cxn ang="0">
                  <a:pos x="84" y="93"/>
                </a:cxn>
                <a:cxn ang="0">
                  <a:pos x="104" y="64"/>
                </a:cxn>
                <a:cxn ang="0">
                  <a:pos x="104" y="64"/>
                </a:cxn>
                <a:cxn ang="0">
                  <a:pos x="113" y="48"/>
                </a:cxn>
                <a:cxn ang="0">
                  <a:pos x="122" y="32"/>
                </a:cxn>
                <a:cxn ang="0">
                  <a:pos x="127" y="26"/>
                </a:cxn>
                <a:cxn ang="0">
                  <a:pos x="134" y="19"/>
                </a:cxn>
                <a:cxn ang="0">
                  <a:pos x="140" y="14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51" y="9"/>
                </a:cxn>
                <a:cxn ang="0">
                  <a:pos x="152" y="8"/>
                </a:cxn>
                <a:cxn ang="0">
                  <a:pos x="152" y="4"/>
                </a:cxn>
                <a:cxn ang="0">
                  <a:pos x="150" y="0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6" y="0"/>
                </a:cxn>
              </a:cxnLst>
              <a:rect l="0" t="0" r="r" b="b"/>
              <a:pathLst>
                <a:path w="152" h="231">
                  <a:moveTo>
                    <a:pt x="146" y="0"/>
                  </a:moveTo>
                  <a:lnTo>
                    <a:pt x="146" y="0"/>
                  </a:lnTo>
                  <a:lnTo>
                    <a:pt x="139" y="2"/>
                  </a:lnTo>
                  <a:lnTo>
                    <a:pt x="133" y="5"/>
                  </a:lnTo>
                  <a:lnTo>
                    <a:pt x="122" y="14"/>
                  </a:lnTo>
                  <a:lnTo>
                    <a:pt x="112" y="26"/>
                  </a:lnTo>
                  <a:lnTo>
                    <a:pt x="103" y="39"/>
                  </a:lnTo>
                  <a:lnTo>
                    <a:pt x="87" y="66"/>
                  </a:lnTo>
                  <a:lnTo>
                    <a:pt x="80" y="80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50" y="123"/>
                  </a:lnTo>
                  <a:lnTo>
                    <a:pt x="29" y="154"/>
                  </a:lnTo>
                  <a:lnTo>
                    <a:pt x="19" y="170"/>
                  </a:lnTo>
                  <a:lnTo>
                    <a:pt x="11" y="187"/>
                  </a:lnTo>
                  <a:lnTo>
                    <a:pt x="4" y="20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2" y="229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10" y="231"/>
                  </a:lnTo>
                  <a:lnTo>
                    <a:pt x="11" y="230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5" y="212"/>
                  </a:lnTo>
                  <a:lnTo>
                    <a:pt x="19" y="197"/>
                  </a:lnTo>
                  <a:lnTo>
                    <a:pt x="25" y="184"/>
                  </a:lnTo>
                  <a:lnTo>
                    <a:pt x="32" y="171"/>
                  </a:lnTo>
                  <a:lnTo>
                    <a:pt x="48" y="146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84" y="9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13" y="48"/>
                  </a:lnTo>
                  <a:lnTo>
                    <a:pt x="122" y="32"/>
                  </a:lnTo>
                  <a:lnTo>
                    <a:pt x="127" y="26"/>
                  </a:lnTo>
                  <a:lnTo>
                    <a:pt x="134" y="19"/>
                  </a:lnTo>
                  <a:lnTo>
                    <a:pt x="140" y="14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1" y="9"/>
                  </a:lnTo>
                  <a:lnTo>
                    <a:pt x="152" y="8"/>
                  </a:lnTo>
                  <a:lnTo>
                    <a:pt x="152" y="4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95"/>
            <p:cNvSpPr/>
            <p:nvPr/>
          </p:nvSpPr>
          <p:spPr bwMode="auto">
            <a:xfrm>
              <a:off x="2289176" y="4260851"/>
              <a:ext cx="63500" cy="96838"/>
            </a:xfrm>
            <a:custGeom>
              <a:cxnLst>
                <a:cxn ang="0">
                  <a:pos x="149" y="2"/>
                </a:cxn>
                <a:cxn ang="0">
                  <a:pos x="149" y="2"/>
                </a:cxn>
                <a:cxn ang="0">
                  <a:pos x="126" y="36"/>
                </a:cxn>
                <a:cxn ang="0">
                  <a:pos x="102" y="68"/>
                </a:cxn>
                <a:cxn ang="0">
                  <a:pos x="79" y="102"/>
                </a:cxn>
                <a:cxn ang="0">
                  <a:pos x="55" y="134"/>
                </a:cxn>
                <a:cxn ang="0">
                  <a:pos x="55" y="134"/>
                </a:cxn>
                <a:cxn ang="0">
                  <a:pos x="37" y="159"/>
                </a:cxn>
                <a:cxn ang="0">
                  <a:pos x="22" y="185"/>
                </a:cxn>
                <a:cxn ang="0">
                  <a:pos x="10" y="212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4" y="246"/>
                </a:cxn>
                <a:cxn ang="0">
                  <a:pos x="8" y="246"/>
                </a:cxn>
                <a:cxn ang="0">
                  <a:pos x="9" y="245"/>
                </a:cxn>
                <a:cxn ang="0">
                  <a:pos x="10" y="242"/>
                </a:cxn>
                <a:cxn ang="0">
                  <a:pos x="10" y="242"/>
                </a:cxn>
                <a:cxn ang="0">
                  <a:pos x="22" y="212"/>
                </a:cxn>
                <a:cxn ang="0">
                  <a:pos x="38" y="182"/>
                </a:cxn>
                <a:cxn ang="0">
                  <a:pos x="55" y="153"/>
                </a:cxn>
                <a:cxn ang="0">
                  <a:pos x="75" y="127"/>
                </a:cxn>
                <a:cxn ang="0">
                  <a:pos x="75" y="127"/>
                </a:cxn>
                <a:cxn ang="0">
                  <a:pos x="97" y="99"/>
                </a:cxn>
                <a:cxn ang="0">
                  <a:pos x="118" y="68"/>
                </a:cxn>
                <a:cxn ang="0">
                  <a:pos x="137" y="38"/>
                </a:cxn>
                <a:cxn ang="0">
                  <a:pos x="158" y="8"/>
                </a:cxn>
                <a:cxn ang="0">
                  <a:pos x="158" y="8"/>
                </a:cxn>
                <a:cxn ang="0">
                  <a:pos x="160" y="6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57" y="0"/>
                </a:cxn>
                <a:cxn ang="0">
                  <a:pos x="153" y="0"/>
                </a:cxn>
                <a:cxn ang="0">
                  <a:pos x="150" y="0"/>
                </a:cxn>
                <a:cxn ang="0">
                  <a:pos x="149" y="2"/>
                </a:cxn>
                <a:cxn ang="0">
                  <a:pos x="149" y="2"/>
                </a:cxn>
              </a:cxnLst>
              <a:rect l="0" t="0" r="r" b="b"/>
              <a:pathLst>
                <a:path w="160" h="246">
                  <a:moveTo>
                    <a:pt x="149" y="2"/>
                  </a:moveTo>
                  <a:lnTo>
                    <a:pt x="149" y="2"/>
                  </a:lnTo>
                  <a:lnTo>
                    <a:pt x="126" y="36"/>
                  </a:lnTo>
                  <a:lnTo>
                    <a:pt x="102" y="68"/>
                  </a:lnTo>
                  <a:lnTo>
                    <a:pt x="79" y="102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37" y="159"/>
                  </a:lnTo>
                  <a:lnTo>
                    <a:pt x="22" y="185"/>
                  </a:lnTo>
                  <a:lnTo>
                    <a:pt x="10" y="21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4" y="246"/>
                  </a:lnTo>
                  <a:lnTo>
                    <a:pt x="8" y="246"/>
                  </a:lnTo>
                  <a:lnTo>
                    <a:pt x="9" y="245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22" y="212"/>
                  </a:lnTo>
                  <a:lnTo>
                    <a:pt x="38" y="182"/>
                  </a:lnTo>
                  <a:lnTo>
                    <a:pt x="55" y="153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97" y="99"/>
                  </a:lnTo>
                  <a:lnTo>
                    <a:pt x="118" y="68"/>
                  </a:lnTo>
                  <a:lnTo>
                    <a:pt x="137" y="38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60" y="6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49" y="2"/>
                  </a:lnTo>
                  <a:lnTo>
                    <a:pt x="14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96"/>
            <p:cNvSpPr/>
            <p:nvPr/>
          </p:nvSpPr>
          <p:spPr bwMode="auto">
            <a:xfrm>
              <a:off x="2314576" y="4214813"/>
              <a:ext cx="84138" cy="165100"/>
            </a:xfrm>
            <a:custGeom>
              <a:cxnLst>
                <a:cxn ang="0">
                  <a:pos x="203" y="4"/>
                </a:cxn>
                <a:cxn ang="0">
                  <a:pos x="195" y="32"/>
                </a:cxn>
                <a:cxn ang="0">
                  <a:pos x="182" y="58"/>
                </a:cxn>
                <a:cxn ang="0">
                  <a:pos x="151" y="108"/>
                </a:cxn>
                <a:cxn ang="0">
                  <a:pos x="143" y="119"/>
                </a:cxn>
                <a:cxn ang="0">
                  <a:pos x="123" y="160"/>
                </a:cxn>
                <a:cxn ang="0">
                  <a:pos x="101" y="215"/>
                </a:cxn>
                <a:cxn ang="0">
                  <a:pos x="94" y="229"/>
                </a:cxn>
                <a:cxn ang="0">
                  <a:pos x="71" y="272"/>
                </a:cxn>
                <a:cxn ang="0">
                  <a:pos x="34" y="326"/>
                </a:cxn>
                <a:cxn ang="0">
                  <a:pos x="24" y="350"/>
                </a:cxn>
                <a:cxn ang="0">
                  <a:pos x="12" y="372"/>
                </a:cxn>
                <a:cxn ang="0">
                  <a:pos x="8" y="381"/>
                </a:cxn>
                <a:cxn ang="0">
                  <a:pos x="1" y="401"/>
                </a:cxn>
                <a:cxn ang="0">
                  <a:pos x="0" y="410"/>
                </a:cxn>
                <a:cxn ang="0">
                  <a:pos x="1" y="414"/>
                </a:cxn>
                <a:cxn ang="0">
                  <a:pos x="5" y="415"/>
                </a:cxn>
                <a:cxn ang="0">
                  <a:pos x="11" y="412"/>
                </a:cxn>
                <a:cxn ang="0">
                  <a:pos x="12" y="410"/>
                </a:cxn>
                <a:cxn ang="0">
                  <a:pos x="15" y="395"/>
                </a:cxn>
                <a:cxn ang="0">
                  <a:pos x="28" y="368"/>
                </a:cxn>
                <a:cxn ang="0">
                  <a:pos x="34" y="356"/>
                </a:cxn>
                <a:cxn ang="0">
                  <a:pos x="59" y="308"/>
                </a:cxn>
                <a:cxn ang="0">
                  <a:pos x="89" y="261"/>
                </a:cxn>
                <a:cxn ang="0">
                  <a:pos x="115" y="210"/>
                </a:cxn>
                <a:cxn ang="0">
                  <a:pos x="128" y="180"/>
                </a:cxn>
                <a:cxn ang="0">
                  <a:pos x="171" y="96"/>
                </a:cxn>
                <a:cxn ang="0">
                  <a:pos x="183" y="75"/>
                </a:cxn>
                <a:cxn ang="0">
                  <a:pos x="202" y="42"/>
                </a:cxn>
                <a:cxn ang="0">
                  <a:pos x="211" y="20"/>
                </a:cxn>
                <a:cxn ang="0">
                  <a:pos x="213" y="8"/>
                </a:cxn>
                <a:cxn ang="0">
                  <a:pos x="212" y="3"/>
                </a:cxn>
                <a:cxn ang="0">
                  <a:pos x="207" y="0"/>
                </a:cxn>
                <a:cxn ang="0">
                  <a:pos x="203" y="3"/>
                </a:cxn>
                <a:cxn ang="0">
                  <a:pos x="203" y="4"/>
                </a:cxn>
              </a:cxnLst>
              <a:rect l="0" t="0" r="r" b="b"/>
              <a:pathLst>
                <a:path w="213" h="415">
                  <a:moveTo>
                    <a:pt x="203" y="4"/>
                  </a:moveTo>
                  <a:lnTo>
                    <a:pt x="203" y="4"/>
                  </a:lnTo>
                  <a:lnTo>
                    <a:pt x="199" y="17"/>
                  </a:lnTo>
                  <a:lnTo>
                    <a:pt x="195" y="32"/>
                  </a:lnTo>
                  <a:lnTo>
                    <a:pt x="188" y="45"/>
                  </a:lnTo>
                  <a:lnTo>
                    <a:pt x="182" y="58"/>
                  </a:lnTo>
                  <a:lnTo>
                    <a:pt x="166" y="84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36" y="132"/>
                  </a:lnTo>
                  <a:lnTo>
                    <a:pt x="123" y="160"/>
                  </a:lnTo>
                  <a:lnTo>
                    <a:pt x="111" y="187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4" y="229"/>
                  </a:lnTo>
                  <a:lnTo>
                    <a:pt x="86" y="244"/>
                  </a:lnTo>
                  <a:lnTo>
                    <a:pt x="71" y="272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29" y="338"/>
                  </a:lnTo>
                  <a:lnTo>
                    <a:pt x="24" y="350"/>
                  </a:lnTo>
                  <a:lnTo>
                    <a:pt x="18" y="361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8" y="381"/>
                  </a:lnTo>
                  <a:lnTo>
                    <a:pt x="4" y="390"/>
                  </a:lnTo>
                  <a:lnTo>
                    <a:pt x="1" y="401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0" y="412"/>
                  </a:lnTo>
                  <a:lnTo>
                    <a:pt x="1" y="414"/>
                  </a:lnTo>
                  <a:lnTo>
                    <a:pt x="4" y="415"/>
                  </a:lnTo>
                  <a:lnTo>
                    <a:pt x="5" y="415"/>
                  </a:lnTo>
                  <a:lnTo>
                    <a:pt x="9" y="414"/>
                  </a:lnTo>
                  <a:lnTo>
                    <a:pt x="11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3" y="402"/>
                  </a:lnTo>
                  <a:lnTo>
                    <a:pt x="15" y="395"/>
                  </a:lnTo>
                  <a:lnTo>
                    <a:pt x="21" y="382"/>
                  </a:lnTo>
                  <a:lnTo>
                    <a:pt x="28" y="36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6" y="331"/>
                  </a:lnTo>
                  <a:lnTo>
                    <a:pt x="59" y="308"/>
                  </a:lnTo>
                  <a:lnTo>
                    <a:pt x="59" y="308"/>
                  </a:lnTo>
                  <a:lnTo>
                    <a:pt x="89" y="261"/>
                  </a:lnTo>
                  <a:lnTo>
                    <a:pt x="103" y="236"/>
                  </a:lnTo>
                  <a:lnTo>
                    <a:pt x="115" y="210"/>
                  </a:lnTo>
                  <a:lnTo>
                    <a:pt x="115" y="210"/>
                  </a:lnTo>
                  <a:lnTo>
                    <a:pt x="128" y="180"/>
                  </a:lnTo>
                  <a:lnTo>
                    <a:pt x="141" y="152"/>
                  </a:lnTo>
                  <a:lnTo>
                    <a:pt x="171" y="96"/>
                  </a:lnTo>
                  <a:lnTo>
                    <a:pt x="171" y="96"/>
                  </a:lnTo>
                  <a:lnTo>
                    <a:pt x="183" y="75"/>
                  </a:lnTo>
                  <a:lnTo>
                    <a:pt x="196" y="53"/>
                  </a:lnTo>
                  <a:lnTo>
                    <a:pt x="202" y="42"/>
                  </a:lnTo>
                  <a:lnTo>
                    <a:pt x="207" y="30"/>
                  </a:lnTo>
                  <a:lnTo>
                    <a:pt x="211" y="20"/>
                  </a:lnTo>
                  <a:lnTo>
                    <a:pt x="213" y="8"/>
                  </a:lnTo>
                  <a:lnTo>
                    <a:pt x="213" y="8"/>
                  </a:lnTo>
                  <a:lnTo>
                    <a:pt x="213" y="6"/>
                  </a:lnTo>
                  <a:lnTo>
                    <a:pt x="212" y="3"/>
                  </a:lnTo>
                  <a:lnTo>
                    <a:pt x="208" y="0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3" y="3"/>
                  </a:lnTo>
                  <a:lnTo>
                    <a:pt x="203" y="4"/>
                  </a:lnTo>
                  <a:lnTo>
                    <a:pt x="20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97"/>
            <p:cNvSpPr/>
            <p:nvPr/>
          </p:nvSpPr>
          <p:spPr bwMode="auto">
            <a:xfrm>
              <a:off x="2349501" y="4208463"/>
              <a:ext cx="85725" cy="185738"/>
            </a:xfrm>
            <a:custGeom>
              <a:cxnLst>
                <a:cxn ang="0">
                  <a:pos x="209" y="1"/>
                </a:cxn>
                <a:cxn ang="0">
                  <a:pos x="200" y="8"/>
                </a:cxn>
                <a:cxn ang="0">
                  <a:pos x="192" y="18"/>
                </a:cxn>
                <a:cxn ang="0">
                  <a:pos x="176" y="45"/>
                </a:cxn>
                <a:cxn ang="0">
                  <a:pos x="162" y="74"/>
                </a:cxn>
                <a:cxn ang="0">
                  <a:pos x="132" y="140"/>
                </a:cxn>
                <a:cxn ang="0">
                  <a:pos x="107" y="208"/>
                </a:cxn>
                <a:cxn ang="0">
                  <a:pos x="102" y="226"/>
                </a:cxn>
                <a:cxn ang="0">
                  <a:pos x="77" y="277"/>
                </a:cxn>
                <a:cxn ang="0">
                  <a:pos x="53" y="327"/>
                </a:cxn>
                <a:cxn ang="0">
                  <a:pos x="48" y="345"/>
                </a:cxn>
                <a:cxn ang="0">
                  <a:pos x="39" y="376"/>
                </a:cxn>
                <a:cxn ang="0">
                  <a:pos x="35" y="387"/>
                </a:cxn>
                <a:cxn ang="0">
                  <a:pos x="19" y="412"/>
                </a:cxn>
                <a:cxn ang="0">
                  <a:pos x="15" y="420"/>
                </a:cxn>
                <a:cxn ang="0">
                  <a:pos x="1" y="451"/>
                </a:cxn>
                <a:cxn ang="0">
                  <a:pos x="0" y="463"/>
                </a:cxn>
                <a:cxn ang="0">
                  <a:pos x="1" y="467"/>
                </a:cxn>
                <a:cxn ang="0">
                  <a:pos x="9" y="467"/>
                </a:cxn>
                <a:cxn ang="0">
                  <a:pos x="12" y="463"/>
                </a:cxn>
                <a:cxn ang="0">
                  <a:pos x="12" y="456"/>
                </a:cxn>
                <a:cxn ang="0">
                  <a:pos x="19" y="435"/>
                </a:cxn>
                <a:cxn ang="0">
                  <a:pos x="34" y="409"/>
                </a:cxn>
                <a:cxn ang="0">
                  <a:pos x="47" y="384"/>
                </a:cxn>
                <a:cxn ang="0">
                  <a:pos x="57" y="357"/>
                </a:cxn>
                <a:cxn ang="0">
                  <a:pos x="61" y="341"/>
                </a:cxn>
                <a:cxn ang="0">
                  <a:pos x="81" y="293"/>
                </a:cxn>
                <a:cxn ang="0">
                  <a:pos x="111" y="231"/>
                </a:cxn>
                <a:cxn ang="0">
                  <a:pos x="123" y="200"/>
                </a:cxn>
                <a:cxn ang="0">
                  <a:pos x="146" y="137"/>
                </a:cxn>
                <a:cxn ang="0">
                  <a:pos x="159" y="107"/>
                </a:cxn>
                <a:cxn ang="0">
                  <a:pos x="187" y="53"/>
                </a:cxn>
                <a:cxn ang="0">
                  <a:pos x="197" y="30"/>
                </a:cxn>
                <a:cxn ang="0">
                  <a:pos x="209" y="14"/>
                </a:cxn>
                <a:cxn ang="0">
                  <a:pos x="213" y="11"/>
                </a:cxn>
                <a:cxn ang="0">
                  <a:pos x="216" y="9"/>
                </a:cxn>
                <a:cxn ang="0">
                  <a:pos x="216" y="2"/>
                </a:cxn>
                <a:cxn ang="0">
                  <a:pos x="212" y="0"/>
                </a:cxn>
                <a:cxn ang="0">
                  <a:pos x="209" y="1"/>
                </a:cxn>
              </a:cxnLst>
              <a:rect l="0" t="0" r="r" b="b"/>
              <a:pathLst>
                <a:path w="216" h="468">
                  <a:moveTo>
                    <a:pt x="209" y="1"/>
                  </a:moveTo>
                  <a:lnTo>
                    <a:pt x="209" y="1"/>
                  </a:lnTo>
                  <a:lnTo>
                    <a:pt x="204" y="4"/>
                  </a:lnTo>
                  <a:lnTo>
                    <a:pt x="200" y="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84" y="31"/>
                  </a:lnTo>
                  <a:lnTo>
                    <a:pt x="176" y="45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46" y="107"/>
                  </a:lnTo>
                  <a:lnTo>
                    <a:pt x="132" y="140"/>
                  </a:lnTo>
                  <a:lnTo>
                    <a:pt x="119" y="174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2" y="226"/>
                  </a:lnTo>
                  <a:lnTo>
                    <a:pt x="94" y="243"/>
                  </a:lnTo>
                  <a:lnTo>
                    <a:pt x="77" y="277"/>
                  </a:lnTo>
                  <a:lnTo>
                    <a:pt x="61" y="310"/>
                  </a:lnTo>
                  <a:lnTo>
                    <a:pt x="53" y="327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43" y="366"/>
                  </a:lnTo>
                  <a:lnTo>
                    <a:pt x="39" y="376"/>
                  </a:lnTo>
                  <a:lnTo>
                    <a:pt x="35" y="387"/>
                  </a:lnTo>
                  <a:lnTo>
                    <a:pt x="35" y="387"/>
                  </a:lnTo>
                  <a:lnTo>
                    <a:pt x="25" y="404"/>
                  </a:lnTo>
                  <a:lnTo>
                    <a:pt x="19" y="412"/>
                  </a:lnTo>
                  <a:lnTo>
                    <a:pt x="15" y="420"/>
                  </a:lnTo>
                  <a:lnTo>
                    <a:pt x="15" y="420"/>
                  </a:lnTo>
                  <a:lnTo>
                    <a:pt x="5" y="440"/>
                  </a:lnTo>
                  <a:lnTo>
                    <a:pt x="1" y="451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5"/>
                  </a:lnTo>
                  <a:lnTo>
                    <a:pt x="1" y="467"/>
                  </a:lnTo>
                  <a:lnTo>
                    <a:pt x="5" y="468"/>
                  </a:lnTo>
                  <a:lnTo>
                    <a:pt x="9" y="467"/>
                  </a:lnTo>
                  <a:lnTo>
                    <a:pt x="10" y="465"/>
                  </a:lnTo>
                  <a:lnTo>
                    <a:pt x="12" y="463"/>
                  </a:lnTo>
                  <a:lnTo>
                    <a:pt x="12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9" y="435"/>
                  </a:lnTo>
                  <a:lnTo>
                    <a:pt x="26" y="422"/>
                  </a:lnTo>
                  <a:lnTo>
                    <a:pt x="34" y="409"/>
                  </a:lnTo>
                  <a:lnTo>
                    <a:pt x="34" y="409"/>
                  </a:lnTo>
                  <a:lnTo>
                    <a:pt x="47" y="384"/>
                  </a:lnTo>
                  <a:lnTo>
                    <a:pt x="53" y="371"/>
                  </a:lnTo>
                  <a:lnTo>
                    <a:pt x="57" y="357"/>
                  </a:lnTo>
                  <a:lnTo>
                    <a:pt x="57" y="357"/>
                  </a:lnTo>
                  <a:lnTo>
                    <a:pt x="61" y="341"/>
                  </a:lnTo>
                  <a:lnTo>
                    <a:pt x="68" y="324"/>
                  </a:lnTo>
                  <a:lnTo>
                    <a:pt x="81" y="293"/>
                  </a:lnTo>
                  <a:lnTo>
                    <a:pt x="97" y="263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23" y="200"/>
                  </a:lnTo>
                  <a:lnTo>
                    <a:pt x="134" y="168"/>
                  </a:lnTo>
                  <a:lnTo>
                    <a:pt x="146" y="13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72" y="79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97" y="30"/>
                  </a:lnTo>
                  <a:lnTo>
                    <a:pt x="205" y="18"/>
                  </a:lnTo>
                  <a:lnTo>
                    <a:pt x="209" y="14"/>
                  </a:lnTo>
                  <a:lnTo>
                    <a:pt x="213" y="11"/>
                  </a:lnTo>
                  <a:lnTo>
                    <a:pt x="213" y="11"/>
                  </a:lnTo>
                  <a:lnTo>
                    <a:pt x="214" y="10"/>
                  </a:lnTo>
                  <a:lnTo>
                    <a:pt x="216" y="9"/>
                  </a:lnTo>
                  <a:lnTo>
                    <a:pt x="217" y="4"/>
                  </a:lnTo>
                  <a:lnTo>
                    <a:pt x="216" y="2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09" y="1"/>
                  </a:lnTo>
                  <a:lnTo>
                    <a:pt x="2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98"/>
            <p:cNvSpPr/>
            <p:nvPr/>
          </p:nvSpPr>
          <p:spPr bwMode="auto">
            <a:xfrm>
              <a:off x="2413001" y="4238626"/>
              <a:ext cx="34925" cy="76200"/>
            </a:xfrm>
            <a:custGeom>
              <a:cxnLst>
                <a:cxn ang="0">
                  <a:pos x="81" y="4"/>
                </a:cxn>
                <a:cxn ang="0">
                  <a:pos x="81" y="4"/>
                </a:cxn>
                <a:cxn ang="0">
                  <a:pos x="76" y="14"/>
                </a:cxn>
                <a:cxn ang="0">
                  <a:pos x="72" y="25"/>
                </a:cxn>
                <a:cxn ang="0">
                  <a:pos x="61" y="44"/>
                </a:cxn>
                <a:cxn ang="0">
                  <a:pos x="49" y="65"/>
                </a:cxn>
                <a:cxn ang="0">
                  <a:pos x="40" y="86"/>
                </a:cxn>
                <a:cxn ang="0">
                  <a:pos x="40" y="86"/>
                </a:cxn>
                <a:cxn ang="0">
                  <a:pos x="28" y="110"/>
                </a:cxn>
                <a:cxn ang="0">
                  <a:pos x="17" y="133"/>
                </a:cxn>
                <a:cxn ang="0">
                  <a:pos x="7" y="157"/>
                </a:cxn>
                <a:cxn ang="0">
                  <a:pos x="4" y="170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2" y="187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10" y="189"/>
                </a:cxn>
                <a:cxn ang="0">
                  <a:pos x="11" y="188"/>
                </a:cxn>
                <a:cxn ang="0">
                  <a:pos x="12" y="186"/>
                </a:cxn>
                <a:cxn ang="0">
                  <a:pos x="12" y="186"/>
                </a:cxn>
                <a:cxn ang="0">
                  <a:pos x="15" y="171"/>
                </a:cxn>
                <a:cxn ang="0">
                  <a:pos x="19" y="158"/>
                </a:cxn>
                <a:cxn ang="0">
                  <a:pos x="29" y="132"/>
                </a:cxn>
                <a:cxn ang="0">
                  <a:pos x="53" y="81"/>
                </a:cxn>
                <a:cxn ang="0">
                  <a:pos x="53" y="81"/>
                </a:cxn>
                <a:cxn ang="0">
                  <a:pos x="63" y="63"/>
                </a:cxn>
                <a:cxn ang="0">
                  <a:pos x="74" y="44"/>
                </a:cxn>
                <a:cxn ang="0">
                  <a:pos x="84" y="26"/>
                </a:cxn>
                <a:cxn ang="0">
                  <a:pos x="88" y="17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81" y="1"/>
                </a:cxn>
                <a:cxn ang="0">
                  <a:pos x="81" y="4"/>
                </a:cxn>
                <a:cxn ang="0">
                  <a:pos x="81" y="4"/>
                </a:cxn>
              </a:cxnLst>
              <a:rect l="0" t="0" r="r" b="b"/>
              <a:pathLst>
                <a:path w="92" h="189">
                  <a:moveTo>
                    <a:pt x="81" y="4"/>
                  </a:moveTo>
                  <a:lnTo>
                    <a:pt x="81" y="4"/>
                  </a:lnTo>
                  <a:lnTo>
                    <a:pt x="76" y="14"/>
                  </a:lnTo>
                  <a:lnTo>
                    <a:pt x="72" y="25"/>
                  </a:lnTo>
                  <a:lnTo>
                    <a:pt x="61" y="44"/>
                  </a:lnTo>
                  <a:lnTo>
                    <a:pt x="49" y="65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8" y="110"/>
                  </a:lnTo>
                  <a:lnTo>
                    <a:pt x="17" y="133"/>
                  </a:lnTo>
                  <a:lnTo>
                    <a:pt x="7" y="157"/>
                  </a:lnTo>
                  <a:lnTo>
                    <a:pt x="4" y="170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2" y="187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10" y="189"/>
                  </a:lnTo>
                  <a:lnTo>
                    <a:pt x="11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5" y="171"/>
                  </a:lnTo>
                  <a:lnTo>
                    <a:pt x="19" y="158"/>
                  </a:lnTo>
                  <a:lnTo>
                    <a:pt x="29" y="132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63" y="63"/>
                  </a:lnTo>
                  <a:lnTo>
                    <a:pt x="74" y="44"/>
                  </a:lnTo>
                  <a:lnTo>
                    <a:pt x="84" y="26"/>
                  </a:lnTo>
                  <a:lnTo>
                    <a:pt x="88" y="17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1" y="4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99"/>
            <p:cNvSpPr/>
            <p:nvPr/>
          </p:nvSpPr>
          <p:spPr bwMode="auto">
            <a:xfrm>
              <a:off x="2443163" y="4267201"/>
              <a:ext cx="30163" cy="58738"/>
            </a:xfrm>
            <a:custGeom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0" y="22"/>
                </a:cxn>
                <a:cxn ang="0">
                  <a:pos x="53" y="39"/>
                </a:cxn>
                <a:cxn ang="0">
                  <a:pos x="45" y="56"/>
                </a:cxn>
                <a:cxn ang="0">
                  <a:pos x="36" y="73"/>
                </a:cxn>
                <a:cxn ang="0">
                  <a:pos x="16" y="107"/>
                </a:cxn>
                <a:cxn ang="0">
                  <a:pos x="8" y="124"/>
                </a:cxn>
                <a:cxn ang="0">
                  <a:pos x="2" y="141"/>
                </a:cxn>
                <a:cxn ang="0">
                  <a:pos x="2" y="141"/>
                </a:cxn>
                <a:cxn ang="0">
                  <a:pos x="0" y="144"/>
                </a:cxn>
                <a:cxn ang="0">
                  <a:pos x="2" y="145"/>
                </a:cxn>
                <a:cxn ang="0">
                  <a:pos x="3" y="146"/>
                </a:cxn>
                <a:cxn ang="0">
                  <a:pos x="4" y="148"/>
                </a:cxn>
                <a:cxn ang="0">
                  <a:pos x="9" y="148"/>
                </a:cxn>
                <a:cxn ang="0">
                  <a:pos x="11" y="146"/>
                </a:cxn>
                <a:cxn ang="0">
                  <a:pos x="12" y="144"/>
                </a:cxn>
                <a:cxn ang="0">
                  <a:pos x="12" y="144"/>
                </a:cxn>
                <a:cxn ang="0">
                  <a:pos x="20" y="127"/>
                </a:cxn>
                <a:cxn ang="0">
                  <a:pos x="28" y="110"/>
                </a:cxn>
                <a:cxn ang="0">
                  <a:pos x="46" y="76"/>
                </a:cxn>
                <a:cxn ang="0">
                  <a:pos x="55" y="59"/>
                </a:cxn>
                <a:cxn ang="0">
                  <a:pos x="64" y="42"/>
                </a:cxn>
                <a:cxn ang="0">
                  <a:pos x="71" y="25"/>
                </a:cxn>
                <a:cxn ang="0">
                  <a:pos x="77" y="6"/>
                </a:cxn>
                <a:cxn ang="0">
                  <a:pos x="77" y="6"/>
                </a:cxn>
                <a:cxn ang="0">
                  <a:pos x="77" y="4"/>
                </a:cxn>
                <a:cxn ang="0">
                  <a:pos x="76" y="2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7" y="1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7" h="148">
                  <a:moveTo>
                    <a:pt x="66" y="4"/>
                  </a:moveTo>
                  <a:lnTo>
                    <a:pt x="66" y="4"/>
                  </a:lnTo>
                  <a:lnTo>
                    <a:pt x="60" y="22"/>
                  </a:lnTo>
                  <a:lnTo>
                    <a:pt x="53" y="39"/>
                  </a:lnTo>
                  <a:lnTo>
                    <a:pt x="45" y="56"/>
                  </a:lnTo>
                  <a:lnTo>
                    <a:pt x="36" y="73"/>
                  </a:lnTo>
                  <a:lnTo>
                    <a:pt x="16" y="107"/>
                  </a:lnTo>
                  <a:lnTo>
                    <a:pt x="8" y="124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4"/>
                  </a:lnTo>
                  <a:lnTo>
                    <a:pt x="2" y="145"/>
                  </a:lnTo>
                  <a:lnTo>
                    <a:pt x="3" y="146"/>
                  </a:lnTo>
                  <a:lnTo>
                    <a:pt x="4" y="148"/>
                  </a:lnTo>
                  <a:lnTo>
                    <a:pt x="9" y="148"/>
                  </a:lnTo>
                  <a:lnTo>
                    <a:pt x="11" y="146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20" y="127"/>
                  </a:lnTo>
                  <a:lnTo>
                    <a:pt x="28" y="110"/>
                  </a:lnTo>
                  <a:lnTo>
                    <a:pt x="46" y="76"/>
                  </a:lnTo>
                  <a:lnTo>
                    <a:pt x="55" y="59"/>
                  </a:lnTo>
                  <a:lnTo>
                    <a:pt x="64" y="42"/>
                  </a:lnTo>
                  <a:lnTo>
                    <a:pt x="71" y="25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1000"/>
            <p:cNvSpPr/>
            <p:nvPr/>
          </p:nvSpPr>
          <p:spPr bwMode="auto">
            <a:xfrm>
              <a:off x="2463801" y="4268788"/>
              <a:ext cx="38100" cy="61913"/>
            </a:xfrm>
            <a:custGeom>
              <a:cxnLst>
                <a:cxn ang="0">
                  <a:pos x="85" y="2"/>
                </a:cxn>
                <a:cxn ang="0">
                  <a:pos x="85" y="2"/>
                </a:cxn>
                <a:cxn ang="0">
                  <a:pos x="74" y="21"/>
                </a:cxn>
                <a:cxn ang="0">
                  <a:pos x="64" y="39"/>
                </a:cxn>
                <a:cxn ang="0">
                  <a:pos x="40" y="74"/>
                </a:cxn>
                <a:cxn ang="0">
                  <a:pos x="29" y="93"/>
                </a:cxn>
                <a:cxn ang="0">
                  <a:pos x="18" y="111"/>
                </a:cxn>
                <a:cxn ang="0">
                  <a:pos x="9" y="12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0" y="150"/>
                </a:cxn>
                <a:cxn ang="0">
                  <a:pos x="1" y="153"/>
                </a:cxn>
                <a:cxn ang="0">
                  <a:pos x="2" y="154"/>
                </a:cxn>
                <a:cxn ang="0">
                  <a:pos x="4" y="155"/>
                </a:cxn>
                <a:cxn ang="0">
                  <a:pos x="8" y="154"/>
                </a:cxn>
                <a:cxn ang="0">
                  <a:pos x="10" y="153"/>
                </a:cxn>
                <a:cxn ang="0">
                  <a:pos x="12" y="151"/>
                </a:cxn>
                <a:cxn ang="0">
                  <a:pos x="12" y="151"/>
                </a:cxn>
                <a:cxn ang="0">
                  <a:pos x="19" y="132"/>
                </a:cxn>
                <a:cxn ang="0">
                  <a:pos x="29" y="113"/>
                </a:cxn>
                <a:cxn ang="0">
                  <a:pos x="39" y="96"/>
                </a:cxn>
                <a:cxn ang="0">
                  <a:pos x="51" y="78"/>
                </a:cxn>
                <a:cxn ang="0">
                  <a:pos x="74" y="44"/>
                </a:cxn>
                <a:cxn ang="0">
                  <a:pos x="85" y="26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1" y="0"/>
                </a:cxn>
                <a:cxn ang="0">
                  <a:pos x="87" y="0"/>
                </a:cxn>
                <a:cxn ang="0">
                  <a:pos x="86" y="0"/>
                </a:cxn>
                <a:cxn ang="0">
                  <a:pos x="85" y="2"/>
                </a:cxn>
                <a:cxn ang="0">
                  <a:pos x="85" y="2"/>
                </a:cxn>
              </a:cxnLst>
              <a:rect l="0" t="0" r="r" b="b"/>
              <a:pathLst>
                <a:path w="95" h="155">
                  <a:moveTo>
                    <a:pt x="85" y="2"/>
                  </a:moveTo>
                  <a:lnTo>
                    <a:pt x="85" y="2"/>
                  </a:lnTo>
                  <a:lnTo>
                    <a:pt x="74" y="21"/>
                  </a:lnTo>
                  <a:lnTo>
                    <a:pt x="64" y="39"/>
                  </a:lnTo>
                  <a:lnTo>
                    <a:pt x="40" y="74"/>
                  </a:lnTo>
                  <a:lnTo>
                    <a:pt x="29" y="93"/>
                  </a:lnTo>
                  <a:lnTo>
                    <a:pt x="18" y="111"/>
                  </a:lnTo>
                  <a:lnTo>
                    <a:pt x="9" y="12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3"/>
                  </a:lnTo>
                  <a:lnTo>
                    <a:pt x="2" y="154"/>
                  </a:lnTo>
                  <a:lnTo>
                    <a:pt x="4" y="155"/>
                  </a:lnTo>
                  <a:lnTo>
                    <a:pt x="8" y="154"/>
                  </a:lnTo>
                  <a:lnTo>
                    <a:pt x="10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9" y="132"/>
                  </a:lnTo>
                  <a:lnTo>
                    <a:pt x="29" y="113"/>
                  </a:lnTo>
                  <a:lnTo>
                    <a:pt x="39" y="96"/>
                  </a:lnTo>
                  <a:lnTo>
                    <a:pt x="51" y="78"/>
                  </a:lnTo>
                  <a:lnTo>
                    <a:pt x="74" y="44"/>
                  </a:lnTo>
                  <a:lnTo>
                    <a:pt x="85" y="2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1001"/>
            <p:cNvSpPr/>
            <p:nvPr/>
          </p:nvSpPr>
          <p:spPr bwMode="auto">
            <a:xfrm>
              <a:off x="2478088" y="4281488"/>
              <a:ext cx="44450" cy="61913"/>
            </a:xfrm>
            <a:custGeom>
              <a:cxnLst>
                <a:cxn ang="0">
                  <a:pos x="102" y="4"/>
                </a:cxn>
                <a:cxn ang="0">
                  <a:pos x="102" y="4"/>
                </a:cxn>
                <a:cxn ang="0">
                  <a:pos x="98" y="14"/>
                </a:cxn>
                <a:cxn ang="0">
                  <a:pos x="93" y="25"/>
                </a:cxn>
                <a:cxn ang="0">
                  <a:pos x="87" y="35"/>
                </a:cxn>
                <a:cxn ang="0">
                  <a:pos x="79" y="46"/>
                </a:cxn>
                <a:cxn ang="0">
                  <a:pos x="62" y="65"/>
                </a:cxn>
                <a:cxn ang="0">
                  <a:pos x="47" y="82"/>
                </a:cxn>
                <a:cxn ang="0">
                  <a:pos x="47" y="82"/>
                </a:cxn>
                <a:cxn ang="0">
                  <a:pos x="34" y="98"/>
                </a:cxn>
                <a:cxn ang="0">
                  <a:pos x="21" y="114"/>
                </a:cxn>
                <a:cxn ang="0">
                  <a:pos x="9" y="129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50"/>
                </a:cxn>
                <a:cxn ang="0">
                  <a:pos x="0" y="153"/>
                </a:cxn>
                <a:cxn ang="0">
                  <a:pos x="1" y="155"/>
                </a:cxn>
                <a:cxn ang="0">
                  <a:pos x="5" y="155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2" y="155"/>
                </a:cxn>
                <a:cxn ang="0">
                  <a:pos x="15" y="153"/>
                </a:cxn>
                <a:cxn ang="0">
                  <a:pos x="15" y="149"/>
                </a:cxn>
                <a:cxn ang="0">
                  <a:pos x="13" y="146"/>
                </a:cxn>
                <a:cxn ang="0">
                  <a:pos x="13" y="146"/>
                </a:cxn>
                <a:cxn ang="0">
                  <a:pos x="18" y="137"/>
                </a:cxn>
                <a:cxn ang="0">
                  <a:pos x="24" y="128"/>
                </a:cxn>
                <a:cxn ang="0">
                  <a:pos x="38" y="111"/>
                </a:cxn>
                <a:cxn ang="0">
                  <a:pos x="66" y="78"/>
                </a:cxn>
                <a:cxn ang="0">
                  <a:pos x="66" y="78"/>
                </a:cxn>
                <a:cxn ang="0">
                  <a:pos x="80" y="63"/>
                </a:cxn>
                <a:cxn ang="0">
                  <a:pos x="93" y="44"/>
                </a:cxn>
                <a:cxn ang="0">
                  <a:pos x="105" y="26"/>
                </a:cxn>
                <a:cxn ang="0">
                  <a:pos x="110" y="17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5"/>
                </a:cxn>
                <a:cxn ang="0">
                  <a:pos x="113" y="2"/>
                </a:cxn>
                <a:cxn ang="0">
                  <a:pos x="109" y="0"/>
                </a:cxn>
                <a:cxn ang="0">
                  <a:pos x="105" y="1"/>
                </a:cxn>
                <a:cxn ang="0">
                  <a:pos x="104" y="2"/>
                </a:cxn>
                <a:cxn ang="0">
                  <a:pos x="102" y="4"/>
                </a:cxn>
                <a:cxn ang="0">
                  <a:pos x="102" y="4"/>
                </a:cxn>
              </a:cxnLst>
              <a:rect l="0" t="0" r="r" b="b"/>
              <a:pathLst>
                <a:path w="114" h="155">
                  <a:moveTo>
                    <a:pt x="102" y="4"/>
                  </a:moveTo>
                  <a:lnTo>
                    <a:pt x="102" y="4"/>
                  </a:lnTo>
                  <a:lnTo>
                    <a:pt x="98" y="14"/>
                  </a:lnTo>
                  <a:lnTo>
                    <a:pt x="93" y="25"/>
                  </a:lnTo>
                  <a:lnTo>
                    <a:pt x="87" y="35"/>
                  </a:lnTo>
                  <a:lnTo>
                    <a:pt x="79" y="46"/>
                  </a:lnTo>
                  <a:lnTo>
                    <a:pt x="62" y="65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34" y="98"/>
                  </a:lnTo>
                  <a:lnTo>
                    <a:pt x="21" y="114"/>
                  </a:lnTo>
                  <a:lnTo>
                    <a:pt x="9" y="12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5" y="155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5" y="149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8" y="137"/>
                  </a:lnTo>
                  <a:lnTo>
                    <a:pt x="24" y="128"/>
                  </a:lnTo>
                  <a:lnTo>
                    <a:pt x="38" y="11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80" y="63"/>
                  </a:lnTo>
                  <a:lnTo>
                    <a:pt x="93" y="44"/>
                  </a:lnTo>
                  <a:lnTo>
                    <a:pt x="105" y="26"/>
                  </a:lnTo>
                  <a:lnTo>
                    <a:pt x="110" y="17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3" y="2"/>
                  </a:lnTo>
                  <a:lnTo>
                    <a:pt x="109" y="0"/>
                  </a:lnTo>
                  <a:lnTo>
                    <a:pt x="105" y="1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1002"/>
            <p:cNvSpPr/>
            <p:nvPr/>
          </p:nvSpPr>
          <p:spPr bwMode="auto">
            <a:xfrm>
              <a:off x="2501901" y="4300538"/>
              <a:ext cx="26988" cy="46038"/>
            </a:xfrm>
            <a:custGeom>
              <a:cxnLst>
                <a:cxn ang="0">
                  <a:pos x="58" y="4"/>
                </a:cxn>
                <a:cxn ang="0">
                  <a:pos x="58" y="4"/>
                </a:cxn>
                <a:cxn ang="0">
                  <a:pos x="55" y="12"/>
                </a:cxn>
                <a:cxn ang="0">
                  <a:pos x="51" y="17"/>
                </a:cxn>
                <a:cxn ang="0">
                  <a:pos x="40" y="29"/>
                </a:cxn>
                <a:cxn ang="0">
                  <a:pos x="40" y="29"/>
                </a:cxn>
                <a:cxn ang="0">
                  <a:pos x="34" y="36"/>
                </a:cxn>
                <a:cxn ang="0">
                  <a:pos x="30" y="44"/>
                </a:cxn>
                <a:cxn ang="0">
                  <a:pos x="23" y="59"/>
                </a:cxn>
                <a:cxn ang="0">
                  <a:pos x="23" y="59"/>
                </a:cxn>
                <a:cxn ang="0">
                  <a:pos x="8" y="83"/>
                </a:cxn>
                <a:cxn ang="0">
                  <a:pos x="3" y="95"/>
                </a:cxn>
                <a:cxn ang="0">
                  <a:pos x="2" y="101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2"/>
                </a:cxn>
                <a:cxn ang="0">
                  <a:pos x="2" y="113"/>
                </a:cxn>
                <a:cxn ang="0">
                  <a:pos x="3" y="114"/>
                </a:cxn>
                <a:cxn ang="0">
                  <a:pos x="6" y="114"/>
                </a:cxn>
                <a:cxn ang="0">
                  <a:pos x="10" y="113"/>
                </a:cxn>
                <a:cxn ang="0">
                  <a:pos x="11" y="112"/>
                </a:cxn>
                <a:cxn ang="0">
                  <a:pos x="12" y="109"/>
                </a:cxn>
                <a:cxn ang="0">
                  <a:pos x="12" y="109"/>
                </a:cxn>
                <a:cxn ang="0">
                  <a:pos x="13" y="100"/>
                </a:cxn>
                <a:cxn ang="0">
                  <a:pos x="17" y="92"/>
                </a:cxn>
                <a:cxn ang="0">
                  <a:pos x="27" y="78"/>
                </a:cxn>
                <a:cxn ang="0">
                  <a:pos x="27" y="78"/>
                </a:cxn>
                <a:cxn ang="0">
                  <a:pos x="42" y="48"/>
                </a:cxn>
                <a:cxn ang="0">
                  <a:pos x="42" y="48"/>
                </a:cxn>
                <a:cxn ang="0">
                  <a:pos x="50" y="38"/>
                </a:cxn>
                <a:cxn ang="0">
                  <a:pos x="58" y="29"/>
                </a:cxn>
                <a:cxn ang="0">
                  <a:pos x="64" y="19"/>
                </a:cxn>
                <a:cxn ang="0">
                  <a:pos x="67" y="14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8" y="4"/>
                </a:cxn>
                <a:cxn ang="0">
                  <a:pos x="58" y="4"/>
                </a:cxn>
              </a:cxnLst>
              <a:rect l="0" t="0" r="r" b="b"/>
              <a:pathLst>
                <a:path w="68" h="114">
                  <a:moveTo>
                    <a:pt x="58" y="4"/>
                  </a:moveTo>
                  <a:lnTo>
                    <a:pt x="58" y="4"/>
                  </a:lnTo>
                  <a:lnTo>
                    <a:pt x="55" y="12"/>
                  </a:lnTo>
                  <a:lnTo>
                    <a:pt x="51" y="1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4" y="36"/>
                  </a:lnTo>
                  <a:lnTo>
                    <a:pt x="30" y="44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8" y="83"/>
                  </a:lnTo>
                  <a:lnTo>
                    <a:pt x="3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3" y="100"/>
                  </a:lnTo>
                  <a:lnTo>
                    <a:pt x="17" y="92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38"/>
                  </a:lnTo>
                  <a:lnTo>
                    <a:pt x="58" y="29"/>
                  </a:lnTo>
                  <a:lnTo>
                    <a:pt x="64" y="19"/>
                  </a:lnTo>
                  <a:lnTo>
                    <a:pt x="67" y="14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1003"/>
            <p:cNvSpPr/>
            <p:nvPr/>
          </p:nvSpPr>
          <p:spPr bwMode="auto">
            <a:xfrm>
              <a:off x="2374901" y="4359276"/>
              <a:ext cx="20638" cy="39688"/>
            </a:xfrm>
            <a:custGeom>
              <a:cxnLst>
                <a:cxn ang="0">
                  <a:pos x="43" y="4"/>
                </a:cxn>
                <a:cxn ang="0">
                  <a:pos x="43" y="4"/>
                </a:cxn>
                <a:cxn ang="0">
                  <a:pos x="31" y="28"/>
                </a:cxn>
                <a:cxn ang="0">
                  <a:pos x="25" y="40"/>
                </a:cxn>
                <a:cxn ang="0">
                  <a:pos x="17" y="51"/>
                </a:cxn>
                <a:cxn ang="0">
                  <a:pos x="17" y="51"/>
                </a:cxn>
                <a:cxn ang="0">
                  <a:pos x="12" y="60"/>
                </a:cxn>
                <a:cxn ang="0">
                  <a:pos x="6" y="71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0" y="94"/>
                </a:cxn>
                <a:cxn ang="0">
                  <a:pos x="1" y="97"/>
                </a:cxn>
                <a:cxn ang="0">
                  <a:pos x="5" y="100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9" y="74"/>
                </a:cxn>
                <a:cxn ang="0">
                  <a:pos x="23" y="62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6" y="42"/>
                </a:cxn>
                <a:cxn ang="0">
                  <a:pos x="43" y="32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1" y="2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3" y="4"/>
                </a:cxn>
              </a:cxnLst>
              <a:rect l="0" t="0" r="r" b="b"/>
              <a:pathLst>
                <a:path w="52" h="100">
                  <a:moveTo>
                    <a:pt x="43" y="4"/>
                  </a:moveTo>
                  <a:lnTo>
                    <a:pt x="43" y="4"/>
                  </a:lnTo>
                  <a:lnTo>
                    <a:pt x="31" y="28"/>
                  </a:lnTo>
                  <a:lnTo>
                    <a:pt x="25" y="4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2" y="60"/>
                  </a:lnTo>
                  <a:lnTo>
                    <a:pt x="6" y="7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5" y="100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9" y="74"/>
                  </a:lnTo>
                  <a:lnTo>
                    <a:pt x="23" y="62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6" y="42"/>
                  </a:lnTo>
                  <a:lnTo>
                    <a:pt x="43" y="32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1004"/>
            <p:cNvSpPr/>
            <p:nvPr/>
          </p:nvSpPr>
          <p:spPr bwMode="auto">
            <a:xfrm>
              <a:off x="2397126" y="4371976"/>
              <a:ext cx="28575" cy="38100"/>
            </a:xfrm>
            <a:custGeom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21"/>
                </a:cxn>
                <a:cxn ang="0">
                  <a:pos x="28" y="42"/>
                </a:cxn>
                <a:cxn ang="0">
                  <a:pos x="20" y="52"/>
                </a:cxn>
                <a:cxn ang="0">
                  <a:pos x="12" y="64"/>
                </a:cxn>
                <a:cxn ang="0">
                  <a:pos x="6" y="76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3" y="93"/>
                </a:cxn>
                <a:cxn ang="0">
                  <a:pos x="4" y="94"/>
                </a:cxn>
                <a:cxn ang="0">
                  <a:pos x="8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17" y="79"/>
                </a:cxn>
                <a:cxn ang="0">
                  <a:pos x="23" y="68"/>
                </a:cxn>
                <a:cxn ang="0">
                  <a:pos x="37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6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6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4">
                  <a:moveTo>
                    <a:pt x="63" y="1"/>
                  </a:moveTo>
                  <a:lnTo>
                    <a:pt x="63" y="1"/>
                  </a:lnTo>
                  <a:lnTo>
                    <a:pt x="45" y="21"/>
                  </a:lnTo>
                  <a:lnTo>
                    <a:pt x="28" y="42"/>
                  </a:lnTo>
                  <a:lnTo>
                    <a:pt x="20" y="52"/>
                  </a:lnTo>
                  <a:lnTo>
                    <a:pt x="12" y="64"/>
                  </a:lnTo>
                  <a:lnTo>
                    <a:pt x="6" y="7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7" y="79"/>
                  </a:lnTo>
                  <a:lnTo>
                    <a:pt x="23" y="68"/>
                  </a:lnTo>
                  <a:lnTo>
                    <a:pt x="37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1005"/>
            <p:cNvSpPr/>
            <p:nvPr/>
          </p:nvSpPr>
          <p:spPr bwMode="auto">
            <a:xfrm>
              <a:off x="2427288" y="4384676"/>
              <a:ext cx="26988" cy="39688"/>
            </a:xfrm>
            <a:custGeom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0" y="12"/>
                </a:cxn>
                <a:cxn ang="0">
                  <a:pos x="42" y="22"/>
                </a:cxn>
                <a:cxn ang="0">
                  <a:pos x="28" y="43"/>
                </a:cxn>
                <a:cxn ang="0">
                  <a:pos x="13" y="66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0" y="93"/>
                </a:cxn>
                <a:cxn ang="0">
                  <a:pos x="2" y="95"/>
                </a:cxn>
                <a:cxn ang="0">
                  <a:pos x="4" y="98"/>
                </a:cxn>
                <a:cxn ang="0">
                  <a:pos x="8" y="99"/>
                </a:cxn>
                <a:cxn ang="0">
                  <a:pos x="9" y="98"/>
                </a:cxn>
                <a:cxn ang="0">
                  <a:pos x="12" y="95"/>
                </a:cxn>
                <a:cxn ang="0">
                  <a:pos x="12" y="95"/>
                </a:cxn>
                <a:cxn ang="0">
                  <a:pos x="24" y="73"/>
                </a:cxn>
                <a:cxn ang="0">
                  <a:pos x="37" y="51"/>
                </a:cxn>
                <a:cxn ang="0">
                  <a:pos x="51" y="29"/>
                </a:cxn>
                <a:cxn ang="0">
                  <a:pos x="59" y="1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99">
                  <a:moveTo>
                    <a:pt x="59" y="1"/>
                  </a:moveTo>
                  <a:lnTo>
                    <a:pt x="59" y="1"/>
                  </a:lnTo>
                  <a:lnTo>
                    <a:pt x="50" y="12"/>
                  </a:lnTo>
                  <a:lnTo>
                    <a:pt x="42" y="22"/>
                  </a:lnTo>
                  <a:lnTo>
                    <a:pt x="28" y="43"/>
                  </a:lnTo>
                  <a:lnTo>
                    <a:pt x="13" y="66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4" y="98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24" y="73"/>
                  </a:lnTo>
                  <a:lnTo>
                    <a:pt x="37" y="51"/>
                  </a:lnTo>
                  <a:lnTo>
                    <a:pt x="51" y="29"/>
                  </a:lnTo>
                  <a:lnTo>
                    <a:pt x="59" y="1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1006"/>
            <p:cNvSpPr/>
            <p:nvPr/>
          </p:nvSpPr>
          <p:spPr bwMode="auto">
            <a:xfrm>
              <a:off x="2374901" y="4386263"/>
              <a:ext cx="103188" cy="153988"/>
            </a:xfrm>
            <a:custGeom>
              <a:cxnLst>
                <a:cxn ang="0">
                  <a:pos x="247" y="4"/>
                </a:cxn>
                <a:cxn ang="0">
                  <a:pos x="247" y="4"/>
                </a:cxn>
                <a:cxn ang="0">
                  <a:pos x="245" y="8"/>
                </a:cxn>
                <a:cxn ang="0">
                  <a:pos x="242" y="11"/>
                </a:cxn>
                <a:cxn ang="0">
                  <a:pos x="236" y="19"/>
                </a:cxn>
                <a:cxn ang="0">
                  <a:pos x="229" y="26"/>
                </a:cxn>
                <a:cxn ang="0">
                  <a:pos x="223" y="32"/>
                </a:cxn>
                <a:cxn ang="0">
                  <a:pos x="223" y="32"/>
                </a:cxn>
                <a:cxn ang="0">
                  <a:pos x="213" y="45"/>
                </a:cxn>
                <a:cxn ang="0">
                  <a:pos x="206" y="57"/>
                </a:cxn>
                <a:cxn ang="0">
                  <a:pos x="190" y="83"/>
                </a:cxn>
                <a:cxn ang="0">
                  <a:pos x="190" y="83"/>
                </a:cxn>
                <a:cxn ang="0">
                  <a:pos x="155" y="134"/>
                </a:cxn>
                <a:cxn ang="0">
                  <a:pos x="119" y="185"/>
                </a:cxn>
                <a:cxn ang="0">
                  <a:pos x="119" y="185"/>
                </a:cxn>
                <a:cxn ang="0">
                  <a:pos x="81" y="242"/>
                </a:cxn>
                <a:cxn ang="0">
                  <a:pos x="46" y="299"/>
                </a:cxn>
                <a:cxn ang="0">
                  <a:pos x="46" y="299"/>
                </a:cxn>
                <a:cxn ang="0">
                  <a:pos x="32" y="320"/>
                </a:cxn>
                <a:cxn ang="0">
                  <a:pos x="17" y="340"/>
                </a:cxn>
                <a:cxn ang="0">
                  <a:pos x="11" y="351"/>
                </a:cxn>
                <a:cxn ang="0">
                  <a:pos x="5" y="362"/>
                </a:cxn>
                <a:cxn ang="0">
                  <a:pos x="1" y="374"/>
                </a:cxn>
                <a:cxn ang="0">
                  <a:pos x="0" y="385"/>
                </a:cxn>
                <a:cxn ang="0">
                  <a:pos x="0" y="385"/>
                </a:cxn>
                <a:cxn ang="0">
                  <a:pos x="0" y="388"/>
                </a:cxn>
                <a:cxn ang="0">
                  <a:pos x="1" y="389"/>
                </a:cxn>
                <a:cxn ang="0">
                  <a:pos x="3" y="391"/>
                </a:cxn>
                <a:cxn ang="0">
                  <a:pos x="5" y="391"/>
                </a:cxn>
                <a:cxn ang="0">
                  <a:pos x="9" y="389"/>
                </a:cxn>
                <a:cxn ang="0">
                  <a:pos x="11" y="388"/>
                </a:cxn>
                <a:cxn ang="0">
                  <a:pos x="11" y="385"/>
                </a:cxn>
                <a:cxn ang="0">
                  <a:pos x="11" y="385"/>
                </a:cxn>
                <a:cxn ang="0">
                  <a:pos x="12" y="379"/>
                </a:cxn>
                <a:cxn ang="0">
                  <a:pos x="15" y="371"/>
                </a:cxn>
                <a:cxn ang="0">
                  <a:pos x="20" y="358"/>
                </a:cxn>
                <a:cxn ang="0">
                  <a:pos x="28" y="346"/>
                </a:cxn>
                <a:cxn ang="0">
                  <a:pos x="37" y="334"/>
                </a:cxn>
                <a:cxn ang="0">
                  <a:pos x="37" y="334"/>
                </a:cxn>
                <a:cxn ang="0">
                  <a:pos x="52" y="311"/>
                </a:cxn>
                <a:cxn ang="0">
                  <a:pos x="67" y="286"/>
                </a:cxn>
                <a:cxn ang="0">
                  <a:pos x="67" y="286"/>
                </a:cxn>
                <a:cxn ang="0">
                  <a:pos x="102" y="231"/>
                </a:cxn>
                <a:cxn ang="0">
                  <a:pos x="139" y="176"/>
                </a:cxn>
                <a:cxn ang="0">
                  <a:pos x="139" y="176"/>
                </a:cxn>
                <a:cxn ang="0">
                  <a:pos x="206" y="81"/>
                </a:cxn>
                <a:cxn ang="0">
                  <a:pos x="206" y="81"/>
                </a:cxn>
                <a:cxn ang="0">
                  <a:pos x="220" y="57"/>
                </a:cxn>
                <a:cxn ang="0">
                  <a:pos x="228" y="45"/>
                </a:cxn>
                <a:cxn ang="0">
                  <a:pos x="236" y="34"/>
                </a:cxn>
                <a:cxn ang="0">
                  <a:pos x="236" y="34"/>
                </a:cxn>
                <a:cxn ang="0">
                  <a:pos x="249" y="21"/>
                </a:cxn>
                <a:cxn ang="0">
                  <a:pos x="254" y="14"/>
                </a:cxn>
                <a:cxn ang="0">
                  <a:pos x="258" y="6"/>
                </a:cxn>
                <a:cxn ang="0">
                  <a:pos x="258" y="6"/>
                </a:cxn>
                <a:cxn ang="0">
                  <a:pos x="259" y="5"/>
                </a:cxn>
                <a:cxn ang="0">
                  <a:pos x="258" y="2"/>
                </a:cxn>
                <a:cxn ang="0">
                  <a:pos x="257" y="1"/>
                </a:cxn>
                <a:cxn ang="0">
                  <a:pos x="254" y="0"/>
                </a:cxn>
                <a:cxn ang="0">
                  <a:pos x="250" y="0"/>
                </a:cxn>
                <a:cxn ang="0">
                  <a:pos x="249" y="1"/>
                </a:cxn>
                <a:cxn ang="0">
                  <a:pos x="247" y="4"/>
                </a:cxn>
                <a:cxn ang="0">
                  <a:pos x="247" y="4"/>
                </a:cxn>
              </a:cxnLst>
              <a:rect l="0" t="0" r="r" b="b"/>
              <a:pathLst>
                <a:path w="259" h="391">
                  <a:moveTo>
                    <a:pt x="247" y="4"/>
                  </a:moveTo>
                  <a:lnTo>
                    <a:pt x="247" y="4"/>
                  </a:lnTo>
                  <a:lnTo>
                    <a:pt x="245" y="8"/>
                  </a:lnTo>
                  <a:lnTo>
                    <a:pt x="242" y="11"/>
                  </a:lnTo>
                  <a:lnTo>
                    <a:pt x="236" y="19"/>
                  </a:lnTo>
                  <a:lnTo>
                    <a:pt x="229" y="26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13" y="45"/>
                  </a:lnTo>
                  <a:lnTo>
                    <a:pt x="206" y="57"/>
                  </a:lnTo>
                  <a:lnTo>
                    <a:pt x="190" y="83"/>
                  </a:lnTo>
                  <a:lnTo>
                    <a:pt x="190" y="83"/>
                  </a:lnTo>
                  <a:lnTo>
                    <a:pt x="155" y="13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81" y="242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32" y="320"/>
                  </a:lnTo>
                  <a:lnTo>
                    <a:pt x="17" y="340"/>
                  </a:lnTo>
                  <a:lnTo>
                    <a:pt x="11" y="351"/>
                  </a:lnTo>
                  <a:lnTo>
                    <a:pt x="5" y="362"/>
                  </a:lnTo>
                  <a:lnTo>
                    <a:pt x="1" y="374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8"/>
                  </a:lnTo>
                  <a:lnTo>
                    <a:pt x="1" y="389"/>
                  </a:lnTo>
                  <a:lnTo>
                    <a:pt x="3" y="391"/>
                  </a:lnTo>
                  <a:lnTo>
                    <a:pt x="5" y="391"/>
                  </a:lnTo>
                  <a:lnTo>
                    <a:pt x="9" y="389"/>
                  </a:lnTo>
                  <a:lnTo>
                    <a:pt x="11" y="388"/>
                  </a:lnTo>
                  <a:lnTo>
                    <a:pt x="11" y="385"/>
                  </a:lnTo>
                  <a:lnTo>
                    <a:pt x="11" y="385"/>
                  </a:lnTo>
                  <a:lnTo>
                    <a:pt x="12" y="379"/>
                  </a:lnTo>
                  <a:lnTo>
                    <a:pt x="15" y="371"/>
                  </a:lnTo>
                  <a:lnTo>
                    <a:pt x="20" y="358"/>
                  </a:lnTo>
                  <a:lnTo>
                    <a:pt x="28" y="346"/>
                  </a:lnTo>
                  <a:lnTo>
                    <a:pt x="37" y="334"/>
                  </a:lnTo>
                  <a:lnTo>
                    <a:pt x="37" y="334"/>
                  </a:lnTo>
                  <a:lnTo>
                    <a:pt x="52" y="311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102" y="231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20" y="57"/>
                  </a:lnTo>
                  <a:lnTo>
                    <a:pt x="228" y="45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49" y="21"/>
                  </a:lnTo>
                  <a:lnTo>
                    <a:pt x="254" y="14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9" y="5"/>
                  </a:lnTo>
                  <a:lnTo>
                    <a:pt x="258" y="2"/>
                  </a:lnTo>
                  <a:lnTo>
                    <a:pt x="257" y="1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9" y="1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1007"/>
            <p:cNvSpPr/>
            <p:nvPr/>
          </p:nvSpPr>
          <p:spPr bwMode="auto">
            <a:xfrm>
              <a:off x="2393951" y="4391026"/>
              <a:ext cx="111125" cy="165100"/>
            </a:xfrm>
            <a:custGeom>
              <a:cxnLst>
                <a:cxn ang="0">
                  <a:pos x="267" y="2"/>
                </a:cxn>
                <a:cxn ang="0">
                  <a:pos x="267" y="2"/>
                </a:cxn>
                <a:cxn ang="0">
                  <a:pos x="247" y="24"/>
                </a:cxn>
                <a:cxn ang="0">
                  <a:pos x="229" y="46"/>
                </a:cxn>
                <a:cxn ang="0">
                  <a:pos x="210" y="71"/>
                </a:cxn>
                <a:cxn ang="0">
                  <a:pos x="195" y="96"/>
                </a:cxn>
                <a:cxn ang="0">
                  <a:pos x="163" y="147"/>
                </a:cxn>
                <a:cxn ang="0">
                  <a:pos x="132" y="198"/>
                </a:cxn>
                <a:cxn ang="0">
                  <a:pos x="132" y="198"/>
                </a:cxn>
                <a:cxn ang="0">
                  <a:pos x="61" y="314"/>
                </a:cxn>
                <a:cxn ang="0">
                  <a:pos x="61" y="314"/>
                </a:cxn>
                <a:cxn ang="0">
                  <a:pos x="43" y="343"/>
                </a:cxn>
                <a:cxn ang="0">
                  <a:pos x="22" y="372"/>
                </a:cxn>
                <a:cxn ang="0">
                  <a:pos x="22" y="372"/>
                </a:cxn>
                <a:cxn ang="0">
                  <a:pos x="9" y="390"/>
                </a:cxn>
                <a:cxn ang="0">
                  <a:pos x="2" y="401"/>
                </a:cxn>
                <a:cxn ang="0">
                  <a:pos x="0" y="411"/>
                </a:cxn>
                <a:cxn ang="0">
                  <a:pos x="0" y="411"/>
                </a:cxn>
                <a:cxn ang="0">
                  <a:pos x="0" y="414"/>
                </a:cxn>
                <a:cxn ang="0">
                  <a:pos x="0" y="416"/>
                </a:cxn>
                <a:cxn ang="0">
                  <a:pos x="4" y="418"/>
                </a:cxn>
                <a:cxn ang="0">
                  <a:pos x="6" y="419"/>
                </a:cxn>
                <a:cxn ang="0">
                  <a:pos x="8" y="418"/>
                </a:cxn>
                <a:cxn ang="0">
                  <a:pos x="9" y="416"/>
                </a:cxn>
                <a:cxn ang="0">
                  <a:pos x="10" y="414"/>
                </a:cxn>
                <a:cxn ang="0">
                  <a:pos x="10" y="414"/>
                </a:cxn>
                <a:cxn ang="0">
                  <a:pos x="12" y="408"/>
                </a:cxn>
                <a:cxn ang="0">
                  <a:pos x="14" y="402"/>
                </a:cxn>
                <a:cxn ang="0">
                  <a:pos x="22" y="390"/>
                </a:cxn>
                <a:cxn ang="0">
                  <a:pos x="38" y="371"/>
                </a:cxn>
                <a:cxn ang="0">
                  <a:pos x="38" y="371"/>
                </a:cxn>
                <a:cxn ang="0">
                  <a:pos x="56" y="346"/>
                </a:cxn>
                <a:cxn ang="0">
                  <a:pos x="72" y="320"/>
                </a:cxn>
                <a:cxn ang="0">
                  <a:pos x="72" y="320"/>
                </a:cxn>
                <a:cxn ang="0">
                  <a:pos x="103" y="266"/>
                </a:cxn>
                <a:cxn ang="0">
                  <a:pos x="137" y="212"/>
                </a:cxn>
                <a:cxn ang="0">
                  <a:pos x="137" y="212"/>
                </a:cxn>
                <a:cxn ang="0">
                  <a:pos x="154" y="185"/>
                </a:cxn>
                <a:cxn ang="0">
                  <a:pos x="173" y="156"/>
                </a:cxn>
                <a:cxn ang="0">
                  <a:pos x="190" y="129"/>
                </a:cxn>
                <a:cxn ang="0">
                  <a:pos x="207" y="101"/>
                </a:cxn>
                <a:cxn ang="0">
                  <a:pos x="207" y="101"/>
                </a:cxn>
                <a:cxn ang="0">
                  <a:pos x="220" y="76"/>
                </a:cxn>
                <a:cxn ang="0">
                  <a:pos x="234" y="54"/>
                </a:cxn>
                <a:cxn ang="0">
                  <a:pos x="234" y="54"/>
                </a:cxn>
                <a:cxn ang="0">
                  <a:pos x="243" y="42"/>
                </a:cxn>
                <a:cxn ang="0">
                  <a:pos x="254" y="31"/>
                </a:cxn>
                <a:cxn ang="0">
                  <a:pos x="275" y="10"/>
                </a:cxn>
                <a:cxn ang="0">
                  <a:pos x="275" y="10"/>
                </a:cxn>
                <a:cxn ang="0">
                  <a:pos x="277" y="7"/>
                </a:cxn>
                <a:cxn ang="0">
                  <a:pos x="277" y="6"/>
                </a:cxn>
                <a:cxn ang="0">
                  <a:pos x="275" y="2"/>
                </a:cxn>
                <a:cxn ang="0">
                  <a:pos x="272" y="0"/>
                </a:cxn>
                <a:cxn ang="0">
                  <a:pos x="269" y="0"/>
                </a:cxn>
                <a:cxn ang="0">
                  <a:pos x="267" y="2"/>
                </a:cxn>
                <a:cxn ang="0">
                  <a:pos x="267" y="2"/>
                </a:cxn>
              </a:cxnLst>
              <a:rect l="0" t="0" r="r" b="b"/>
              <a:pathLst>
                <a:path w="277" h="419">
                  <a:moveTo>
                    <a:pt x="267" y="2"/>
                  </a:moveTo>
                  <a:lnTo>
                    <a:pt x="267" y="2"/>
                  </a:lnTo>
                  <a:lnTo>
                    <a:pt x="247" y="24"/>
                  </a:lnTo>
                  <a:lnTo>
                    <a:pt x="229" y="46"/>
                  </a:lnTo>
                  <a:lnTo>
                    <a:pt x="210" y="71"/>
                  </a:lnTo>
                  <a:lnTo>
                    <a:pt x="195" y="96"/>
                  </a:lnTo>
                  <a:lnTo>
                    <a:pt x="163" y="147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43" y="343"/>
                  </a:lnTo>
                  <a:lnTo>
                    <a:pt x="22" y="372"/>
                  </a:lnTo>
                  <a:lnTo>
                    <a:pt x="22" y="372"/>
                  </a:lnTo>
                  <a:lnTo>
                    <a:pt x="9" y="390"/>
                  </a:lnTo>
                  <a:lnTo>
                    <a:pt x="2" y="40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0" y="414"/>
                  </a:lnTo>
                  <a:lnTo>
                    <a:pt x="0" y="416"/>
                  </a:lnTo>
                  <a:lnTo>
                    <a:pt x="4" y="418"/>
                  </a:lnTo>
                  <a:lnTo>
                    <a:pt x="6" y="419"/>
                  </a:lnTo>
                  <a:lnTo>
                    <a:pt x="8" y="418"/>
                  </a:lnTo>
                  <a:lnTo>
                    <a:pt x="9" y="416"/>
                  </a:lnTo>
                  <a:lnTo>
                    <a:pt x="10" y="414"/>
                  </a:lnTo>
                  <a:lnTo>
                    <a:pt x="10" y="414"/>
                  </a:lnTo>
                  <a:lnTo>
                    <a:pt x="12" y="408"/>
                  </a:lnTo>
                  <a:lnTo>
                    <a:pt x="14" y="402"/>
                  </a:lnTo>
                  <a:lnTo>
                    <a:pt x="22" y="390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56" y="346"/>
                  </a:lnTo>
                  <a:lnTo>
                    <a:pt x="72" y="320"/>
                  </a:lnTo>
                  <a:lnTo>
                    <a:pt x="72" y="320"/>
                  </a:lnTo>
                  <a:lnTo>
                    <a:pt x="103" y="266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54" y="185"/>
                  </a:lnTo>
                  <a:lnTo>
                    <a:pt x="173" y="156"/>
                  </a:lnTo>
                  <a:lnTo>
                    <a:pt x="190" y="129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20" y="76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43" y="42"/>
                  </a:lnTo>
                  <a:lnTo>
                    <a:pt x="254" y="31"/>
                  </a:lnTo>
                  <a:lnTo>
                    <a:pt x="275" y="10"/>
                  </a:lnTo>
                  <a:lnTo>
                    <a:pt x="275" y="10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5" y="2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1008"/>
            <p:cNvSpPr/>
            <p:nvPr/>
          </p:nvSpPr>
          <p:spPr bwMode="auto">
            <a:xfrm>
              <a:off x="2417763" y="4403726"/>
              <a:ext cx="107950" cy="158750"/>
            </a:xfrm>
            <a:custGeom>
              <a:cxnLst>
                <a:cxn ang="0">
                  <a:pos x="264" y="2"/>
                </a:cxn>
                <a:cxn ang="0">
                  <a:pos x="245" y="25"/>
                </a:cxn>
                <a:cxn ang="0">
                  <a:pos x="208" y="74"/>
                </a:cxn>
                <a:cxn ang="0">
                  <a:pos x="188" y="96"/>
                </a:cxn>
                <a:cxn ang="0">
                  <a:pos x="178" y="108"/>
                </a:cxn>
                <a:cxn ang="0">
                  <a:pos x="151" y="144"/>
                </a:cxn>
                <a:cxn ang="0">
                  <a:pos x="119" y="195"/>
                </a:cxn>
                <a:cxn ang="0">
                  <a:pos x="110" y="210"/>
                </a:cxn>
                <a:cxn ang="0">
                  <a:pos x="80" y="250"/>
                </a:cxn>
                <a:cxn ang="0">
                  <a:pos x="72" y="262"/>
                </a:cxn>
                <a:cxn ang="0">
                  <a:pos x="60" y="287"/>
                </a:cxn>
                <a:cxn ang="0">
                  <a:pos x="54" y="299"/>
                </a:cxn>
                <a:cxn ang="0">
                  <a:pos x="17" y="355"/>
                </a:cxn>
                <a:cxn ang="0">
                  <a:pos x="5" y="380"/>
                </a:cxn>
                <a:cxn ang="0">
                  <a:pos x="0" y="393"/>
                </a:cxn>
                <a:cxn ang="0">
                  <a:pos x="1" y="397"/>
                </a:cxn>
                <a:cxn ang="0">
                  <a:pos x="8" y="399"/>
                </a:cxn>
                <a:cxn ang="0">
                  <a:pos x="12" y="395"/>
                </a:cxn>
                <a:cxn ang="0">
                  <a:pos x="16" y="382"/>
                </a:cxn>
                <a:cxn ang="0">
                  <a:pos x="29" y="356"/>
                </a:cxn>
                <a:cxn ang="0">
                  <a:pos x="52" y="321"/>
                </a:cxn>
                <a:cxn ang="0">
                  <a:pos x="68" y="297"/>
                </a:cxn>
                <a:cxn ang="0">
                  <a:pos x="79" y="272"/>
                </a:cxn>
                <a:cxn ang="0">
                  <a:pos x="83" y="265"/>
                </a:cxn>
                <a:cxn ang="0">
                  <a:pos x="100" y="245"/>
                </a:cxn>
                <a:cxn ang="0">
                  <a:pos x="115" y="224"/>
                </a:cxn>
                <a:cxn ang="0">
                  <a:pos x="130" y="202"/>
                </a:cxn>
                <a:cxn ang="0">
                  <a:pos x="164" y="147"/>
                </a:cxn>
                <a:cxn ang="0">
                  <a:pos x="192" y="109"/>
                </a:cxn>
                <a:cxn ang="0">
                  <a:pos x="204" y="97"/>
                </a:cxn>
                <a:cxn ang="0">
                  <a:pos x="223" y="76"/>
                </a:cxn>
                <a:cxn ang="0">
                  <a:pos x="255" y="31"/>
                </a:cxn>
                <a:cxn ang="0">
                  <a:pos x="272" y="10"/>
                </a:cxn>
                <a:cxn ang="0">
                  <a:pos x="274" y="8"/>
                </a:cxn>
                <a:cxn ang="0">
                  <a:pos x="272" y="2"/>
                </a:cxn>
                <a:cxn ang="0">
                  <a:pos x="267" y="0"/>
                </a:cxn>
                <a:cxn ang="0">
                  <a:pos x="264" y="2"/>
                </a:cxn>
              </a:cxnLst>
              <a:rect l="0" t="0" r="r" b="b"/>
              <a:pathLst>
                <a:path w="274" h="399">
                  <a:moveTo>
                    <a:pt x="264" y="2"/>
                  </a:moveTo>
                  <a:lnTo>
                    <a:pt x="264" y="2"/>
                  </a:lnTo>
                  <a:lnTo>
                    <a:pt x="254" y="14"/>
                  </a:lnTo>
                  <a:lnTo>
                    <a:pt x="245" y="25"/>
                  </a:lnTo>
                  <a:lnTo>
                    <a:pt x="226" y="49"/>
                  </a:lnTo>
                  <a:lnTo>
                    <a:pt x="208" y="74"/>
                  </a:lnTo>
                  <a:lnTo>
                    <a:pt x="199" y="8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78" y="108"/>
                  </a:lnTo>
                  <a:lnTo>
                    <a:pt x="169" y="119"/>
                  </a:lnTo>
                  <a:lnTo>
                    <a:pt x="151" y="144"/>
                  </a:lnTo>
                  <a:lnTo>
                    <a:pt x="135" y="169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0" y="210"/>
                  </a:lnTo>
                  <a:lnTo>
                    <a:pt x="101" y="224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72" y="262"/>
                  </a:lnTo>
                  <a:lnTo>
                    <a:pt x="66" y="274"/>
                  </a:lnTo>
                  <a:lnTo>
                    <a:pt x="60" y="287"/>
                  </a:lnTo>
                  <a:lnTo>
                    <a:pt x="54" y="299"/>
                  </a:lnTo>
                  <a:lnTo>
                    <a:pt x="54" y="299"/>
                  </a:lnTo>
                  <a:lnTo>
                    <a:pt x="24" y="344"/>
                  </a:lnTo>
                  <a:lnTo>
                    <a:pt x="17" y="355"/>
                  </a:lnTo>
                  <a:lnTo>
                    <a:pt x="11" y="367"/>
                  </a:lnTo>
                  <a:lnTo>
                    <a:pt x="5" y="380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7"/>
                  </a:lnTo>
                  <a:lnTo>
                    <a:pt x="4" y="399"/>
                  </a:lnTo>
                  <a:lnTo>
                    <a:pt x="8" y="399"/>
                  </a:lnTo>
                  <a:lnTo>
                    <a:pt x="11" y="398"/>
                  </a:lnTo>
                  <a:lnTo>
                    <a:pt x="12" y="395"/>
                  </a:lnTo>
                  <a:lnTo>
                    <a:pt x="12" y="395"/>
                  </a:lnTo>
                  <a:lnTo>
                    <a:pt x="16" y="382"/>
                  </a:lnTo>
                  <a:lnTo>
                    <a:pt x="22" y="369"/>
                  </a:lnTo>
                  <a:lnTo>
                    <a:pt x="29" y="356"/>
                  </a:lnTo>
                  <a:lnTo>
                    <a:pt x="35" y="344"/>
                  </a:lnTo>
                  <a:lnTo>
                    <a:pt x="52" y="321"/>
                  </a:lnTo>
                  <a:lnTo>
                    <a:pt x="68" y="297"/>
                  </a:lnTo>
                  <a:lnTo>
                    <a:pt x="68" y="297"/>
                  </a:lnTo>
                  <a:lnTo>
                    <a:pt x="73" y="284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83" y="265"/>
                  </a:lnTo>
                  <a:lnTo>
                    <a:pt x="88" y="258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15" y="224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47" y="174"/>
                  </a:lnTo>
                  <a:lnTo>
                    <a:pt x="164" y="147"/>
                  </a:lnTo>
                  <a:lnTo>
                    <a:pt x="182" y="122"/>
                  </a:lnTo>
                  <a:lnTo>
                    <a:pt x="192" y="109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13" y="87"/>
                  </a:lnTo>
                  <a:lnTo>
                    <a:pt x="223" y="76"/>
                  </a:lnTo>
                  <a:lnTo>
                    <a:pt x="238" y="54"/>
                  </a:lnTo>
                  <a:lnTo>
                    <a:pt x="255" y="31"/>
                  </a:lnTo>
                  <a:lnTo>
                    <a:pt x="263" y="20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4" y="8"/>
                  </a:lnTo>
                  <a:lnTo>
                    <a:pt x="274" y="6"/>
                  </a:lnTo>
                  <a:lnTo>
                    <a:pt x="272" y="2"/>
                  </a:lnTo>
                  <a:lnTo>
                    <a:pt x="268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1010"/>
            <p:cNvSpPr/>
            <p:nvPr/>
          </p:nvSpPr>
          <p:spPr bwMode="auto">
            <a:xfrm>
              <a:off x="2473326" y="4418013"/>
              <a:ext cx="68263" cy="95250"/>
            </a:xfrm>
            <a:custGeom>
              <a:cxnLst>
                <a:cxn ang="0">
                  <a:pos x="164" y="3"/>
                </a:cxn>
                <a:cxn ang="0">
                  <a:pos x="164" y="3"/>
                </a:cxn>
                <a:cxn ang="0">
                  <a:pos x="146" y="36"/>
                </a:cxn>
                <a:cxn ang="0">
                  <a:pos x="126" y="67"/>
                </a:cxn>
                <a:cxn ang="0">
                  <a:pos x="105" y="97"/>
                </a:cxn>
                <a:cxn ang="0">
                  <a:pos x="83" y="127"/>
                </a:cxn>
                <a:cxn ang="0">
                  <a:pos x="83" y="127"/>
                </a:cxn>
                <a:cxn ang="0">
                  <a:pos x="61" y="152"/>
                </a:cxn>
                <a:cxn ang="0">
                  <a:pos x="38" y="180"/>
                </a:cxn>
                <a:cxn ang="0">
                  <a:pos x="19" y="206"/>
                </a:cxn>
                <a:cxn ang="0">
                  <a:pos x="10" y="220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7"/>
                </a:cxn>
                <a:cxn ang="0">
                  <a:pos x="0" y="240"/>
                </a:cxn>
                <a:cxn ang="0">
                  <a:pos x="3" y="242"/>
                </a:cxn>
                <a:cxn ang="0">
                  <a:pos x="7" y="244"/>
                </a:cxn>
                <a:cxn ang="0">
                  <a:pos x="10" y="242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20" y="224"/>
                </a:cxn>
                <a:cxn ang="0">
                  <a:pos x="30" y="208"/>
                </a:cxn>
                <a:cxn ang="0">
                  <a:pos x="54" y="178"/>
                </a:cxn>
                <a:cxn ang="0">
                  <a:pos x="78" y="150"/>
                </a:cxn>
                <a:cxn ang="0">
                  <a:pos x="102" y="121"/>
                </a:cxn>
                <a:cxn ang="0">
                  <a:pos x="102" y="121"/>
                </a:cxn>
                <a:cxn ang="0">
                  <a:pos x="123" y="95"/>
                </a:cxn>
                <a:cxn ang="0">
                  <a:pos x="142" y="66"/>
                </a:cxn>
                <a:cxn ang="0">
                  <a:pos x="159" y="38"/>
                </a:cxn>
                <a:cxn ang="0">
                  <a:pos x="174" y="8"/>
                </a:cxn>
                <a:cxn ang="0">
                  <a:pos x="174" y="8"/>
                </a:cxn>
                <a:cxn ang="0">
                  <a:pos x="174" y="7"/>
                </a:cxn>
                <a:cxn ang="0">
                  <a:pos x="174" y="4"/>
                </a:cxn>
                <a:cxn ang="0">
                  <a:pos x="172" y="2"/>
                </a:cxn>
                <a:cxn ang="0">
                  <a:pos x="168" y="0"/>
                </a:cxn>
                <a:cxn ang="0">
                  <a:pos x="167" y="2"/>
                </a:cxn>
                <a:cxn ang="0">
                  <a:pos x="164" y="3"/>
                </a:cxn>
                <a:cxn ang="0">
                  <a:pos x="164" y="3"/>
                </a:cxn>
              </a:cxnLst>
              <a:rect l="0" t="0" r="r" b="b"/>
              <a:pathLst>
                <a:path w="174" h="244">
                  <a:moveTo>
                    <a:pt x="164" y="3"/>
                  </a:moveTo>
                  <a:lnTo>
                    <a:pt x="164" y="3"/>
                  </a:lnTo>
                  <a:lnTo>
                    <a:pt x="146" y="36"/>
                  </a:lnTo>
                  <a:lnTo>
                    <a:pt x="126" y="67"/>
                  </a:lnTo>
                  <a:lnTo>
                    <a:pt x="105" y="9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61" y="152"/>
                  </a:lnTo>
                  <a:lnTo>
                    <a:pt x="38" y="180"/>
                  </a:lnTo>
                  <a:lnTo>
                    <a:pt x="19" y="206"/>
                  </a:lnTo>
                  <a:lnTo>
                    <a:pt x="10" y="22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7"/>
                  </a:lnTo>
                  <a:lnTo>
                    <a:pt x="0" y="240"/>
                  </a:lnTo>
                  <a:lnTo>
                    <a:pt x="3" y="242"/>
                  </a:lnTo>
                  <a:lnTo>
                    <a:pt x="7" y="244"/>
                  </a:lnTo>
                  <a:lnTo>
                    <a:pt x="10" y="242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20" y="224"/>
                  </a:lnTo>
                  <a:lnTo>
                    <a:pt x="30" y="208"/>
                  </a:lnTo>
                  <a:lnTo>
                    <a:pt x="54" y="178"/>
                  </a:lnTo>
                  <a:lnTo>
                    <a:pt x="78" y="150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23" y="95"/>
                  </a:lnTo>
                  <a:lnTo>
                    <a:pt x="142" y="66"/>
                  </a:lnTo>
                  <a:lnTo>
                    <a:pt x="159" y="3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7"/>
                  </a:lnTo>
                  <a:lnTo>
                    <a:pt x="174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7" y="2"/>
                  </a:lnTo>
                  <a:lnTo>
                    <a:pt x="164" y="3"/>
                  </a:lnTo>
                  <a:lnTo>
                    <a:pt x="16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1011"/>
            <p:cNvSpPr/>
            <p:nvPr/>
          </p:nvSpPr>
          <p:spPr bwMode="auto">
            <a:xfrm>
              <a:off x="2505076" y="4446588"/>
              <a:ext cx="39688" cy="50800"/>
            </a:xfrm>
            <a:custGeom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6"/>
                </a:cxn>
                <a:cxn ang="0">
                  <a:pos x="68" y="30"/>
                </a:cxn>
                <a:cxn ang="0">
                  <a:pos x="46" y="61"/>
                </a:cxn>
                <a:cxn ang="0">
                  <a:pos x="25" y="91"/>
                </a:cxn>
                <a:cxn ang="0">
                  <a:pos x="13" y="106"/>
                </a:cxn>
                <a:cxn ang="0">
                  <a:pos x="2" y="121"/>
                </a:cxn>
                <a:cxn ang="0">
                  <a:pos x="2" y="121"/>
                </a:cxn>
                <a:cxn ang="0">
                  <a:pos x="0" y="122"/>
                </a:cxn>
                <a:cxn ang="0">
                  <a:pos x="0" y="125"/>
                </a:cxn>
                <a:cxn ang="0">
                  <a:pos x="2" y="129"/>
                </a:cxn>
                <a:cxn ang="0">
                  <a:pos x="4" y="130"/>
                </a:cxn>
                <a:cxn ang="0">
                  <a:pos x="5" y="130"/>
                </a:cxn>
                <a:cxn ang="0">
                  <a:pos x="8" y="130"/>
                </a:cxn>
                <a:cxn ang="0">
                  <a:pos x="9" y="129"/>
                </a:cxn>
                <a:cxn ang="0">
                  <a:pos x="9" y="129"/>
                </a:cxn>
                <a:cxn ang="0">
                  <a:pos x="21" y="114"/>
                </a:cxn>
                <a:cxn ang="0">
                  <a:pos x="33" y="100"/>
                </a:cxn>
                <a:cxn ang="0">
                  <a:pos x="55" y="68"/>
                </a:cxn>
                <a:cxn ang="0">
                  <a:pos x="76" y="38"/>
                </a:cxn>
                <a:cxn ang="0">
                  <a:pos x="88" y="24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3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30">
                  <a:moveTo>
                    <a:pt x="93" y="2"/>
                  </a:moveTo>
                  <a:lnTo>
                    <a:pt x="93" y="2"/>
                  </a:lnTo>
                  <a:lnTo>
                    <a:pt x="80" y="16"/>
                  </a:lnTo>
                  <a:lnTo>
                    <a:pt x="68" y="30"/>
                  </a:lnTo>
                  <a:lnTo>
                    <a:pt x="46" y="61"/>
                  </a:lnTo>
                  <a:lnTo>
                    <a:pt x="25" y="91"/>
                  </a:lnTo>
                  <a:lnTo>
                    <a:pt x="13" y="106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8" y="130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21" y="114"/>
                  </a:lnTo>
                  <a:lnTo>
                    <a:pt x="33" y="100"/>
                  </a:lnTo>
                  <a:lnTo>
                    <a:pt x="55" y="68"/>
                  </a:lnTo>
                  <a:lnTo>
                    <a:pt x="76" y="38"/>
                  </a:lnTo>
                  <a:lnTo>
                    <a:pt x="88" y="24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1012"/>
            <p:cNvSpPr/>
            <p:nvPr/>
          </p:nvSpPr>
          <p:spPr bwMode="auto">
            <a:xfrm>
              <a:off x="2274888" y="4427538"/>
              <a:ext cx="30163" cy="44450"/>
            </a:xfrm>
            <a:custGeom>
              <a:cxnLst>
                <a:cxn ang="0">
                  <a:pos x="67" y="1"/>
                </a:cxn>
                <a:cxn ang="0">
                  <a:pos x="67" y="1"/>
                </a:cxn>
                <a:cxn ang="0">
                  <a:pos x="58" y="9"/>
                </a:cxn>
                <a:cxn ang="0">
                  <a:pos x="48" y="18"/>
                </a:cxn>
                <a:cxn ang="0">
                  <a:pos x="42" y="28"/>
                </a:cxn>
                <a:cxn ang="0">
                  <a:pos x="35" y="40"/>
                </a:cxn>
                <a:cxn ang="0">
                  <a:pos x="35" y="40"/>
                </a:cxn>
                <a:cxn ang="0">
                  <a:pos x="17" y="70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3" y="109"/>
                </a:cxn>
                <a:cxn ang="0">
                  <a:pos x="5" y="111"/>
                </a:cxn>
                <a:cxn ang="0">
                  <a:pos x="5" y="111"/>
                </a:cxn>
                <a:cxn ang="0">
                  <a:pos x="12" y="109"/>
                </a:cxn>
                <a:cxn ang="0">
                  <a:pos x="17" y="104"/>
                </a:cxn>
                <a:cxn ang="0">
                  <a:pos x="17" y="104"/>
                </a:cxn>
                <a:cxn ang="0">
                  <a:pos x="18" y="103"/>
                </a:cxn>
                <a:cxn ang="0">
                  <a:pos x="18" y="100"/>
                </a:cxn>
                <a:cxn ang="0">
                  <a:pos x="17" y="98"/>
                </a:cxn>
                <a:cxn ang="0">
                  <a:pos x="16" y="96"/>
                </a:cxn>
                <a:cxn ang="0">
                  <a:pos x="16" y="96"/>
                </a:cxn>
                <a:cxn ang="0">
                  <a:pos x="25" y="77"/>
                </a:cxn>
                <a:cxn ang="0">
                  <a:pos x="37" y="58"/>
                </a:cxn>
                <a:cxn ang="0">
                  <a:pos x="37" y="58"/>
                </a:cxn>
                <a:cxn ang="0">
                  <a:pos x="44" y="45"/>
                </a:cxn>
                <a:cxn ang="0">
                  <a:pos x="52" y="32"/>
                </a:cxn>
                <a:cxn ang="0">
                  <a:pos x="61" y="21"/>
                </a:cxn>
                <a:cxn ang="0">
                  <a:pos x="67" y="15"/>
                </a:cxn>
                <a:cxn ang="0">
                  <a:pos x="73" y="10"/>
                </a:cxn>
                <a:cxn ang="0">
                  <a:pos x="73" y="10"/>
                </a:cxn>
                <a:cxn ang="0">
                  <a:pos x="75" y="9"/>
                </a:cxn>
                <a:cxn ang="0">
                  <a:pos x="75" y="6"/>
                </a:cxn>
                <a:cxn ang="0">
                  <a:pos x="75" y="2"/>
                </a:cxn>
                <a:cxn ang="0">
                  <a:pos x="73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7" y="1"/>
                </a:cxn>
              </a:cxnLst>
              <a:rect l="0" t="0" r="r" b="b"/>
              <a:pathLst>
                <a:path w="75" h="110">
                  <a:moveTo>
                    <a:pt x="67" y="1"/>
                  </a:moveTo>
                  <a:lnTo>
                    <a:pt x="67" y="1"/>
                  </a:lnTo>
                  <a:lnTo>
                    <a:pt x="58" y="9"/>
                  </a:lnTo>
                  <a:lnTo>
                    <a:pt x="48" y="18"/>
                  </a:lnTo>
                  <a:lnTo>
                    <a:pt x="42" y="2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17" y="7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12" y="109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0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5" y="77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44" y="45"/>
                  </a:lnTo>
                  <a:lnTo>
                    <a:pt x="52" y="32"/>
                  </a:lnTo>
                  <a:lnTo>
                    <a:pt x="61" y="21"/>
                  </a:lnTo>
                  <a:lnTo>
                    <a:pt x="67" y="15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5" y="6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1013"/>
            <p:cNvSpPr/>
            <p:nvPr/>
          </p:nvSpPr>
          <p:spPr bwMode="auto">
            <a:xfrm>
              <a:off x="2295526" y="4425950"/>
              <a:ext cx="41275" cy="60325"/>
            </a:xfrm>
            <a:custGeom>
              <a:cxnLst>
                <a:cxn ang="0">
                  <a:pos x="95" y="1"/>
                </a:cxn>
                <a:cxn ang="0">
                  <a:pos x="95" y="1"/>
                </a:cxn>
                <a:cxn ang="0">
                  <a:pos x="88" y="6"/>
                </a:cxn>
                <a:cxn ang="0">
                  <a:pos x="81" y="11"/>
                </a:cxn>
                <a:cxn ang="0">
                  <a:pos x="75" y="18"/>
                </a:cxn>
                <a:cxn ang="0">
                  <a:pos x="70" y="26"/>
                </a:cxn>
                <a:cxn ang="0">
                  <a:pos x="62" y="40"/>
                </a:cxn>
                <a:cxn ang="0">
                  <a:pos x="54" y="56"/>
                </a:cxn>
                <a:cxn ang="0">
                  <a:pos x="54" y="56"/>
                </a:cxn>
                <a:cxn ang="0">
                  <a:pos x="41" y="78"/>
                </a:cxn>
                <a:cxn ang="0">
                  <a:pos x="28" y="100"/>
                </a:cxn>
                <a:cxn ang="0">
                  <a:pos x="2" y="144"/>
                </a:cxn>
                <a:cxn ang="0">
                  <a:pos x="2" y="144"/>
                </a:cxn>
                <a:cxn ang="0">
                  <a:pos x="0" y="146"/>
                </a:cxn>
                <a:cxn ang="0">
                  <a:pos x="0" y="147"/>
                </a:cxn>
                <a:cxn ang="0">
                  <a:pos x="3" y="151"/>
                </a:cxn>
                <a:cxn ang="0">
                  <a:pos x="7" y="153"/>
                </a:cxn>
                <a:cxn ang="0">
                  <a:pos x="8" y="151"/>
                </a:cxn>
                <a:cxn ang="0">
                  <a:pos x="11" y="150"/>
                </a:cxn>
                <a:cxn ang="0">
                  <a:pos x="15" y="147"/>
                </a:cxn>
                <a:cxn ang="0">
                  <a:pos x="15" y="147"/>
                </a:cxn>
                <a:cxn ang="0">
                  <a:pos x="16" y="145"/>
                </a:cxn>
                <a:cxn ang="0">
                  <a:pos x="16" y="142"/>
                </a:cxn>
                <a:cxn ang="0">
                  <a:pos x="16" y="142"/>
                </a:cxn>
                <a:cxn ang="0">
                  <a:pos x="37" y="108"/>
                </a:cxn>
                <a:cxn ang="0">
                  <a:pos x="47" y="91"/>
                </a:cxn>
                <a:cxn ang="0">
                  <a:pos x="57" y="73"/>
                </a:cxn>
                <a:cxn ang="0">
                  <a:pos x="57" y="73"/>
                </a:cxn>
                <a:cxn ang="0">
                  <a:pos x="66" y="56"/>
                </a:cxn>
                <a:cxn ang="0">
                  <a:pos x="75" y="39"/>
                </a:cxn>
                <a:cxn ang="0">
                  <a:pos x="80" y="31"/>
                </a:cxn>
                <a:cxn ang="0">
                  <a:pos x="87" y="23"/>
                </a:cxn>
                <a:cxn ang="0">
                  <a:pos x="93" y="17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2" y="9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100" y="1"/>
                </a:cxn>
                <a:cxn ang="0">
                  <a:pos x="97" y="0"/>
                </a:cxn>
                <a:cxn ang="0">
                  <a:pos x="95" y="1"/>
                </a:cxn>
                <a:cxn ang="0">
                  <a:pos x="95" y="1"/>
                </a:cxn>
              </a:cxnLst>
              <a:rect l="0" t="0" r="r" b="b"/>
              <a:pathLst>
                <a:path w="104" h="153">
                  <a:moveTo>
                    <a:pt x="95" y="1"/>
                  </a:moveTo>
                  <a:lnTo>
                    <a:pt x="95" y="1"/>
                  </a:lnTo>
                  <a:lnTo>
                    <a:pt x="88" y="6"/>
                  </a:lnTo>
                  <a:lnTo>
                    <a:pt x="81" y="11"/>
                  </a:lnTo>
                  <a:lnTo>
                    <a:pt x="75" y="18"/>
                  </a:lnTo>
                  <a:lnTo>
                    <a:pt x="70" y="26"/>
                  </a:lnTo>
                  <a:lnTo>
                    <a:pt x="62" y="40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1" y="78"/>
                  </a:lnTo>
                  <a:lnTo>
                    <a:pt x="28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7" y="153"/>
                  </a:lnTo>
                  <a:lnTo>
                    <a:pt x="8" y="151"/>
                  </a:lnTo>
                  <a:lnTo>
                    <a:pt x="11" y="150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37" y="108"/>
                  </a:lnTo>
                  <a:lnTo>
                    <a:pt x="47" y="9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66" y="56"/>
                  </a:lnTo>
                  <a:lnTo>
                    <a:pt x="75" y="39"/>
                  </a:lnTo>
                  <a:lnTo>
                    <a:pt x="80" y="31"/>
                  </a:lnTo>
                  <a:lnTo>
                    <a:pt x="87" y="23"/>
                  </a:lnTo>
                  <a:lnTo>
                    <a:pt x="93" y="17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9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1014"/>
            <p:cNvSpPr/>
            <p:nvPr/>
          </p:nvSpPr>
          <p:spPr bwMode="auto">
            <a:xfrm>
              <a:off x="2317751" y="4430713"/>
              <a:ext cx="39688" cy="66675"/>
            </a:xfrm>
            <a:custGeom>
              <a:cxnLst>
                <a:cxn ang="0">
                  <a:pos x="88" y="3"/>
                </a:cxn>
                <a:cxn ang="0">
                  <a:pos x="88" y="3"/>
                </a:cxn>
                <a:cxn ang="0">
                  <a:pos x="82" y="14"/>
                </a:cxn>
                <a:cxn ang="0">
                  <a:pos x="76" y="24"/>
                </a:cxn>
                <a:cxn ang="0">
                  <a:pos x="65" y="46"/>
                </a:cxn>
                <a:cxn ang="0">
                  <a:pos x="46" y="91"/>
                </a:cxn>
                <a:cxn ang="0">
                  <a:pos x="46" y="91"/>
                </a:cxn>
                <a:cxn ang="0">
                  <a:pos x="42" y="100"/>
                </a:cxn>
                <a:cxn ang="0">
                  <a:pos x="37" y="109"/>
                </a:cxn>
                <a:cxn ang="0">
                  <a:pos x="24" y="126"/>
                </a:cxn>
                <a:cxn ang="0">
                  <a:pos x="10" y="142"/>
                </a:cxn>
                <a:cxn ang="0">
                  <a:pos x="5" y="151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0" y="163"/>
                </a:cxn>
                <a:cxn ang="0">
                  <a:pos x="0" y="167"/>
                </a:cxn>
                <a:cxn ang="0">
                  <a:pos x="3" y="168"/>
                </a:cxn>
                <a:cxn ang="0">
                  <a:pos x="7" y="168"/>
                </a:cxn>
                <a:cxn ang="0">
                  <a:pos x="7" y="168"/>
                </a:cxn>
                <a:cxn ang="0">
                  <a:pos x="7" y="168"/>
                </a:cxn>
                <a:cxn ang="0">
                  <a:pos x="7" y="168"/>
                </a:cxn>
                <a:cxn ang="0">
                  <a:pos x="10" y="165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20" y="148"/>
                </a:cxn>
                <a:cxn ang="0">
                  <a:pos x="30" y="134"/>
                </a:cxn>
                <a:cxn ang="0">
                  <a:pos x="41" y="119"/>
                </a:cxn>
                <a:cxn ang="0">
                  <a:pos x="51" y="106"/>
                </a:cxn>
                <a:cxn ang="0">
                  <a:pos x="51" y="106"/>
                </a:cxn>
                <a:cxn ang="0">
                  <a:pos x="58" y="95"/>
                </a:cxn>
                <a:cxn ang="0">
                  <a:pos x="63" y="83"/>
                </a:cxn>
                <a:cxn ang="0">
                  <a:pos x="75" y="57"/>
                </a:cxn>
                <a:cxn ang="0">
                  <a:pos x="85" y="32"/>
                </a:cxn>
                <a:cxn ang="0">
                  <a:pos x="92" y="20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99" y="7"/>
                </a:cxn>
                <a:cxn ang="0">
                  <a:pos x="99" y="4"/>
                </a:cxn>
                <a:cxn ang="0">
                  <a:pos x="98" y="3"/>
                </a:cxn>
                <a:cxn ang="0">
                  <a:pos x="97" y="2"/>
                </a:cxn>
                <a:cxn ang="0">
                  <a:pos x="92" y="0"/>
                </a:cxn>
                <a:cxn ang="0">
                  <a:pos x="90" y="2"/>
                </a:cxn>
                <a:cxn ang="0">
                  <a:pos x="88" y="3"/>
                </a:cxn>
                <a:cxn ang="0">
                  <a:pos x="88" y="3"/>
                </a:cxn>
              </a:cxnLst>
              <a:rect l="0" t="0" r="r" b="b"/>
              <a:pathLst>
                <a:path w="99" h="168">
                  <a:moveTo>
                    <a:pt x="88" y="3"/>
                  </a:moveTo>
                  <a:lnTo>
                    <a:pt x="88" y="3"/>
                  </a:lnTo>
                  <a:lnTo>
                    <a:pt x="82" y="14"/>
                  </a:lnTo>
                  <a:lnTo>
                    <a:pt x="76" y="24"/>
                  </a:lnTo>
                  <a:lnTo>
                    <a:pt x="65" y="46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2" y="100"/>
                  </a:lnTo>
                  <a:lnTo>
                    <a:pt x="37" y="109"/>
                  </a:lnTo>
                  <a:lnTo>
                    <a:pt x="24" y="126"/>
                  </a:lnTo>
                  <a:lnTo>
                    <a:pt x="10" y="142"/>
                  </a:lnTo>
                  <a:lnTo>
                    <a:pt x="5" y="151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3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20" y="148"/>
                  </a:lnTo>
                  <a:lnTo>
                    <a:pt x="30" y="134"/>
                  </a:lnTo>
                  <a:lnTo>
                    <a:pt x="41" y="119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8" y="95"/>
                  </a:lnTo>
                  <a:lnTo>
                    <a:pt x="63" y="83"/>
                  </a:lnTo>
                  <a:lnTo>
                    <a:pt x="75" y="57"/>
                  </a:lnTo>
                  <a:lnTo>
                    <a:pt x="85" y="32"/>
                  </a:lnTo>
                  <a:lnTo>
                    <a:pt x="92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9" y="7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1015"/>
            <p:cNvSpPr/>
            <p:nvPr/>
          </p:nvSpPr>
          <p:spPr bwMode="auto">
            <a:xfrm>
              <a:off x="2335213" y="4443413"/>
              <a:ext cx="39688" cy="60325"/>
            </a:xfrm>
            <a:custGeom>
              <a:cxnLst>
                <a:cxn ang="0">
                  <a:pos x="87" y="3"/>
                </a:cxn>
                <a:cxn ang="0">
                  <a:pos x="87" y="3"/>
                </a:cxn>
                <a:cxn ang="0">
                  <a:pos x="78" y="20"/>
                </a:cxn>
                <a:cxn ang="0">
                  <a:pos x="69" y="37"/>
                </a:cxn>
                <a:cxn ang="0">
                  <a:pos x="46" y="71"/>
                </a:cxn>
                <a:cxn ang="0">
                  <a:pos x="46" y="71"/>
                </a:cxn>
                <a:cxn ang="0">
                  <a:pos x="34" y="92"/>
                </a:cxn>
                <a:cxn ang="0">
                  <a:pos x="21" y="113"/>
                </a:cxn>
                <a:cxn ang="0">
                  <a:pos x="21" y="113"/>
                </a:cxn>
                <a:cxn ang="0">
                  <a:pos x="15" y="121"/>
                </a:cxn>
                <a:cxn ang="0">
                  <a:pos x="9" y="129"/>
                </a:cxn>
                <a:cxn ang="0">
                  <a:pos x="4" y="136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4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15" y="139"/>
                </a:cxn>
                <a:cxn ang="0">
                  <a:pos x="22" y="130"/>
                </a:cxn>
                <a:cxn ang="0">
                  <a:pos x="36" y="111"/>
                </a:cxn>
                <a:cxn ang="0">
                  <a:pos x="36" y="111"/>
                </a:cxn>
                <a:cxn ang="0">
                  <a:pos x="46" y="94"/>
                </a:cxn>
                <a:cxn ang="0">
                  <a:pos x="56" y="77"/>
                </a:cxn>
                <a:cxn ang="0">
                  <a:pos x="56" y="77"/>
                </a:cxn>
                <a:cxn ang="0">
                  <a:pos x="66" y="60"/>
                </a:cxn>
                <a:cxn ang="0">
                  <a:pos x="78" y="44"/>
                </a:cxn>
                <a:cxn ang="0">
                  <a:pos x="89" y="27"/>
                </a:cxn>
                <a:cxn ang="0">
                  <a:pos x="98" y="9"/>
                </a:cxn>
                <a:cxn ang="0">
                  <a:pos x="98" y="9"/>
                </a:cxn>
                <a:cxn ang="0">
                  <a:pos x="98" y="6"/>
                </a:cxn>
                <a:cxn ang="0">
                  <a:pos x="98" y="3"/>
                </a:cxn>
                <a:cxn ang="0">
                  <a:pos x="95" y="1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89" y="1"/>
                </a:cxn>
                <a:cxn ang="0">
                  <a:pos x="87" y="3"/>
                </a:cxn>
                <a:cxn ang="0">
                  <a:pos x="87" y="3"/>
                </a:cxn>
              </a:cxnLst>
              <a:rect l="0" t="0" r="r" b="b"/>
              <a:pathLst>
                <a:path w="98" h="151">
                  <a:moveTo>
                    <a:pt x="87" y="3"/>
                  </a:moveTo>
                  <a:lnTo>
                    <a:pt x="87" y="3"/>
                  </a:lnTo>
                  <a:lnTo>
                    <a:pt x="78" y="20"/>
                  </a:lnTo>
                  <a:lnTo>
                    <a:pt x="69" y="37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34" y="92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5" y="121"/>
                  </a:lnTo>
                  <a:lnTo>
                    <a:pt x="9" y="129"/>
                  </a:lnTo>
                  <a:lnTo>
                    <a:pt x="4" y="13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4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5" y="139"/>
                  </a:lnTo>
                  <a:lnTo>
                    <a:pt x="22" y="13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46" y="94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66" y="60"/>
                  </a:lnTo>
                  <a:lnTo>
                    <a:pt x="78" y="44"/>
                  </a:lnTo>
                  <a:lnTo>
                    <a:pt x="89" y="2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9" y="1"/>
                  </a:lnTo>
                  <a:lnTo>
                    <a:pt x="87" y="3"/>
                  </a:lnTo>
                  <a:lnTo>
                    <a:pt x="8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1016"/>
            <p:cNvSpPr/>
            <p:nvPr/>
          </p:nvSpPr>
          <p:spPr bwMode="auto">
            <a:xfrm>
              <a:off x="2359026" y="4451350"/>
              <a:ext cx="39688" cy="65088"/>
            </a:xfrm>
            <a:custGeom>
              <a:cxnLst>
                <a:cxn ang="0">
                  <a:pos x="89" y="4"/>
                </a:cxn>
                <a:cxn ang="0">
                  <a:pos x="89" y="4"/>
                </a:cxn>
                <a:cxn ang="0">
                  <a:pos x="84" y="15"/>
                </a:cxn>
                <a:cxn ang="0">
                  <a:pos x="77" y="25"/>
                </a:cxn>
                <a:cxn ang="0">
                  <a:pos x="64" y="45"/>
                </a:cxn>
                <a:cxn ang="0">
                  <a:pos x="64" y="45"/>
                </a:cxn>
                <a:cxn ang="0">
                  <a:pos x="54" y="66"/>
                </a:cxn>
                <a:cxn ang="0">
                  <a:pos x="42" y="86"/>
                </a:cxn>
                <a:cxn ang="0">
                  <a:pos x="42" y="86"/>
                </a:cxn>
                <a:cxn ang="0">
                  <a:pos x="20" y="123"/>
                </a:cxn>
                <a:cxn ang="0">
                  <a:pos x="9" y="141"/>
                </a:cxn>
                <a:cxn ang="0">
                  <a:pos x="4" y="151"/>
                </a:cxn>
                <a:cxn ang="0">
                  <a:pos x="1" y="160"/>
                </a:cxn>
                <a:cxn ang="0">
                  <a:pos x="1" y="160"/>
                </a:cxn>
                <a:cxn ang="0">
                  <a:pos x="0" y="162"/>
                </a:cxn>
                <a:cxn ang="0">
                  <a:pos x="1" y="165"/>
                </a:cxn>
                <a:cxn ang="0">
                  <a:pos x="4" y="168"/>
                </a:cxn>
                <a:cxn ang="0">
                  <a:pos x="9" y="166"/>
                </a:cxn>
                <a:cxn ang="0">
                  <a:pos x="10" y="165"/>
                </a:cxn>
                <a:cxn ang="0">
                  <a:pos x="12" y="164"/>
                </a:cxn>
                <a:cxn ang="0">
                  <a:pos x="12" y="164"/>
                </a:cxn>
                <a:cxn ang="0">
                  <a:pos x="16" y="153"/>
                </a:cxn>
                <a:cxn ang="0">
                  <a:pos x="21" y="143"/>
                </a:cxn>
                <a:cxn ang="0">
                  <a:pos x="31" y="123"/>
                </a:cxn>
                <a:cxn ang="0">
                  <a:pos x="44" y="103"/>
                </a:cxn>
                <a:cxn ang="0">
                  <a:pos x="56" y="85"/>
                </a:cxn>
                <a:cxn ang="0">
                  <a:pos x="56" y="85"/>
                </a:cxn>
                <a:cxn ang="0">
                  <a:pos x="68" y="64"/>
                </a:cxn>
                <a:cxn ang="0">
                  <a:pos x="78" y="43"/>
                </a:cxn>
                <a:cxn ang="0">
                  <a:pos x="78" y="43"/>
                </a:cxn>
                <a:cxn ang="0">
                  <a:pos x="90" y="26"/>
                </a:cxn>
                <a:cxn ang="0">
                  <a:pos x="95" y="17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99" y="5"/>
                </a:cxn>
                <a:cxn ang="0">
                  <a:pos x="98" y="3"/>
                </a:cxn>
                <a:cxn ang="0">
                  <a:pos x="95" y="0"/>
                </a:cxn>
                <a:cxn ang="0">
                  <a:pos x="91" y="0"/>
                </a:cxn>
                <a:cxn ang="0">
                  <a:pos x="89" y="1"/>
                </a:cxn>
                <a:cxn ang="0">
                  <a:pos x="89" y="4"/>
                </a:cxn>
                <a:cxn ang="0">
                  <a:pos x="89" y="4"/>
                </a:cxn>
              </a:cxnLst>
              <a:rect l="0" t="0" r="r" b="b"/>
              <a:pathLst>
                <a:path w="99" h="168">
                  <a:moveTo>
                    <a:pt x="89" y="4"/>
                  </a:moveTo>
                  <a:lnTo>
                    <a:pt x="89" y="4"/>
                  </a:lnTo>
                  <a:lnTo>
                    <a:pt x="84" y="15"/>
                  </a:lnTo>
                  <a:lnTo>
                    <a:pt x="77" y="2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4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0" y="123"/>
                  </a:lnTo>
                  <a:lnTo>
                    <a:pt x="9" y="141"/>
                  </a:lnTo>
                  <a:lnTo>
                    <a:pt x="4" y="151"/>
                  </a:lnTo>
                  <a:lnTo>
                    <a:pt x="1" y="160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4" y="168"/>
                  </a:lnTo>
                  <a:lnTo>
                    <a:pt x="9" y="166"/>
                  </a:lnTo>
                  <a:lnTo>
                    <a:pt x="10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6" y="153"/>
                  </a:lnTo>
                  <a:lnTo>
                    <a:pt x="21" y="143"/>
                  </a:lnTo>
                  <a:lnTo>
                    <a:pt x="31" y="123"/>
                  </a:lnTo>
                  <a:lnTo>
                    <a:pt x="44" y="10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8" y="64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90" y="26"/>
                  </a:lnTo>
                  <a:lnTo>
                    <a:pt x="95" y="17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5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9" y="1"/>
                  </a:lnTo>
                  <a:lnTo>
                    <a:pt x="89" y="4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1017"/>
            <p:cNvSpPr/>
            <p:nvPr/>
          </p:nvSpPr>
          <p:spPr bwMode="auto">
            <a:xfrm>
              <a:off x="2244726" y="4165600"/>
              <a:ext cx="25400" cy="30163"/>
            </a:xfrm>
            <a:custGeom>
              <a:cxnLst>
                <a:cxn ang="0">
                  <a:pos x="56" y="1"/>
                </a:cxn>
                <a:cxn ang="0">
                  <a:pos x="56" y="1"/>
                </a:cxn>
                <a:cxn ang="0">
                  <a:pos x="50" y="6"/>
                </a:cxn>
                <a:cxn ang="0">
                  <a:pos x="43" y="14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25" y="38"/>
                </a:cxn>
                <a:cxn ang="0">
                  <a:pos x="17" y="47"/>
                </a:cxn>
                <a:cxn ang="0">
                  <a:pos x="10" y="57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6" y="76"/>
                </a:cxn>
                <a:cxn ang="0">
                  <a:pos x="8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23" y="60"/>
                </a:cxn>
                <a:cxn ang="0">
                  <a:pos x="35" y="44"/>
                </a:cxn>
                <a:cxn ang="0">
                  <a:pos x="35" y="44"/>
                </a:cxn>
                <a:cxn ang="0">
                  <a:pos x="47" y="26"/>
                </a:cxn>
                <a:cxn ang="0">
                  <a:pos x="55" y="18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4" y="6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59" y="0"/>
                </a:cxn>
                <a:cxn ang="0">
                  <a:pos x="56" y="1"/>
                </a:cxn>
                <a:cxn ang="0">
                  <a:pos x="56" y="1"/>
                </a:cxn>
              </a:cxnLst>
              <a:rect l="0" t="0" r="r" b="b"/>
              <a:pathLst>
                <a:path w="64" h="76">
                  <a:moveTo>
                    <a:pt x="56" y="1"/>
                  </a:moveTo>
                  <a:lnTo>
                    <a:pt x="56" y="1"/>
                  </a:lnTo>
                  <a:lnTo>
                    <a:pt x="50" y="6"/>
                  </a:lnTo>
                  <a:lnTo>
                    <a:pt x="43" y="1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5" y="38"/>
                  </a:lnTo>
                  <a:lnTo>
                    <a:pt x="17" y="47"/>
                  </a:lnTo>
                  <a:lnTo>
                    <a:pt x="10" y="5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23" y="60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7" y="26"/>
                  </a:lnTo>
                  <a:lnTo>
                    <a:pt x="55" y="1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1018"/>
            <p:cNvSpPr/>
            <p:nvPr/>
          </p:nvSpPr>
          <p:spPr bwMode="auto">
            <a:xfrm>
              <a:off x="2309813" y="4149725"/>
              <a:ext cx="15875" cy="30163"/>
            </a:xfrm>
            <a:custGeom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7" y="10"/>
                </a:cxn>
                <a:cxn ang="0">
                  <a:pos x="24" y="14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7" y="5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6" y="76"/>
                </a:cxn>
                <a:cxn ang="0">
                  <a:pos x="10" y="76"/>
                </a:cxn>
                <a:cxn ang="0">
                  <a:pos x="11" y="74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9" y="51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30" y="25"/>
                </a:cxn>
                <a:cxn ang="0">
                  <a:pos x="34" y="20"/>
                </a:cxn>
                <a:cxn ang="0">
                  <a:pos x="37" y="13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8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9" y="1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40" h="76">
                  <a:moveTo>
                    <a:pt x="28" y="5"/>
                  </a:moveTo>
                  <a:lnTo>
                    <a:pt x="28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7" y="5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9" y="5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25"/>
                  </a:lnTo>
                  <a:lnTo>
                    <a:pt x="34" y="20"/>
                  </a:lnTo>
                  <a:lnTo>
                    <a:pt x="37" y="1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Freeform 1019"/>
            <p:cNvSpPr/>
            <p:nvPr/>
          </p:nvSpPr>
          <p:spPr bwMode="auto">
            <a:xfrm>
              <a:off x="2349501" y="4143375"/>
              <a:ext cx="20638" cy="28575"/>
            </a:xfrm>
            <a:custGeom>
              <a:cxnLst>
                <a:cxn ang="0">
                  <a:pos x="42" y="7"/>
                </a:cxn>
                <a:cxn ang="0">
                  <a:pos x="42" y="7"/>
                </a:cxn>
                <a:cxn ang="0">
                  <a:pos x="40" y="11"/>
                </a:cxn>
                <a:cxn ang="0">
                  <a:pos x="38" y="15"/>
                </a:cxn>
                <a:cxn ang="0">
                  <a:pos x="31" y="20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8" y="32"/>
                </a:cxn>
                <a:cxn ang="0">
                  <a:pos x="18" y="32"/>
                </a:cxn>
                <a:cxn ang="0">
                  <a:pos x="9" y="49"/>
                </a:cxn>
                <a:cxn ang="0">
                  <a:pos x="4" y="5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5" y="59"/>
                </a:cxn>
                <a:cxn ang="0">
                  <a:pos x="21" y="50"/>
                </a:cxn>
                <a:cxn ang="0">
                  <a:pos x="26" y="41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0" y="28"/>
                </a:cxn>
                <a:cxn ang="0">
                  <a:pos x="46" y="21"/>
                </a:cxn>
                <a:cxn ang="0">
                  <a:pos x="51" y="15"/>
                </a:cxn>
                <a:cxn ang="0">
                  <a:pos x="52" y="11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2" y="2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2" y="7"/>
                </a:cxn>
                <a:cxn ang="0">
                  <a:pos x="42" y="7"/>
                </a:cxn>
              </a:cxnLst>
              <a:rect l="0" t="0" r="r" b="b"/>
              <a:pathLst>
                <a:path w="52" h="72">
                  <a:moveTo>
                    <a:pt x="42" y="7"/>
                  </a:moveTo>
                  <a:lnTo>
                    <a:pt x="42" y="7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9" y="49"/>
                  </a:lnTo>
                  <a:lnTo>
                    <a:pt x="4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5" y="59"/>
                  </a:lnTo>
                  <a:lnTo>
                    <a:pt x="21" y="50"/>
                  </a:lnTo>
                  <a:lnTo>
                    <a:pt x="26" y="4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0" y="28"/>
                  </a:lnTo>
                  <a:lnTo>
                    <a:pt x="46" y="21"/>
                  </a:lnTo>
                  <a:lnTo>
                    <a:pt x="51" y="15"/>
                  </a:lnTo>
                  <a:lnTo>
                    <a:pt x="52" y="11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Freeform 1020"/>
            <p:cNvSpPr/>
            <p:nvPr/>
          </p:nvSpPr>
          <p:spPr bwMode="auto">
            <a:xfrm>
              <a:off x="2406651" y="4140200"/>
              <a:ext cx="14288" cy="25400"/>
            </a:xfrm>
            <a:custGeom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5" y="10"/>
                </a:cxn>
                <a:cxn ang="0">
                  <a:pos x="21" y="17"/>
                </a:cxn>
                <a:cxn ang="0">
                  <a:pos x="14" y="30"/>
                </a:cxn>
                <a:cxn ang="0">
                  <a:pos x="7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3" y="21"/>
                </a:cxn>
                <a:cxn ang="0">
                  <a:pos x="35" y="1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8" h="64">
                  <a:moveTo>
                    <a:pt x="26" y="4"/>
                  </a:moveTo>
                  <a:lnTo>
                    <a:pt x="26" y="4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4" y="30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1021"/>
            <p:cNvSpPr/>
            <p:nvPr/>
          </p:nvSpPr>
          <p:spPr bwMode="auto">
            <a:xfrm>
              <a:off x="2465388" y="4144963"/>
              <a:ext cx="15875" cy="23813"/>
            </a:xfrm>
            <a:custGeom>
              <a:cxnLst>
                <a:cxn ang="0">
                  <a:pos x="32" y="1"/>
                </a:cxn>
                <a:cxn ang="0">
                  <a:pos x="32" y="1"/>
                </a:cxn>
                <a:cxn ang="0">
                  <a:pos x="27" y="8"/>
                </a:cxn>
                <a:cxn ang="0">
                  <a:pos x="23" y="15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6" y="41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4" y="60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8" y="43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30" y="26"/>
                </a:cxn>
                <a:cxn ang="0">
                  <a:pos x="34" y="21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2" y="8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2" y="1"/>
                </a:cxn>
              </a:cxnLst>
              <a:rect l="0" t="0" r="r" b="b"/>
              <a:pathLst>
                <a:path w="42" h="60">
                  <a:moveTo>
                    <a:pt x="32" y="1"/>
                  </a:moveTo>
                  <a:lnTo>
                    <a:pt x="32" y="1"/>
                  </a:lnTo>
                  <a:lnTo>
                    <a:pt x="27" y="8"/>
                  </a:lnTo>
                  <a:lnTo>
                    <a:pt x="23" y="1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6" y="4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8" y="4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6"/>
                  </a:lnTo>
                  <a:lnTo>
                    <a:pt x="34" y="21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1022"/>
            <p:cNvSpPr/>
            <p:nvPr/>
          </p:nvSpPr>
          <p:spPr bwMode="auto">
            <a:xfrm>
              <a:off x="2503488" y="4156075"/>
              <a:ext cx="15875" cy="25400"/>
            </a:xfrm>
            <a:custGeom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9" y="10"/>
                </a:cxn>
                <a:cxn ang="0">
                  <a:pos x="25" y="17"/>
                </a:cxn>
                <a:cxn ang="0">
                  <a:pos x="17" y="30"/>
                </a:cxn>
                <a:cxn ang="0">
                  <a:pos x="8" y="41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4" y="62"/>
                </a:cxn>
                <a:cxn ang="0">
                  <a:pos x="6" y="64"/>
                </a:cxn>
                <a:cxn ang="0">
                  <a:pos x="8" y="64"/>
                </a:cxn>
                <a:cxn ang="0">
                  <a:pos x="9" y="62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9" y="47"/>
                </a:cxn>
                <a:cxn ang="0">
                  <a:pos x="28" y="34"/>
                </a:cxn>
                <a:cxn ang="0">
                  <a:pos x="36" y="21"/>
                </a:cxn>
                <a:cxn ang="0">
                  <a:pos x="40" y="1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2" h="64">
                  <a:moveTo>
                    <a:pt x="30" y="4"/>
                  </a:moveTo>
                  <a:lnTo>
                    <a:pt x="30" y="4"/>
                  </a:lnTo>
                  <a:lnTo>
                    <a:pt x="29" y="10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8" y="4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9" y="47"/>
                  </a:lnTo>
                  <a:lnTo>
                    <a:pt x="28" y="34"/>
                  </a:lnTo>
                  <a:lnTo>
                    <a:pt x="36" y="21"/>
                  </a:lnTo>
                  <a:lnTo>
                    <a:pt x="40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1023"/>
            <p:cNvSpPr/>
            <p:nvPr/>
          </p:nvSpPr>
          <p:spPr bwMode="auto">
            <a:xfrm>
              <a:off x="2543176" y="4179888"/>
              <a:ext cx="15875" cy="20638"/>
            </a:xfrm>
            <a:custGeom>
              <a:cxnLst>
                <a:cxn ang="0">
                  <a:pos x="28" y="2"/>
                </a:cxn>
                <a:cxn ang="0">
                  <a:pos x="28" y="2"/>
                </a:cxn>
                <a:cxn ang="0">
                  <a:pos x="23" y="13"/>
                </a:cxn>
                <a:cxn ang="0">
                  <a:pos x="17" y="22"/>
                </a:cxn>
                <a:cxn ang="0">
                  <a:pos x="9" y="31"/>
                </a:cxn>
                <a:cxn ang="0">
                  <a:pos x="3" y="39"/>
                </a:cxn>
                <a:cxn ang="0">
                  <a:pos x="3" y="39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7" y="49"/>
                </a:cxn>
                <a:cxn ang="0">
                  <a:pos x="8" y="49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9" y="39"/>
                </a:cxn>
                <a:cxn ang="0">
                  <a:pos x="26" y="29"/>
                </a:cxn>
                <a:cxn ang="0">
                  <a:pos x="32" y="1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38" h="49">
                  <a:moveTo>
                    <a:pt x="28" y="2"/>
                  </a:moveTo>
                  <a:lnTo>
                    <a:pt x="28" y="2"/>
                  </a:lnTo>
                  <a:lnTo>
                    <a:pt x="23" y="13"/>
                  </a:lnTo>
                  <a:lnTo>
                    <a:pt x="17" y="22"/>
                  </a:lnTo>
                  <a:lnTo>
                    <a:pt x="9" y="3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9" y="39"/>
                  </a:lnTo>
                  <a:lnTo>
                    <a:pt x="26" y="29"/>
                  </a:lnTo>
                  <a:lnTo>
                    <a:pt x="32" y="1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1024"/>
            <p:cNvSpPr/>
            <p:nvPr/>
          </p:nvSpPr>
          <p:spPr bwMode="auto">
            <a:xfrm>
              <a:off x="2586038" y="4205288"/>
              <a:ext cx="9525" cy="19050"/>
            </a:xfrm>
            <a:custGeom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15"/>
                </a:cxn>
                <a:cxn ang="0">
                  <a:pos x="9" y="24"/>
                </a:cxn>
                <a:cxn ang="0">
                  <a:pos x="5" y="3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2" y="49"/>
                </a:cxn>
                <a:cxn ang="0">
                  <a:pos x="6" y="49"/>
                </a:cxn>
                <a:cxn ang="0">
                  <a:pos x="9" y="49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15" y="37"/>
                </a:cxn>
                <a:cxn ang="0">
                  <a:pos x="19" y="26"/>
                </a:cxn>
                <a:cxn ang="0">
                  <a:pos x="22" y="16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49">
                  <a:moveTo>
                    <a:pt x="11" y="5"/>
                  </a:moveTo>
                  <a:lnTo>
                    <a:pt x="11" y="5"/>
                  </a:lnTo>
                  <a:lnTo>
                    <a:pt x="10" y="15"/>
                  </a:lnTo>
                  <a:lnTo>
                    <a:pt x="9" y="24"/>
                  </a:lnTo>
                  <a:lnTo>
                    <a:pt x="5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26"/>
                  </a:lnTo>
                  <a:lnTo>
                    <a:pt x="22" y="1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1025"/>
            <p:cNvSpPr/>
            <p:nvPr/>
          </p:nvSpPr>
          <p:spPr bwMode="auto">
            <a:xfrm>
              <a:off x="2616201" y="4238625"/>
              <a:ext cx="15875" cy="25400"/>
            </a:xfrm>
            <a:custGeom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7" y="13"/>
                </a:cxn>
                <a:cxn ang="0">
                  <a:pos x="24" y="19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8" y="4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3" y="59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20" y="44"/>
                </a:cxn>
                <a:cxn ang="0">
                  <a:pos x="29" y="33"/>
                </a:cxn>
                <a:cxn ang="0">
                  <a:pos x="34" y="26"/>
                </a:cxn>
                <a:cxn ang="0">
                  <a:pos x="37" y="18"/>
                </a:cxn>
                <a:cxn ang="0">
                  <a:pos x="38" y="1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38" h="60">
                  <a:moveTo>
                    <a:pt x="38" y="4"/>
                  </a:moveTo>
                  <a:lnTo>
                    <a:pt x="38" y="4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13"/>
                  </a:lnTo>
                  <a:lnTo>
                    <a:pt x="24" y="1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20" y="44"/>
                  </a:lnTo>
                  <a:lnTo>
                    <a:pt x="29" y="33"/>
                  </a:lnTo>
                  <a:lnTo>
                    <a:pt x="34" y="26"/>
                  </a:lnTo>
                  <a:lnTo>
                    <a:pt x="37" y="18"/>
                  </a:lnTo>
                  <a:lnTo>
                    <a:pt x="38" y="1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1026"/>
            <p:cNvSpPr/>
            <p:nvPr/>
          </p:nvSpPr>
          <p:spPr bwMode="auto">
            <a:xfrm>
              <a:off x="2638426" y="4265613"/>
              <a:ext cx="15875" cy="25400"/>
            </a:xfrm>
            <a:custGeom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12"/>
                </a:cxn>
                <a:cxn ang="0">
                  <a:pos x="24" y="17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0" y="43"/>
                </a:cxn>
                <a:cxn ang="0">
                  <a:pos x="7" y="48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4" y="56"/>
                </a:cxn>
                <a:cxn ang="0">
                  <a:pos x="20" y="50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34" y="21"/>
                </a:cxn>
                <a:cxn ang="0">
                  <a:pos x="37" y="13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2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8" h="64">
                  <a:moveTo>
                    <a:pt x="26" y="5"/>
                  </a:moveTo>
                  <a:lnTo>
                    <a:pt x="26" y="5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4" y="56"/>
                  </a:lnTo>
                  <a:lnTo>
                    <a:pt x="20" y="5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34" y="21"/>
                  </a:lnTo>
                  <a:lnTo>
                    <a:pt x="37" y="1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1027"/>
            <p:cNvSpPr/>
            <p:nvPr/>
          </p:nvSpPr>
          <p:spPr bwMode="auto">
            <a:xfrm>
              <a:off x="2665413" y="4306888"/>
              <a:ext cx="12700" cy="25400"/>
            </a:xfrm>
            <a:custGeom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2" y="12"/>
                </a:cxn>
                <a:cxn ang="0">
                  <a:pos x="21" y="20"/>
                </a:cxn>
                <a:cxn ang="0">
                  <a:pos x="16" y="32"/>
                </a:cxn>
                <a:cxn ang="0">
                  <a:pos x="9" y="45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20" y="49"/>
                </a:cxn>
                <a:cxn ang="0">
                  <a:pos x="28" y="35"/>
                </a:cxn>
                <a:cxn ang="0">
                  <a:pos x="33" y="21"/>
                </a:cxn>
                <a:cxn ang="0">
                  <a:pos x="34" y="13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34" h="64">
                  <a:moveTo>
                    <a:pt x="24" y="5"/>
                  </a:moveTo>
                  <a:lnTo>
                    <a:pt x="24" y="5"/>
                  </a:lnTo>
                  <a:lnTo>
                    <a:pt x="22" y="12"/>
                  </a:lnTo>
                  <a:lnTo>
                    <a:pt x="21" y="20"/>
                  </a:lnTo>
                  <a:lnTo>
                    <a:pt x="16" y="32"/>
                  </a:lnTo>
                  <a:lnTo>
                    <a:pt x="9" y="4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20" y="49"/>
                  </a:lnTo>
                  <a:lnTo>
                    <a:pt x="28" y="35"/>
                  </a:lnTo>
                  <a:lnTo>
                    <a:pt x="33" y="21"/>
                  </a:lnTo>
                  <a:lnTo>
                    <a:pt x="34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Freeform 1028"/>
            <p:cNvSpPr/>
            <p:nvPr/>
          </p:nvSpPr>
          <p:spPr bwMode="auto">
            <a:xfrm>
              <a:off x="2667001" y="4356100"/>
              <a:ext cx="23813" cy="38100"/>
            </a:xfrm>
            <a:custGeom>
              <a:cxnLst>
                <a:cxn ang="0">
                  <a:pos x="46" y="5"/>
                </a:cxn>
                <a:cxn ang="0">
                  <a:pos x="46" y="5"/>
                </a:cxn>
                <a:cxn ang="0">
                  <a:pos x="44" y="12"/>
                </a:cxn>
                <a:cxn ang="0">
                  <a:pos x="43" y="17"/>
                </a:cxn>
                <a:cxn ang="0">
                  <a:pos x="38" y="2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2" y="69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1"/>
                </a:cxn>
                <a:cxn ang="0">
                  <a:pos x="0" y="94"/>
                </a:cxn>
                <a:cxn ang="0">
                  <a:pos x="3" y="98"/>
                </a:cxn>
                <a:cxn ang="0">
                  <a:pos x="6" y="98"/>
                </a:cxn>
                <a:cxn ang="0">
                  <a:pos x="9" y="98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23" y="72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4" y="38"/>
                </a:cxn>
                <a:cxn ang="0">
                  <a:pos x="50" y="29"/>
                </a:cxn>
                <a:cxn ang="0">
                  <a:pos x="55" y="17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6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6" y="5"/>
                </a:cxn>
              </a:cxnLst>
              <a:rect l="0" t="0" r="r" b="b"/>
              <a:pathLst>
                <a:path w="57" h="98">
                  <a:moveTo>
                    <a:pt x="46" y="5"/>
                  </a:moveTo>
                  <a:lnTo>
                    <a:pt x="46" y="5"/>
                  </a:lnTo>
                  <a:lnTo>
                    <a:pt x="44" y="12"/>
                  </a:lnTo>
                  <a:lnTo>
                    <a:pt x="43" y="17"/>
                  </a:lnTo>
                  <a:lnTo>
                    <a:pt x="38" y="2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2" y="6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23" y="7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4" y="38"/>
                  </a:lnTo>
                  <a:lnTo>
                    <a:pt x="50" y="29"/>
                  </a:lnTo>
                  <a:lnTo>
                    <a:pt x="55" y="17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Freeform 1029"/>
            <p:cNvSpPr/>
            <p:nvPr/>
          </p:nvSpPr>
          <p:spPr bwMode="auto">
            <a:xfrm>
              <a:off x="2357438" y="4194175"/>
              <a:ext cx="103188" cy="66675"/>
            </a:xfrm>
            <a:custGeom>
              <a:cxnLst>
                <a:cxn ang="0">
                  <a:pos x="233" y="168"/>
                </a:cxn>
                <a:cxn ang="0">
                  <a:pos x="219" y="165"/>
                </a:cxn>
                <a:cxn ang="0">
                  <a:pos x="213" y="159"/>
                </a:cxn>
                <a:cxn ang="0">
                  <a:pos x="209" y="150"/>
                </a:cxn>
                <a:cxn ang="0">
                  <a:pos x="208" y="145"/>
                </a:cxn>
                <a:cxn ang="0">
                  <a:pos x="210" y="116"/>
                </a:cxn>
                <a:cxn ang="0">
                  <a:pos x="213" y="93"/>
                </a:cxn>
                <a:cxn ang="0">
                  <a:pos x="212" y="69"/>
                </a:cxn>
                <a:cxn ang="0">
                  <a:pos x="209" y="63"/>
                </a:cxn>
                <a:cxn ang="0">
                  <a:pos x="199" y="53"/>
                </a:cxn>
                <a:cxn ang="0">
                  <a:pos x="185" y="49"/>
                </a:cxn>
                <a:cxn ang="0">
                  <a:pos x="168" y="49"/>
                </a:cxn>
                <a:cxn ang="0">
                  <a:pos x="141" y="51"/>
                </a:cxn>
                <a:cxn ang="0">
                  <a:pos x="125" y="52"/>
                </a:cxn>
                <a:cxn ang="0">
                  <a:pos x="108" y="52"/>
                </a:cxn>
                <a:cxn ang="0">
                  <a:pos x="73" y="53"/>
                </a:cxn>
                <a:cxn ang="0">
                  <a:pos x="64" y="56"/>
                </a:cxn>
                <a:cxn ang="0">
                  <a:pos x="53" y="66"/>
                </a:cxn>
                <a:cxn ang="0">
                  <a:pos x="48" y="83"/>
                </a:cxn>
                <a:cxn ang="0">
                  <a:pos x="48" y="108"/>
                </a:cxn>
                <a:cxn ang="0">
                  <a:pos x="48" y="117"/>
                </a:cxn>
                <a:cxn ang="0">
                  <a:pos x="49" y="123"/>
                </a:cxn>
                <a:cxn ang="0">
                  <a:pos x="51" y="128"/>
                </a:cxn>
                <a:cxn ang="0">
                  <a:pos x="55" y="145"/>
                </a:cxn>
                <a:cxn ang="0">
                  <a:pos x="55" y="150"/>
                </a:cxn>
                <a:cxn ang="0">
                  <a:pos x="51" y="159"/>
                </a:cxn>
                <a:cxn ang="0">
                  <a:pos x="44" y="165"/>
                </a:cxn>
                <a:cxn ang="0">
                  <a:pos x="31" y="168"/>
                </a:cxn>
                <a:cxn ang="0">
                  <a:pos x="22" y="167"/>
                </a:cxn>
                <a:cxn ang="0">
                  <a:pos x="11" y="161"/>
                </a:cxn>
                <a:cxn ang="0">
                  <a:pos x="8" y="154"/>
                </a:cxn>
                <a:cxn ang="0">
                  <a:pos x="4" y="149"/>
                </a:cxn>
                <a:cxn ang="0">
                  <a:pos x="2" y="144"/>
                </a:cxn>
                <a:cxn ang="0">
                  <a:pos x="0" y="134"/>
                </a:cxn>
                <a:cxn ang="0">
                  <a:pos x="0" y="124"/>
                </a:cxn>
                <a:cxn ang="0">
                  <a:pos x="0" y="112"/>
                </a:cxn>
                <a:cxn ang="0">
                  <a:pos x="1" y="66"/>
                </a:cxn>
                <a:cxn ang="0">
                  <a:pos x="5" y="51"/>
                </a:cxn>
                <a:cxn ang="0">
                  <a:pos x="11" y="36"/>
                </a:cxn>
                <a:cxn ang="0">
                  <a:pos x="21" y="25"/>
                </a:cxn>
                <a:cxn ang="0">
                  <a:pos x="32" y="15"/>
                </a:cxn>
                <a:cxn ang="0">
                  <a:pos x="61" y="6"/>
                </a:cxn>
                <a:cxn ang="0">
                  <a:pos x="95" y="2"/>
                </a:cxn>
                <a:cxn ang="0">
                  <a:pos x="112" y="2"/>
                </a:cxn>
                <a:cxn ang="0">
                  <a:pos x="136" y="1"/>
                </a:cxn>
                <a:cxn ang="0">
                  <a:pos x="171" y="0"/>
                </a:cxn>
                <a:cxn ang="0">
                  <a:pos x="201" y="1"/>
                </a:cxn>
                <a:cxn ang="0">
                  <a:pos x="223" y="8"/>
                </a:cxn>
                <a:cxn ang="0">
                  <a:pos x="239" y="17"/>
                </a:cxn>
                <a:cxn ang="0">
                  <a:pos x="250" y="30"/>
                </a:cxn>
                <a:cxn ang="0">
                  <a:pos x="255" y="40"/>
                </a:cxn>
                <a:cxn ang="0">
                  <a:pos x="259" y="61"/>
                </a:cxn>
                <a:cxn ang="0">
                  <a:pos x="260" y="91"/>
                </a:cxn>
                <a:cxn ang="0">
                  <a:pos x="259" y="111"/>
                </a:cxn>
                <a:cxn ang="0">
                  <a:pos x="257" y="145"/>
                </a:cxn>
                <a:cxn ang="0">
                  <a:pos x="256" y="150"/>
                </a:cxn>
                <a:cxn ang="0">
                  <a:pos x="252" y="159"/>
                </a:cxn>
                <a:cxn ang="0">
                  <a:pos x="246" y="165"/>
                </a:cxn>
                <a:cxn ang="0">
                  <a:pos x="233" y="168"/>
                </a:cxn>
              </a:cxnLst>
              <a:rect l="0" t="0" r="r" b="b"/>
              <a:pathLst>
                <a:path w="260" h="168">
                  <a:moveTo>
                    <a:pt x="233" y="168"/>
                  </a:moveTo>
                  <a:lnTo>
                    <a:pt x="233" y="168"/>
                  </a:lnTo>
                  <a:lnTo>
                    <a:pt x="223" y="167"/>
                  </a:lnTo>
                  <a:lnTo>
                    <a:pt x="219" y="165"/>
                  </a:lnTo>
                  <a:lnTo>
                    <a:pt x="216" y="163"/>
                  </a:lnTo>
                  <a:lnTo>
                    <a:pt x="213" y="159"/>
                  </a:lnTo>
                  <a:lnTo>
                    <a:pt x="210" y="155"/>
                  </a:lnTo>
                  <a:lnTo>
                    <a:pt x="209" y="150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9" y="131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3" y="93"/>
                  </a:lnTo>
                  <a:lnTo>
                    <a:pt x="213" y="82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09" y="63"/>
                  </a:lnTo>
                  <a:lnTo>
                    <a:pt x="204" y="57"/>
                  </a:lnTo>
                  <a:lnTo>
                    <a:pt x="199" y="53"/>
                  </a:lnTo>
                  <a:lnTo>
                    <a:pt x="192" y="52"/>
                  </a:lnTo>
                  <a:lnTo>
                    <a:pt x="185" y="49"/>
                  </a:lnTo>
                  <a:lnTo>
                    <a:pt x="17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25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90" y="52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64" y="56"/>
                  </a:lnTo>
                  <a:lnTo>
                    <a:pt x="57" y="60"/>
                  </a:lnTo>
                  <a:lnTo>
                    <a:pt x="53" y="66"/>
                  </a:lnTo>
                  <a:lnTo>
                    <a:pt x="49" y="74"/>
                  </a:lnTo>
                  <a:lnTo>
                    <a:pt x="48" y="83"/>
                  </a:lnTo>
                  <a:lnTo>
                    <a:pt x="48" y="91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9" y="123"/>
                  </a:lnTo>
                  <a:lnTo>
                    <a:pt x="51" y="128"/>
                  </a:lnTo>
                  <a:lnTo>
                    <a:pt x="51" y="128"/>
                  </a:lnTo>
                  <a:lnTo>
                    <a:pt x="53" y="13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50"/>
                  </a:lnTo>
                  <a:lnTo>
                    <a:pt x="53" y="155"/>
                  </a:lnTo>
                  <a:lnTo>
                    <a:pt x="51" y="159"/>
                  </a:lnTo>
                  <a:lnTo>
                    <a:pt x="47" y="163"/>
                  </a:lnTo>
                  <a:lnTo>
                    <a:pt x="44" y="165"/>
                  </a:lnTo>
                  <a:lnTo>
                    <a:pt x="39" y="167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22" y="167"/>
                  </a:lnTo>
                  <a:lnTo>
                    <a:pt x="15" y="163"/>
                  </a:lnTo>
                  <a:lnTo>
                    <a:pt x="11" y="161"/>
                  </a:lnTo>
                  <a:lnTo>
                    <a:pt x="9" y="158"/>
                  </a:lnTo>
                  <a:lnTo>
                    <a:pt x="8" y="154"/>
                  </a:lnTo>
                  <a:lnTo>
                    <a:pt x="6" y="149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81"/>
                  </a:lnTo>
                  <a:lnTo>
                    <a:pt x="1" y="66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8" y="43"/>
                  </a:lnTo>
                  <a:lnTo>
                    <a:pt x="11" y="36"/>
                  </a:lnTo>
                  <a:lnTo>
                    <a:pt x="15" y="30"/>
                  </a:lnTo>
                  <a:lnTo>
                    <a:pt x="21" y="25"/>
                  </a:lnTo>
                  <a:lnTo>
                    <a:pt x="26" y="19"/>
                  </a:lnTo>
                  <a:lnTo>
                    <a:pt x="32" y="15"/>
                  </a:lnTo>
                  <a:lnTo>
                    <a:pt x="45" y="10"/>
                  </a:lnTo>
                  <a:lnTo>
                    <a:pt x="61" y="6"/>
                  </a:lnTo>
                  <a:lnTo>
                    <a:pt x="77" y="4"/>
                  </a:lnTo>
                  <a:lnTo>
                    <a:pt x="95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87" y="0"/>
                  </a:lnTo>
                  <a:lnTo>
                    <a:pt x="201" y="1"/>
                  </a:lnTo>
                  <a:lnTo>
                    <a:pt x="213" y="4"/>
                  </a:lnTo>
                  <a:lnTo>
                    <a:pt x="223" y="8"/>
                  </a:lnTo>
                  <a:lnTo>
                    <a:pt x="233" y="12"/>
                  </a:lnTo>
                  <a:lnTo>
                    <a:pt x="239" y="17"/>
                  </a:lnTo>
                  <a:lnTo>
                    <a:pt x="246" y="23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5" y="40"/>
                  </a:lnTo>
                  <a:lnTo>
                    <a:pt x="257" y="51"/>
                  </a:lnTo>
                  <a:lnTo>
                    <a:pt x="259" y="61"/>
                  </a:lnTo>
                  <a:lnTo>
                    <a:pt x="260" y="70"/>
                  </a:lnTo>
                  <a:lnTo>
                    <a:pt x="260" y="91"/>
                  </a:lnTo>
                  <a:lnTo>
                    <a:pt x="259" y="111"/>
                  </a:lnTo>
                  <a:lnTo>
                    <a:pt x="259" y="111"/>
                  </a:lnTo>
                  <a:lnTo>
                    <a:pt x="257" y="128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6" y="150"/>
                  </a:lnTo>
                  <a:lnTo>
                    <a:pt x="255" y="155"/>
                  </a:lnTo>
                  <a:lnTo>
                    <a:pt x="252" y="159"/>
                  </a:lnTo>
                  <a:lnTo>
                    <a:pt x="250" y="163"/>
                  </a:lnTo>
                  <a:lnTo>
                    <a:pt x="246" y="165"/>
                  </a:lnTo>
                  <a:lnTo>
                    <a:pt x="242" y="167"/>
                  </a:lnTo>
                  <a:lnTo>
                    <a:pt x="233" y="168"/>
                  </a:lnTo>
                  <a:lnTo>
                    <a:pt x="233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1030"/>
            <p:cNvSpPr/>
            <p:nvPr/>
          </p:nvSpPr>
          <p:spPr bwMode="auto">
            <a:xfrm>
              <a:off x="2357438" y="4508500"/>
              <a:ext cx="101600" cy="63500"/>
            </a:xfrm>
            <a:custGeom>
              <a:cxnLst>
                <a:cxn ang="0">
                  <a:pos x="172" y="160"/>
                </a:cxn>
                <a:cxn ang="0">
                  <a:pos x="137" y="159"/>
                </a:cxn>
                <a:cxn ang="0">
                  <a:pos x="134" y="159"/>
                </a:cxn>
                <a:cxn ang="0">
                  <a:pos x="116" y="158"/>
                </a:cxn>
                <a:cxn ang="0">
                  <a:pos x="79" y="155"/>
                </a:cxn>
                <a:cxn ang="0">
                  <a:pos x="57" y="151"/>
                </a:cxn>
                <a:cxn ang="0">
                  <a:pos x="38" y="142"/>
                </a:cxn>
                <a:cxn ang="0">
                  <a:pos x="30" y="136"/>
                </a:cxn>
                <a:cxn ang="0">
                  <a:pos x="13" y="111"/>
                </a:cxn>
                <a:cxn ang="0">
                  <a:pos x="4" y="85"/>
                </a:cxn>
                <a:cxn ang="0">
                  <a:pos x="0" y="57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40" y="6"/>
                </a:cxn>
                <a:cxn ang="0">
                  <a:pos x="47" y="13"/>
                </a:cxn>
                <a:cxn ang="0">
                  <a:pos x="48" y="23"/>
                </a:cxn>
                <a:cxn ang="0">
                  <a:pos x="48" y="35"/>
                </a:cxn>
                <a:cxn ang="0">
                  <a:pos x="48" y="56"/>
                </a:cxn>
                <a:cxn ang="0">
                  <a:pos x="49" y="77"/>
                </a:cxn>
                <a:cxn ang="0">
                  <a:pos x="57" y="95"/>
                </a:cxn>
                <a:cxn ang="0">
                  <a:pos x="65" y="100"/>
                </a:cxn>
                <a:cxn ang="0">
                  <a:pos x="74" y="103"/>
                </a:cxn>
                <a:cxn ang="0">
                  <a:pos x="96" y="106"/>
                </a:cxn>
                <a:cxn ang="0">
                  <a:pos x="121" y="108"/>
                </a:cxn>
                <a:cxn ang="0">
                  <a:pos x="148" y="109"/>
                </a:cxn>
                <a:cxn ang="0">
                  <a:pos x="159" y="111"/>
                </a:cxn>
                <a:cxn ang="0">
                  <a:pos x="171" y="111"/>
                </a:cxn>
                <a:cxn ang="0">
                  <a:pos x="191" y="109"/>
                </a:cxn>
                <a:cxn ang="0">
                  <a:pos x="201" y="107"/>
                </a:cxn>
                <a:cxn ang="0">
                  <a:pos x="205" y="91"/>
                </a:cxn>
                <a:cxn ang="0">
                  <a:pos x="204" y="53"/>
                </a:cxn>
                <a:cxn ang="0">
                  <a:pos x="201" y="23"/>
                </a:cxn>
                <a:cxn ang="0">
                  <a:pos x="201" y="19"/>
                </a:cxn>
                <a:cxn ang="0">
                  <a:pos x="204" y="10"/>
                </a:cxn>
                <a:cxn ang="0">
                  <a:pos x="206" y="7"/>
                </a:cxn>
                <a:cxn ang="0">
                  <a:pos x="214" y="2"/>
                </a:cxn>
                <a:cxn ang="0">
                  <a:pos x="225" y="0"/>
                </a:cxn>
                <a:cxn ang="0">
                  <a:pos x="234" y="1"/>
                </a:cxn>
                <a:cxn ang="0">
                  <a:pos x="242" y="6"/>
                </a:cxn>
                <a:cxn ang="0">
                  <a:pos x="248" y="13"/>
                </a:cxn>
                <a:cxn ang="0">
                  <a:pos x="251" y="23"/>
                </a:cxn>
                <a:cxn ang="0">
                  <a:pos x="252" y="49"/>
                </a:cxn>
                <a:cxn ang="0">
                  <a:pos x="255" y="74"/>
                </a:cxn>
                <a:cxn ang="0">
                  <a:pos x="253" y="98"/>
                </a:cxn>
                <a:cxn ang="0">
                  <a:pos x="250" y="120"/>
                </a:cxn>
                <a:cxn ang="0">
                  <a:pos x="238" y="141"/>
                </a:cxn>
                <a:cxn ang="0">
                  <a:pos x="234" y="146"/>
                </a:cxn>
                <a:cxn ang="0">
                  <a:pos x="222" y="154"/>
                </a:cxn>
                <a:cxn ang="0">
                  <a:pos x="205" y="158"/>
                </a:cxn>
                <a:cxn ang="0">
                  <a:pos x="172" y="160"/>
                </a:cxn>
              </a:cxnLst>
              <a:rect l="0" t="0" r="r" b="b"/>
              <a:pathLst>
                <a:path w="255" h="160">
                  <a:moveTo>
                    <a:pt x="172" y="160"/>
                  </a:moveTo>
                  <a:lnTo>
                    <a:pt x="172" y="160"/>
                  </a:lnTo>
                  <a:lnTo>
                    <a:pt x="154" y="160"/>
                  </a:lnTo>
                  <a:lnTo>
                    <a:pt x="137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91" y="157"/>
                  </a:lnTo>
                  <a:lnTo>
                    <a:pt x="79" y="155"/>
                  </a:lnTo>
                  <a:lnTo>
                    <a:pt x="69" y="154"/>
                  </a:lnTo>
                  <a:lnTo>
                    <a:pt x="57" y="151"/>
                  </a:lnTo>
                  <a:lnTo>
                    <a:pt x="47" y="147"/>
                  </a:lnTo>
                  <a:lnTo>
                    <a:pt x="38" y="14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19" y="123"/>
                  </a:lnTo>
                  <a:lnTo>
                    <a:pt x="13" y="111"/>
                  </a:lnTo>
                  <a:lnTo>
                    <a:pt x="6" y="98"/>
                  </a:lnTo>
                  <a:lnTo>
                    <a:pt x="4" y="85"/>
                  </a:lnTo>
                  <a:lnTo>
                    <a:pt x="1" y="7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48" y="18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56"/>
                  </a:lnTo>
                  <a:lnTo>
                    <a:pt x="48" y="66"/>
                  </a:lnTo>
                  <a:lnTo>
                    <a:pt x="49" y="77"/>
                  </a:lnTo>
                  <a:lnTo>
                    <a:pt x="53" y="87"/>
                  </a:lnTo>
                  <a:lnTo>
                    <a:pt x="57" y="95"/>
                  </a:lnTo>
                  <a:lnTo>
                    <a:pt x="61" y="98"/>
                  </a:lnTo>
                  <a:lnTo>
                    <a:pt x="65" y="100"/>
                  </a:lnTo>
                  <a:lnTo>
                    <a:pt x="69" y="102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121" y="108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91" y="109"/>
                  </a:lnTo>
                  <a:lnTo>
                    <a:pt x="191" y="109"/>
                  </a:lnTo>
                  <a:lnTo>
                    <a:pt x="200" y="107"/>
                  </a:lnTo>
                  <a:lnTo>
                    <a:pt x="201" y="107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72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201" y="19"/>
                  </a:lnTo>
                  <a:lnTo>
                    <a:pt x="202" y="14"/>
                  </a:lnTo>
                  <a:lnTo>
                    <a:pt x="204" y="10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10" y="4"/>
                  </a:lnTo>
                  <a:lnTo>
                    <a:pt x="214" y="2"/>
                  </a:lnTo>
                  <a:lnTo>
                    <a:pt x="219" y="1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34" y="1"/>
                  </a:lnTo>
                  <a:lnTo>
                    <a:pt x="238" y="4"/>
                  </a:lnTo>
                  <a:lnTo>
                    <a:pt x="242" y="6"/>
                  </a:lnTo>
                  <a:lnTo>
                    <a:pt x="246" y="9"/>
                  </a:lnTo>
                  <a:lnTo>
                    <a:pt x="248" y="13"/>
                  </a:lnTo>
                  <a:lnTo>
                    <a:pt x="250" y="18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5" y="74"/>
                  </a:lnTo>
                  <a:lnTo>
                    <a:pt x="255" y="86"/>
                  </a:lnTo>
                  <a:lnTo>
                    <a:pt x="253" y="98"/>
                  </a:lnTo>
                  <a:lnTo>
                    <a:pt x="252" y="109"/>
                  </a:lnTo>
                  <a:lnTo>
                    <a:pt x="250" y="120"/>
                  </a:lnTo>
                  <a:lnTo>
                    <a:pt x="244" y="130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4" y="146"/>
                  </a:lnTo>
                  <a:lnTo>
                    <a:pt x="229" y="150"/>
                  </a:lnTo>
                  <a:lnTo>
                    <a:pt x="222" y="154"/>
                  </a:lnTo>
                  <a:lnTo>
                    <a:pt x="214" y="157"/>
                  </a:lnTo>
                  <a:lnTo>
                    <a:pt x="205" y="158"/>
                  </a:lnTo>
                  <a:lnTo>
                    <a:pt x="196" y="160"/>
                  </a:lnTo>
                  <a:lnTo>
                    <a:pt x="172" y="160"/>
                  </a:lnTo>
                  <a:lnTo>
                    <a:pt x="172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1031"/>
            <p:cNvSpPr/>
            <p:nvPr/>
          </p:nvSpPr>
          <p:spPr bwMode="auto">
            <a:xfrm>
              <a:off x="2438401" y="4241800"/>
              <a:ext cx="117475" cy="117475"/>
            </a:xfrm>
            <a:custGeom>
              <a:cxnLst>
                <a:cxn ang="0">
                  <a:pos x="190" y="297"/>
                </a:cxn>
                <a:cxn ang="0">
                  <a:pos x="114" y="293"/>
                </a:cxn>
                <a:cxn ang="0">
                  <a:pos x="85" y="290"/>
                </a:cxn>
                <a:cxn ang="0">
                  <a:pos x="58" y="288"/>
                </a:cxn>
                <a:cxn ang="0">
                  <a:pos x="48" y="285"/>
                </a:cxn>
                <a:cxn ang="0">
                  <a:pos x="40" y="280"/>
                </a:cxn>
                <a:cxn ang="0">
                  <a:pos x="34" y="271"/>
                </a:cxn>
                <a:cxn ang="0">
                  <a:pos x="33" y="262"/>
                </a:cxn>
                <a:cxn ang="0">
                  <a:pos x="36" y="254"/>
                </a:cxn>
                <a:cxn ang="0">
                  <a:pos x="40" y="246"/>
                </a:cxn>
                <a:cxn ang="0">
                  <a:pos x="46" y="241"/>
                </a:cxn>
                <a:cxn ang="0">
                  <a:pos x="55" y="239"/>
                </a:cxn>
                <a:cxn ang="0">
                  <a:pos x="57" y="239"/>
                </a:cxn>
                <a:cxn ang="0">
                  <a:pos x="84" y="241"/>
                </a:cxn>
                <a:cxn ang="0">
                  <a:pos x="186" y="250"/>
                </a:cxn>
                <a:cxn ang="0">
                  <a:pos x="216" y="251"/>
                </a:cxn>
                <a:cxn ang="0">
                  <a:pos x="239" y="250"/>
                </a:cxn>
                <a:cxn ang="0">
                  <a:pos x="246" y="247"/>
                </a:cxn>
                <a:cxn ang="0">
                  <a:pos x="246" y="246"/>
                </a:cxn>
                <a:cxn ang="0">
                  <a:pos x="248" y="238"/>
                </a:cxn>
                <a:cxn ang="0">
                  <a:pos x="249" y="211"/>
                </a:cxn>
                <a:cxn ang="0">
                  <a:pos x="245" y="174"/>
                </a:cxn>
                <a:cxn ang="0">
                  <a:pos x="244" y="170"/>
                </a:cxn>
                <a:cxn ang="0">
                  <a:pos x="237" y="147"/>
                </a:cxn>
                <a:cxn ang="0">
                  <a:pos x="225" y="128"/>
                </a:cxn>
                <a:cxn ang="0">
                  <a:pos x="208" y="115"/>
                </a:cxn>
                <a:cxn ang="0">
                  <a:pos x="188" y="102"/>
                </a:cxn>
                <a:cxn ang="0">
                  <a:pos x="151" y="82"/>
                </a:cxn>
                <a:cxn ang="0">
                  <a:pos x="113" y="65"/>
                </a:cxn>
                <a:cxn ang="0">
                  <a:pos x="75" y="54"/>
                </a:cxn>
                <a:cxn ang="0">
                  <a:pos x="33" y="48"/>
                </a:cxn>
                <a:cxn ang="0">
                  <a:pos x="24" y="50"/>
                </a:cxn>
                <a:cxn ang="0">
                  <a:pos x="21" y="50"/>
                </a:cxn>
                <a:cxn ang="0">
                  <a:pos x="12" y="47"/>
                </a:cxn>
                <a:cxn ang="0">
                  <a:pos x="6" y="42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6" y="9"/>
                </a:cxn>
                <a:cxn ang="0">
                  <a:pos x="14" y="3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9" y="0"/>
                </a:cxn>
                <a:cxn ang="0">
                  <a:pos x="92" y="7"/>
                </a:cxn>
                <a:cxn ang="0">
                  <a:pos x="151" y="24"/>
                </a:cxn>
                <a:cxn ang="0">
                  <a:pos x="206" y="51"/>
                </a:cxn>
                <a:cxn ang="0">
                  <a:pos x="253" y="88"/>
                </a:cxn>
                <a:cxn ang="0">
                  <a:pos x="262" y="97"/>
                </a:cxn>
                <a:cxn ang="0">
                  <a:pos x="276" y="115"/>
                </a:cxn>
                <a:cxn ang="0">
                  <a:pos x="287" y="136"/>
                </a:cxn>
                <a:cxn ang="0">
                  <a:pos x="292" y="158"/>
                </a:cxn>
                <a:cxn ang="0">
                  <a:pos x="293" y="170"/>
                </a:cxn>
                <a:cxn ang="0">
                  <a:pos x="296" y="196"/>
                </a:cxn>
                <a:cxn ang="0">
                  <a:pos x="297" y="230"/>
                </a:cxn>
                <a:cxn ang="0">
                  <a:pos x="297" y="243"/>
                </a:cxn>
                <a:cxn ang="0">
                  <a:pos x="296" y="251"/>
                </a:cxn>
                <a:cxn ang="0">
                  <a:pos x="293" y="264"/>
                </a:cxn>
                <a:cxn ang="0">
                  <a:pos x="288" y="275"/>
                </a:cxn>
                <a:cxn ang="0">
                  <a:pos x="275" y="285"/>
                </a:cxn>
                <a:cxn ang="0">
                  <a:pos x="253" y="292"/>
                </a:cxn>
                <a:cxn ang="0">
                  <a:pos x="224" y="296"/>
                </a:cxn>
                <a:cxn ang="0">
                  <a:pos x="190" y="297"/>
                </a:cxn>
              </a:cxnLst>
              <a:rect l="0" t="0" r="r" b="b"/>
              <a:pathLst>
                <a:path w="297" h="297">
                  <a:moveTo>
                    <a:pt x="190" y="297"/>
                  </a:moveTo>
                  <a:lnTo>
                    <a:pt x="190" y="297"/>
                  </a:lnTo>
                  <a:lnTo>
                    <a:pt x="152" y="296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85" y="290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1" y="288"/>
                  </a:lnTo>
                  <a:lnTo>
                    <a:pt x="48" y="285"/>
                  </a:lnTo>
                  <a:lnTo>
                    <a:pt x="42" y="283"/>
                  </a:lnTo>
                  <a:lnTo>
                    <a:pt x="40" y="280"/>
                  </a:lnTo>
                  <a:lnTo>
                    <a:pt x="37" y="276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6" y="254"/>
                  </a:lnTo>
                  <a:lnTo>
                    <a:pt x="37" y="250"/>
                  </a:lnTo>
                  <a:lnTo>
                    <a:pt x="40" y="246"/>
                  </a:lnTo>
                  <a:lnTo>
                    <a:pt x="42" y="243"/>
                  </a:lnTo>
                  <a:lnTo>
                    <a:pt x="46" y="241"/>
                  </a:lnTo>
                  <a:lnTo>
                    <a:pt x="50" y="239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151" y="247"/>
                  </a:lnTo>
                  <a:lnTo>
                    <a:pt x="186" y="250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29" y="250"/>
                  </a:lnTo>
                  <a:lnTo>
                    <a:pt x="239" y="250"/>
                  </a:lnTo>
                  <a:lnTo>
                    <a:pt x="244" y="249"/>
                  </a:lnTo>
                  <a:lnTo>
                    <a:pt x="246" y="247"/>
                  </a:lnTo>
                  <a:lnTo>
                    <a:pt x="246" y="246"/>
                  </a:lnTo>
                  <a:lnTo>
                    <a:pt x="246" y="246"/>
                  </a:lnTo>
                  <a:lnTo>
                    <a:pt x="246" y="246"/>
                  </a:lnTo>
                  <a:lnTo>
                    <a:pt x="248" y="238"/>
                  </a:lnTo>
                  <a:lnTo>
                    <a:pt x="249" y="229"/>
                  </a:lnTo>
                  <a:lnTo>
                    <a:pt x="249" y="211"/>
                  </a:lnTo>
                  <a:lnTo>
                    <a:pt x="246" y="191"/>
                  </a:lnTo>
                  <a:lnTo>
                    <a:pt x="245" y="174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1" y="158"/>
                  </a:lnTo>
                  <a:lnTo>
                    <a:pt x="237" y="147"/>
                  </a:lnTo>
                  <a:lnTo>
                    <a:pt x="232" y="137"/>
                  </a:lnTo>
                  <a:lnTo>
                    <a:pt x="225" y="128"/>
                  </a:lnTo>
                  <a:lnTo>
                    <a:pt x="218" y="122"/>
                  </a:lnTo>
                  <a:lnTo>
                    <a:pt x="208" y="115"/>
                  </a:lnTo>
                  <a:lnTo>
                    <a:pt x="190" y="103"/>
                  </a:lnTo>
                  <a:lnTo>
                    <a:pt x="188" y="102"/>
                  </a:lnTo>
                  <a:lnTo>
                    <a:pt x="188" y="102"/>
                  </a:lnTo>
                  <a:lnTo>
                    <a:pt x="151" y="82"/>
                  </a:lnTo>
                  <a:lnTo>
                    <a:pt x="133" y="73"/>
                  </a:lnTo>
                  <a:lnTo>
                    <a:pt x="113" y="65"/>
                  </a:lnTo>
                  <a:lnTo>
                    <a:pt x="95" y="59"/>
                  </a:lnTo>
                  <a:lnTo>
                    <a:pt x="75" y="54"/>
                  </a:lnTo>
                  <a:lnTo>
                    <a:pt x="54" y="50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48"/>
                  </a:lnTo>
                  <a:lnTo>
                    <a:pt x="12" y="47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3" y="1"/>
                  </a:lnTo>
                  <a:lnTo>
                    <a:pt x="92" y="7"/>
                  </a:lnTo>
                  <a:lnTo>
                    <a:pt x="121" y="13"/>
                  </a:lnTo>
                  <a:lnTo>
                    <a:pt x="151" y="24"/>
                  </a:lnTo>
                  <a:lnTo>
                    <a:pt x="178" y="37"/>
                  </a:lnTo>
                  <a:lnTo>
                    <a:pt x="206" y="51"/>
                  </a:lnTo>
                  <a:lnTo>
                    <a:pt x="231" y="6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62" y="97"/>
                  </a:lnTo>
                  <a:lnTo>
                    <a:pt x="270" y="106"/>
                  </a:lnTo>
                  <a:lnTo>
                    <a:pt x="276" y="115"/>
                  </a:lnTo>
                  <a:lnTo>
                    <a:pt x="283" y="126"/>
                  </a:lnTo>
                  <a:lnTo>
                    <a:pt x="287" y="136"/>
                  </a:lnTo>
                  <a:lnTo>
                    <a:pt x="291" y="148"/>
                  </a:lnTo>
                  <a:lnTo>
                    <a:pt x="292" y="158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218"/>
                  </a:lnTo>
                  <a:lnTo>
                    <a:pt x="297" y="230"/>
                  </a:lnTo>
                  <a:lnTo>
                    <a:pt x="297" y="241"/>
                  </a:lnTo>
                  <a:lnTo>
                    <a:pt x="297" y="243"/>
                  </a:lnTo>
                  <a:lnTo>
                    <a:pt x="297" y="243"/>
                  </a:lnTo>
                  <a:lnTo>
                    <a:pt x="296" y="251"/>
                  </a:lnTo>
                  <a:lnTo>
                    <a:pt x="295" y="258"/>
                  </a:lnTo>
                  <a:lnTo>
                    <a:pt x="293" y="264"/>
                  </a:lnTo>
                  <a:lnTo>
                    <a:pt x="291" y="269"/>
                  </a:lnTo>
                  <a:lnTo>
                    <a:pt x="288" y="275"/>
                  </a:lnTo>
                  <a:lnTo>
                    <a:pt x="284" y="279"/>
                  </a:lnTo>
                  <a:lnTo>
                    <a:pt x="275" y="285"/>
                  </a:lnTo>
                  <a:lnTo>
                    <a:pt x="265" y="289"/>
                  </a:lnTo>
                  <a:lnTo>
                    <a:pt x="253" y="292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07" y="297"/>
                  </a:lnTo>
                  <a:lnTo>
                    <a:pt x="190" y="297"/>
                  </a:lnTo>
                  <a:lnTo>
                    <a:pt x="190" y="2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1032"/>
            <p:cNvSpPr/>
            <p:nvPr/>
          </p:nvSpPr>
          <p:spPr bwMode="auto">
            <a:xfrm>
              <a:off x="2362201" y="4311650"/>
              <a:ext cx="201713" cy="217488"/>
            </a:xfrm>
            <a:custGeom>
              <a:cxnLst>
                <a:cxn ang="0">
                  <a:pos x="226" y="545"/>
                </a:cxn>
                <a:cxn ang="0">
                  <a:pos x="192" y="532"/>
                </a:cxn>
                <a:cxn ang="0">
                  <a:pos x="187" y="512"/>
                </a:cxn>
                <a:cxn ang="0">
                  <a:pos x="204" y="493"/>
                </a:cxn>
                <a:cxn ang="0">
                  <a:pos x="218" y="491"/>
                </a:cxn>
                <a:cxn ang="0">
                  <a:pos x="239" y="498"/>
                </a:cxn>
                <a:cxn ang="0">
                  <a:pos x="274" y="499"/>
                </a:cxn>
                <a:cxn ang="0">
                  <a:pos x="354" y="477"/>
                </a:cxn>
                <a:cxn ang="0">
                  <a:pos x="401" y="453"/>
                </a:cxn>
                <a:cxn ang="0">
                  <a:pos x="439" y="416"/>
                </a:cxn>
                <a:cxn ang="0">
                  <a:pos x="459" y="365"/>
                </a:cxn>
                <a:cxn ang="0">
                  <a:pos x="460" y="325"/>
                </a:cxn>
                <a:cxn ang="0">
                  <a:pos x="445" y="278"/>
                </a:cxn>
                <a:cxn ang="0">
                  <a:pos x="422" y="251"/>
                </a:cxn>
                <a:cxn ang="0">
                  <a:pos x="365" y="215"/>
                </a:cxn>
                <a:cxn ang="0">
                  <a:pos x="277" y="187"/>
                </a:cxn>
                <a:cxn ang="0">
                  <a:pos x="163" y="157"/>
                </a:cxn>
                <a:cxn ang="0">
                  <a:pos x="98" y="141"/>
                </a:cxn>
                <a:cxn ang="0">
                  <a:pos x="42" y="124"/>
                </a:cxn>
                <a:cxn ang="0">
                  <a:pos x="9" y="99"/>
                </a:cxn>
                <a:cxn ang="0">
                  <a:pos x="1" y="78"/>
                </a:cxn>
                <a:cxn ang="0">
                  <a:pos x="6" y="39"/>
                </a:cxn>
                <a:cxn ang="0">
                  <a:pos x="29" y="18"/>
                </a:cxn>
                <a:cxn ang="0">
                  <a:pos x="127" y="0"/>
                </a:cxn>
                <a:cxn ang="0">
                  <a:pos x="166" y="1"/>
                </a:cxn>
                <a:cxn ang="0">
                  <a:pos x="204" y="13"/>
                </a:cxn>
                <a:cxn ang="0">
                  <a:pos x="243" y="44"/>
                </a:cxn>
                <a:cxn ang="0">
                  <a:pos x="261" y="61"/>
                </a:cxn>
                <a:cxn ang="0">
                  <a:pos x="264" y="85"/>
                </a:cxn>
                <a:cxn ang="0">
                  <a:pos x="243" y="102"/>
                </a:cxn>
                <a:cxn ang="0">
                  <a:pos x="231" y="96"/>
                </a:cxn>
                <a:cxn ang="0">
                  <a:pos x="205" y="72"/>
                </a:cxn>
                <a:cxn ang="0">
                  <a:pos x="178" y="55"/>
                </a:cxn>
                <a:cxn ang="0">
                  <a:pos x="129" y="45"/>
                </a:cxn>
                <a:cxn ang="0">
                  <a:pos x="87" y="51"/>
                </a:cxn>
                <a:cxn ang="0">
                  <a:pos x="63" y="64"/>
                </a:cxn>
                <a:cxn ang="0">
                  <a:pos x="63" y="72"/>
                </a:cxn>
                <a:cxn ang="0">
                  <a:pos x="86" y="87"/>
                </a:cxn>
                <a:cxn ang="0">
                  <a:pos x="254" y="129"/>
                </a:cxn>
                <a:cxn ang="0">
                  <a:pos x="308" y="145"/>
                </a:cxn>
                <a:cxn ang="0">
                  <a:pos x="418" y="187"/>
                </a:cxn>
                <a:cxn ang="0">
                  <a:pos x="468" y="226"/>
                </a:cxn>
                <a:cxn ang="0">
                  <a:pos x="493" y="266"/>
                </a:cxn>
                <a:cxn ang="0">
                  <a:pos x="507" y="325"/>
                </a:cxn>
                <a:cxn ang="0">
                  <a:pos x="506" y="387"/>
                </a:cxn>
                <a:cxn ang="0">
                  <a:pos x="484" y="443"/>
                </a:cxn>
                <a:cxn ang="0">
                  <a:pos x="441" y="486"/>
                </a:cxn>
                <a:cxn ang="0">
                  <a:pos x="380" y="519"/>
                </a:cxn>
                <a:cxn ang="0">
                  <a:pos x="282" y="546"/>
                </a:cxn>
              </a:cxnLst>
              <a:rect l="0" t="0" r="r" b="b"/>
              <a:pathLst>
                <a:path w="509" h="548">
                  <a:moveTo>
                    <a:pt x="257" y="548"/>
                  </a:moveTo>
                  <a:lnTo>
                    <a:pt x="257" y="548"/>
                  </a:lnTo>
                  <a:lnTo>
                    <a:pt x="242" y="548"/>
                  </a:lnTo>
                  <a:lnTo>
                    <a:pt x="226" y="545"/>
                  </a:lnTo>
                  <a:lnTo>
                    <a:pt x="212" y="541"/>
                  </a:lnTo>
                  <a:lnTo>
                    <a:pt x="199" y="536"/>
                  </a:lnTo>
                  <a:lnTo>
                    <a:pt x="199" y="536"/>
                  </a:lnTo>
                  <a:lnTo>
                    <a:pt x="192" y="532"/>
                  </a:lnTo>
                  <a:lnTo>
                    <a:pt x="188" y="527"/>
                  </a:lnTo>
                  <a:lnTo>
                    <a:pt x="187" y="520"/>
                  </a:lnTo>
                  <a:lnTo>
                    <a:pt x="187" y="512"/>
                  </a:lnTo>
                  <a:lnTo>
                    <a:pt x="187" y="512"/>
                  </a:lnTo>
                  <a:lnTo>
                    <a:pt x="191" y="504"/>
                  </a:lnTo>
                  <a:lnTo>
                    <a:pt x="196" y="498"/>
                  </a:lnTo>
                  <a:lnTo>
                    <a:pt x="200" y="495"/>
                  </a:lnTo>
                  <a:lnTo>
                    <a:pt x="204" y="493"/>
                  </a:lnTo>
                  <a:lnTo>
                    <a:pt x="208" y="491"/>
                  </a:lnTo>
                  <a:lnTo>
                    <a:pt x="213" y="491"/>
                  </a:lnTo>
                  <a:lnTo>
                    <a:pt x="213" y="491"/>
                  </a:lnTo>
                  <a:lnTo>
                    <a:pt x="218" y="491"/>
                  </a:lnTo>
                  <a:lnTo>
                    <a:pt x="225" y="494"/>
                  </a:lnTo>
                  <a:lnTo>
                    <a:pt x="225" y="494"/>
                  </a:lnTo>
                  <a:lnTo>
                    <a:pt x="231" y="497"/>
                  </a:lnTo>
                  <a:lnTo>
                    <a:pt x="239" y="498"/>
                  </a:lnTo>
                  <a:lnTo>
                    <a:pt x="247" y="499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74" y="499"/>
                  </a:lnTo>
                  <a:lnTo>
                    <a:pt x="294" y="495"/>
                  </a:lnTo>
                  <a:lnTo>
                    <a:pt x="315" y="490"/>
                  </a:lnTo>
                  <a:lnTo>
                    <a:pt x="335" y="484"/>
                  </a:lnTo>
                  <a:lnTo>
                    <a:pt x="354" y="477"/>
                  </a:lnTo>
                  <a:lnTo>
                    <a:pt x="373" y="469"/>
                  </a:lnTo>
                  <a:lnTo>
                    <a:pt x="388" y="461"/>
                  </a:lnTo>
                  <a:lnTo>
                    <a:pt x="401" y="453"/>
                  </a:lnTo>
                  <a:lnTo>
                    <a:pt x="401" y="453"/>
                  </a:lnTo>
                  <a:lnTo>
                    <a:pt x="412" y="446"/>
                  </a:lnTo>
                  <a:lnTo>
                    <a:pt x="422" y="436"/>
                  </a:lnTo>
                  <a:lnTo>
                    <a:pt x="431" y="426"/>
                  </a:lnTo>
                  <a:lnTo>
                    <a:pt x="439" y="416"/>
                  </a:lnTo>
                  <a:lnTo>
                    <a:pt x="446" y="404"/>
                  </a:lnTo>
                  <a:lnTo>
                    <a:pt x="451" y="392"/>
                  </a:lnTo>
                  <a:lnTo>
                    <a:pt x="456" y="379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60" y="351"/>
                  </a:lnTo>
                  <a:lnTo>
                    <a:pt x="462" y="338"/>
                  </a:lnTo>
                  <a:lnTo>
                    <a:pt x="460" y="325"/>
                  </a:lnTo>
                  <a:lnTo>
                    <a:pt x="458" y="312"/>
                  </a:lnTo>
                  <a:lnTo>
                    <a:pt x="455" y="300"/>
                  </a:lnTo>
                  <a:lnTo>
                    <a:pt x="450" y="289"/>
                  </a:lnTo>
                  <a:lnTo>
                    <a:pt x="445" y="278"/>
                  </a:lnTo>
                  <a:lnTo>
                    <a:pt x="437" y="266"/>
                  </a:lnTo>
                  <a:lnTo>
                    <a:pt x="437" y="266"/>
                  </a:lnTo>
                  <a:lnTo>
                    <a:pt x="430" y="259"/>
                  </a:lnTo>
                  <a:lnTo>
                    <a:pt x="422" y="251"/>
                  </a:lnTo>
                  <a:lnTo>
                    <a:pt x="414" y="244"/>
                  </a:lnTo>
                  <a:lnTo>
                    <a:pt x="405" y="238"/>
                  </a:lnTo>
                  <a:lnTo>
                    <a:pt x="386" y="226"/>
                  </a:lnTo>
                  <a:lnTo>
                    <a:pt x="365" y="215"/>
                  </a:lnTo>
                  <a:lnTo>
                    <a:pt x="344" y="208"/>
                  </a:lnTo>
                  <a:lnTo>
                    <a:pt x="320" y="200"/>
                  </a:lnTo>
                  <a:lnTo>
                    <a:pt x="277" y="187"/>
                  </a:lnTo>
                  <a:lnTo>
                    <a:pt x="277" y="187"/>
                  </a:lnTo>
                  <a:lnTo>
                    <a:pt x="259" y="181"/>
                  </a:lnTo>
                  <a:lnTo>
                    <a:pt x="259" y="181"/>
                  </a:lnTo>
                  <a:lnTo>
                    <a:pt x="210" y="170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10" y="143"/>
                  </a:lnTo>
                  <a:lnTo>
                    <a:pt x="110" y="143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70" y="134"/>
                  </a:lnTo>
                  <a:lnTo>
                    <a:pt x="56" y="129"/>
                  </a:lnTo>
                  <a:lnTo>
                    <a:pt x="42" y="124"/>
                  </a:lnTo>
                  <a:lnTo>
                    <a:pt x="29" y="117"/>
                  </a:lnTo>
                  <a:lnTo>
                    <a:pt x="17" y="109"/>
                  </a:lnTo>
                  <a:lnTo>
                    <a:pt x="13" y="104"/>
                  </a:lnTo>
                  <a:lnTo>
                    <a:pt x="9" y="99"/>
                  </a:lnTo>
                  <a:lnTo>
                    <a:pt x="5" y="94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" y="78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2" y="48"/>
                  </a:lnTo>
                  <a:lnTo>
                    <a:pt x="6" y="39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51" y="10"/>
                  </a:lnTo>
                  <a:lnTo>
                    <a:pt x="74" y="4"/>
                  </a:lnTo>
                  <a:lnTo>
                    <a:pt x="100" y="1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78" y="4"/>
                  </a:lnTo>
                  <a:lnTo>
                    <a:pt x="187" y="6"/>
                  </a:lnTo>
                  <a:lnTo>
                    <a:pt x="196" y="9"/>
                  </a:lnTo>
                  <a:lnTo>
                    <a:pt x="204" y="13"/>
                  </a:lnTo>
                  <a:lnTo>
                    <a:pt x="218" y="23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43" y="44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9" y="57"/>
                  </a:lnTo>
                  <a:lnTo>
                    <a:pt x="261" y="61"/>
                  </a:lnTo>
                  <a:lnTo>
                    <a:pt x="265" y="69"/>
                  </a:lnTo>
                  <a:lnTo>
                    <a:pt x="265" y="77"/>
                  </a:lnTo>
                  <a:lnTo>
                    <a:pt x="264" y="85"/>
                  </a:lnTo>
                  <a:lnTo>
                    <a:pt x="264" y="85"/>
                  </a:lnTo>
                  <a:lnTo>
                    <a:pt x="261" y="91"/>
                  </a:lnTo>
                  <a:lnTo>
                    <a:pt x="256" y="96"/>
                  </a:lnTo>
                  <a:lnTo>
                    <a:pt x="250" y="100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38" y="100"/>
                  </a:lnTo>
                  <a:lnTo>
                    <a:pt x="231" y="96"/>
                  </a:lnTo>
                  <a:lnTo>
                    <a:pt x="231" y="96"/>
                  </a:lnTo>
                  <a:lnTo>
                    <a:pt x="222" y="89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05" y="72"/>
                  </a:lnTo>
                  <a:lnTo>
                    <a:pt x="197" y="65"/>
                  </a:lnTo>
                  <a:lnTo>
                    <a:pt x="188" y="58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58" y="49"/>
                  </a:lnTo>
                  <a:lnTo>
                    <a:pt x="144" y="47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07" y="48"/>
                  </a:lnTo>
                  <a:lnTo>
                    <a:pt x="87" y="51"/>
                  </a:lnTo>
                  <a:lnTo>
                    <a:pt x="78" y="53"/>
                  </a:lnTo>
                  <a:lnTo>
                    <a:pt x="70" y="57"/>
                  </a:lnTo>
                  <a:lnTo>
                    <a:pt x="64" y="61"/>
                  </a:lnTo>
                  <a:lnTo>
                    <a:pt x="63" y="64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76" y="82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96" y="115"/>
                  </a:lnTo>
                  <a:lnTo>
                    <a:pt x="254" y="129"/>
                  </a:lnTo>
                  <a:lnTo>
                    <a:pt x="254" y="129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308" y="145"/>
                  </a:lnTo>
                  <a:lnTo>
                    <a:pt x="340" y="154"/>
                  </a:lnTo>
                  <a:lnTo>
                    <a:pt x="373" y="166"/>
                  </a:lnTo>
                  <a:lnTo>
                    <a:pt x="403" y="179"/>
                  </a:lnTo>
                  <a:lnTo>
                    <a:pt x="418" y="187"/>
                  </a:lnTo>
                  <a:lnTo>
                    <a:pt x="431" y="196"/>
                  </a:lnTo>
                  <a:lnTo>
                    <a:pt x="445" y="205"/>
                  </a:lnTo>
                  <a:lnTo>
                    <a:pt x="456" y="215"/>
                  </a:lnTo>
                  <a:lnTo>
                    <a:pt x="468" y="226"/>
                  </a:lnTo>
                  <a:lnTo>
                    <a:pt x="477" y="239"/>
                  </a:lnTo>
                  <a:lnTo>
                    <a:pt x="486" y="252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98" y="281"/>
                  </a:lnTo>
                  <a:lnTo>
                    <a:pt x="502" y="295"/>
                  </a:lnTo>
                  <a:lnTo>
                    <a:pt x="506" y="310"/>
                  </a:lnTo>
                  <a:lnTo>
                    <a:pt x="507" y="325"/>
                  </a:lnTo>
                  <a:lnTo>
                    <a:pt x="509" y="341"/>
                  </a:lnTo>
                  <a:lnTo>
                    <a:pt x="509" y="355"/>
                  </a:lnTo>
                  <a:lnTo>
                    <a:pt x="507" y="371"/>
                  </a:lnTo>
                  <a:lnTo>
                    <a:pt x="506" y="387"/>
                  </a:lnTo>
                  <a:lnTo>
                    <a:pt x="502" y="401"/>
                  </a:lnTo>
                  <a:lnTo>
                    <a:pt x="497" y="416"/>
                  </a:lnTo>
                  <a:lnTo>
                    <a:pt x="492" y="429"/>
                  </a:lnTo>
                  <a:lnTo>
                    <a:pt x="484" y="443"/>
                  </a:lnTo>
                  <a:lnTo>
                    <a:pt x="476" y="455"/>
                  </a:lnTo>
                  <a:lnTo>
                    <a:pt x="465" y="467"/>
                  </a:lnTo>
                  <a:lnTo>
                    <a:pt x="454" y="477"/>
                  </a:lnTo>
                  <a:lnTo>
                    <a:pt x="441" y="486"/>
                  </a:lnTo>
                  <a:lnTo>
                    <a:pt x="441" y="486"/>
                  </a:lnTo>
                  <a:lnTo>
                    <a:pt x="422" y="497"/>
                  </a:lnTo>
                  <a:lnTo>
                    <a:pt x="403" y="508"/>
                  </a:lnTo>
                  <a:lnTo>
                    <a:pt x="380" y="519"/>
                  </a:lnTo>
                  <a:lnTo>
                    <a:pt x="357" y="528"/>
                  </a:lnTo>
                  <a:lnTo>
                    <a:pt x="332" y="536"/>
                  </a:lnTo>
                  <a:lnTo>
                    <a:pt x="307" y="542"/>
                  </a:lnTo>
                  <a:lnTo>
                    <a:pt x="282" y="546"/>
                  </a:lnTo>
                  <a:lnTo>
                    <a:pt x="257" y="548"/>
                  </a:lnTo>
                  <a:lnTo>
                    <a:pt x="257" y="5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1033"/>
            <p:cNvSpPr/>
            <p:nvPr/>
          </p:nvSpPr>
          <p:spPr bwMode="auto">
            <a:xfrm>
              <a:off x="2259013" y="4411663"/>
              <a:ext cx="117475" cy="117475"/>
            </a:xfrm>
            <a:custGeom>
              <a:cxnLst>
                <a:cxn ang="0">
                  <a:pos x="262" y="297"/>
                </a:cxn>
                <a:cxn ang="0">
                  <a:pos x="234" y="295"/>
                </a:cxn>
                <a:cxn ang="0">
                  <a:pos x="175" y="284"/>
                </a:cxn>
                <a:cxn ang="0">
                  <a:pos x="119" y="260"/>
                </a:cxn>
                <a:cxn ang="0">
                  <a:pos x="67" y="229"/>
                </a:cxn>
                <a:cxn ang="0">
                  <a:pos x="45" y="209"/>
                </a:cxn>
                <a:cxn ang="0">
                  <a:pos x="28" y="191"/>
                </a:cxn>
                <a:cxn ang="0">
                  <a:pos x="15" y="171"/>
                </a:cxn>
                <a:cxn ang="0">
                  <a:pos x="7" y="149"/>
                </a:cxn>
                <a:cxn ang="0">
                  <a:pos x="4" y="127"/>
                </a:cxn>
                <a:cxn ang="0">
                  <a:pos x="1" y="100"/>
                </a:cxn>
                <a:cxn ang="0">
                  <a:pos x="0" y="7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39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33" y="8"/>
                </a:cxn>
                <a:cxn ang="0">
                  <a:pos x="73" y="1"/>
                </a:cxn>
                <a:cxn ang="0">
                  <a:pos x="90" y="0"/>
                </a:cxn>
                <a:cxn ang="0">
                  <a:pos x="107" y="0"/>
                </a:cxn>
                <a:cxn ang="0">
                  <a:pos x="183" y="4"/>
                </a:cxn>
                <a:cxn ang="0">
                  <a:pos x="211" y="6"/>
                </a:cxn>
                <a:cxn ang="0">
                  <a:pos x="240" y="9"/>
                </a:cxn>
                <a:cxn ang="0">
                  <a:pos x="250" y="12"/>
                </a:cxn>
                <a:cxn ang="0">
                  <a:pos x="258" y="17"/>
                </a:cxn>
                <a:cxn ang="0">
                  <a:pos x="262" y="26"/>
                </a:cxn>
                <a:cxn ang="0">
                  <a:pos x="263" y="35"/>
                </a:cxn>
                <a:cxn ang="0">
                  <a:pos x="262" y="43"/>
                </a:cxn>
                <a:cxn ang="0">
                  <a:pos x="258" y="51"/>
                </a:cxn>
                <a:cxn ang="0">
                  <a:pos x="251" y="56"/>
                </a:cxn>
                <a:cxn ang="0">
                  <a:pos x="241" y="57"/>
                </a:cxn>
                <a:cxn ang="0">
                  <a:pos x="240" y="57"/>
                </a:cxn>
                <a:cxn ang="0">
                  <a:pos x="213" y="56"/>
                </a:cxn>
                <a:cxn ang="0">
                  <a:pos x="111" y="47"/>
                </a:cxn>
                <a:cxn ang="0">
                  <a:pos x="80" y="46"/>
                </a:cxn>
                <a:cxn ang="0">
                  <a:pos x="59" y="47"/>
                </a:cxn>
                <a:cxn ang="0">
                  <a:pos x="51" y="49"/>
                </a:cxn>
                <a:cxn ang="0">
                  <a:pos x="50" y="51"/>
                </a:cxn>
                <a:cxn ang="0">
                  <a:pos x="49" y="59"/>
                </a:cxn>
                <a:cxn ang="0">
                  <a:pos x="49" y="86"/>
                </a:cxn>
                <a:cxn ang="0">
                  <a:pos x="52" y="123"/>
                </a:cxn>
                <a:cxn ang="0">
                  <a:pos x="52" y="127"/>
                </a:cxn>
                <a:cxn ang="0">
                  <a:pos x="60" y="150"/>
                </a:cxn>
                <a:cxn ang="0">
                  <a:pos x="72" y="168"/>
                </a:cxn>
                <a:cxn ang="0">
                  <a:pos x="89" y="182"/>
                </a:cxn>
                <a:cxn ang="0">
                  <a:pos x="109" y="195"/>
                </a:cxn>
                <a:cxn ang="0">
                  <a:pos x="147" y="214"/>
                </a:cxn>
                <a:cxn ang="0">
                  <a:pos x="183" y="231"/>
                </a:cxn>
                <a:cxn ang="0">
                  <a:pos x="223" y="243"/>
                </a:cxn>
                <a:cxn ang="0">
                  <a:pos x="263" y="248"/>
                </a:cxn>
                <a:cxn ang="0">
                  <a:pos x="274" y="247"/>
                </a:cxn>
                <a:cxn ang="0">
                  <a:pos x="275" y="247"/>
                </a:cxn>
                <a:cxn ang="0">
                  <a:pos x="285" y="250"/>
                </a:cxn>
                <a:cxn ang="0">
                  <a:pos x="292" y="255"/>
                </a:cxn>
                <a:cxn ang="0">
                  <a:pos x="296" y="261"/>
                </a:cxn>
                <a:cxn ang="0">
                  <a:pos x="297" y="270"/>
                </a:cxn>
                <a:cxn ang="0">
                  <a:pos x="296" y="280"/>
                </a:cxn>
                <a:cxn ang="0">
                  <a:pos x="292" y="287"/>
                </a:cxn>
                <a:cxn ang="0">
                  <a:pos x="284" y="294"/>
                </a:cxn>
                <a:cxn ang="0">
                  <a:pos x="274" y="297"/>
                </a:cxn>
                <a:cxn ang="0">
                  <a:pos x="262" y="297"/>
                </a:cxn>
              </a:cxnLst>
              <a:rect l="0" t="0" r="r" b="b"/>
              <a:pathLst>
                <a:path w="297" h="297">
                  <a:moveTo>
                    <a:pt x="262" y="297"/>
                  </a:moveTo>
                  <a:lnTo>
                    <a:pt x="262" y="297"/>
                  </a:lnTo>
                  <a:lnTo>
                    <a:pt x="247" y="297"/>
                  </a:lnTo>
                  <a:lnTo>
                    <a:pt x="234" y="295"/>
                  </a:lnTo>
                  <a:lnTo>
                    <a:pt x="206" y="290"/>
                  </a:lnTo>
                  <a:lnTo>
                    <a:pt x="175" y="284"/>
                  </a:lnTo>
                  <a:lnTo>
                    <a:pt x="147" y="273"/>
                  </a:lnTo>
                  <a:lnTo>
                    <a:pt x="119" y="260"/>
                  </a:lnTo>
                  <a:lnTo>
                    <a:pt x="92" y="246"/>
                  </a:lnTo>
                  <a:lnTo>
                    <a:pt x="67" y="229"/>
                  </a:lnTo>
                  <a:lnTo>
                    <a:pt x="45" y="209"/>
                  </a:lnTo>
                  <a:lnTo>
                    <a:pt x="45" y="209"/>
                  </a:lnTo>
                  <a:lnTo>
                    <a:pt x="35" y="200"/>
                  </a:lnTo>
                  <a:lnTo>
                    <a:pt x="28" y="191"/>
                  </a:lnTo>
                  <a:lnTo>
                    <a:pt x="20" y="182"/>
                  </a:lnTo>
                  <a:lnTo>
                    <a:pt x="15" y="171"/>
                  </a:lnTo>
                  <a:lnTo>
                    <a:pt x="11" y="161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3" y="18"/>
                  </a:lnTo>
                  <a:lnTo>
                    <a:pt x="22" y="12"/>
                  </a:lnTo>
                  <a:lnTo>
                    <a:pt x="33" y="8"/>
                  </a:lnTo>
                  <a:lnTo>
                    <a:pt x="45" y="5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" y="1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211" y="6"/>
                  </a:lnTo>
                  <a:lnTo>
                    <a:pt x="240" y="9"/>
                  </a:lnTo>
                  <a:lnTo>
                    <a:pt x="240" y="9"/>
                  </a:lnTo>
                  <a:lnTo>
                    <a:pt x="245" y="9"/>
                  </a:lnTo>
                  <a:lnTo>
                    <a:pt x="250" y="12"/>
                  </a:lnTo>
                  <a:lnTo>
                    <a:pt x="254" y="14"/>
                  </a:lnTo>
                  <a:lnTo>
                    <a:pt x="258" y="17"/>
                  </a:lnTo>
                  <a:lnTo>
                    <a:pt x="260" y="21"/>
                  </a:lnTo>
                  <a:lnTo>
                    <a:pt x="262" y="26"/>
                  </a:lnTo>
                  <a:lnTo>
                    <a:pt x="263" y="30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2" y="43"/>
                  </a:lnTo>
                  <a:lnTo>
                    <a:pt x="260" y="47"/>
                  </a:lnTo>
                  <a:lnTo>
                    <a:pt x="258" y="51"/>
                  </a:lnTo>
                  <a:lnTo>
                    <a:pt x="255" y="53"/>
                  </a:lnTo>
                  <a:lnTo>
                    <a:pt x="251" y="56"/>
                  </a:lnTo>
                  <a:lnTo>
                    <a:pt x="246" y="57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147" y="49"/>
                  </a:lnTo>
                  <a:lnTo>
                    <a:pt x="111" y="47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67" y="47"/>
                  </a:lnTo>
                  <a:lnTo>
                    <a:pt x="59" y="47"/>
                  </a:lnTo>
                  <a:lnTo>
                    <a:pt x="54" y="48"/>
                  </a:lnTo>
                  <a:lnTo>
                    <a:pt x="51" y="49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59"/>
                  </a:lnTo>
                  <a:lnTo>
                    <a:pt x="49" y="68"/>
                  </a:lnTo>
                  <a:lnTo>
                    <a:pt x="49" y="86"/>
                  </a:lnTo>
                  <a:lnTo>
                    <a:pt x="50" y="106"/>
                  </a:lnTo>
                  <a:lnTo>
                    <a:pt x="52" y="123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38"/>
                  </a:lnTo>
                  <a:lnTo>
                    <a:pt x="60" y="150"/>
                  </a:lnTo>
                  <a:lnTo>
                    <a:pt x="66" y="159"/>
                  </a:lnTo>
                  <a:lnTo>
                    <a:pt x="72" y="168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107" y="193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47" y="214"/>
                  </a:lnTo>
                  <a:lnTo>
                    <a:pt x="165" y="223"/>
                  </a:lnTo>
                  <a:lnTo>
                    <a:pt x="183" y="231"/>
                  </a:lnTo>
                  <a:lnTo>
                    <a:pt x="203" y="238"/>
                  </a:lnTo>
                  <a:lnTo>
                    <a:pt x="223" y="243"/>
                  </a:lnTo>
                  <a:lnTo>
                    <a:pt x="242" y="247"/>
                  </a:lnTo>
                  <a:lnTo>
                    <a:pt x="263" y="248"/>
                  </a:lnTo>
                  <a:lnTo>
                    <a:pt x="263" y="248"/>
                  </a:lnTo>
                  <a:lnTo>
                    <a:pt x="274" y="247"/>
                  </a:lnTo>
                  <a:lnTo>
                    <a:pt x="275" y="247"/>
                  </a:lnTo>
                  <a:lnTo>
                    <a:pt x="275" y="247"/>
                  </a:lnTo>
                  <a:lnTo>
                    <a:pt x="280" y="248"/>
                  </a:lnTo>
                  <a:lnTo>
                    <a:pt x="285" y="250"/>
                  </a:lnTo>
                  <a:lnTo>
                    <a:pt x="288" y="252"/>
                  </a:lnTo>
                  <a:lnTo>
                    <a:pt x="292" y="255"/>
                  </a:lnTo>
                  <a:lnTo>
                    <a:pt x="294" y="257"/>
                  </a:lnTo>
                  <a:lnTo>
                    <a:pt x="296" y="261"/>
                  </a:lnTo>
                  <a:lnTo>
                    <a:pt x="297" y="270"/>
                  </a:lnTo>
                  <a:lnTo>
                    <a:pt x="297" y="270"/>
                  </a:lnTo>
                  <a:lnTo>
                    <a:pt x="297" y="274"/>
                  </a:lnTo>
                  <a:lnTo>
                    <a:pt x="296" y="280"/>
                  </a:lnTo>
                  <a:lnTo>
                    <a:pt x="294" y="284"/>
                  </a:lnTo>
                  <a:lnTo>
                    <a:pt x="292" y="287"/>
                  </a:lnTo>
                  <a:lnTo>
                    <a:pt x="288" y="291"/>
                  </a:lnTo>
                  <a:lnTo>
                    <a:pt x="284" y="294"/>
                  </a:lnTo>
                  <a:lnTo>
                    <a:pt x="279" y="295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62" y="297"/>
                  </a:lnTo>
                  <a:lnTo>
                    <a:pt x="262" y="2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1034"/>
            <p:cNvSpPr/>
            <p:nvPr/>
          </p:nvSpPr>
          <p:spPr bwMode="auto">
            <a:xfrm>
              <a:off x="2249488" y="4241800"/>
              <a:ext cx="201713" cy="217488"/>
            </a:xfrm>
            <a:custGeom>
              <a:cxnLst>
                <a:cxn ang="0">
                  <a:pos x="341" y="547"/>
                </a:cxn>
                <a:cxn ang="0">
                  <a:pos x="313" y="539"/>
                </a:cxn>
                <a:cxn ang="0">
                  <a:pos x="276" y="513"/>
                </a:cxn>
                <a:cxn ang="0">
                  <a:pos x="250" y="491"/>
                </a:cxn>
                <a:cxn ang="0">
                  <a:pos x="245" y="463"/>
                </a:cxn>
                <a:cxn ang="0">
                  <a:pos x="258" y="447"/>
                </a:cxn>
                <a:cxn ang="0">
                  <a:pos x="277" y="451"/>
                </a:cxn>
                <a:cxn ang="0">
                  <a:pos x="294" y="467"/>
                </a:cxn>
                <a:cxn ang="0">
                  <a:pos x="331" y="493"/>
                </a:cxn>
                <a:cxn ang="0">
                  <a:pos x="379" y="502"/>
                </a:cxn>
                <a:cxn ang="0">
                  <a:pos x="402" y="500"/>
                </a:cxn>
                <a:cxn ang="0">
                  <a:pos x="443" y="487"/>
                </a:cxn>
                <a:cxn ang="0">
                  <a:pos x="447" y="479"/>
                </a:cxn>
                <a:cxn ang="0">
                  <a:pos x="421" y="460"/>
                </a:cxn>
                <a:cxn ang="0">
                  <a:pos x="311" y="433"/>
                </a:cxn>
                <a:cxn ang="0">
                  <a:pos x="231" y="412"/>
                </a:cxn>
                <a:cxn ang="0">
                  <a:pos x="105" y="369"/>
                </a:cxn>
                <a:cxn ang="0">
                  <a:pos x="51" y="332"/>
                </a:cxn>
                <a:cxn ang="0">
                  <a:pos x="16" y="281"/>
                </a:cxn>
                <a:cxn ang="0">
                  <a:pos x="3" y="238"/>
                </a:cxn>
                <a:cxn ang="0">
                  <a:pos x="0" y="177"/>
                </a:cxn>
                <a:cxn ang="0">
                  <a:pos x="17" y="118"/>
                </a:cxn>
                <a:cxn ang="0">
                  <a:pos x="55" y="71"/>
                </a:cxn>
                <a:cxn ang="0">
                  <a:pos x="106" y="39"/>
                </a:cxn>
                <a:cxn ang="0">
                  <a:pos x="201" y="5"/>
                </a:cxn>
                <a:cxn ang="0">
                  <a:pos x="267" y="0"/>
                </a:cxn>
                <a:cxn ang="0">
                  <a:pos x="309" y="12"/>
                </a:cxn>
                <a:cxn ang="0">
                  <a:pos x="322" y="35"/>
                </a:cxn>
                <a:cxn ang="0">
                  <a:pos x="309" y="52"/>
                </a:cxn>
                <a:cxn ang="0">
                  <a:pos x="296" y="56"/>
                </a:cxn>
                <a:cxn ang="0">
                  <a:pos x="277" y="51"/>
                </a:cxn>
                <a:cxn ang="0">
                  <a:pos x="252" y="48"/>
                </a:cxn>
                <a:cxn ang="0">
                  <a:pos x="173" y="64"/>
                </a:cxn>
                <a:cxn ang="0">
                  <a:pos x="107" y="94"/>
                </a:cxn>
                <a:cxn ang="0">
                  <a:pos x="77" y="122"/>
                </a:cxn>
                <a:cxn ang="0">
                  <a:pos x="52" y="169"/>
                </a:cxn>
                <a:cxn ang="0">
                  <a:pos x="47" y="209"/>
                </a:cxn>
                <a:cxn ang="0">
                  <a:pos x="59" y="259"/>
                </a:cxn>
                <a:cxn ang="0">
                  <a:pos x="78" y="289"/>
                </a:cxn>
                <a:cxn ang="0">
                  <a:pos x="122" y="322"/>
                </a:cxn>
                <a:cxn ang="0">
                  <a:pos x="231" y="361"/>
                </a:cxn>
                <a:cxn ang="0">
                  <a:pos x="298" y="378"/>
                </a:cxn>
                <a:cxn ang="0">
                  <a:pos x="398" y="404"/>
                </a:cxn>
                <a:cxn ang="0">
                  <a:pos x="453" y="419"/>
                </a:cxn>
                <a:cxn ang="0">
                  <a:pos x="496" y="443"/>
                </a:cxn>
                <a:cxn ang="0">
                  <a:pos x="505" y="459"/>
                </a:cxn>
                <a:cxn ang="0">
                  <a:pos x="505" y="500"/>
                </a:cxn>
                <a:cxn ang="0">
                  <a:pos x="480" y="530"/>
                </a:cxn>
                <a:cxn ang="0">
                  <a:pos x="408" y="547"/>
                </a:cxn>
              </a:cxnLst>
              <a:rect l="0" t="0" r="r" b="b"/>
              <a:pathLst>
                <a:path w="509" h="548">
                  <a:moveTo>
                    <a:pt x="382" y="548"/>
                  </a:moveTo>
                  <a:lnTo>
                    <a:pt x="382" y="548"/>
                  </a:lnTo>
                  <a:lnTo>
                    <a:pt x="362" y="548"/>
                  </a:lnTo>
                  <a:lnTo>
                    <a:pt x="341" y="547"/>
                  </a:lnTo>
                  <a:lnTo>
                    <a:pt x="341" y="547"/>
                  </a:lnTo>
                  <a:lnTo>
                    <a:pt x="331" y="544"/>
                  </a:lnTo>
                  <a:lnTo>
                    <a:pt x="320" y="542"/>
                  </a:lnTo>
                  <a:lnTo>
                    <a:pt x="313" y="539"/>
                  </a:lnTo>
                  <a:lnTo>
                    <a:pt x="305" y="535"/>
                  </a:lnTo>
                  <a:lnTo>
                    <a:pt x="290" y="525"/>
                  </a:lnTo>
                  <a:lnTo>
                    <a:pt x="276" y="513"/>
                  </a:lnTo>
                  <a:lnTo>
                    <a:pt x="276" y="513"/>
                  </a:lnTo>
                  <a:lnTo>
                    <a:pt x="265" y="504"/>
                  </a:lnTo>
                  <a:lnTo>
                    <a:pt x="252" y="493"/>
                  </a:lnTo>
                  <a:lnTo>
                    <a:pt x="252" y="493"/>
                  </a:lnTo>
                  <a:lnTo>
                    <a:pt x="250" y="491"/>
                  </a:lnTo>
                  <a:lnTo>
                    <a:pt x="246" y="487"/>
                  </a:lnTo>
                  <a:lnTo>
                    <a:pt x="243" y="479"/>
                  </a:lnTo>
                  <a:lnTo>
                    <a:pt x="242" y="471"/>
                  </a:lnTo>
                  <a:lnTo>
                    <a:pt x="245" y="463"/>
                  </a:lnTo>
                  <a:lnTo>
                    <a:pt x="245" y="463"/>
                  </a:lnTo>
                  <a:lnTo>
                    <a:pt x="247" y="457"/>
                  </a:lnTo>
                  <a:lnTo>
                    <a:pt x="252" y="451"/>
                  </a:lnTo>
                  <a:lnTo>
                    <a:pt x="258" y="447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71" y="447"/>
                  </a:lnTo>
                  <a:lnTo>
                    <a:pt x="277" y="451"/>
                  </a:lnTo>
                  <a:lnTo>
                    <a:pt x="277" y="451"/>
                  </a:lnTo>
                  <a:lnTo>
                    <a:pt x="286" y="459"/>
                  </a:lnTo>
                  <a:lnTo>
                    <a:pt x="294" y="467"/>
                  </a:lnTo>
                  <a:lnTo>
                    <a:pt x="294" y="467"/>
                  </a:lnTo>
                  <a:lnTo>
                    <a:pt x="302" y="475"/>
                  </a:lnTo>
                  <a:lnTo>
                    <a:pt x="311" y="483"/>
                  </a:lnTo>
                  <a:lnTo>
                    <a:pt x="320" y="489"/>
                  </a:lnTo>
                  <a:lnTo>
                    <a:pt x="331" y="493"/>
                  </a:lnTo>
                  <a:lnTo>
                    <a:pt x="331" y="493"/>
                  </a:lnTo>
                  <a:lnTo>
                    <a:pt x="350" y="498"/>
                  </a:lnTo>
                  <a:lnTo>
                    <a:pt x="364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88" y="501"/>
                  </a:lnTo>
                  <a:lnTo>
                    <a:pt x="388" y="501"/>
                  </a:lnTo>
                  <a:lnTo>
                    <a:pt x="402" y="500"/>
                  </a:lnTo>
                  <a:lnTo>
                    <a:pt x="421" y="497"/>
                  </a:lnTo>
                  <a:lnTo>
                    <a:pt x="430" y="494"/>
                  </a:lnTo>
                  <a:lnTo>
                    <a:pt x="438" y="491"/>
                  </a:lnTo>
                  <a:lnTo>
                    <a:pt x="443" y="487"/>
                  </a:lnTo>
                  <a:lnTo>
                    <a:pt x="446" y="484"/>
                  </a:lnTo>
                  <a:lnTo>
                    <a:pt x="447" y="481"/>
                  </a:lnTo>
                  <a:lnTo>
                    <a:pt x="447" y="481"/>
                  </a:lnTo>
                  <a:lnTo>
                    <a:pt x="447" y="479"/>
                  </a:lnTo>
                  <a:lnTo>
                    <a:pt x="446" y="476"/>
                  </a:lnTo>
                  <a:lnTo>
                    <a:pt x="441" y="471"/>
                  </a:lnTo>
                  <a:lnTo>
                    <a:pt x="433" y="466"/>
                  </a:lnTo>
                  <a:lnTo>
                    <a:pt x="421" y="460"/>
                  </a:lnTo>
                  <a:lnTo>
                    <a:pt x="421" y="460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11" y="433"/>
                  </a:lnTo>
                  <a:lnTo>
                    <a:pt x="255" y="419"/>
                  </a:lnTo>
                  <a:lnTo>
                    <a:pt x="255" y="419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00" y="403"/>
                  </a:lnTo>
                  <a:lnTo>
                    <a:pt x="167" y="394"/>
                  </a:lnTo>
                  <a:lnTo>
                    <a:pt x="136" y="382"/>
                  </a:lnTo>
                  <a:lnTo>
                    <a:pt x="105" y="369"/>
                  </a:lnTo>
                  <a:lnTo>
                    <a:pt x="90" y="361"/>
                  </a:lnTo>
                  <a:lnTo>
                    <a:pt x="77" y="352"/>
                  </a:lnTo>
                  <a:lnTo>
                    <a:pt x="64" y="343"/>
                  </a:lnTo>
                  <a:lnTo>
                    <a:pt x="51" y="332"/>
                  </a:lnTo>
                  <a:lnTo>
                    <a:pt x="40" y="322"/>
                  </a:lnTo>
                  <a:lnTo>
                    <a:pt x="31" y="309"/>
                  </a:lnTo>
                  <a:lnTo>
                    <a:pt x="22" y="296"/>
                  </a:lnTo>
                  <a:lnTo>
                    <a:pt x="16" y="281"/>
                  </a:lnTo>
                  <a:lnTo>
                    <a:pt x="16" y="281"/>
                  </a:lnTo>
                  <a:lnTo>
                    <a:pt x="10" y="267"/>
                  </a:lnTo>
                  <a:lnTo>
                    <a:pt x="6" y="252"/>
                  </a:lnTo>
                  <a:lnTo>
                    <a:pt x="3" y="238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3" y="161"/>
                  </a:lnTo>
                  <a:lnTo>
                    <a:pt x="6" y="147"/>
                  </a:lnTo>
                  <a:lnTo>
                    <a:pt x="10" y="132"/>
                  </a:lnTo>
                  <a:lnTo>
                    <a:pt x="17" y="118"/>
                  </a:lnTo>
                  <a:lnTo>
                    <a:pt x="25" y="105"/>
                  </a:lnTo>
                  <a:lnTo>
                    <a:pt x="33" y="93"/>
                  </a:lnTo>
                  <a:lnTo>
                    <a:pt x="43" y="81"/>
                  </a:lnTo>
                  <a:lnTo>
                    <a:pt x="55" y="7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5" y="50"/>
                  </a:lnTo>
                  <a:lnTo>
                    <a:pt x="106" y="39"/>
                  </a:lnTo>
                  <a:lnTo>
                    <a:pt x="128" y="29"/>
                  </a:lnTo>
                  <a:lnTo>
                    <a:pt x="152" y="20"/>
                  </a:lnTo>
                  <a:lnTo>
                    <a:pt x="177" y="12"/>
                  </a:lnTo>
                  <a:lnTo>
                    <a:pt x="201" y="5"/>
                  </a:lnTo>
                  <a:lnTo>
                    <a:pt x="22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82" y="3"/>
                  </a:lnTo>
                  <a:lnTo>
                    <a:pt x="297" y="7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15" y="16"/>
                  </a:lnTo>
                  <a:lnTo>
                    <a:pt x="320" y="21"/>
                  </a:lnTo>
                  <a:lnTo>
                    <a:pt x="322" y="28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18" y="43"/>
                  </a:lnTo>
                  <a:lnTo>
                    <a:pt x="313" y="50"/>
                  </a:lnTo>
                  <a:lnTo>
                    <a:pt x="309" y="52"/>
                  </a:lnTo>
                  <a:lnTo>
                    <a:pt x="305" y="55"/>
                  </a:lnTo>
                  <a:lnTo>
                    <a:pt x="301" y="56"/>
                  </a:lnTo>
                  <a:lnTo>
                    <a:pt x="296" y="56"/>
                  </a:lnTo>
                  <a:lnTo>
                    <a:pt x="296" y="56"/>
                  </a:lnTo>
                  <a:lnTo>
                    <a:pt x="289" y="56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77" y="51"/>
                  </a:lnTo>
                  <a:lnTo>
                    <a:pt x="269" y="50"/>
                  </a:lnTo>
                  <a:lnTo>
                    <a:pt x="262" y="48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34" y="48"/>
                  </a:lnTo>
                  <a:lnTo>
                    <a:pt x="213" y="52"/>
                  </a:lnTo>
                  <a:lnTo>
                    <a:pt x="194" y="58"/>
                  </a:lnTo>
                  <a:lnTo>
                    <a:pt x="173" y="64"/>
                  </a:lnTo>
                  <a:lnTo>
                    <a:pt x="154" y="71"/>
                  </a:lnTo>
                  <a:lnTo>
                    <a:pt x="136" y="79"/>
                  </a:lnTo>
                  <a:lnTo>
                    <a:pt x="120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97" y="102"/>
                  </a:lnTo>
                  <a:lnTo>
                    <a:pt x="86" y="111"/>
                  </a:lnTo>
                  <a:lnTo>
                    <a:pt x="77" y="122"/>
                  </a:lnTo>
                  <a:lnTo>
                    <a:pt x="69" y="132"/>
                  </a:lnTo>
                  <a:lnTo>
                    <a:pt x="63" y="144"/>
                  </a:lnTo>
                  <a:lnTo>
                    <a:pt x="57" y="156"/>
                  </a:lnTo>
                  <a:lnTo>
                    <a:pt x="52" y="169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47" y="196"/>
                  </a:lnTo>
                  <a:lnTo>
                    <a:pt x="47" y="209"/>
                  </a:lnTo>
                  <a:lnTo>
                    <a:pt x="48" y="222"/>
                  </a:lnTo>
                  <a:lnTo>
                    <a:pt x="50" y="234"/>
                  </a:lnTo>
                  <a:lnTo>
                    <a:pt x="54" y="247"/>
                  </a:lnTo>
                  <a:lnTo>
                    <a:pt x="59" y="259"/>
                  </a:lnTo>
                  <a:lnTo>
                    <a:pt x="64" y="269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8" y="289"/>
                  </a:lnTo>
                  <a:lnTo>
                    <a:pt x="86" y="297"/>
                  </a:lnTo>
                  <a:lnTo>
                    <a:pt x="94" y="303"/>
                  </a:lnTo>
                  <a:lnTo>
                    <a:pt x="103" y="310"/>
                  </a:lnTo>
                  <a:lnTo>
                    <a:pt x="122" y="322"/>
                  </a:lnTo>
                  <a:lnTo>
                    <a:pt x="143" y="332"/>
                  </a:lnTo>
                  <a:lnTo>
                    <a:pt x="165" y="340"/>
                  </a:lnTo>
                  <a:lnTo>
                    <a:pt x="187" y="348"/>
                  </a:lnTo>
                  <a:lnTo>
                    <a:pt x="231" y="361"/>
                  </a:lnTo>
                  <a:lnTo>
                    <a:pt x="231" y="361"/>
                  </a:lnTo>
                  <a:lnTo>
                    <a:pt x="250" y="365"/>
                  </a:lnTo>
                  <a:lnTo>
                    <a:pt x="250" y="365"/>
                  </a:lnTo>
                  <a:lnTo>
                    <a:pt x="298" y="378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411" y="407"/>
                  </a:lnTo>
                  <a:lnTo>
                    <a:pt x="411" y="407"/>
                  </a:lnTo>
                  <a:lnTo>
                    <a:pt x="437" y="413"/>
                  </a:lnTo>
                  <a:lnTo>
                    <a:pt x="453" y="419"/>
                  </a:lnTo>
                  <a:lnTo>
                    <a:pt x="467" y="424"/>
                  </a:lnTo>
                  <a:lnTo>
                    <a:pt x="480" y="430"/>
                  </a:lnTo>
                  <a:lnTo>
                    <a:pt x="490" y="438"/>
                  </a:lnTo>
                  <a:lnTo>
                    <a:pt x="496" y="443"/>
                  </a:lnTo>
                  <a:lnTo>
                    <a:pt x="500" y="449"/>
                  </a:lnTo>
                  <a:lnTo>
                    <a:pt x="504" y="454"/>
                  </a:lnTo>
                  <a:lnTo>
                    <a:pt x="505" y="459"/>
                  </a:lnTo>
                  <a:lnTo>
                    <a:pt x="505" y="459"/>
                  </a:lnTo>
                  <a:lnTo>
                    <a:pt x="507" y="470"/>
                  </a:lnTo>
                  <a:lnTo>
                    <a:pt x="509" y="479"/>
                  </a:lnTo>
                  <a:lnTo>
                    <a:pt x="507" y="489"/>
                  </a:lnTo>
                  <a:lnTo>
                    <a:pt x="505" y="500"/>
                  </a:lnTo>
                  <a:lnTo>
                    <a:pt x="501" y="509"/>
                  </a:lnTo>
                  <a:lnTo>
                    <a:pt x="496" y="517"/>
                  </a:lnTo>
                  <a:lnTo>
                    <a:pt x="489" y="525"/>
                  </a:lnTo>
                  <a:lnTo>
                    <a:pt x="480" y="530"/>
                  </a:lnTo>
                  <a:lnTo>
                    <a:pt x="480" y="530"/>
                  </a:lnTo>
                  <a:lnTo>
                    <a:pt x="458" y="538"/>
                  </a:lnTo>
                  <a:lnTo>
                    <a:pt x="434" y="544"/>
                  </a:lnTo>
                  <a:lnTo>
                    <a:pt x="408" y="547"/>
                  </a:lnTo>
                  <a:lnTo>
                    <a:pt x="382" y="548"/>
                  </a:lnTo>
                  <a:lnTo>
                    <a:pt x="382" y="5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1035"/>
            <p:cNvSpPr>
              <a:spLocks noEditPoints="1"/>
            </p:cNvSpPr>
            <p:nvPr/>
          </p:nvSpPr>
          <p:spPr bwMode="auto">
            <a:xfrm>
              <a:off x="2058988" y="4086225"/>
              <a:ext cx="720725" cy="715963"/>
            </a:xfrm>
            <a:custGeom>
              <a:cxnLst>
                <a:cxn ang="0">
                  <a:pos x="1523" y="1757"/>
                </a:cxn>
                <a:cxn ang="0">
                  <a:pos x="1310" y="1528"/>
                </a:cxn>
                <a:cxn ang="0">
                  <a:pos x="1261" y="1462"/>
                </a:cxn>
                <a:cxn ang="0">
                  <a:pos x="880" y="1510"/>
                </a:cxn>
                <a:cxn ang="0">
                  <a:pos x="542" y="1462"/>
                </a:cxn>
                <a:cxn ang="0">
                  <a:pos x="273" y="1324"/>
                </a:cxn>
                <a:cxn ang="0">
                  <a:pos x="88" y="1115"/>
                </a:cxn>
                <a:cxn ang="0">
                  <a:pos x="7" y="878"/>
                </a:cxn>
                <a:cxn ang="0">
                  <a:pos x="3" y="734"/>
                </a:cxn>
                <a:cxn ang="0">
                  <a:pos x="47" y="509"/>
                </a:cxn>
                <a:cxn ang="0">
                  <a:pos x="157" y="292"/>
                </a:cxn>
                <a:cxn ang="0">
                  <a:pos x="316" y="159"/>
                </a:cxn>
                <a:cxn ang="0">
                  <a:pos x="574" y="47"/>
                </a:cxn>
                <a:cxn ang="0">
                  <a:pos x="831" y="10"/>
                </a:cxn>
                <a:cxn ang="0">
                  <a:pos x="977" y="8"/>
                </a:cxn>
                <a:cxn ang="0">
                  <a:pos x="1026" y="0"/>
                </a:cxn>
                <a:cxn ang="0">
                  <a:pos x="1241" y="59"/>
                </a:cxn>
                <a:cxn ang="0">
                  <a:pos x="1526" y="217"/>
                </a:cxn>
                <a:cxn ang="0">
                  <a:pos x="1695" y="453"/>
                </a:cxn>
                <a:cxn ang="0">
                  <a:pos x="1781" y="718"/>
                </a:cxn>
                <a:cxn ang="0">
                  <a:pos x="1769" y="955"/>
                </a:cxn>
                <a:cxn ang="0">
                  <a:pos x="1678" y="1136"/>
                </a:cxn>
                <a:cxn ang="0">
                  <a:pos x="1574" y="1275"/>
                </a:cxn>
                <a:cxn ang="0">
                  <a:pos x="1590" y="1336"/>
                </a:cxn>
                <a:cxn ang="0">
                  <a:pos x="1679" y="1425"/>
                </a:cxn>
                <a:cxn ang="0">
                  <a:pos x="1777" y="1519"/>
                </a:cxn>
                <a:cxn ang="0">
                  <a:pos x="1815" y="1644"/>
                </a:cxn>
                <a:cxn ang="0">
                  <a:pos x="1746" y="1749"/>
                </a:cxn>
                <a:cxn ang="0">
                  <a:pos x="1618" y="1801"/>
                </a:cxn>
                <a:cxn ang="0">
                  <a:pos x="1340" y="1436"/>
                </a:cxn>
                <a:cxn ang="0">
                  <a:pos x="1361" y="1512"/>
                </a:cxn>
                <a:cxn ang="0">
                  <a:pos x="1526" y="1694"/>
                </a:cxn>
                <a:cxn ang="0">
                  <a:pos x="1622" y="1749"/>
                </a:cxn>
                <a:cxn ang="0">
                  <a:pos x="1718" y="1706"/>
                </a:cxn>
                <a:cxn ang="0">
                  <a:pos x="1767" y="1612"/>
                </a:cxn>
                <a:cxn ang="0">
                  <a:pos x="1691" y="1508"/>
                </a:cxn>
                <a:cxn ang="0">
                  <a:pos x="1586" y="1398"/>
                </a:cxn>
                <a:cxn ang="0">
                  <a:pos x="886" y="57"/>
                </a:cxn>
                <a:cxn ang="0">
                  <a:pos x="630" y="81"/>
                </a:cxn>
                <a:cxn ang="0">
                  <a:pos x="323" y="211"/>
                </a:cxn>
                <a:cxn ang="0">
                  <a:pos x="149" y="401"/>
                </a:cxn>
                <a:cxn ang="0">
                  <a:pos x="56" y="691"/>
                </a:cxn>
                <a:cxn ang="0">
                  <a:pos x="60" y="881"/>
                </a:cxn>
                <a:cxn ang="0">
                  <a:pos x="109" y="1044"/>
                </a:cxn>
                <a:cxn ang="0">
                  <a:pos x="211" y="1204"/>
                </a:cxn>
                <a:cxn ang="0">
                  <a:pos x="404" y="1359"/>
                </a:cxn>
                <a:cxn ang="0">
                  <a:pos x="675" y="1439"/>
                </a:cxn>
                <a:cxn ang="0">
                  <a:pos x="968" y="1457"/>
                </a:cxn>
                <a:cxn ang="0">
                  <a:pos x="1280" y="1404"/>
                </a:cxn>
                <a:cxn ang="0">
                  <a:pos x="1543" y="1245"/>
                </a:cxn>
                <a:cxn ang="0">
                  <a:pos x="1608" y="1155"/>
                </a:cxn>
                <a:cxn ang="0">
                  <a:pos x="1700" y="1001"/>
                </a:cxn>
                <a:cxn ang="0">
                  <a:pos x="1734" y="771"/>
                </a:cxn>
                <a:cxn ang="0">
                  <a:pos x="1697" y="572"/>
                </a:cxn>
                <a:cxn ang="0">
                  <a:pos x="1568" y="343"/>
                </a:cxn>
                <a:cxn ang="0">
                  <a:pos x="1374" y="166"/>
                </a:cxn>
                <a:cxn ang="0">
                  <a:pos x="1156" y="89"/>
                </a:cxn>
                <a:cxn ang="0">
                  <a:pos x="1019" y="53"/>
                </a:cxn>
                <a:cxn ang="0">
                  <a:pos x="886" y="57"/>
                </a:cxn>
              </a:cxnLst>
              <a:rect l="0" t="0" r="r" b="b"/>
              <a:pathLst>
                <a:path w="1815" h="1801">
                  <a:moveTo>
                    <a:pt x="1618" y="1801"/>
                  </a:moveTo>
                  <a:lnTo>
                    <a:pt x="1618" y="1801"/>
                  </a:lnTo>
                  <a:lnTo>
                    <a:pt x="1603" y="1800"/>
                  </a:lnTo>
                  <a:lnTo>
                    <a:pt x="1603" y="1800"/>
                  </a:lnTo>
                  <a:lnTo>
                    <a:pt x="1586" y="1796"/>
                  </a:lnTo>
                  <a:lnTo>
                    <a:pt x="1569" y="1788"/>
                  </a:lnTo>
                  <a:lnTo>
                    <a:pt x="1554" y="1780"/>
                  </a:lnTo>
                  <a:lnTo>
                    <a:pt x="1538" y="1768"/>
                  </a:lnTo>
                  <a:lnTo>
                    <a:pt x="1523" y="1757"/>
                  </a:lnTo>
                  <a:lnTo>
                    <a:pt x="1510" y="1745"/>
                  </a:lnTo>
                  <a:lnTo>
                    <a:pt x="1484" y="1720"/>
                  </a:lnTo>
                  <a:lnTo>
                    <a:pt x="1484" y="1720"/>
                  </a:lnTo>
                  <a:lnTo>
                    <a:pt x="1442" y="1676"/>
                  </a:lnTo>
                  <a:lnTo>
                    <a:pt x="1403" y="1634"/>
                  </a:lnTo>
                  <a:lnTo>
                    <a:pt x="1365" y="1592"/>
                  </a:lnTo>
                  <a:lnTo>
                    <a:pt x="1330" y="1550"/>
                  </a:lnTo>
                  <a:lnTo>
                    <a:pt x="1330" y="1550"/>
                  </a:lnTo>
                  <a:lnTo>
                    <a:pt x="1310" y="1528"/>
                  </a:lnTo>
                  <a:lnTo>
                    <a:pt x="1310" y="1528"/>
                  </a:lnTo>
                  <a:lnTo>
                    <a:pt x="1296" y="1512"/>
                  </a:lnTo>
                  <a:lnTo>
                    <a:pt x="1284" y="1498"/>
                  </a:lnTo>
                  <a:lnTo>
                    <a:pt x="1279" y="1490"/>
                  </a:lnTo>
                  <a:lnTo>
                    <a:pt x="1274" y="1481"/>
                  </a:lnTo>
                  <a:lnTo>
                    <a:pt x="1270" y="1472"/>
                  </a:lnTo>
                  <a:lnTo>
                    <a:pt x="1267" y="1462"/>
                  </a:lnTo>
                  <a:lnTo>
                    <a:pt x="1266" y="1460"/>
                  </a:lnTo>
                  <a:lnTo>
                    <a:pt x="1261" y="1462"/>
                  </a:lnTo>
                  <a:lnTo>
                    <a:pt x="1261" y="1462"/>
                  </a:lnTo>
                  <a:lnTo>
                    <a:pt x="1212" y="1473"/>
                  </a:lnTo>
                  <a:lnTo>
                    <a:pt x="1164" y="1482"/>
                  </a:lnTo>
                  <a:lnTo>
                    <a:pt x="1115" y="1491"/>
                  </a:lnTo>
                  <a:lnTo>
                    <a:pt x="1067" y="1498"/>
                  </a:lnTo>
                  <a:lnTo>
                    <a:pt x="1020" y="1503"/>
                  </a:lnTo>
                  <a:lnTo>
                    <a:pt x="973" y="1506"/>
                  </a:lnTo>
                  <a:lnTo>
                    <a:pt x="926" y="1508"/>
                  </a:lnTo>
                  <a:lnTo>
                    <a:pt x="880" y="1510"/>
                  </a:lnTo>
                  <a:lnTo>
                    <a:pt x="880" y="1510"/>
                  </a:lnTo>
                  <a:lnTo>
                    <a:pt x="834" y="1508"/>
                  </a:lnTo>
                  <a:lnTo>
                    <a:pt x="790" y="1506"/>
                  </a:lnTo>
                  <a:lnTo>
                    <a:pt x="745" y="1503"/>
                  </a:lnTo>
                  <a:lnTo>
                    <a:pt x="703" y="1498"/>
                  </a:lnTo>
                  <a:lnTo>
                    <a:pt x="661" y="1491"/>
                  </a:lnTo>
                  <a:lnTo>
                    <a:pt x="621" y="1482"/>
                  </a:lnTo>
                  <a:lnTo>
                    <a:pt x="580" y="1473"/>
                  </a:lnTo>
                  <a:lnTo>
                    <a:pt x="542" y="1462"/>
                  </a:lnTo>
                  <a:lnTo>
                    <a:pt x="504" y="1449"/>
                  </a:lnTo>
                  <a:lnTo>
                    <a:pt x="468" y="1435"/>
                  </a:lnTo>
                  <a:lnTo>
                    <a:pt x="433" y="1421"/>
                  </a:lnTo>
                  <a:lnTo>
                    <a:pt x="399" y="1404"/>
                  </a:lnTo>
                  <a:lnTo>
                    <a:pt x="365" y="1385"/>
                  </a:lnTo>
                  <a:lnTo>
                    <a:pt x="333" y="1366"/>
                  </a:lnTo>
                  <a:lnTo>
                    <a:pt x="303" y="1346"/>
                  </a:lnTo>
                  <a:lnTo>
                    <a:pt x="273" y="1324"/>
                  </a:lnTo>
                  <a:lnTo>
                    <a:pt x="273" y="1324"/>
                  </a:lnTo>
                  <a:lnTo>
                    <a:pt x="242" y="1298"/>
                  </a:lnTo>
                  <a:lnTo>
                    <a:pt x="213" y="1272"/>
                  </a:lnTo>
                  <a:lnTo>
                    <a:pt x="187" y="1245"/>
                  </a:lnTo>
                  <a:lnTo>
                    <a:pt x="162" y="1221"/>
                  </a:lnTo>
                  <a:lnTo>
                    <a:pt x="141" y="1194"/>
                  </a:lnTo>
                  <a:lnTo>
                    <a:pt x="121" y="1168"/>
                  </a:lnTo>
                  <a:lnTo>
                    <a:pt x="104" y="1142"/>
                  </a:lnTo>
                  <a:lnTo>
                    <a:pt x="88" y="1115"/>
                  </a:lnTo>
                  <a:lnTo>
                    <a:pt x="88" y="1115"/>
                  </a:lnTo>
                  <a:lnTo>
                    <a:pt x="78" y="1094"/>
                  </a:lnTo>
                  <a:lnTo>
                    <a:pt x="68" y="1071"/>
                  </a:lnTo>
                  <a:lnTo>
                    <a:pt x="60" y="1051"/>
                  </a:lnTo>
                  <a:lnTo>
                    <a:pt x="52" y="1028"/>
                  </a:lnTo>
                  <a:lnTo>
                    <a:pt x="37" y="984"/>
                  </a:lnTo>
                  <a:lnTo>
                    <a:pt x="26" y="941"/>
                  </a:lnTo>
                  <a:lnTo>
                    <a:pt x="26" y="941"/>
                  </a:lnTo>
                  <a:lnTo>
                    <a:pt x="7" y="878"/>
                  </a:lnTo>
                  <a:lnTo>
                    <a:pt x="7" y="878"/>
                  </a:lnTo>
                  <a:lnTo>
                    <a:pt x="3" y="866"/>
                  </a:lnTo>
                  <a:lnTo>
                    <a:pt x="1" y="853"/>
                  </a:lnTo>
                  <a:lnTo>
                    <a:pt x="1" y="839"/>
                  </a:lnTo>
                  <a:lnTo>
                    <a:pt x="0" y="824"/>
                  </a:lnTo>
                  <a:lnTo>
                    <a:pt x="1" y="796"/>
                  </a:lnTo>
                  <a:lnTo>
                    <a:pt x="2" y="767"/>
                  </a:lnTo>
                  <a:lnTo>
                    <a:pt x="2" y="767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6" y="707"/>
                  </a:lnTo>
                  <a:lnTo>
                    <a:pt x="9" y="679"/>
                  </a:lnTo>
                  <a:lnTo>
                    <a:pt x="13" y="649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39" y="537"/>
                  </a:lnTo>
                  <a:lnTo>
                    <a:pt x="47" y="509"/>
                  </a:lnTo>
                  <a:lnTo>
                    <a:pt x="57" y="482"/>
                  </a:lnTo>
                  <a:lnTo>
                    <a:pt x="69" y="453"/>
                  </a:lnTo>
                  <a:lnTo>
                    <a:pt x="82" y="424"/>
                  </a:lnTo>
                  <a:lnTo>
                    <a:pt x="98" y="394"/>
                  </a:lnTo>
                  <a:lnTo>
                    <a:pt x="98" y="394"/>
                  </a:lnTo>
                  <a:lnTo>
                    <a:pt x="111" y="368"/>
                  </a:lnTo>
                  <a:lnTo>
                    <a:pt x="124" y="343"/>
                  </a:lnTo>
                  <a:lnTo>
                    <a:pt x="140" y="317"/>
                  </a:lnTo>
                  <a:lnTo>
                    <a:pt x="157" y="292"/>
                  </a:lnTo>
                  <a:lnTo>
                    <a:pt x="175" y="267"/>
                  </a:lnTo>
                  <a:lnTo>
                    <a:pt x="196" y="245"/>
                  </a:lnTo>
                  <a:lnTo>
                    <a:pt x="218" y="225"/>
                  </a:lnTo>
                  <a:lnTo>
                    <a:pt x="230" y="215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316" y="159"/>
                  </a:lnTo>
                  <a:lnTo>
                    <a:pt x="365" y="129"/>
                  </a:lnTo>
                  <a:lnTo>
                    <a:pt x="388" y="115"/>
                  </a:lnTo>
                  <a:lnTo>
                    <a:pt x="413" y="102"/>
                  </a:lnTo>
                  <a:lnTo>
                    <a:pt x="438" y="92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501" y="70"/>
                  </a:lnTo>
                  <a:lnTo>
                    <a:pt x="537" y="58"/>
                  </a:lnTo>
                  <a:lnTo>
                    <a:pt x="574" y="47"/>
                  </a:lnTo>
                  <a:lnTo>
                    <a:pt x="609" y="40"/>
                  </a:lnTo>
                  <a:lnTo>
                    <a:pt x="643" y="32"/>
                  </a:lnTo>
                  <a:lnTo>
                    <a:pt x="676" y="27"/>
                  </a:lnTo>
                  <a:lnTo>
                    <a:pt x="710" y="21"/>
                  </a:lnTo>
                  <a:lnTo>
                    <a:pt x="743" y="19"/>
                  </a:lnTo>
                  <a:lnTo>
                    <a:pt x="743" y="19"/>
                  </a:lnTo>
                  <a:lnTo>
                    <a:pt x="780" y="15"/>
                  </a:lnTo>
                  <a:lnTo>
                    <a:pt x="780" y="15"/>
                  </a:lnTo>
                  <a:lnTo>
                    <a:pt x="831" y="10"/>
                  </a:lnTo>
                  <a:lnTo>
                    <a:pt x="856" y="8"/>
                  </a:lnTo>
                  <a:lnTo>
                    <a:pt x="881" y="8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920" y="8"/>
                  </a:lnTo>
                  <a:lnTo>
                    <a:pt x="920" y="8"/>
                  </a:lnTo>
                  <a:lnTo>
                    <a:pt x="954" y="10"/>
                  </a:lnTo>
                  <a:lnTo>
                    <a:pt x="954" y="10"/>
                  </a:lnTo>
                  <a:lnTo>
                    <a:pt x="977" y="8"/>
                  </a:lnTo>
                  <a:lnTo>
                    <a:pt x="996" y="7"/>
                  </a:lnTo>
                  <a:lnTo>
                    <a:pt x="996" y="7"/>
                  </a:lnTo>
                  <a:lnTo>
                    <a:pt x="1004" y="2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017" y="2"/>
                  </a:lnTo>
                  <a:lnTo>
                    <a:pt x="1017" y="2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2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106" y="21"/>
                  </a:lnTo>
                  <a:lnTo>
                    <a:pt x="1173" y="38"/>
                  </a:lnTo>
                  <a:lnTo>
                    <a:pt x="1207" y="47"/>
                  </a:lnTo>
                  <a:lnTo>
                    <a:pt x="1241" y="59"/>
                  </a:lnTo>
                  <a:lnTo>
                    <a:pt x="1274" y="71"/>
                  </a:lnTo>
                  <a:lnTo>
                    <a:pt x="1308" y="84"/>
                  </a:lnTo>
                  <a:lnTo>
                    <a:pt x="1340" y="98"/>
                  </a:lnTo>
                  <a:lnTo>
                    <a:pt x="1373" y="114"/>
                  </a:lnTo>
                  <a:lnTo>
                    <a:pt x="1404" y="131"/>
                  </a:lnTo>
                  <a:lnTo>
                    <a:pt x="1436" y="149"/>
                  </a:lnTo>
                  <a:lnTo>
                    <a:pt x="1467" y="170"/>
                  </a:lnTo>
                  <a:lnTo>
                    <a:pt x="1497" y="193"/>
                  </a:lnTo>
                  <a:lnTo>
                    <a:pt x="1526" y="217"/>
                  </a:lnTo>
                  <a:lnTo>
                    <a:pt x="1554" y="244"/>
                  </a:lnTo>
                  <a:lnTo>
                    <a:pt x="1554" y="244"/>
                  </a:lnTo>
                  <a:lnTo>
                    <a:pt x="1568" y="258"/>
                  </a:lnTo>
                  <a:lnTo>
                    <a:pt x="1581" y="274"/>
                  </a:lnTo>
                  <a:lnTo>
                    <a:pt x="1607" y="306"/>
                  </a:lnTo>
                  <a:lnTo>
                    <a:pt x="1632" y="342"/>
                  </a:lnTo>
                  <a:lnTo>
                    <a:pt x="1654" y="378"/>
                  </a:lnTo>
                  <a:lnTo>
                    <a:pt x="1675" y="415"/>
                  </a:lnTo>
                  <a:lnTo>
                    <a:pt x="1695" y="453"/>
                  </a:lnTo>
                  <a:lnTo>
                    <a:pt x="1713" y="489"/>
                  </a:lnTo>
                  <a:lnTo>
                    <a:pt x="1730" y="523"/>
                  </a:lnTo>
                  <a:lnTo>
                    <a:pt x="1730" y="523"/>
                  </a:lnTo>
                  <a:lnTo>
                    <a:pt x="1745" y="559"/>
                  </a:lnTo>
                  <a:lnTo>
                    <a:pt x="1756" y="591"/>
                  </a:lnTo>
                  <a:lnTo>
                    <a:pt x="1767" y="624"/>
                  </a:lnTo>
                  <a:lnTo>
                    <a:pt x="1773" y="656"/>
                  </a:lnTo>
                  <a:lnTo>
                    <a:pt x="1777" y="687"/>
                  </a:lnTo>
                  <a:lnTo>
                    <a:pt x="1781" y="718"/>
                  </a:lnTo>
                  <a:lnTo>
                    <a:pt x="1782" y="752"/>
                  </a:lnTo>
                  <a:lnTo>
                    <a:pt x="1782" y="788"/>
                  </a:lnTo>
                  <a:lnTo>
                    <a:pt x="1782" y="797"/>
                  </a:lnTo>
                  <a:lnTo>
                    <a:pt x="1782" y="797"/>
                  </a:lnTo>
                  <a:lnTo>
                    <a:pt x="1782" y="852"/>
                  </a:lnTo>
                  <a:lnTo>
                    <a:pt x="1781" y="878"/>
                  </a:lnTo>
                  <a:lnTo>
                    <a:pt x="1779" y="904"/>
                  </a:lnTo>
                  <a:lnTo>
                    <a:pt x="1775" y="929"/>
                  </a:lnTo>
                  <a:lnTo>
                    <a:pt x="1769" y="955"/>
                  </a:lnTo>
                  <a:lnTo>
                    <a:pt x="1762" y="980"/>
                  </a:lnTo>
                  <a:lnTo>
                    <a:pt x="1751" y="1006"/>
                  </a:lnTo>
                  <a:lnTo>
                    <a:pt x="1751" y="1006"/>
                  </a:lnTo>
                  <a:lnTo>
                    <a:pt x="1737" y="1036"/>
                  </a:lnTo>
                  <a:lnTo>
                    <a:pt x="1721" y="1065"/>
                  </a:lnTo>
                  <a:lnTo>
                    <a:pt x="1705" y="1092"/>
                  </a:lnTo>
                  <a:lnTo>
                    <a:pt x="1688" y="1119"/>
                  </a:lnTo>
                  <a:lnTo>
                    <a:pt x="1688" y="1119"/>
                  </a:lnTo>
                  <a:lnTo>
                    <a:pt x="1678" y="1136"/>
                  </a:lnTo>
                  <a:lnTo>
                    <a:pt x="1669" y="1154"/>
                  </a:lnTo>
                  <a:lnTo>
                    <a:pt x="1669" y="1154"/>
                  </a:lnTo>
                  <a:lnTo>
                    <a:pt x="1656" y="1177"/>
                  </a:lnTo>
                  <a:lnTo>
                    <a:pt x="1648" y="1189"/>
                  </a:lnTo>
                  <a:lnTo>
                    <a:pt x="1641" y="1200"/>
                  </a:lnTo>
                  <a:lnTo>
                    <a:pt x="1641" y="1200"/>
                  </a:lnTo>
                  <a:lnTo>
                    <a:pt x="1619" y="1226"/>
                  </a:lnTo>
                  <a:lnTo>
                    <a:pt x="1598" y="1252"/>
                  </a:lnTo>
                  <a:lnTo>
                    <a:pt x="1574" y="1275"/>
                  </a:lnTo>
                  <a:lnTo>
                    <a:pt x="1551" y="1299"/>
                  </a:lnTo>
                  <a:lnTo>
                    <a:pt x="1550" y="1299"/>
                  </a:lnTo>
                  <a:lnTo>
                    <a:pt x="1551" y="1300"/>
                  </a:lnTo>
                  <a:lnTo>
                    <a:pt x="1551" y="1300"/>
                  </a:lnTo>
                  <a:lnTo>
                    <a:pt x="1552" y="1304"/>
                  </a:lnTo>
                  <a:lnTo>
                    <a:pt x="1555" y="1308"/>
                  </a:lnTo>
                  <a:lnTo>
                    <a:pt x="1564" y="1316"/>
                  </a:lnTo>
                  <a:lnTo>
                    <a:pt x="1590" y="1336"/>
                  </a:lnTo>
                  <a:lnTo>
                    <a:pt x="1590" y="1336"/>
                  </a:lnTo>
                  <a:lnTo>
                    <a:pt x="1597" y="1341"/>
                  </a:lnTo>
                  <a:lnTo>
                    <a:pt x="1597" y="1341"/>
                  </a:lnTo>
                  <a:lnTo>
                    <a:pt x="1614" y="1354"/>
                  </a:lnTo>
                  <a:lnTo>
                    <a:pt x="1628" y="1368"/>
                  </a:lnTo>
                  <a:lnTo>
                    <a:pt x="1658" y="1400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79" y="1425"/>
                  </a:lnTo>
                  <a:lnTo>
                    <a:pt x="1679" y="1425"/>
                  </a:lnTo>
                  <a:lnTo>
                    <a:pt x="1690" y="1438"/>
                  </a:lnTo>
                  <a:lnTo>
                    <a:pt x="1701" y="1451"/>
                  </a:lnTo>
                  <a:lnTo>
                    <a:pt x="1714" y="1462"/>
                  </a:lnTo>
                  <a:lnTo>
                    <a:pt x="1728" y="1473"/>
                  </a:lnTo>
                  <a:lnTo>
                    <a:pt x="1728" y="1473"/>
                  </a:lnTo>
                  <a:lnTo>
                    <a:pt x="1741" y="1482"/>
                  </a:lnTo>
                  <a:lnTo>
                    <a:pt x="1752" y="1493"/>
                  </a:lnTo>
                  <a:lnTo>
                    <a:pt x="1765" y="1506"/>
                  </a:lnTo>
                  <a:lnTo>
                    <a:pt x="1777" y="1519"/>
                  </a:lnTo>
                  <a:lnTo>
                    <a:pt x="1777" y="1519"/>
                  </a:lnTo>
                  <a:lnTo>
                    <a:pt x="1788" y="1533"/>
                  </a:lnTo>
                  <a:lnTo>
                    <a:pt x="1797" y="1547"/>
                  </a:lnTo>
                  <a:lnTo>
                    <a:pt x="1805" y="1563"/>
                  </a:lnTo>
                  <a:lnTo>
                    <a:pt x="1810" y="1579"/>
                  </a:lnTo>
                  <a:lnTo>
                    <a:pt x="1814" y="1595"/>
                  </a:lnTo>
                  <a:lnTo>
                    <a:pt x="1816" y="1612"/>
                  </a:lnTo>
                  <a:lnTo>
                    <a:pt x="1816" y="1627"/>
                  </a:lnTo>
                  <a:lnTo>
                    <a:pt x="1815" y="1644"/>
                  </a:lnTo>
                  <a:lnTo>
                    <a:pt x="1815" y="1644"/>
                  </a:lnTo>
                  <a:lnTo>
                    <a:pt x="1811" y="1660"/>
                  </a:lnTo>
                  <a:lnTo>
                    <a:pt x="1807" y="1674"/>
                  </a:lnTo>
                  <a:lnTo>
                    <a:pt x="1801" y="1689"/>
                  </a:lnTo>
                  <a:lnTo>
                    <a:pt x="1793" y="1703"/>
                  </a:lnTo>
                  <a:lnTo>
                    <a:pt x="1782" y="1715"/>
                  </a:lnTo>
                  <a:lnTo>
                    <a:pt x="1772" y="1728"/>
                  </a:lnTo>
                  <a:lnTo>
                    <a:pt x="1759" y="1738"/>
                  </a:lnTo>
                  <a:lnTo>
                    <a:pt x="1746" y="1749"/>
                  </a:lnTo>
                  <a:lnTo>
                    <a:pt x="1746" y="1749"/>
                  </a:lnTo>
                  <a:lnTo>
                    <a:pt x="1714" y="1767"/>
                  </a:lnTo>
                  <a:lnTo>
                    <a:pt x="1699" y="1776"/>
                  </a:lnTo>
                  <a:lnTo>
                    <a:pt x="1682" y="1784"/>
                  </a:lnTo>
                  <a:lnTo>
                    <a:pt x="1666" y="1791"/>
                  </a:lnTo>
                  <a:lnTo>
                    <a:pt x="1650" y="1796"/>
                  </a:lnTo>
                  <a:lnTo>
                    <a:pt x="1633" y="1800"/>
                  </a:lnTo>
                  <a:lnTo>
                    <a:pt x="1618" y="1801"/>
                  </a:lnTo>
                  <a:lnTo>
                    <a:pt x="1618" y="1801"/>
                  </a:lnTo>
                  <a:close/>
                  <a:moveTo>
                    <a:pt x="1510" y="1334"/>
                  </a:moveTo>
                  <a:lnTo>
                    <a:pt x="1510" y="1334"/>
                  </a:lnTo>
                  <a:lnTo>
                    <a:pt x="1488" y="1351"/>
                  </a:lnTo>
                  <a:lnTo>
                    <a:pt x="1465" y="1368"/>
                  </a:lnTo>
                  <a:lnTo>
                    <a:pt x="1440" y="1384"/>
                  </a:lnTo>
                  <a:lnTo>
                    <a:pt x="1416" y="1400"/>
                  </a:lnTo>
                  <a:lnTo>
                    <a:pt x="1391" y="1413"/>
                  </a:lnTo>
                  <a:lnTo>
                    <a:pt x="1366" y="1425"/>
                  </a:lnTo>
                  <a:lnTo>
                    <a:pt x="1340" y="1436"/>
                  </a:lnTo>
                  <a:lnTo>
                    <a:pt x="1315" y="1445"/>
                  </a:lnTo>
                  <a:lnTo>
                    <a:pt x="1313" y="1447"/>
                  </a:lnTo>
                  <a:lnTo>
                    <a:pt x="1314" y="1448"/>
                  </a:lnTo>
                  <a:lnTo>
                    <a:pt x="1314" y="1448"/>
                  </a:lnTo>
                  <a:lnTo>
                    <a:pt x="1317" y="1456"/>
                  </a:lnTo>
                  <a:lnTo>
                    <a:pt x="1321" y="1464"/>
                  </a:lnTo>
                  <a:lnTo>
                    <a:pt x="1332" y="1481"/>
                  </a:lnTo>
                  <a:lnTo>
                    <a:pt x="1347" y="1496"/>
                  </a:lnTo>
                  <a:lnTo>
                    <a:pt x="1361" y="1512"/>
                  </a:lnTo>
                  <a:lnTo>
                    <a:pt x="1361" y="1512"/>
                  </a:lnTo>
                  <a:lnTo>
                    <a:pt x="1378" y="1529"/>
                  </a:lnTo>
                  <a:lnTo>
                    <a:pt x="1378" y="1529"/>
                  </a:lnTo>
                  <a:lnTo>
                    <a:pt x="1435" y="1595"/>
                  </a:lnTo>
                  <a:lnTo>
                    <a:pt x="1488" y="1653"/>
                  </a:lnTo>
                  <a:lnTo>
                    <a:pt x="1488" y="1653"/>
                  </a:lnTo>
                  <a:lnTo>
                    <a:pt x="1501" y="1666"/>
                  </a:lnTo>
                  <a:lnTo>
                    <a:pt x="1501" y="1666"/>
                  </a:lnTo>
                  <a:lnTo>
                    <a:pt x="1526" y="1694"/>
                  </a:lnTo>
                  <a:lnTo>
                    <a:pt x="1540" y="1707"/>
                  </a:lnTo>
                  <a:lnTo>
                    <a:pt x="1556" y="1720"/>
                  </a:lnTo>
                  <a:lnTo>
                    <a:pt x="1572" y="1732"/>
                  </a:lnTo>
                  <a:lnTo>
                    <a:pt x="1588" y="1741"/>
                  </a:lnTo>
                  <a:lnTo>
                    <a:pt x="1595" y="1744"/>
                  </a:lnTo>
                  <a:lnTo>
                    <a:pt x="1605" y="1746"/>
                  </a:lnTo>
                  <a:lnTo>
                    <a:pt x="1612" y="1748"/>
                  </a:lnTo>
                  <a:lnTo>
                    <a:pt x="1622" y="1749"/>
                  </a:lnTo>
                  <a:lnTo>
                    <a:pt x="1622" y="1749"/>
                  </a:lnTo>
                  <a:lnTo>
                    <a:pt x="1628" y="1749"/>
                  </a:lnTo>
                  <a:lnTo>
                    <a:pt x="1636" y="1748"/>
                  </a:lnTo>
                  <a:lnTo>
                    <a:pt x="1643" y="1745"/>
                  </a:lnTo>
                  <a:lnTo>
                    <a:pt x="1649" y="1742"/>
                  </a:lnTo>
                  <a:lnTo>
                    <a:pt x="1661" y="1737"/>
                  </a:lnTo>
                  <a:lnTo>
                    <a:pt x="1661" y="1737"/>
                  </a:lnTo>
                  <a:lnTo>
                    <a:pt x="1691" y="1723"/>
                  </a:lnTo>
                  <a:lnTo>
                    <a:pt x="1705" y="1714"/>
                  </a:lnTo>
                  <a:lnTo>
                    <a:pt x="1718" y="1706"/>
                  </a:lnTo>
                  <a:lnTo>
                    <a:pt x="1731" y="1695"/>
                  </a:lnTo>
                  <a:lnTo>
                    <a:pt x="1743" y="1683"/>
                  </a:lnTo>
                  <a:lnTo>
                    <a:pt x="1752" y="1670"/>
                  </a:lnTo>
                  <a:lnTo>
                    <a:pt x="1762" y="1655"/>
                  </a:lnTo>
                  <a:lnTo>
                    <a:pt x="1762" y="1655"/>
                  </a:lnTo>
                  <a:lnTo>
                    <a:pt x="1765" y="1644"/>
                  </a:lnTo>
                  <a:lnTo>
                    <a:pt x="1767" y="1634"/>
                  </a:lnTo>
                  <a:lnTo>
                    <a:pt x="1768" y="1622"/>
                  </a:lnTo>
                  <a:lnTo>
                    <a:pt x="1767" y="1612"/>
                  </a:lnTo>
                  <a:lnTo>
                    <a:pt x="1764" y="1601"/>
                  </a:lnTo>
                  <a:lnTo>
                    <a:pt x="1760" y="1591"/>
                  </a:lnTo>
                  <a:lnTo>
                    <a:pt x="1755" y="1580"/>
                  </a:lnTo>
                  <a:lnTo>
                    <a:pt x="1750" y="1570"/>
                  </a:lnTo>
                  <a:lnTo>
                    <a:pt x="1737" y="1550"/>
                  </a:lnTo>
                  <a:lnTo>
                    <a:pt x="1721" y="1533"/>
                  </a:lnTo>
                  <a:lnTo>
                    <a:pt x="1705" y="1519"/>
                  </a:lnTo>
                  <a:lnTo>
                    <a:pt x="1691" y="1508"/>
                  </a:lnTo>
                  <a:lnTo>
                    <a:pt x="1691" y="1508"/>
                  </a:lnTo>
                  <a:lnTo>
                    <a:pt x="1679" y="1499"/>
                  </a:lnTo>
                  <a:lnTo>
                    <a:pt x="1667" y="1487"/>
                  </a:lnTo>
                  <a:lnTo>
                    <a:pt x="1658" y="1477"/>
                  </a:lnTo>
                  <a:lnTo>
                    <a:pt x="1649" y="1465"/>
                  </a:lnTo>
                  <a:lnTo>
                    <a:pt x="1649" y="1465"/>
                  </a:lnTo>
                  <a:lnTo>
                    <a:pt x="1637" y="1451"/>
                  </a:lnTo>
                  <a:lnTo>
                    <a:pt x="1627" y="1438"/>
                  </a:lnTo>
                  <a:lnTo>
                    <a:pt x="1627" y="1438"/>
                  </a:lnTo>
                  <a:lnTo>
                    <a:pt x="1586" y="1398"/>
                  </a:lnTo>
                  <a:lnTo>
                    <a:pt x="1537" y="1354"/>
                  </a:lnTo>
                  <a:lnTo>
                    <a:pt x="1531" y="1350"/>
                  </a:lnTo>
                  <a:lnTo>
                    <a:pt x="1531" y="1350"/>
                  </a:lnTo>
                  <a:lnTo>
                    <a:pt x="1522" y="1342"/>
                  </a:lnTo>
                  <a:lnTo>
                    <a:pt x="1514" y="1334"/>
                  </a:lnTo>
                  <a:lnTo>
                    <a:pt x="1513" y="1332"/>
                  </a:lnTo>
                  <a:lnTo>
                    <a:pt x="1510" y="1334"/>
                  </a:lnTo>
                  <a:close/>
                  <a:moveTo>
                    <a:pt x="886" y="57"/>
                  </a:moveTo>
                  <a:lnTo>
                    <a:pt x="886" y="57"/>
                  </a:lnTo>
                  <a:lnTo>
                    <a:pt x="858" y="58"/>
                  </a:lnTo>
                  <a:lnTo>
                    <a:pt x="858" y="58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53" y="64"/>
                  </a:lnTo>
                  <a:lnTo>
                    <a:pt x="711" y="67"/>
                  </a:lnTo>
                  <a:lnTo>
                    <a:pt x="671" y="72"/>
                  </a:lnTo>
                  <a:lnTo>
                    <a:pt x="650" y="76"/>
                  </a:lnTo>
                  <a:lnTo>
                    <a:pt x="630" y="81"/>
                  </a:lnTo>
                  <a:lnTo>
                    <a:pt x="630" y="81"/>
                  </a:lnTo>
                  <a:lnTo>
                    <a:pt x="584" y="95"/>
                  </a:lnTo>
                  <a:lnTo>
                    <a:pt x="541" y="109"/>
                  </a:lnTo>
                  <a:lnTo>
                    <a:pt x="499" y="123"/>
                  </a:lnTo>
                  <a:lnTo>
                    <a:pt x="460" y="139"/>
                  </a:lnTo>
                  <a:lnTo>
                    <a:pt x="422" y="156"/>
                  </a:lnTo>
                  <a:lnTo>
                    <a:pt x="387" y="173"/>
                  </a:lnTo>
                  <a:lnTo>
                    <a:pt x="354" y="191"/>
                  </a:lnTo>
                  <a:lnTo>
                    <a:pt x="323" y="211"/>
                  </a:lnTo>
                  <a:lnTo>
                    <a:pt x="294" y="231"/>
                  </a:lnTo>
                  <a:lnTo>
                    <a:pt x="268" y="253"/>
                  </a:lnTo>
                  <a:lnTo>
                    <a:pt x="243" y="275"/>
                  </a:lnTo>
                  <a:lnTo>
                    <a:pt x="219" y="299"/>
                  </a:lnTo>
                  <a:lnTo>
                    <a:pt x="198" y="322"/>
                  </a:lnTo>
                  <a:lnTo>
                    <a:pt x="180" y="347"/>
                  </a:lnTo>
                  <a:lnTo>
                    <a:pt x="163" y="37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32" y="435"/>
                  </a:lnTo>
                  <a:lnTo>
                    <a:pt x="116" y="469"/>
                  </a:lnTo>
                  <a:lnTo>
                    <a:pt x="102" y="504"/>
                  </a:lnTo>
                  <a:lnTo>
                    <a:pt x="88" y="539"/>
                  </a:lnTo>
                  <a:lnTo>
                    <a:pt x="77" y="576"/>
                  </a:lnTo>
                  <a:lnTo>
                    <a:pt x="66" y="614"/>
                  </a:lnTo>
                  <a:lnTo>
                    <a:pt x="60" y="652"/>
                  </a:lnTo>
                  <a:lnTo>
                    <a:pt x="57" y="671"/>
                  </a:lnTo>
                  <a:lnTo>
                    <a:pt x="56" y="691"/>
                  </a:lnTo>
                  <a:lnTo>
                    <a:pt x="56" y="691"/>
                  </a:lnTo>
                  <a:lnTo>
                    <a:pt x="54" y="721"/>
                  </a:lnTo>
                  <a:lnTo>
                    <a:pt x="53" y="751"/>
                  </a:lnTo>
                  <a:lnTo>
                    <a:pt x="53" y="811"/>
                  </a:lnTo>
                  <a:lnTo>
                    <a:pt x="53" y="831"/>
                  </a:lnTo>
                  <a:lnTo>
                    <a:pt x="53" y="831"/>
                  </a:lnTo>
                  <a:lnTo>
                    <a:pt x="53" y="843"/>
                  </a:lnTo>
                  <a:lnTo>
                    <a:pt x="54" y="856"/>
                  </a:lnTo>
                  <a:lnTo>
                    <a:pt x="60" y="881"/>
                  </a:lnTo>
                  <a:lnTo>
                    <a:pt x="65" y="905"/>
                  </a:lnTo>
                  <a:lnTo>
                    <a:pt x="73" y="930"/>
                  </a:lnTo>
                  <a:lnTo>
                    <a:pt x="73" y="930"/>
                  </a:lnTo>
                  <a:lnTo>
                    <a:pt x="81" y="960"/>
                  </a:lnTo>
                  <a:lnTo>
                    <a:pt x="81" y="960"/>
                  </a:lnTo>
                  <a:lnTo>
                    <a:pt x="87" y="983"/>
                  </a:lnTo>
                  <a:lnTo>
                    <a:pt x="94" y="1003"/>
                  </a:lnTo>
                  <a:lnTo>
                    <a:pt x="102" y="1023"/>
                  </a:lnTo>
                  <a:lnTo>
                    <a:pt x="109" y="1044"/>
                  </a:lnTo>
                  <a:lnTo>
                    <a:pt x="119" y="1064"/>
                  </a:lnTo>
                  <a:lnTo>
                    <a:pt x="128" y="1083"/>
                  </a:lnTo>
                  <a:lnTo>
                    <a:pt x="138" y="1102"/>
                  </a:lnTo>
                  <a:lnTo>
                    <a:pt x="149" y="1120"/>
                  </a:lnTo>
                  <a:lnTo>
                    <a:pt x="160" y="1138"/>
                  </a:lnTo>
                  <a:lnTo>
                    <a:pt x="172" y="1155"/>
                  </a:lnTo>
                  <a:lnTo>
                    <a:pt x="184" y="1172"/>
                  </a:lnTo>
                  <a:lnTo>
                    <a:pt x="197" y="1188"/>
                  </a:lnTo>
                  <a:lnTo>
                    <a:pt x="211" y="1204"/>
                  </a:lnTo>
                  <a:lnTo>
                    <a:pt x="225" y="1218"/>
                  </a:lnTo>
                  <a:lnTo>
                    <a:pt x="239" y="1232"/>
                  </a:lnTo>
                  <a:lnTo>
                    <a:pt x="255" y="1245"/>
                  </a:lnTo>
                  <a:lnTo>
                    <a:pt x="261" y="1251"/>
                  </a:lnTo>
                  <a:lnTo>
                    <a:pt x="261" y="1251"/>
                  </a:lnTo>
                  <a:lnTo>
                    <a:pt x="315" y="1295"/>
                  </a:lnTo>
                  <a:lnTo>
                    <a:pt x="344" y="1317"/>
                  </a:lnTo>
                  <a:lnTo>
                    <a:pt x="372" y="1340"/>
                  </a:lnTo>
                  <a:lnTo>
                    <a:pt x="404" y="1359"/>
                  </a:lnTo>
                  <a:lnTo>
                    <a:pt x="435" y="1376"/>
                  </a:lnTo>
                  <a:lnTo>
                    <a:pt x="451" y="1384"/>
                  </a:lnTo>
                  <a:lnTo>
                    <a:pt x="467" y="1391"/>
                  </a:lnTo>
                  <a:lnTo>
                    <a:pt x="484" y="1396"/>
                  </a:lnTo>
                  <a:lnTo>
                    <a:pt x="499" y="1401"/>
                  </a:lnTo>
                  <a:lnTo>
                    <a:pt x="499" y="1401"/>
                  </a:lnTo>
                  <a:lnTo>
                    <a:pt x="566" y="1417"/>
                  </a:lnTo>
                  <a:lnTo>
                    <a:pt x="638" y="1432"/>
                  </a:lnTo>
                  <a:lnTo>
                    <a:pt x="675" y="1439"/>
                  </a:lnTo>
                  <a:lnTo>
                    <a:pt x="711" y="1444"/>
                  </a:lnTo>
                  <a:lnTo>
                    <a:pt x="750" y="1449"/>
                  </a:lnTo>
                  <a:lnTo>
                    <a:pt x="788" y="1452"/>
                  </a:lnTo>
                  <a:lnTo>
                    <a:pt x="809" y="1453"/>
                  </a:lnTo>
                  <a:lnTo>
                    <a:pt x="809" y="1453"/>
                  </a:lnTo>
                  <a:lnTo>
                    <a:pt x="873" y="1456"/>
                  </a:lnTo>
                  <a:lnTo>
                    <a:pt x="939" y="1457"/>
                  </a:lnTo>
                  <a:lnTo>
                    <a:pt x="939" y="1457"/>
                  </a:lnTo>
                  <a:lnTo>
                    <a:pt x="968" y="1457"/>
                  </a:lnTo>
                  <a:lnTo>
                    <a:pt x="996" y="1456"/>
                  </a:lnTo>
                  <a:lnTo>
                    <a:pt x="1022" y="1453"/>
                  </a:lnTo>
                  <a:lnTo>
                    <a:pt x="1047" y="1451"/>
                  </a:lnTo>
                  <a:lnTo>
                    <a:pt x="1047" y="1451"/>
                  </a:lnTo>
                  <a:lnTo>
                    <a:pt x="1100" y="1444"/>
                  </a:lnTo>
                  <a:lnTo>
                    <a:pt x="1148" y="1435"/>
                  </a:lnTo>
                  <a:lnTo>
                    <a:pt x="1194" y="1426"/>
                  </a:lnTo>
                  <a:lnTo>
                    <a:pt x="1238" y="1415"/>
                  </a:lnTo>
                  <a:lnTo>
                    <a:pt x="1280" y="1404"/>
                  </a:lnTo>
                  <a:lnTo>
                    <a:pt x="1318" y="1391"/>
                  </a:lnTo>
                  <a:lnTo>
                    <a:pt x="1355" y="1376"/>
                  </a:lnTo>
                  <a:lnTo>
                    <a:pt x="1389" y="1360"/>
                  </a:lnTo>
                  <a:lnTo>
                    <a:pt x="1421" y="1345"/>
                  </a:lnTo>
                  <a:lnTo>
                    <a:pt x="1450" y="1326"/>
                  </a:lnTo>
                  <a:lnTo>
                    <a:pt x="1476" y="1308"/>
                  </a:lnTo>
                  <a:lnTo>
                    <a:pt x="1501" y="1289"/>
                  </a:lnTo>
                  <a:lnTo>
                    <a:pt x="1523" y="1268"/>
                  </a:lnTo>
                  <a:lnTo>
                    <a:pt x="1543" y="1245"/>
                  </a:lnTo>
                  <a:lnTo>
                    <a:pt x="1560" y="1222"/>
                  </a:lnTo>
                  <a:lnTo>
                    <a:pt x="1576" y="1197"/>
                  </a:lnTo>
                  <a:lnTo>
                    <a:pt x="1576" y="1197"/>
                  </a:lnTo>
                  <a:lnTo>
                    <a:pt x="1582" y="1188"/>
                  </a:lnTo>
                  <a:lnTo>
                    <a:pt x="1591" y="1179"/>
                  </a:lnTo>
                  <a:lnTo>
                    <a:pt x="1591" y="1179"/>
                  </a:lnTo>
                  <a:lnTo>
                    <a:pt x="1601" y="1168"/>
                  </a:lnTo>
                  <a:lnTo>
                    <a:pt x="1605" y="1162"/>
                  </a:lnTo>
                  <a:lnTo>
                    <a:pt x="1608" y="1155"/>
                  </a:lnTo>
                  <a:lnTo>
                    <a:pt x="1608" y="1155"/>
                  </a:lnTo>
                  <a:lnTo>
                    <a:pt x="1620" y="1133"/>
                  </a:lnTo>
                  <a:lnTo>
                    <a:pt x="1633" y="1112"/>
                  </a:lnTo>
                  <a:lnTo>
                    <a:pt x="1633" y="1112"/>
                  </a:lnTo>
                  <a:lnTo>
                    <a:pt x="1648" y="1091"/>
                  </a:lnTo>
                  <a:lnTo>
                    <a:pt x="1648" y="1091"/>
                  </a:lnTo>
                  <a:lnTo>
                    <a:pt x="1677" y="1047"/>
                  </a:lnTo>
                  <a:lnTo>
                    <a:pt x="1690" y="1024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972"/>
                  </a:lnTo>
                  <a:lnTo>
                    <a:pt x="1720" y="945"/>
                  </a:lnTo>
                  <a:lnTo>
                    <a:pt x="1726" y="916"/>
                  </a:lnTo>
                  <a:lnTo>
                    <a:pt x="1730" y="887"/>
                  </a:lnTo>
                  <a:lnTo>
                    <a:pt x="1733" y="858"/>
                  </a:lnTo>
                  <a:lnTo>
                    <a:pt x="1733" y="830"/>
                  </a:lnTo>
                  <a:lnTo>
                    <a:pt x="1734" y="771"/>
                  </a:lnTo>
                  <a:lnTo>
                    <a:pt x="1734" y="771"/>
                  </a:lnTo>
                  <a:lnTo>
                    <a:pt x="1734" y="745"/>
                  </a:lnTo>
                  <a:lnTo>
                    <a:pt x="1734" y="745"/>
                  </a:lnTo>
                  <a:lnTo>
                    <a:pt x="1733" y="726"/>
                  </a:lnTo>
                  <a:lnTo>
                    <a:pt x="1731" y="708"/>
                  </a:lnTo>
                  <a:lnTo>
                    <a:pt x="1730" y="691"/>
                  </a:lnTo>
                  <a:lnTo>
                    <a:pt x="1728" y="673"/>
                  </a:lnTo>
                  <a:lnTo>
                    <a:pt x="1720" y="639"/>
                  </a:lnTo>
                  <a:lnTo>
                    <a:pt x="1709" y="606"/>
                  </a:lnTo>
                  <a:lnTo>
                    <a:pt x="1697" y="572"/>
                  </a:lnTo>
                  <a:lnTo>
                    <a:pt x="1682" y="539"/>
                  </a:lnTo>
                  <a:lnTo>
                    <a:pt x="1665" y="505"/>
                  </a:lnTo>
                  <a:lnTo>
                    <a:pt x="1645" y="471"/>
                  </a:lnTo>
                  <a:lnTo>
                    <a:pt x="1645" y="471"/>
                  </a:lnTo>
                  <a:lnTo>
                    <a:pt x="1631" y="445"/>
                  </a:lnTo>
                  <a:lnTo>
                    <a:pt x="1631" y="445"/>
                  </a:lnTo>
                  <a:lnTo>
                    <a:pt x="1601" y="393"/>
                  </a:lnTo>
                  <a:lnTo>
                    <a:pt x="1585" y="368"/>
                  </a:lnTo>
                  <a:lnTo>
                    <a:pt x="1568" y="343"/>
                  </a:lnTo>
                  <a:lnTo>
                    <a:pt x="1551" y="319"/>
                  </a:lnTo>
                  <a:lnTo>
                    <a:pt x="1533" y="296"/>
                  </a:lnTo>
                  <a:lnTo>
                    <a:pt x="1513" y="272"/>
                  </a:lnTo>
                  <a:lnTo>
                    <a:pt x="1492" y="251"/>
                  </a:lnTo>
                  <a:lnTo>
                    <a:pt x="1492" y="251"/>
                  </a:lnTo>
                  <a:lnTo>
                    <a:pt x="1465" y="228"/>
                  </a:lnTo>
                  <a:lnTo>
                    <a:pt x="1437" y="206"/>
                  </a:lnTo>
                  <a:lnTo>
                    <a:pt x="1407" y="185"/>
                  </a:lnTo>
                  <a:lnTo>
                    <a:pt x="1374" y="166"/>
                  </a:lnTo>
                  <a:lnTo>
                    <a:pt x="1339" y="148"/>
                  </a:lnTo>
                  <a:lnTo>
                    <a:pt x="1302" y="132"/>
                  </a:lnTo>
                  <a:lnTo>
                    <a:pt x="1262" y="117"/>
                  </a:lnTo>
                  <a:lnTo>
                    <a:pt x="1220" y="102"/>
                  </a:lnTo>
                  <a:lnTo>
                    <a:pt x="1220" y="102"/>
                  </a:lnTo>
                  <a:lnTo>
                    <a:pt x="1204" y="98"/>
                  </a:lnTo>
                  <a:lnTo>
                    <a:pt x="1187" y="95"/>
                  </a:lnTo>
                  <a:lnTo>
                    <a:pt x="1156" y="89"/>
                  </a:lnTo>
                  <a:lnTo>
                    <a:pt x="1156" y="89"/>
                  </a:lnTo>
                  <a:lnTo>
                    <a:pt x="1134" y="85"/>
                  </a:lnTo>
                  <a:lnTo>
                    <a:pt x="1111" y="80"/>
                  </a:lnTo>
                  <a:lnTo>
                    <a:pt x="1111" y="80"/>
                  </a:lnTo>
                  <a:lnTo>
                    <a:pt x="1087" y="74"/>
                  </a:lnTo>
                  <a:lnTo>
                    <a:pt x="1063" y="66"/>
                  </a:lnTo>
                  <a:lnTo>
                    <a:pt x="1063" y="66"/>
                  </a:lnTo>
                  <a:lnTo>
                    <a:pt x="1041" y="59"/>
                  </a:lnTo>
                  <a:lnTo>
                    <a:pt x="1019" y="53"/>
                  </a:lnTo>
                  <a:lnTo>
                    <a:pt x="1019" y="53"/>
                  </a:lnTo>
                  <a:lnTo>
                    <a:pt x="1004" y="55"/>
                  </a:lnTo>
                  <a:lnTo>
                    <a:pt x="990" y="57"/>
                  </a:lnTo>
                  <a:lnTo>
                    <a:pt x="974" y="58"/>
                  </a:lnTo>
                  <a:lnTo>
                    <a:pt x="957" y="58"/>
                  </a:lnTo>
                  <a:lnTo>
                    <a:pt x="957" y="58"/>
                  </a:lnTo>
                  <a:lnTo>
                    <a:pt x="922" y="58"/>
                  </a:lnTo>
                  <a:lnTo>
                    <a:pt x="922" y="58"/>
                  </a:lnTo>
                  <a:lnTo>
                    <a:pt x="886" y="57"/>
                  </a:lnTo>
                  <a:lnTo>
                    <a:pt x="886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1036"/>
            <p:cNvSpPr>
              <a:spLocks noEditPoints="1"/>
            </p:cNvSpPr>
            <p:nvPr/>
          </p:nvSpPr>
          <p:spPr bwMode="auto">
            <a:xfrm>
              <a:off x="2146301" y="4154488"/>
              <a:ext cx="530225" cy="461963"/>
            </a:xfrm>
            <a:custGeom>
              <a:cxnLst>
                <a:cxn ang="0">
                  <a:pos x="620" y="1162"/>
                </a:cxn>
                <a:cxn ang="0">
                  <a:pos x="430" y="1138"/>
                </a:cxn>
                <a:cxn ang="0">
                  <a:pos x="248" y="1061"/>
                </a:cxn>
                <a:cxn ang="0">
                  <a:pos x="93" y="939"/>
                </a:cxn>
                <a:cxn ang="0">
                  <a:pos x="52" y="853"/>
                </a:cxn>
                <a:cxn ang="0">
                  <a:pos x="4" y="754"/>
                </a:cxn>
                <a:cxn ang="0">
                  <a:pos x="1" y="637"/>
                </a:cxn>
                <a:cxn ang="0">
                  <a:pos x="9" y="469"/>
                </a:cxn>
                <a:cxn ang="0">
                  <a:pos x="21" y="402"/>
                </a:cxn>
                <a:cxn ang="0">
                  <a:pos x="80" y="263"/>
                </a:cxn>
                <a:cxn ang="0">
                  <a:pos x="133" y="185"/>
                </a:cxn>
                <a:cxn ang="0">
                  <a:pos x="269" y="83"/>
                </a:cxn>
                <a:cxn ang="0">
                  <a:pos x="494" y="16"/>
                </a:cxn>
                <a:cxn ang="0">
                  <a:pos x="668" y="0"/>
                </a:cxn>
                <a:cxn ang="0">
                  <a:pos x="742" y="10"/>
                </a:cxn>
                <a:cxn ang="0">
                  <a:pos x="855" y="21"/>
                </a:cxn>
                <a:cxn ang="0">
                  <a:pos x="967" y="63"/>
                </a:cxn>
                <a:cxn ang="0">
                  <a:pos x="1082" y="135"/>
                </a:cxn>
                <a:cxn ang="0">
                  <a:pos x="1160" y="208"/>
                </a:cxn>
                <a:cxn ang="0">
                  <a:pos x="1243" y="297"/>
                </a:cxn>
                <a:cxn ang="0">
                  <a:pos x="1282" y="372"/>
                </a:cxn>
                <a:cxn ang="0">
                  <a:pos x="1333" y="520"/>
                </a:cxn>
                <a:cxn ang="0">
                  <a:pos x="1329" y="679"/>
                </a:cxn>
                <a:cxn ang="0">
                  <a:pos x="1291" y="807"/>
                </a:cxn>
                <a:cxn ang="0">
                  <a:pos x="1230" y="909"/>
                </a:cxn>
                <a:cxn ang="0">
                  <a:pos x="1144" y="1009"/>
                </a:cxn>
                <a:cxn ang="0">
                  <a:pos x="1014" y="1096"/>
                </a:cxn>
                <a:cxn ang="0">
                  <a:pos x="845" y="1154"/>
                </a:cxn>
                <a:cxn ang="0">
                  <a:pos x="658" y="50"/>
                </a:cxn>
                <a:cxn ang="0">
                  <a:pos x="466" y="72"/>
                </a:cxn>
                <a:cxn ang="0">
                  <a:pos x="281" y="134"/>
                </a:cxn>
                <a:cxn ang="0">
                  <a:pos x="186" y="194"/>
                </a:cxn>
                <a:cxn ang="0">
                  <a:pos x="97" y="351"/>
                </a:cxn>
                <a:cxn ang="0">
                  <a:pos x="63" y="450"/>
                </a:cxn>
                <a:cxn ang="0">
                  <a:pos x="51" y="586"/>
                </a:cxn>
                <a:cxn ang="0">
                  <a:pos x="52" y="738"/>
                </a:cxn>
                <a:cxn ang="0">
                  <a:pos x="95" y="823"/>
                </a:cxn>
                <a:cxn ang="0">
                  <a:pos x="131" y="899"/>
                </a:cxn>
                <a:cxn ang="0">
                  <a:pos x="256" y="1007"/>
                </a:cxn>
                <a:cxn ang="0">
                  <a:pos x="407" y="1075"/>
                </a:cxn>
                <a:cxn ang="0">
                  <a:pos x="552" y="1108"/>
                </a:cxn>
                <a:cxn ang="0">
                  <a:pos x="646" y="1115"/>
                </a:cxn>
                <a:cxn ang="0">
                  <a:pos x="768" y="1113"/>
                </a:cxn>
                <a:cxn ang="0">
                  <a:pos x="965" y="1062"/>
                </a:cxn>
                <a:cxn ang="0">
                  <a:pos x="1082" y="992"/>
                </a:cxn>
                <a:cxn ang="0">
                  <a:pos x="1176" y="905"/>
                </a:cxn>
                <a:cxn ang="0">
                  <a:pos x="1252" y="771"/>
                </a:cxn>
                <a:cxn ang="0">
                  <a:pos x="1283" y="619"/>
                </a:cxn>
                <a:cxn ang="0">
                  <a:pos x="1270" y="469"/>
                </a:cxn>
                <a:cxn ang="0">
                  <a:pos x="1194" y="318"/>
                </a:cxn>
                <a:cxn ang="0">
                  <a:pos x="1061" y="186"/>
                </a:cxn>
                <a:cxn ang="0">
                  <a:pos x="993" y="131"/>
                </a:cxn>
                <a:cxn ang="0">
                  <a:pos x="850" y="76"/>
                </a:cxn>
                <a:cxn ang="0">
                  <a:pos x="719" y="55"/>
                </a:cxn>
              </a:cxnLst>
              <a:rect l="0" t="0" r="r" b="b"/>
              <a:pathLst>
                <a:path w="1334" h="1167">
                  <a:moveTo>
                    <a:pt x="702" y="1167"/>
                  </a:moveTo>
                  <a:lnTo>
                    <a:pt x="702" y="1167"/>
                  </a:lnTo>
                  <a:lnTo>
                    <a:pt x="681" y="1167"/>
                  </a:lnTo>
                  <a:lnTo>
                    <a:pt x="661" y="1166"/>
                  </a:lnTo>
                  <a:lnTo>
                    <a:pt x="640" y="1164"/>
                  </a:lnTo>
                  <a:lnTo>
                    <a:pt x="620" y="1162"/>
                  </a:lnTo>
                  <a:lnTo>
                    <a:pt x="620" y="1162"/>
                  </a:lnTo>
                  <a:lnTo>
                    <a:pt x="579" y="1156"/>
                  </a:lnTo>
                  <a:lnTo>
                    <a:pt x="541" y="1154"/>
                  </a:lnTo>
                  <a:lnTo>
                    <a:pt x="541" y="1154"/>
                  </a:lnTo>
                  <a:lnTo>
                    <a:pt x="504" y="1150"/>
                  </a:lnTo>
                  <a:lnTo>
                    <a:pt x="467" y="1146"/>
                  </a:lnTo>
                  <a:lnTo>
                    <a:pt x="449" y="1142"/>
                  </a:lnTo>
                  <a:lnTo>
                    <a:pt x="430" y="1138"/>
                  </a:lnTo>
                  <a:lnTo>
                    <a:pt x="412" y="1133"/>
                  </a:lnTo>
                  <a:lnTo>
                    <a:pt x="394" y="1126"/>
                  </a:lnTo>
                  <a:lnTo>
                    <a:pt x="394" y="1126"/>
                  </a:lnTo>
                  <a:lnTo>
                    <a:pt x="349" y="1108"/>
                  </a:lnTo>
                  <a:lnTo>
                    <a:pt x="299" y="1087"/>
                  </a:lnTo>
                  <a:lnTo>
                    <a:pt x="275" y="1074"/>
                  </a:lnTo>
                  <a:lnTo>
                    <a:pt x="248" y="1061"/>
                  </a:lnTo>
                  <a:lnTo>
                    <a:pt x="224" y="1048"/>
                  </a:lnTo>
                  <a:lnTo>
                    <a:pt x="199" y="1032"/>
                  </a:lnTo>
                  <a:lnTo>
                    <a:pt x="174" y="1017"/>
                  </a:lnTo>
                  <a:lnTo>
                    <a:pt x="152" y="998"/>
                  </a:lnTo>
                  <a:lnTo>
                    <a:pt x="131" y="980"/>
                  </a:lnTo>
                  <a:lnTo>
                    <a:pt x="111" y="960"/>
                  </a:lnTo>
                  <a:lnTo>
                    <a:pt x="93" y="939"/>
                  </a:lnTo>
                  <a:lnTo>
                    <a:pt x="78" y="917"/>
                  </a:lnTo>
                  <a:lnTo>
                    <a:pt x="72" y="905"/>
                  </a:lnTo>
                  <a:lnTo>
                    <a:pt x="67" y="894"/>
                  </a:lnTo>
                  <a:lnTo>
                    <a:pt x="61" y="882"/>
                  </a:lnTo>
                  <a:lnTo>
                    <a:pt x="57" y="869"/>
                  </a:lnTo>
                  <a:lnTo>
                    <a:pt x="57" y="869"/>
                  </a:lnTo>
                  <a:lnTo>
                    <a:pt x="52" y="853"/>
                  </a:lnTo>
                  <a:lnTo>
                    <a:pt x="46" y="840"/>
                  </a:lnTo>
                  <a:lnTo>
                    <a:pt x="31" y="813"/>
                  </a:lnTo>
                  <a:lnTo>
                    <a:pt x="31" y="813"/>
                  </a:lnTo>
                  <a:lnTo>
                    <a:pt x="22" y="798"/>
                  </a:lnTo>
                  <a:lnTo>
                    <a:pt x="14" y="784"/>
                  </a:lnTo>
                  <a:lnTo>
                    <a:pt x="8" y="769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1" y="733"/>
                  </a:lnTo>
                  <a:lnTo>
                    <a:pt x="0" y="713"/>
                  </a:lnTo>
                  <a:lnTo>
                    <a:pt x="0" y="692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3" y="585"/>
                  </a:lnTo>
                  <a:lnTo>
                    <a:pt x="6" y="534"/>
                  </a:lnTo>
                  <a:lnTo>
                    <a:pt x="6" y="534"/>
                  </a:lnTo>
                  <a:lnTo>
                    <a:pt x="9" y="493"/>
                  </a:lnTo>
                  <a:lnTo>
                    <a:pt x="9" y="493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52"/>
                  </a:lnTo>
                  <a:lnTo>
                    <a:pt x="10" y="433"/>
                  </a:lnTo>
                  <a:lnTo>
                    <a:pt x="14" y="418"/>
                  </a:lnTo>
                  <a:lnTo>
                    <a:pt x="17" y="408"/>
                  </a:lnTo>
                  <a:lnTo>
                    <a:pt x="21" y="402"/>
                  </a:lnTo>
                  <a:lnTo>
                    <a:pt x="21" y="402"/>
                  </a:lnTo>
                  <a:lnTo>
                    <a:pt x="35" y="376"/>
                  </a:lnTo>
                  <a:lnTo>
                    <a:pt x="50" y="346"/>
                  </a:lnTo>
                  <a:lnTo>
                    <a:pt x="64" y="312"/>
                  </a:lnTo>
                  <a:lnTo>
                    <a:pt x="69" y="296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80" y="263"/>
                  </a:lnTo>
                  <a:lnTo>
                    <a:pt x="86" y="249"/>
                  </a:lnTo>
                  <a:lnTo>
                    <a:pt x="94" y="237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33" y="185"/>
                  </a:lnTo>
                  <a:lnTo>
                    <a:pt x="149" y="165"/>
                  </a:lnTo>
                  <a:lnTo>
                    <a:pt x="167" y="148"/>
                  </a:lnTo>
                  <a:lnTo>
                    <a:pt x="186" y="132"/>
                  </a:lnTo>
                  <a:lnTo>
                    <a:pt x="205" y="118"/>
                  </a:lnTo>
                  <a:lnTo>
                    <a:pt x="225" y="106"/>
                  </a:lnTo>
                  <a:lnTo>
                    <a:pt x="247" y="95"/>
                  </a:lnTo>
                  <a:lnTo>
                    <a:pt x="269" y="83"/>
                  </a:lnTo>
                  <a:lnTo>
                    <a:pt x="269" y="83"/>
                  </a:lnTo>
                  <a:lnTo>
                    <a:pt x="305" y="67"/>
                  </a:lnTo>
                  <a:lnTo>
                    <a:pt x="344" y="53"/>
                  </a:lnTo>
                  <a:lnTo>
                    <a:pt x="387" y="40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94" y="16"/>
                  </a:lnTo>
                  <a:lnTo>
                    <a:pt x="524" y="12"/>
                  </a:lnTo>
                  <a:lnTo>
                    <a:pt x="553" y="8"/>
                  </a:lnTo>
                  <a:lnTo>
                    <a:pt x="583" y="4"/>
                  </a:lnTo>
                  <a:lnTo>
                    <a:pt x="611" y="3"/>
                  </a:lnTo>
                  <a:lnTo>
                    <a:pt x="640" y="2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75" y="2"/>
                  </a:lnTo>
                  <a:lnTo>
                    <a:pt x="681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713" y="7"/>
                  </a:lnTo>
                  <a:lnTo>
                    <a:pt x="742" y="10"/>
                  </a:lnTo>
                  <a:lnTo>
                    <a:pt x="742" y="10"/>
                  </a:lnTo>
                  <a:lnTo>
                    <a:pt x="777" y="13"/>
                  </a:lnTo>
                  <a:lnTo>
                    <a:pt x="811" y="15"/>
                  </a:lnTo>
                  <a:lnTo>
                    <a:pt x="811" y="15"/>
                  </a:lnTo>
                  <a:lnTo>
                    <a:pt x="823" y="15"/>
                  </a:lnTo>
                  <a:lnTo>
                    <a:pt x="833" y="16"/>
                  </a:lnTo>
                  <a:lnTo>
                    <a:pt x="855" y="21"/>
                  </a:lnTo>
                  <a:lnTo>
                    <a:pt x="878" y="29"/>
                  </a:lnTo>
                  <a:lnTo>
                    <a:pt x="899" y="38"/>
                  </a:lnTo>
                  <a:lnTo>
                    <a:pt x="899" y="38"/>
                  </a:lnTo>
                  <a:lnTo>
                    <a:pt x="934" y="51"/>
                  </a:lnTo>
                  <a:lnTo>
                    <a:pt x="934" y="51"/>
                  </a:lnTo>
                  <a:lnTo>
                    <a:pt x="951" y="57"/>
                  </a:lnTo>
                  <a:lnTo>
                    <a:pt x="967" y="63"/>
                  </a:lnTo>
                  <a:lnTo>
                    <a:pt x="981" y="70"/>
                  </a:lnTo>
                  <a:lnTo>
                    <a:pt x="997" y="79"/>
                  </a:lnTo>
                  <a:lnTo>
                    <a:pt x="1028" y="97"/>
                  </a:lnTo>
                  <a:lnTo>
                    <a:pt x="1062" y="121"/>
                  </a:lnTo>
                  <a:lnTo>
                    <a:pt x="1062" y="121"/>
                  </a:lnTo>
                  <a:lnTo>
                    <a:pt x="1082" y="135"/>
                  </a:lnTo>
                  <a:lnTo>
                    <a:pt x="1082" y="135"/>
                  </a:lnTo>
                  <a:lnTo>
                    <a:pt x="1100" y="148"/>
                  </a:lnTo>
                  <a:lnTo>
                    <a:pt x="1118" y="163"/>
                  </a:lnTo>
                  <a:lnTo>
                    <a:pt x="1135" y="178"/>
                  </a:lnTo>
                  <a:lnTo>
                    <a:pt x="1143" y="186"/>
                  </a:lnTo>
                  <a:lnTo>
                    <a:pt x="1148" y="194"/>
                  </a:lnTo>
                  <a:lnTo>
                    <a:pt x="1148" y="194"/>
                  </a:lnTo>
                  <a:lnTo>
                    <a:pt x="1160" y="208"/>
                  </a:lnTo>
                  <a:lnTo>
                    <a:pt x="1172" y="221"/>
                  </a:lnTo>
                  <a:lnTo>
                    <a:pt x="1198" y="248"/>
                  </a:lnTo>
                  <a:lnTo>
                    <a:pt x="1198" y="248"/>
                  </a:lnTo>
                  <a:lnTo>
                    <a:pt x="1216" y="266"/>
                  </a:lnTo>
                  <a:lnTo>
                    <a:pt x="1235" y="285"/>
                  </a:lnTo>
                  <a:lnTo>
                    <a:pt x="1235" y="285"/>
                  </a:lnTo>
                  <a:lnTo>
                    <a:pt x="1243" y="297"/>
                  </a:lnTo>
                  <a:lnTo>
                    <a:pt x="1249" y="309"/>
                  </a:lnTo>
                  <a:lnTo>
                    <a:pt x="1261" y="333"/>
                  </a:lnTo>
                  <a:lnTo>
                    <a:pt x="1261" y="333"/>
                  </a:lnTo>
                  <a:lnTo>
                    <a:pt x="1270" y="352"/>
                  </a:lnTo>
                  <a:lnTo>
                    <a:pt x="1275" y="363"/>
                  </a:lnTo>
                  <a:lnTo>
                    <a:pt x="1282" y="372"/>
                  </a:lnTo>
                  <a:lnTo>
                    <a:pt x="1282" y="372"/>
                  </a:lnTo>
                  <a:lnTo>
                    <a:pt x="1294" y="391"/>
                  </a:lnTo>
                  <a:lnTo>
                    <a:pt x="1303" y="411"/>
                  </a:lnTo>
                  <a:lnTo>
                    <a:pt x="1312" y="432"/>
                  </a:lnTo>
                  <a:lnTo>
                    <a:pt x="1320" y="453"/>
                  </a:lnTo>
                  <a:lnTo>
                    <a:pt x="1326" y="475"/>
                  </a:lnTo>
                  <a:lnTo>
                    <a:pt x="1330" y="497"/>
                  </a:lnTo>
                  <a:lnTo>
                    <a:pt x="1333" y="520"/>
                  </a:lnTo>
                  <a:lnTo>
                    <a:pt x="1334" y="542"/>
                  </a:lnTo>
                  <a:lnTo>
                    <a:pt x="1334" y="551"/>
                  </a:lnTo>
                  <a:lnTo>
                    <a:pt x="1334" y="551"/>
                  </a:lnTo>
                  <a:lnTo>
                    <a:pt x="1334" y="602"/>
                  </a:lnTo>
                  <a:lnTo>
                    <a:pt x="1333" y="628"/>
                  </a:lnTo>
                  <a:lnTo>
                    <a:pt x="1332" y="654"/>
                  </a:lnTo>
                  <a:lnTo>
                    <a:pt x="1329" y="679"/>
                  </a:lnTo>
                  <a:lnTo>
                    <a:pt x="1325" y="705"/>
                  </a:lnTo>
                  <a:lnTo>
                    <a:pt x="1318" y="730"/>
                  </a:lnTo>
                  <a:lnTo>
                    <a:pt x="1311" y="754"/>
                  </a:lnTo>
                  <a:lnTo>
                    <a:pt x="1311" y="754"/>
                  </a:lnTo>
                  <a:lnTo>
                    <a:pt x="1304" y="771"/>
                  </a:lnTo>
                  <a:lnTo>
                    <a:pt x="1304" y="771"/>
                  </a:lnTo>
                  <a:lnTo>
                    <a:pt x="1291" y="807"/>
                  </a:lnTo>
                  <a:lnTo>
                    <a:pt x="1283" y="824"/>
                  </a:lnTo>
                  <a:lnTo>
                    <a:pt x="1274" y="843"/>
                  </a:lnTo>
                  <a:lnTo>
                    <a:pt x="1274" y="843"/>
                  </a:lnTo>
                  <a:lnTo>
                    <a:pt x="1253" y="874"/>
                  </a:lnTo>
                  <a:lnTo>
                    <a:pt x="1253" y="874"/>
                  </a:lnTo>
                  <a:lnTo>
                    <a:pt x="1237" y="898"/>
                  </a:lnTo>
                  <a:lnTo>
                    <a:pt x="1230" y="909"/>
                  </a:lnTo>
                  <a:lnTo>
                    <a:pt x="1223" y="922"/>
                  </a:lnTo>
                  <a:lnTo>
                    <a:pt x="1223" y="922"/>
                  </a:lnTo>
                  <a:lnTo>
                    <a:pt x="1211" y="942"/>
                  </a:lnTo>
                  <a:lnTo>
                    <a:pt x="1197" y="960"/>
                  </a:lnTo>
                  <a:lnTo>
                    <a:pt x="1181" y="977"/>
                  </a:lnTo>
                  <a:lnTo>
                    <a:pt x="1163" y="993"/>
                  </a:lnTo>
                  <a:lnTo>
                    <a:pt x="1144" y="1009"/>
                  </a:lnTo>
                  <a:lnTo>
                    <a:pt x="1125" y="1024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59" y="1069"/>
                  </a:lnTo>
                  <a:lnTo>
                    <a:pt x="1059" y="1069"/>
                  </a:lnTo>
                  <a:lnTo>
                    <a:pt x="1037" y="1083"/>
                  </a:lnTo>
                  <a:lnTo>
                    <a:pt x="1014" y="1096"/>
                  </a:lnTo>
                  <a:lnTo>
                    <a:pt x="988" y="1109"/>
                  </a:lnTo>
                  <a:lnTo>
                    <a:pt x="960" y="1121"/>
                  </a:lnTo>
                  <a:lnTo>
                    <a:pt x="931" y="1132"/>
                  </a:lnTo>
                  <a:lnTo>
                    <a:pt x="903" y="1141"/>
                  </a:lnTo>
                  <a:lnTo>
                    <a:pt x="874" y="1147"/>
                  </a:lnTo>
                  <a:lnTo>
                    <a:pt x="845" y="1154"/>
                  </a:lnTo>
                  <a:lnTo>
                    <a:pt x="845" y="1154"/>
                  </a:lnTo>
                  <a:lnTo>
                    <a:pt x="806" y="1159"/>
                  </a:lnTo>
                  <a:lnTo>
                    <a:pt x="770" y="1164"/>
                  </a:lnTo>
                  <a:lnTo>
                    <a:pt x="735" y="1167"/>
                  </a:lnTo>
                  <a:lnTo>
                    <a:pt x="702" y="1167"/>
                  </a:lnTo>
                  <a:lnTo>
                    <a:pt x="702" y="1167"/>
                  </a:lnTo>
                  <a:close/>
                  <a:moveTo>
                    <a:pt x="658" y="50"/>
                  </a:moveTo>
                  <a:lnTo>
                    <a:pt x="658" y="50"/>
                  </a:lnTo>
                  <a:lnTo>
                    <a:pt x="630" y="51"/>
                  </a:lnTo>
                  <a:lnTo>
                    <a:pt x="603" y="53"/>
                  </a:lnTo>
                  <a:lnTo>
                    <a:pt x="575" y="55"/>
                  </a:lnTo>
                  <a:lnTo>
                    <a:pt x="548" y="58"/>
                  </a:lnTo>
                  <a:lnTo>
                    <a:pt x="521" y="62"/>
                  </a:lnTo>
                  <a:lnTo>
                    <a:pt x="493" y="67"/>
                  </a:lnTo>
                  <a:lnTo>
                    <a:pt x="466" y="72"/>
                  </a:lnTo>
                  <a:lnTo>
                    <a:pt x="439" y="79"/>
                  </a:lnTo>
                  <a:lnTo>
                    <a:pt x="412" y="87"/>
                  </a:lnTo>
                  <a:lnTo>
                    <a:pt x="386" y="95"/>
                  </a:lnTo>
                  <a:lnTo>
                    <a:pt x="360" y="104"/>
                  </a:lnTo>
                  <a:lnTo>
                    <a:pt x="333" y="113"/>
                  </a:lnTo>
                  <a:lnTo>
                    <a:pt x="307" y="123"/>
                  </a:lnTo>
                  <a:lnTo>
                    <a:pt x="281" y="134"/>
                  </a:lnTo>
                  <a:lnTo>
                    <a:pt x="256" y="147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0" y="166"/>
                  </a:lnTo>
                  <a:lnTo>
                    <a:pt x="208" y="174"/>
                  </a:lnTo>
                  <a:lnTo>
                    <a:pt x="197" y="183"/>
                  </a:lnTo>
                  <a:lnTo>
                    <a:pt x="186" y="194"/>
                  </a:lnTo>
                  <a:lnTo>
                    <a:pt x="175" y="204"/>
                  </a:lnTo>
                  <a:lnTo>
                    <a:pt x="166" y="216"/>
                  </a:lnTo>
                  <a:lnTo>
                    <a:pt x="146" y="242"/>
                  </a:lnTo>
                  <a:lnTo>
                    <a:pt x="131" y="268"/>
                  </a:lnTo>
                  <a:lnTo>
                    <a:pt x="116" y="297"/>
                  </a:lnTo>
                  <a:lnTo>
                    <a:pt x="106" y="325"/>
                  </a:lnTo>
                  <a:lnTo>
                    <a:pt x="97" y="351"/>
                  </a:lnTo>
                  <a:lnTo>
                    <a:pt x="97" y="351"/>
                  </a:lnTo>
                  <a:lnTo>
                    <a:pt x="90" y="374"/>
                  </a:lnTo>
                  <a:lnTo>
                    <a:pt x="81" y="397"/>
                  </a:lnTo>
                  <a:lnTo>
                    <a:pt x="81" y="397"/>
                  </a:lnTo>
                  <a:lnTo>
                    <a:pt x="73" y="414"/>
                  </a:lnTo>
                  <a:lnTo>
                    <a:pt x="67" y="432"/>
                  </a:lnTo>
                  <a:lnTo>
                    <a:pt x="63" y="45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2" y="550"/>
                  </a:lnTo>
                  <a:lnTo>
                    <a:pt x="51" y="586"/>
                  </a:lnTo>
                  <a:lnTo>
                    <a:pt x="51" y="586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50" y="682"/>
                  </a:lnTo>
                  <a:lnTo>
                    <a:pt x="50" y="705"/>
                  </a:lnTo>
                  <a:lnTo>
                    <a:pt x="51" y="730"/>
                  </a:lnTo>
                  <a:lnTo>
                    <a:pt x="51" y="730"/>
                  </a:lnTo>
                  <a:lnTo>
                    <a:pt x="52" y="738"/>
                  </a:lnTo>
                  <a:lnTo>
                    <a:pt x="54" y="746"/>
                  </a:lnTo>
                  <a:lnTo>
                    <a:pt x="60" y="762"/>
                  </a:lnTo>
                  <a:lnTo>
                    <a:pt x="68" y="776"/>
                  </a:lnTo>
                  <a:lnTo>
                    <a:pt x="77" y="790"/>
                  </a:lnTo>
                  <a:lnTo>
                    <a:pt x="77" y="790"/>
                  </a:lnTo>
                  <a:lnTo>
                    <a:pt x="89" y="813"/>
                  </a:lnTo>
                  <a:lnTo>
                    <a:pt x="95" y="823"/>
                  </a:lnTo>
                  <a:lnTo>
                    <a:pt x="99" y="836"/>
                  </a:lnTo>
                  <a:lnTo>
                    <a:pt x="99" y="836"/>
                  </a:lnTo>
                  <a:lnTo>
                    <a:pt x="103" y="849"/>
                  </a:lnTo>
                  <a:lnTo>
                    <a:pt x="110" y="864"/>
                  </a:lnTo>
                  <a:lnTo>
                    <a:pt x="115" y="875"/>
                  </a:lnTo>
                  <a:lnTo>
                    <a:pt x="123" y="888"/>
                  </a:lnTo>
                  <a:lnTo>
                    <a:pt x="131" y="899"/>
                  </a:lnTo>
                  <a:lnTo>
                    <a:pt x="139" y="909"/>
                  </a:lnTo>
                  <a:lnTo>
                    <a:pt x="157" y="930"/>
                  </a:lnTo>
                  <a:lnTo>
                    <a:pt x="178" y="949"/>
                  </a:lnTo>
                  <a:lnTo>
                    <a:pt x="199" y="966"/>
                  </a:lnTo>
                  <a:lnTo>
                    <a:pt x="222" y="983"/>
                  </a:lnTo>
                  <a:lnTo>
                    <a:pt x="246" y="1000"/>
                  </a:lnTo>
                  <a:lnTo>
                    <a:pt x="256" y="1007"/>
                  </a:lnTo>
                  <a:lnTo>
                    <a:pt x="256" y="1007"/>
                  </a:lnTo>
                  <a:lnTo>
                    <a:pt x="280" y="1022"/>
                  </a:lnTo>
                  <a:lnTo>
                    <a:pt x="305" y="1035"/>
                  </a:lnTo>
                  <a:lnTo>
                    <a:pt x="330" y="1047"/>
                  </a:lnTo>
                  <a:lnTo>
                    <a:pt x="354" y="1057"/>
                  </a:lnTo>
                  <a:lnTo>
                    <a:pt x="381" y="1066"/>
                  </a:lnTo>
                  <a:lnTo>
                    <a:pt x="407" y="1075"/>
                  </a:lnTo>
                  <a:lnTo>
                    <a:pt x="459" y="1091"/>
                  </a:lnTo>
                  <a:lnTo>
                    <a:pt x="459" y="1091"/>
                  </a:lnTo>
                  <a:lnTo>
                    <a:pt x="484" y="1099"/>
                  </a:lnTo>
                  <a:lnTo>
                    <a:pt x="484" y="1099"/>
                  </a:lnTo>
                  <a:lnTo>
                    <a:pt x="505" y="1104"/>
                  </a:lnTo>
                  <a:lnTo>
                    <a:pt x="528" y="1107"/>
                  </a:lnTo>
                  <a:lnTo>
                    <a:pt x="552" y="1108"/>
                  </a:lnTo>
                  <a:lnTo>
                    <a:pt x="575" y="1109"/>
                  </a:lnTo>
                  <a:lnTo>
                    <a:pt x="575" y="1109"/>
                  </a:lnTo>
                  <a:lnTo>
                    <a:pt x="609" y="1111"/>
                  </a:lnTo>
                  <a:lnTo>
                    <a:pt x="609" y="1111"/>
                  </a:lnTo>
                  <a:lnTo>
                    <a:pt x="628" y="1112"/>
                  </a:lnTo>
                  <a:lnTo>
                    <a:pt x="646" y="1115"/>
                  </a:lnTo>
                  <a:lnTo>
                    <a:pt x="646" y="1115"/>
                  </a:lnTo>
                  <a:lnTo>
                    <a:pt x="671" y="1117"/>
                  </a:lnTo>
                  <a:lnTo>
                    <a:pt x="696" y="1119"/>
                  </a:lnTo>
                  <a:lnTo>
                    <a:pt x="696" y="1119"/>
                  </a:lnTo>
                  <a:lnTo>
                    <a:pt x="701" y="1119"/>
                  </a:lnTo>
                  <a:lnTo>
                    <a:pt x="701" y="1119"/>
                  </a:lnTo>
                  <a:lnTo>
                    <a:pt x="735" y="1117"/>
                  </a:lnTo>
                  <a:lnTo>
                    <a:pt x="768" y="1113"/>
                  </a:lnTo>
                  <a:lnTo>
                    <a:pt x="799" y="1108"/>
                  </a:lnTo>
                  <a:lnTo>
                    <a:pt x="831" y="1102"/>
                  </a:lnTo>
                  <a:lnTo>
                    <a:pt x="861" y="1095"/>
                  </a:lnTo>
                  <a:lnTo>
                    <a:pt x="891" y="1086"/>
                  </a:lnTo>
                  <a:lnTo>
                    <a:pt x="950" y="1069"/>
                  </a:lnTo>
                  <a:lnTo>
                    <a:pt x="950" y="1069"/>
                  </a:lnTo>
                  <a:lnTo>
                    <a:pt x="965" y="1062"/>
                  </a:lnTo>
                  <a:lnTo>
                    <a:pt x="980" y="1057"/>
                  </a:lnTo>
                  <a:lnTo>
                    <a:pt x="994" y="1049"/>
                  </a:lnTo>
                  <a:lnTo>
                    <a:pt x="1007" y="1043"/>
                  </a:lnTo>
                  <a:lnTo>
                    <a:pt x="1033" y="1026"/>
                  </a:lnTo>
                  <a:lnTo>
                    <a:pt x="1059" y="1007"/>
                  </a:lnTo>
                  <a:lnTo>
                    <a:pt x="1059" y="1007"/>
                  </a:lnTo>
                  <a:lnTo>
                    <a:pt x="1082" y="992"/>
                  </a:lnTo>
                  <a:lnTo>
                    <a:pt x="1082" y="992"/>
                  </a:lnTo>
                  <a:lnTo>
                    <a:pt x="1108" y="973"/>
                  </a:lnTo>
                  <a:lnTo>
                    <a:pt x="1135" y="952"/>
                  </a:lnTo>
                  <a:lnTo>
                    <a:pt x="1148" y="941"/>
                  </a:lnTo>
                  <a:lnTo>
                    <a:pt x="1159" y="929"/>
                  </a:lnTo>
                  <a:lnTo>
                    <a:pt x="1169" y="917"/>
                  </a:lnTo>
                  <a:lnTo>
                    <a:pt x="1176" y="905"/>
                  </a:lnTo>
                  <a:lnTo>
                    <a:pt x="1176" y="905"/>
                  </a:lnTo>
                  <a:lnTo>
                    <a:pt x="1193" y="875"/>
                  </a:lnTo>
                  <a:lnTo>
                    <a:pt x="1210" y="847"/>
                  </a:lnTo>
                  <a:lnTo>
                    <a:pt x="1210" y="847"/>
                  </a:lnTo>
                  <a:lnTo>
                    <a:pt x="1228" y="816"/>
                  </a:lnTo>
                  <a:lnTo>
                    <a:pt x="1244" y="786"/>
                  </a:lnTo>
                  <a:lnTo>
                    <a:pt x="1252" y="771"/>
                  </a:lnTo>
                  <a:lnTo>
                    <a:pt x="1258" y="754"/>
                  </a:lnTo>
                  <a:lnTo>
                    <a:pt x="1264" y="737"/>
                  </a:lnTo>
                  <a:lnTo>
                    <a:pt x="1267" y="718"/>
                  </a:lnTo>
                  <a:lnTo>
                    <a:pt x="1267" y="718"/>
                  </a:lnTo>
                  <a:lnTo>
                    <a:pt x="1277" y="670"/>
                  </a:lnTo>
                  <a:lnTo>
                    <a:pt x="1281" y="644"/>
                  </a:lnTo>
                  <a:lnTo>
                    <a:pt x="1283" y="619"/>
                  </a:lnTo>
                  <a:lnTo>
                    <a:pt x="1284" y="593"/>
                  </a:lnTo>
                  <a:lnTo>
                    <a:pt x="1284" y="567"/>
                  </a:lnTo>
                  <a:lnTo>
                    <a:pt x="1283" y="539"/>
                  </a:lnTo>
                  <a:lnTo>
                    <a:pt x="1279" y="512"/>
                  </a:lnTo>
                  <a:lnTo>
                    <a:pt x="1279" y="512"/>
                  </a:lnTo>
                  <a:lnTo>
                    <a:pt x="1275" y="491"/>
                  </a:lnTo>
                  <a:lnTo>
                    <a:pt x="1270" y="469"/>
                  </a:lnTo>
                  <a:lnTo>
                    <a:pt x="1264" y="446"/>
                  </a:lnTo>
                  <a:lnTo>
                    <a:pt x="1254" y="424"/>
                  </a:lnTo>
                  <a:lnTo>
                    <a:pt x="1245" y="403"/>
                  </a:lnTo>
                  <a:lnTo>
                    <a:pt x="1233" y="381"/>
                  </a:lnTo>
                  <a:lnTo>
                    <a:pt x="1222" y="360"/>
                  </a:lnTo>
                  <a:lnTo>
                    <a:pt x="1209" y="339"/>
                  </a:lnTo>
                  <a:lnTo>
                    <a:pt x="1194" y="318"/>
                  </a:lnTo>
                  <a:lnTo>
                    <a:pt x="1179" y="297"/>
                  </a:lnTo>
                  <a:lnTo>
                    <a:pt x="1162" y="278"/>
                  </a:lnTo>
                  <a:lnTo>
                    <a:pt x="1143" y="258"/>
                  </a:lnTo>
                  <a:lnTo>
                    <a:pt x="1124" y="240"/>
                  </a:lnTo>
                  <a:lnTo>
                    <a:pt x="1104" y="221"/>
                  </a:lnTo>
                  <a:lnTo>
                    <a:pt x="1083" y="203"/>
                  </a:lnTo>
                  <a:lnTo>
                    <a:pt x="1061" y="186"/>
                  </a:lnTo>
                  <a:lnTo>
                    <a:pt x="1061" y="186"/>
                  </a:lnTo>
                  <a:lnTo>
                    <a:pt x="1046" y="174"/>
                  </a:lnTo>
                  <a:lnTo>
                    <a:pt x="1033" y="163"/>
                  </a:lnTo>
                  <a:lnTo>
                    <a:pt x="1033" y="163"/>
                  </a:lnTo>
                  <a:lnTo>
                    <a:pt x="1020" y="152"/>
                  </a:lnTo>
                  <a:lnTo>
                    <a:pt x="1007" y="140"/>
                  </a:lnTo>
                  <a:lnTo>
                    <a:pt x="993" y="131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59" y="114"/>
                  </a:lnTo>
                  <a:lnTo>
                    <a:pt x="939" y="106"/>
                  </a:lnTo>
                  <a:lnTo>
                    <a:pt x="899" y="93"/>
                  </a:lnTo>
                  <a:lnTo>
                    <a:pt x="899" y="93"/>
                  </a:lnTo>
                  <a:lnTo>
                    <a:pt x="850" y="76"/>
                  </a:lnTo>
                  <a:lnTo>
                    <a:pt x="850" y="76"/>
                  </a:lnTo>
                  <a:lnTo>
                    <a:pt x="829" y="70"/>
                  </a:lnTo>
                  <a:lnTo>
                    <a:pt x="808" y="64"/>
                  </a:lnTo>
                  <a:lnTo>
                    <a:pt x="787" y="61"/>
                  </a:lnTo>
                  <a:lnTo>
                    <a:pt x="765" y="58"/>
                  </a:lnTo>
                  <a:lnTo>
                    <a:pt x="743" y="57"/>
                  </a:lnTo>
                  <a:lnTo>
                    <a:pt x="719" y="55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66" y="54"/>
                  </a:lnTo>
                  <a:lnTo>
                    <a:pt x="659" y="50"/>
                  </a:lnTo>
                  <a:lnTo>
                    <a:pt x="658" y="50"/>
                  </a:lnTo>
                  <a:lnTo>
                    <a:pt x="658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851905" y="3791992"/>
            <a:ext cx="1056217" cy="1016000"/>
            <a:chOff x="4151313" y="4052888"/>
            <a:chExt cx="792163" cy="762000"/>
          </a:xfrm>
          <a:solidFill>
            <a:schemeClr val="bg1"/>
          </a:solidFill>
        </p:grpSpPr>
        <p:sp>
          <p:nvSpPr>
            <p:cNvPr id="225" name="Freeform 1037"/>
            <p:cNvSpPr/>
            <p:nvPr/>
          </p:nvSpPr>
          <p:spPr bwMode="auto">
            <a:xfrm>
              <a:off x="4249738" y="4081463"/>
              <a:ext cx="201713" cy="147638"/>
            </a:xfrm>
            <a:custGeom>
              <a:cxnLst>
                <a:cxn ang="0">
                  <a:pos x="500" y="1"/>
                </a:cxn>
                <a:cxn ang="0">
                  <a:pos x="477" y="18"/>
                </a:cxn>
                <a:cxn ang="0">
                  <a:pos x="454" y="37"/>
                </a:cxn>
                <a:cxn ang="0">
                  <a:pos x="448" y="43"/>
                </a:cxn>
                <a:cxn ang="0">
                  <a:pos x="422" y="61"/>
                </a:cxn>
                <a:cxn ang="0">
                  <a:pos x="388" y="81"/>
                </a:cxn>
                <a:cxn ang="0">
                  <a:pos x="318" y="123"/>
                </a:cxn>
                <a:cxn ang="0">
                  <a:pos x="254" y="170"/>
                </a:cxn>
                <a:cxn ang="0">
                  <a:pos x="220" y="196"/>
                </a:cxn>
                <a:cxn ang="0">
                  <a:pos x="114" y="269"/>
                </a:cxn>
                <a:cxn ang="0">
                  <a:pos x="98" y="281"/>
                </a:cxn>
                <a:cxn ang="0">
                  <a:pos x="70" y="306"/>
                </a:cxn>
                <a:cxn ang="0">
                  <a:pos x="54" y="316"/>
                </a:cxn>
                <a:cxn ang="0">
                  <a:pos x="36" y="328"/>
                </a:cxn>
                <a:cxn ang="0">
                  <a:pos x="30" y="333"/>
                </a:cxn>
                <a:cxn ang="0">
                  <a:pos x="20" y="349"/>
                </a:cxn>
                <a:cxn ang="0">
                  <a:pos x="15" y="356"/>
                </a:cxn>
                <a:cxn ang="0">
                  <a:pos x="4" y="361"/>
                </a:cxn>
                <a:cxn ang="0">
                  <a:pos x="3" y="361"/>
                </a:cxn>
                <a:cxn ang="0">
                  <a:pos x="0" y="367"/>
                </a:cxn>
                <a:cxn ang="0">
                  <a:pos x="6" y="371"/>
                </a:cxn>
                <a:cxn ang="0">
                  <a:pos x="8" y="371"/>
                </a:cxn>
                <a:cxn ang="0">
                  <a:pos x="24" y="362"/>
                </a:cxn>
                <a:cxn ang="0">
                  <a:pos x="37" y="347"/>
                </a:cxn>
                <a:cxn ang="0">
                  <a:pos x="41" y="340"/>
                </a:cxn>
                <a:cxn ang="0">
                  <a:pos x="62" y="323"/>
                </a:cxn>
                <a:cxn ang="0">
                  <a:pos x="92" y="303"/>
                </a:cxn>
                <a:cxn ang="0">
                  <a:pos x="127" y="276"/>
                </a:cxn>
                <a:cxn ang="0">
                  <a:pos x="201" y="224"/>
                </a:cxn>
                <a:cxn ang="0">
                  <a:pos x="237" y="197"/>
                </a:cxn>
                <a:cxn ang="0">
                  <a:pos x="286" y="158"/>
                </a:cxn>
                <a:cxn ang="0">
                  <a:pos x="301" y="146"/>
                </a:cxn>
                <a:cxn ang="0">
                  <a:pos x="342" y="120"/>
                </a:cxn>
                <a:cxn ang="0">
                  <a:pos x="384" y="95"/>
                </a:cxn>
                <a:cxn ang="0">
                  <a:pos x="448" y="56"/>
                </a:cxn>
                <a:cxn ang="0">
                  <a:pos x="462" y="46"/>
                </a:cxn>
                <a:cxn ang="0">
                  <a:pos x="491" y="22"/>
                </a:cxn>
                <a:cxn ang="0">
                  <a:pos x="505" y="12"/>
                </a:cxn>
                <a:cxn ang="0">
                  <a:pos x="509" y="8"/>
                </a:cxn>
                <a:cxn ang="0">
                  <a:pos x="504" y="1"/>
                </a:cxn>
                <a:cxn ang="0">
                  <a:pos x="500" y="1"/>
                </a:cxn>
              </a:cxnLst>
              <a:rect l="0" t="0" r="r" b="b"/>
              <a:pathLst>
                <a:path w="509" h="371">
                  <a:moveTo>
                    <a:pt x="500" y="1"/>
                  </a:moveTo>
                  <a:lnTo>
                    <a:pt x="500" y="1"/>
                  </a:lnTo>
                  <a:lnTo>
                    <a:pt x="487" y="9"/>
                  </a:lnTo>
                  <a:lnTo>
                    <a:pt x="477" y="18"/>
                  </a:lnTo>
                  <a:lnTo>
                    <a:pt x="465" y="27"/>
                  </a:lnTo>
                  <a:lnTo>
                    <a:pt x="454" y="37"/>
                  </a:lnTo>
                  <a:lnTo>
                    <a:pt x="454" y="37"/>
                  </a:lnTo>
                  <a:lnTo>
                    <a:pt x="448" y="43"/>
                  </a:lnTo>
                  <a:lnTo>
                    <a:pt x="440" y="50"/>
                  </a:lnTo>
                  <a:lnTo>
                    <a:pt x="422" y="61"/>
                  </a:lnTo>
                  <a:lnTo>
                    <a:pt x="388" y="81"/>
                  </a:lnTo>
                  <a:lnTo>
                    <a:pt x="388" y="81"/>
                  </a:lnTo>
                  <a:lnTo>
                    <a:pt x="352" y="102"/>
                  </a:lnTo>
                  <a:lnTo>
                    <a:pt x="318" y="123"/>
                  </a:lnTo>
                  <a:lnTo>
                    <a:pt x="286" y="145"/>
                  </a:lnTo>
                  <a:lnTo>
                    <a:pt x="254" y="170"/>
                  </a:lnTo>
                  <a:lnTo>
                    <a:pt x="254" y="170"/>
                  </a:lnTo>
                  <a:lnTo>
                    <a:pt x="220" y="196"/>
                  </a:lnTo>
                  <a:lnTo>
                    <a:pt x="185" y="22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98" y="281"/>
                  </a:lnTo>
                  <a:lnTo>
                    <a:pt x="84" y="293"/>
                  </a:lnTo>
                  <a:lnTo>
                    <a:pt x="70" y="306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42" y="324"/>
                  </a:lnTo>
                  <a:lnTo>
                    <a:pt x="36" y="328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25" y="341"/>
                  </a:lnTo>
                  <a:lnTo>
                    <a:pt x="20" y="349"/>
                  </a:lnTo>
                  <a:lnTo>
                    <a:pt x="17" y="353"/>
                  </a:lnTo>
                  <a:lnTo>
                    <a:pt x="15" y="356"/>
                  </a:lnTo>
                  <a:lnTo>
                    <a:pt x="11" y="358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3" y="361"/>
                  </a:lnTo>
                  <a:lnTo>
                    <a:pt x="2" y="364"/>
                  </a:lnTo>
                  <a:lnTo>
                    <a:pt x="0" y="367"/>
                  </a:lnTo>
                  <a:lnTo>
                    <a:pt x="3" y="370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71"/>
                  </a:lnTo>
                  <a:lnTo>
                    <a:pt x="17" y="367"/>
                  </a:lnTo>
                  <a:lnTo>
                    <a:pt x="24" y="362"/>
                  </a:lnTo>
                  <a:lnTo>
                    <a:pt x="30" y="354"/>
                  </a:lnTo>
                  <a:lnTo>
                    <a:pt x="37" y="347"/>
                  </a:lnTo>
                  <a:lnTo>
                    <a:pt x="37" y="347"/>
                  </a:lnTo>
                  <a:lnTo>
                    <a:pt x="41" y="340"/>
                  </a:lnTo>
                  <a:lnTo>
                    <a:pt x="47" y="333"/>
                  </a:lnTo>
                  <a:lnTo>
                    <a:pt x="62" y="323"/>
                  </a:lnTo>
                  <a:lnTo>
                    <a:pt x="78" y="314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127" y="276"/>
                  </a:lnTo>
                  <a:lnTo>
                    <a:pt x="164" y="250"/>
                  </a:lnTo>
                  <a:lnTo>
                    <a:pt x="201" y="224"/>
                  </a:lnTo>
                  <a:lnTo>
                    <a:pt x="237" y="197"/>
                  </a:lnTo>
                  <a:lnTo>
                    <a:pt x="237" y="197"/>
                  </a:lnTo>
                  <a:lnTo>
                    <a:pt x="269" y="171"/>
                  </a:lnTo>
                  <a:lnTo>
                    <a:pt x="286" y="158"/>
                  </a:lnTo>
                  <a:lnTo>
                    <a:pt x="301" y="146"/>
                  </a:lnTo>
                  <a:lnTo>
                    <a:pt x="301" y="146"/>
                  </a:lnTo>
                  <a:lnTo>
                    <a:pt x="322" y="133"/>
                  </a:lnTo>
                  <a:lnTo>
                    <a:pt x="342" y="120"/>
                  </a:lnTo>
                  <a:lnTo>
                    <a:pt x="384" y="95"/>
                  </a:lnTo>
                  <a:lnTo>
                    <a:pt x="384" y="95"/>
                  </a:lnTo>
                  <a:lnTo>
                    <a:pt x="416" y="77"/>
                  </a:lnTo>
                  <a:lnTo>
                    <a:pt x="448" y="56"/>
                  </a:lnTo>
                  <a:lnTo>
                    <a:pt x="448" y="56"/>
                  </a:lnTo>
                  <a:lnTo>
                    <a:pt x="462" y="46"/>
                  </a:lnTo>
                  <a:lnTo>
                    <a:pt x="477" y="34"/>
                  </a:lnTo>
                  <a:lnTo>
                    <a:pt x="491" y="22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8" y="9"/>
                  </a:lnTo>
                  <a:lnTo>
                    <a:pt x="509" y="8"/>
                  </a:lnTo>
                  <a:lnTo>
                    <a:pt x="508" y="4"/>
                  </a:lnTo>
                  <a:lnTo>
                    <a:pt x="504" y="1"/>
                  </a:lnTo>
                  <a:lnTo>
                    <a:pt x="503" y="0"/>
                  </a:lnTo>
                  <a:lnTo>
                    <a:pt x="500" y="1"/>
                  </a:lnTo>
                  <a:lnTo>
                    <a:pt x="50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1038"/>
            <p:cNvSpPr/>
            <p:nvPr/>
          </p:nvSpPr>
          <p:spPr bwMode="auto">
            <a:xfrm>
              <a:off x="4222751" y="4070350"/>
              <a:ext cx="276225" cy="206375"/>
            </a:xfrm>
            <a:custGeom>
              <a:cxnLst>
                <a:cxn ang="0">
                  <a:pos x="687" y="1"/>
                </a:cxn>
                <a:cxn ang="0">
                  <a:pos x="665" y="17"/>
                </a:cxn>
                <a:cxn ang="0">
                  <a:pos x="643" y="28"/>
                </a:cxn>
                <a:cxn ang="0">
                  <a:pos x="620" y="44"/>
                </a:cxn>
                <a:cxn ang="0">
                  <a:pos x="599" y="60"/>
                </a:cxn>
                <a:cxn ang="0">
                  <a:pos x="552" y="95"/>
                </a:cxn>
                <a:cxn ang="0">
                  <a:pos x="507" y="130"/>
                </a:cxn>
                <a:cxn ang="0">
                  <a:pos x="415" y="194"/>
                </a:cxn>
                <a:cxn ang="0">
                  <a:pos x="322" y="257"/>
                </a:cxn>
                <a:cxn ang="0">
                  <a:pos x="236" y="321"/>
                </a:cxn>
                <a:cxn ang="0">
                  <a:pos x="152" y="387"/>
                </a:cxn>
                <a:cxn ang="0">
                  <a:pos x="108" y="418"/>
                </a:cxn>
                <a:cxn ang="0">
                  <a:pos x="64" y="452"/>
                </a:cxn>
                <a:cxn ang="0">
                  <a:pos x="51" y="466"/>
                </a:cxn>
                <a:cxn ang="0">
                  <a:pos x="38" y="481"/>
                </a:cxn>
                <a:cxn ang="0">
                  <a:pos x="20" y="495"/>
                </a:cxn>
                <a:cxn ang="0">
                  <a:pos x="2" y="508"/>
                </a:cxn>
                <a:cxn ang="0">
                  <a:pos x="0" y="512"/>
                </a:cxn>
                <a:cxn ang="0">
                  <a:pos x="2" y="516"/>
                </a:cxn>
                <a:cxn ang="0">
                  <a:pos x="8" y="517"/>
                </a:cxn>
                <a:cxn ang="0">
                  <a:pos x="10" y="517"/>
                </a:cxn>
                <a:cxn ang="0">
                  <a:pos x="54" y="479"/>
                </a:cxn>
                <a:cxn ang="0">
                  <a:pos x="68" y="465"/>
                </a:cxn>
                <a:cxn ang="0">
                  <a:pos x="87" y="447"/>
                </a:cxn>
                <a:cxn ang="0">
                  <a:pos x="131" y="417"/>
                </a:cxn>
                <a:cxn ang="0">
                  <a:pos x="152" y="401"/>
                </a:cxn>
                <a:cxn ang="0">
                  <a:pos x="296" y="290"/>
                </a:cxn>
                <a:cxn ang="0">
                  <a:pos x="344" y="256"/>
                </a:cxn>
                <a:cxn ang="0">
                  <a:pos x="484" y="160"/>
                </a:cxn>
                <a:cxn ang="0">
                  <a:pos x="529" y="128"/>
                </a:cxn>
                <a:cxn ang="0">
                  <a:pos x="623" y="57"/>
                </a:cxn>
                <a:cxn ang="0">
                  <a:pos x="641" y="45"/>
                </a:cxn>
                <a:cxn ang="0">
                  <a:pos x="678" y="23"/>
                </a:cxn>
                <a:cxn ang="0">
                  <a:pos x="695" y="9"/>
                </a:cxn>
                <a:cxn ang="0">
                  <a:pos x="696" y="5"/>
                </a:cxn>
                <a:cxn ang="0">
                  <a:pos x="691" y="0"/>
                </a:cxn>
                <a:cxn ang="0">
                  <a:pos x="687" y="1"/>
                </a:cxn>
              </a:cxnLst>
              <a:rect l="0" t="0" r="r" b="b"/>
              <a:pathLst>
                <a:path w="696" h="519">
                  <a:moveTo>
                    <a:pt x="687" y="1"/>
                  </a:moveTo>
                  <a:lnTo>
                    <a:pt x="687" y="1"/>
                  </a:lnTo>
                  <a:lnTo>
                    <a:pt x="677" y="9"/>
                  </a:lnTo>
                  <a:lnTo>
                    <a:pt x="665" y="17"/>
                  </a:lnTo>
                  <a:lnTo>
                    <a:pt x="643" y="28"/>
                  </a:lnTo>
                  <a:lnTo>
                    <a:pt x="643" y="28"/>
                  </a:lnTo>
                  <a:lnTo>
                    <a:pt x="631" y="36"/>
                  </a:lnTo>
                  <a:lnTo>
                    <a:pt x="620" y="44"/>
                  </a:lnTo>
                  <a:lnTo>
                    <a:pt x="599" y="60"/>
                  </a:lnTo>
                  <a:lnTo>
                    <a:pt x="599" y="60"/>
                  </a:lnTo>
                  <a:lnTo>
                    <a:pt x="576" y="77"/>
                  </a:lnTo>
                  <a:lnTo>
                    <a:pt x="552" y="95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461" y="163"/>
                  </a:lnTo>
                  <a:lnTo>
                    <a:pt x="415" y="194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279" y="289"/>
                  </a:lnTo>
                  <a:lnTo>
                    <a:pt x="236" y="321"/>
                  </a:lnTo>
                  <a:lnTo>
                    <a:pt x="152" y="387"/>
                  </a:lnTo>
                  <a:lnTo>
                    <a:pt x="152" y="387"/>
                  </a:lnTo>
                  <a:lnTo>
                    <a:pt x="130" y="402"/>
                  </a:lnTo>
                  <a:lnTo>
                    <a:pt x="108" y="418"/>
                  </a:lnTo>
                  <a:lnTo>
                    <a:pt x="85" y="434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51" y="466"/>
                  </a:lnTo>
                  <a:lnTo>
                    <a:pt x="38" y="481"/>
                  </a:lnTo>
                  <a:lnTo>
                    <a:pt x="38" y="481"/>
                  </a:lnTo>
                  <a:lnTo>
                    <a:pt x="29" y="489"/>
                  </a:lnTo>
                  <a:lnTo>
                    <a:pt x="20" y="495"/>
                  </a:lnTo>
                  <a:lnTo>
                    <a:pt x="2" y="508"/>
                  </a:lnTo>
                  <a:lnTo>
                    <a:pt x="2" y="508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515"/>
                  </a:lnTo>
                  <a:lnTo>
                    <a:pt x="2" y="516"/>
                  </a:lnTo>
                  <a:lnTo>
                    <a:pt x="6" y="519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10" y="517"/>
                  </a:lnTo>
                  <a:lnTo>
                    <a:pt x="40" y="493"/>
                  </a:lnTo>
                  <a:lnTo>
                    <a:pt x="54" y="479"/>
                  </a:lnTo>
                  <a:lnTo>
                    <a:pt x="68" y="465"/>
                  </a:lnTo>
                  <a:lnTo>
                    <a:pt x="68" y="465"/>
                  </a:lnTo>
                  <a:lnTo>
                    <a:pt x="76" y="456"/>
                  </a:lnTo>
                  <a:lnTo>
                    <a:pt x="87" y="447"/>
                  </a:lnTo>
                  <a:lnTo>
                    <a:pt x="108" y="431"/>
                  </a:lnTo>
                  <a:lnTo>
                    <a:pt x="131" y="417"/>
                  </a:lnTo>
                  <a:lnTo>
                    <a:pt x="152" y="401"/>
                  </a:lnTo>
                  <a:lnTo>
                    <a:pt x="152" y="401"/>
                  </a:lnTo>
                  <a:lnTo>
                    <a:pt x="248" y="326"/>
                  </a:lnTo>
                  <a:lnTo>
                    <a:pt x="296" y="290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439" y="193"/>
                  </a:lnTo>
                  <a:lnTo>
                    <a:pt x="484" y="160"/>
                  </a:lnTo>
                  <a:lnTo>
                    <a:pt x="529" y="128"/>
                  </a:lnTo>
                  <a:lnTo>
                    <a:pt x="529" y="128"/>
                  </a:lnTo>
                  <a:lnTo>
                    <a:pt x="576" y="92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41" y="45"/>
                  </a:lnTo>
                  <a:lnTo>
                    <a:pt x="660" y="35"/>
                  </a:lnTo>
                  <a:lnTo>
                    <a:pt x="678" y="23"/>
                  </a:lnTo>
                  <a:lnTo>
                    <a:pt x="695" y="9"/>
                  </a:lnTo>
                  <a:lnTo>
                    <a:pt x="695" y="9"/>
                  </a:lnTo>
                  <a:lnTo>
                    <a:pt x="696" y="7"/>
                  </a:lnTo>
                  <a:lnTo>
                    <a:pt x="696" y="5"/>
                  </a:lnTo>
                  <a:lnTo>
                    <a:pt x="695" y="1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7" y="1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1039"/>
            <p:cNvSpPr/>
            <p:nvPr/>
          </p:nvSpPr>
          <p:spPr bwMode="auto">
            <a:xfrm>
              <a:off x="4219576" y="4067175"/>
              <a:ext cx="323850" cy="247650"/>
            </a:xfrm>
            <a:custGeom>
              <a:cxnLst>
                <a:cxn ang="0">
                  <a:pos x="806" y="3"/>
                </a:cxn>
                <a:cxn ang="0">
                  <a:pos x="759" y="39"/>
                </a:cxn>
                <a:cxn ang="0">
                  <a:pos x="712" y="76"/>
                </a:cxn>
                <a:cxn ang="0">
                  <a:pos x="661" y="119"/>
                </a:cxn>
                <a:cxn ang="0">
                  <a:pos x="608" y="161"/>
                </a:cxn>
                <a:cxn ang="0">
                  <a:pos x="584" y="180"/>
                </a:cxn>
                <a:cxn ang="0">
                  <a:pos x="535" y="221"/>
                </a:cxn>
                <a:cxn ang="0">
                  <a:pos x="510" y="241"/>
                </a:cxn>
                <a:cxn ang="0">
                  <a:pos x="463" y="272"/>
                </a:cxn>
                <a:cxn ang="0">
                  <a:pos x="415" y="301"/>
                </a:cxn>
                <a:cxn ang="0">
                  <a:pos x="364" y="339"/>
                </a:cxn>
                <a:cxn ang="0">
                  <a:pos x="263" y="417"/>
                </a:cxn>
                <a:cxn ang="0">
                  <a:pos x="211" y="454"/>
                </a:cxn>
                <a:cxn ang="0">
                  <a:pos x="160" y="486"/>
                </a:cxn>
                <a:cxn ang="0">
                  <a:pos x="111" y="522"/>
                </a:cxn>
                <a:cxn ang="0">
                  <a:pos x="88" y="541"/>
                </a:cxn>
                <a:cxn ang="0">
                  <a:pos x="64" y="561"/>
                </a:cxn>
                <a:cxn ang="0">
                  <a:pos x="38" y="591"/>
                </a:cxn>
                <a:cxn ang="0">
                  <a:pos x="21" y="604"/>
                </a:cxn>
                <a:cxn ang="0">
                  <a:pos x="5" y="611"/>
                </a:cxn>
                <a:cxn ang="0">
                  <a:pos x="3" y="612"/>
                </a:cxn>
                <a:cxn ang="0">
                  <a:pos x="0" y="617"/>
                </a:cxn>
                <a:cxn ang="0">
                  <a:pos x="1" y="621"/>
                </a:cxn>
                <a:cxn ang="0">
                  <a:pos x="5" y="622"/>
                </a:cxn>
                <a:cxn ang="0">
                  <a:pos x="15" y="620"/>
                </a:cxn>
                <a:cxn ang="0">
                  <a:pos x="32" y="611"/>
                </a:cxn>
                <a:cxn ang="0">
                  <a:pos x="52" y="590"/>
                </a:cxn>
                <a:cxn ang="0">
                  <a:pos x="66" y="577"/>
                </a:cxn>
                <a:cxn ang="0">
                  <a:pos x="120" y="530"/>
                </a:cxn>
                <a:cxn ang="0">
                  <a:pos x="179" y="488"/>
                </a:cxn>
                <a:cxn ang="0">
                  <a:pos x="209" y="468"/>
                </a:cxn>
                <a:cxn ang="0">
                  <a:pos x="293" y="405"/>
                </a:cxn>
                <a:cxn ang="0">
                  <a:pos x="406" y="322"/>
                </a:cxn>
                <a:cxn ang="0">
                  <a:pos x="430" y="305"/>
                </a:cxn>
                <a:cxn ang="0">
                  <a:pos x="508" y="256"/>
                </a:cxn>
                <a:cxn ang="0">
                  <a:pos x="534" y="238"/>
                </a:cxn>
                <a:cxn ang="0">
                  <a:pos x="582" y="197"/>
                </a:cxn>
                <a:cxn ang="0">
                  <a:pos x="607" y="177"/>
                </a:cxn>
                <a:cxn ang="0">
                  <a:pos x="686" y="114"/>
                </a:cxn>
                <a:cxn ang="0">
                  <a:pos x="712" y="90"/>
                </a:cxn>
                <a:cxn ang="0">
                  <a:pos x="763" y="51"/>
                </a:cxn>
                <a:cxn ang="0">
                  <a:pos x="802" y="21"/>
                </a:cxn>
                <a:cxn ang="0">
                  <a:pos x="814" y="10"/>
                </a:cxn>
                <a:cxn ang="0">
                  <a:pos x="816" y="7"/>
                </a:cxn>
                <a:cxn ang="0">
                  <a:pos x="810" y="0"/>
                </a:cxn>
                <a:cxn ang="0">
                  <a:pos x="806" y="3"/>
                </a:cxn>
              </a:cxnLst>
              <a:rect l="0" t="0" r="r" b="b"/>
              <a:pathLst>
                <a:path w="816" h="622">
                  <a:moveTo>
                    <a:pt x="806" y="3"/>
                  </a:moveTo>
                  <a:lnTo>
                    <a:pt x="806" y="3"/>
                  </a:lnTo>
                  <a:lnTo>
                    <a:pt x="784" y="21"/>
                  </a:lnTo>
                  <a:lnTo>
                    <a:pt x="759" y="39"/>
                  </a:lnTo>
                  <a:lnTo>
                    <a:pt x="735" y="56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661" y="119"/>
                  </a:lnTo>
                  <a:lnTo>
                    <a:pt x="635" y="141"/>
                  </a:lnTo>
                  <a:lnTo>
                    <a:pt x="608" y="161"/>
                  </a:lnTo>
                  <a:lnTo>
                    <a:pt x="608" y="161"/>
                  </a:lnTo>
                  <a:lnTo>
                    <a:pt x="584" y="180"/>
                  </a:lnTo>
                  <a:lnTo>
                    <a:pt x="559" y="201"/>
                  </a:lnTo>
                  <a:lnTo>
                    <a:pt x="535" y="221"/>
                  </a:lnTo>
                  <a:lnTo>
                    <a:pt x="510" y="241"/>
                  </a:lnTo>
                  <a:lnTo>
                    <a:pt x="510" y="241"/>
                  </a:lnTo>
                  <a:lnTo>
                    <a:pt x="487" y="256"/>
                  </a:lnTo>
                  <a:lnTo>
                    <a:pt x="463" y="272"/>
                  </a:lnTo>
                  <a:lnTo>
                    <a:pt x="438" y="286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364" y="339"/>
                  </a:lnTo>
                  <a:lnTo>
                    <a:pt x="314" y="379"/>
                  </a:lnTo>
                  <a:lnTo>
                    <a:pt x="263" y="417"/>
                  </a:lnTo>
                  <a:lnTo>
                    <a:pt x="237" y="437"/>
                  </a:lnTo>
                  <a:lnTo>
                    <a:pt x="211" y="454"/>
                  </a:lnTo>
                  <a:lnTo>
                    <a:pt x="211" y="454"/>
                  </a:lnTo>
                  <a:lnTo>
                    <a:pt x="160" y="486"/>
                  </a:lnTo>
                  <a:lnTo>
                    <a:pt x="135" y="503"/>
                  </a:lnTo>
                  <a:lnTo>
                    <a:pt x="111" y="522"/>
                  </a:lnTo>
                  <a:lnTo>
                    <a:pt x="111" y="522"/>
                  </a:lnTo>
                  <a:lnTo>
                    <a:pt x="88" y="541"/>
                  </a:lnTo>
                  <a:lnTo>
                    <a:pt x="64" y="561"/>
                  </a:lnTo>
                  <a:lnTo>
                    <a:pt x="64" y="561"/>
                  </a:lnTo>
                  <a:lnTo>
                    <a:pt x="52" y="574"/>
                  </a:lnTo>
                  <a:lnTo>
                    <a:pt x="38" y="591"/>
                  </a:lnTo>
                  <a:lnTo>
                    <a:pt x="29" y="598"/>
                  </a:lnTo>
                  <a:lnTo>
                    <a:pt x="21" y="604"/>
                  </a:lnTo>
                  <a:lnTo>
                    <a:pt x="13" y="609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3" y="612"/>
                  </a:lnTo>
                  <a:lnTo>
                    <a:pt x="1" y="613"/>
                  </a:lnTo>
                  <a:lnTo>
                    <a:pt x="0" y="617"/>
                  </a:lnTo>
                  <a:lnTo>
                    <a:pt x="0" y="620"/>
                  </a:lnTo>
                  <a:lnTo>
                    <a:pt x="1" y="621"/>
                  </a:lnTo>
                  <a:lnTo>
                    <a:pt x="3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15" y="620"/>
                  </a:lnTo>
                  <a:lnTo>
                    <a:pt x="22" y="616"/>
                  </a:lnTo>
                  <a:lnTo>
                    <a:pt x="32" y="611"/>
                  </a:lnTo>
                  <a:lnTo>
                    <a:pt x="38" y="604"/>
                  </a:lnTo>
                  <a:lnTo>
                    <a:pt x="52" y="590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92" y="552"/>
                  </a:lnTo>
                  <a:lnTo>
                    <a:pt x="120" y="530"/>
                  </a:lnTo>
                  <a:lnTo>
                    <a:pt x="149" y="509"/>
                  </a:lnTo>
                  <a:lnTo>
                    <a:pt x="179" y="488"/>
                  </a:lnTo>
                  <a:lnTo>
                    <a:pt x="179" y="488"/>
                  </a:lnTo>
                  <a:lnTo>
                    <a:pt x="209" y="468"/>
                  </a:lnTo>
                  <a:lnTo>
                    <a:pt x="238" y="449"/>
                  </a:lnTo>
                  <a:lnTo>
                    <a:pt x="293" y="405"/>
                  </a:lnTo>
                  <a:lnTo>
                    <a:pt x="349" y="364"/>
                  </a:lnTo>
                  <a:lnTo>
                    <a:pt x="406" y="322"/>
                  </a:lnTo>
                  <a:lnTo>
                    <a:pt x="406" y="322"/>
                  </a:lnTo>
                  <a:lnTo>
                    <a:pt x="430" y="305"/>
                  </a:lnTo>
                  <a:lnTo>
                    <a:pt x="457" y="289"/>
                  </a:lnTo>
                  <a:lnTo>
                    <a:pt x="508" y="256"/>
                  </a:lnTo>
                  <a:lnTo>
                    <a:pt x="508" y="256"/>
                  </a:lnTo>
                  <a:lnTo>
                    <a:pt x="534" y="238"/>
                  </a:lnTo>
                  <a:lnTo>
                    <a:pt x="559" y="218"/>
                  </a:lnTo>
                  <a:lnTo>
                    <a:pt x="582" y="197"/>
                  </a:lnTo>
                  <a:lnTo>
                    <a:pt x="607" y="177"/>
                  </a:lnTo>
                  <a:lnTo>
                    <a:pt x="607" y="177"/>
                  </a:lnTo>
                  <a:lnTo>
                    <a:pt x="661" y="135"/>
                  </a:lnTo>
                  <a:lnTo>
                    <a:pt x="686" y="114"/>
                  </a:lnTo>
                  <a:lnTo>
                    <a:pt x="712" y="90"/>
                  </a:lnTo>
                  <a:lnTo>
                    <a:pt x="712" y="90"/>
                  </a:lnTo>
                  <a:lnTo>
                    <a:pt x="737" y="69"/>
                  </a:lnTo>
                  <a:lnTo>
                    <a:pt x="763" y="51"/>
                  </a:lnTo>
                  <a:lnTo>
                    <a:pt x="789" y="31"/>
                  </a:lnTo>
                  <a:lnTo>
                    <a:pt x="802" y="21"/>
                  </a:lnTo>
                  <a:lnTo>
                    <a:pt x="814" y="10"/>
                  </a:lnTo>
                  <a:lnTo>
                    <a:pt x="814" y="10"/>
                  </a:lnTo>
                  <a:lnTo>
                    <a:pt x="815" y="8"/>
                  </a:lnTo>
                  <a:lnTo>
                    <a:pt x="816" y="7"/>
                  </a:lnTo>
                  <a:lnTo>
                    <a:pt x="814" y="3"/>
                  </a:lnTo>
                  <a:lnTo>
                    <a:pt x="810" y="0"/>
                  </a:lnTo>
                  <a:lnTo>
                    <a:pt x="809" y="1"/>
                  </a:lnTo>
                  <a:lnTo>
                    <a:pt x="806" y="3"/>
                  </a:lnTo>
                  <a:lnTo>
                    <a:pt x="8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Freeform 1040"/>
            <p:cNvSpPr/>
            <p:nvPr/>
          </p:nvSpPr>
          <p:spPr bwMode="auto">
            <a:xfrm>
              <a:off x="4208463" y="4256088"/>
              <a:ext cx="136525" cy="101600"/>
            </a:xfrm>
            <a:custGeom>
              <a:cxnLst>
                <a:cxn ang="0">
                  <a:pos x="332" y="2"/>
                </a:cxn>
                <a:cxn ang="0">
                  <a:pos x="326" y="9"/>
                </a:cxn>
                <a:cxn ang="0">
                  <a:pos x="309" y="17"/>
                </a:cxn>
                <a:cxn ang="0">
                  <a:pos x="301" y="21"/>
                </a:cxn>
                <a:cxn ang="0">
                  <a:pos x="263" y="45"/>
                </a:cxn>
                <a:cxn ang="0">
                  <a:pos x="212" y="78"/>
                </a:cxn>
                <a:cxn ang="0">
                  <a:pos x="160" y="108"/>
                </a:cxn>
                <a:cxn ang="0">
                  <a:pos x="115" y="137"/>
                </a:cxn>
                <a:cxn ang="0">
                  <a:pos x="73" y="170"/>
                </a:cxn>
                <a:cxn ang="0">
                  <a:pos x="64" y="179"/>
                </a:cxn>
                <a:cxn ang="0">
                  <a:pos x="38" y="209"/>
                </a:cxn>
                <a:cxn ang="0">
                  <a:pos x="12" y="238"/>
                </a:cxn>
                <a:cxn ang="0">
                  <a:pos x="3" y="247"/>
                </a:cxn>
                <a:cxn ang="0">
                  <a:pos x="0" y="251"/>
                </a:cxn>
                <a:cxn ang="0">
                  <a:pos x="3" y="253"/>
                </a:cxn>
                <a:cxn ang="0">
                  <a:pos x="8" y="256"/>
                </a:cxn>
                <a:cxn ang="0">
                  <a:pos x="10" y="255"/>
                </a:cxn>
                <a:cxn ang="0">
                  <a:pos x="29" y="236"/>
                </a:cxn>
                <a:cxn ang="0">
                  <a:pos x="63" y="197"/>
                </a:cxn>
                <a:cxn ang="0">
                  <a:pos x="81" y="179"/>
                </a:cxn>
                <a:cxn ang="0">
                  <a:pos x="106" y="158"/>
                </a:cxn>
                <a:cxn ang="0">
                  <a:pos x="184" y="107"/>
                </a:cxn>
                <a:cxn ang="0">
                  <a:pos x="234" y="74"/>
                </a:cxn>
                <a:cxn ang="0">
                  <a:pos x="285" y="47"/>
                </a:cxn>
                <a:cxn ang="0">
                  <a:pos x="296" y="40"/>
                </a:cxn>
                <a:cxn ang="0">
                  <a:pos x="314" y="27"/>
                </a:cxn>
                <a:cxn ang="0">
                  <a:pos x="324" y="22"/>
                </a:cxn>
                <a:cxn ang="0">
                  <a:pos x="335" y="17"/>
                </a:cxn>
                <a:cxn ang="0">
                  <a:pos x="343" y="8"/>
                </a:cxn>
                <a:cxn ang="0">
                  <a:pos x="344" y="5"/>
                </a:cxn>
                <a:cxn ang="0">
                  <a:pos x="343" y="2"/>
                </a:cxn>
                <a:cxn ang="0">
                  <a:pos x="336" y="0"/>
                </a:cxn>
                <a:cxn ang="0">
                  <a:pos x="332" y="2"/>
                </a:cxn>
              </a:cxnLst>
              <a:rect l="0" t="0" r="r" b="b"/>
              <a:pathLst>
                <a:path w="344" h="256">
                  <a:moveTo>
                    <a:pt x="332" y="2"/>
                  </a:moveTo>
                  <a:lnTo>
                    <a:pt x="332" y="2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18" y="13"/>
                  </a:lnTo>
                  <a:lnTo>
                    <a:pt x="309" y="17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81" y="32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12" y="7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37" y="123"/>
                  </a:lnTo>
                  <a:lnTo>
                    <a:pt x="115" y="137"/>
                  </a:lnTo>
                  <a:lnTo>
                    <a:pt x="94" y="153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64" y="179"/>
                  </a:lnTo>
                  <a:lnTo>
                    <a:pt x="55" y="189"/>
                  </a:lnTo>
                  <a:lnTo>
                    <a:pt x="38" y="209"/>
                  </a:lnTo>
                  <a:lnTo>
                    <a:pt x="21" y="229"/>
                  </a:lnTo>
                  <a:lnTo>
                    <a:pt x="12" y="238"/>
                  </a:lnTo>
                  <a:lnTo>
                    <a:pt x="3" y="247"/>
                  </a:lnTo>
                  <a:lnTo>
                    <a:pt x="3" y="247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1" y="252"/>
                  </a:lnTo>
                  <a:lnTo>
                    <a:pt x="3" y="253"/>
                  </a:lnTo>
                  <a:lnTo>
                    <a:pt x="7" y="256"/>
                  </a:lnTo>
                  <a:lnTo>
                    <a:pt x="8" y="256"/>
                  </a:lnTo>
                  <a:lnTo>
                    <a:pt x="10" y="255"/>
                  </a:lnTo>
                  <a:lnTo>
                    <a:pt x="10" y="255"/>
                  </a:lnTo>
                  <a:lnTo>
                    <a:pt x="21" y="246"/>
                  </a:lnTo>
                  <a:lnTo>
                    <a:pt x="29" y="236"/>
                  </a:lnTo>
                  <a:lnTo>
                    <a:pt x="47" y="217"/>
                  </a:lnTo>
                  <a:lnTo>
                    <a:pt x="63" y="197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93" y="168"/>
                  </a:lnTo>
                  <a:lnTo>
                    <a:pt x="106" y="158"/>
                  </a:lnTo>
                  <a:lnTo>
                    <a:pt x="131" y="141"/>
                  </a:lnTo>
                  <a:lnTo>
                    <a:pt x="184" y="107"/>
                  </a:lnTo>
                  <a:lnTo>
                    <a:pt x="184" y="107"/>
                  </a:lnTo>
                  <a:lnTo>
                    <a:pt x="234" y="74"/>
                  </a:lnTo>
                  <a:lnTo>
                    <a:pt x="259" y="59"/>
                  </a:lnTo>
                  <a:lnTo>
                    <a:pt x="285" y="47"/>
                  </a:lnTo>
                  <a:lnTo>
                    <a:pt x="285" y="47"/>
                  </a:lnTo>
                  <a:lnTo>
                    <a:pt x="296" y="40"/>
                  </a:lnTo>
                  <a:lnTo>
                    <a:pt x="305" y="34"/>
                  </a:lnTo>
                  <a:lnTo>
                    <a:pt x="314" y="27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30" y="19"/>
                  </a:lnTo>
                  <a:lnTo>
                    <a:pt x="335" y="17"/>
                  </a:lnTo>
                  <a:lnTo>
                    <a:pt x="339" y="13"/>
                  </a:lnTo>
                  <a:lnTo>
                    <a:pt x="343" y="8"/>
                  </a:lnTo>
                  <a:lnTo>
                    <a:pt x="343" y="8"/>
                  </a:lnTo>
                  <a:lnTo>
                    <a:pt x="344" y="5"/>
                  </a:lnTo>
                  <a:lnTo>
                    <a:pt x="344" y="4"/>
                  </a:lnTo>
                  <a:lnTo>
                    <a:pt x="343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2" y="2"/>
                  </a:lnTo>
                  <a:lnTo>
                    <a:pt x="33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Freeform 1041"/>
            <p:cNvSpPr/>
            <p:nvPr/>
          </p:nvSpPr>
          <p:spPr bwMode="auto">
            <a:xfrm>
              <a:off x="4217988" y="4303713"/>
              <a:ext cx="107950" cy="90488"/>
            </a:xfrm>
            <a:custGeom>
              <a:cxnLst>
                <a:cxn ang="0">
                  <a:pos x="266" y="0"/>
                </a:cxn>
                <a:cxn ang="0">
                  <a:pos x="266" y="0"/>
                </a:cxn>
                <a:cxn ang="0">
                  <a:pos x="257" y="2"/>
                </a:cxn>
                <a:cxn ang="0">
                  <a:pos x="249" y="6"/>
                </a:cxn>
                <a:cxn ang="0">
                  <a:pos x="240" y="10"/>
                </a:cxn>
                <a:cxn ang="0">
                  <a:pos x="232" y="17"/>
                </a:cxn>
                <a:cxn ang="0">
                  <a:pos x="215" y="28"/>
                </a:cxn>
                <a:cxn ang="0">
                  <a:pos x="201" y="39"/>
                </a:cxn>
                <a:cxn ang="0">
                  <a:pos x="201" y="39"/>
                </a:cxn>
                <a:cxn ang="0">
                  <a:pos x="177" y="55"/>
                </a:cxn>
                <a:cxn ang="0">
                  <a:pos x="154" y="72"/>
                </a:cxn>
                <a:cxn ang="0">
                  <a:pos x="108" y="103"/>
                </a:cxn>
                <a:cxn ang="0">
                  <a:pos x="108" y="103"/>
                </a:cxn>
                <a:cxn ang="0">
                  <a:pos x="89" y="119"/>
                </a:cxn>
                <a:cxn ang="0">
                  <a:pos x="69" y="136"/>
                </a:cxn>
                <a:cxn ang="0">
                  <a:pos x="32" y="171"/>
                </a:cxn>
                <a:cxn ang="0">
                  <a:pos x="32" y="171"/>
                </a:cxn>
                <a:cxn ang="0">
                  <a:pos x="21" y="183"/>
                </a:cxn>
                <a:cxn ang="0">
                  <a:pos x="10" y="193"/>
                </a:cxn>
                <a:cxn ang="0">
                  <a:pos x="6" y="200"/>
                </a:cxn>
                <a:cxn ang="0">
                  <a:pos x="4" y="206"/>
                </a:cxn>
                <a:cxn ang="0">
                  <a:pos x="1" y="214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5"/>
                </a:cxn>
                <a:cxn ang="0">
                  <a:pos x="1" y="227"/>
                </a:cxn>
                <a:cxn ang="0">
                  <a:pos x="5" y="229"/>
                </a:cxn>
                <a:cxn ang="0">
                  <a:pos x="9" y="227"/>
                </a:cxn>
                <a:cxn ang="0">
                  <a:pos x="10" y="225"/>
                </a:cxn>
                <a:cxn ang="0">
                  <a:pos x="11" y="222"/>
                </a:cxn>
                <a:cxn ang="0">
                  <a:pos x="11" y="222"/>
                </a:cxn>
                <a:cxn ang="0">
                  <a:pos x="13" y="213"/>
                </a:cxn>
                <a:cxn ang="0">
                  <a:pos x="17" y="204"/>
                </a:cxn>
                <a:cxn ang="0">
                  <a:pos x="23" y="195"/>
                </a:cxn>
                <a:cxn ang="0">
                  <a:pos x="30" y="187"/>
                </a:cxn>
                <a:cxn ang="0">
                  <a:pos x="47" y="171"/>
                </a:cxn>
                <a:cxn ang="0">
                  <a:pos x="61" y="158"/>
                </a:cxn>
                <a:cxn ang="0">
                  <a:pos x="61" y="158"/>
                </a:cxn>
                <a:cxn ang="0">
                  <a:pos x="81" y="141"/>
                </a:cxn>
                <a:cxn ang="0">
                  <a:pos x="99" y="125"/>
                </a:cxn>
                <a:cxn ang="0">
                  <a:pos x="138" y="95"/>
                </a:cxn>
                <a:cxn ang="0">
                  <a:pos x="138" y="95"/>
                </a:cxn>
                <a:cxn ang="0">
                  <a:pos x="155" y="83"/>
                </a:cxn>
                <a:cxn ang="0">
                  <a:pos x="172" y="72"/>
                </a:cxn>
                <a:cxn ang="0">
                  <a:pos x="206" y="49"/>
                </a:cxn>
                <a:cxn ang="0">
                  <a:pos x="206" y="49"/>
                </a:cxn>
                <a:cxn ang="0">
                  <a:pos x="221" y="39"/>
                </a:cxn>
                <a:cxn ang="0">
                  <a:pos x="238" y="27"/>
                </a:cxn>
                <a:cxn ang="0">
                  <a:pos x="253" y="17"/>
                </a:cxn>
                <a:cxn ang="0">
                  <a:pos x="261" y="13"/>
                </a:cxn>
                <a:cxn ang="0">
                  <a:pos x="269" y="11"/>
                </a:cxn>
                <a:cxn ang="0">
                  <a:pos x="269" y="11"/>
                </a:cxn>
                <a:cxn ang="0">
                  <a:pos x="272" y="10"/>
                </a:cxn>
                <a:cxn ang="0">
                  <a:pos x="273" y="9"/>
                </a:cxn>
                <a:cxn ang="0">
                  <a:pos x="274" y="8"/>
                </a:cxn>
                <a:cxn ang="0">
                  <a:pos x="273" y="5"/>
                </a:cxn>
                <a:cxn ang="0">
                  <a:pos x="272" y="1"/>
                </a:cxn>
                <a:cxn ang="0">
                  <a:pos x="269" y="1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274" h="229">
                  <a:moveTo>
                    <a:pt x="266" y="0"/>
                  </a:moveTo>
                  <a:lnTo>
                    <a:pt x="266" y="0"/>
                  </a:lnTo>
                  <a:lnTo>
                    <a:pt x="257" y="2"/>
                  </a:lnTo>
                  <a:lnTo>
                    <a:pt x="249" y="6"/>
                  </a:lnTo>
                  <a:lnTo>
                    <a:pt x="240" y="10"/>
                  </a:lnTo>
                  <a:lnTo>
                    <a:pt x="232" y="17"/>
                  </a:lnTo>
                  <a:lnTo>
                    <a:pt x="215" y="28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77" y="55"/>
                  </a:lnTo>
                  <a:lnTo>
                    <a:pt x="154" y="72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89" y="119"/>
                  </a:lnTo>
                  <a:lnTo>
                    <a:pt x="69" y="136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1" y="183"/>
                  </a:lnTo>
                  <a:lnTo>
                    <a:pt x="10" y="193"/>
                  </a:lnTo>
                  <a:lnTo>
                    <a:pt x="6" y="200"/>
                  </a:lnTo>
                  <a:lnTo>
                    <a:pt x="4" y="206"/>
                  </a:lnTo>
                  <a:lnTo>
                    <a:pt x="1" y="214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0" y="225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3" y="213"/>
                  </a:lnTo>
                  <a:lnTo>
                    <a:pt x="17" y="204"/>
                  </a:lnTo>
                  <a:lnTo>
                    <a:pt x="23" y="195"/>
                  </a:lnTo>
                  <a:lnTo>
                    <a:pt x="30" y="187"/>
                  </a:lnTo>
                  <a:lnTo>
                    <a:pt x="47" y="171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81" y="141"/>
                  </a:lnTo>
                  <a:lnTo>
                    <a:pt x="99" y="12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55" y="83"/>
                  </a:lnTo>
                  <a:lnTo>
                    <a:pt x="172" y="72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21" y="39"/>
                  </a:lnTo>
                  <a:lnTo>
                    <a:pt x="238" y="27"/>
                  </a:lnTo>
                  <a:lnTo>
                    <a:pt x="253" y="17"/>
                  </a:lnTo>
                  <a:lnTo>
                    <a:pt x="261" y="13"/>
                  </a:lnTo>
                  <a:lnTo>
                    <a:pt x="269" y="11"/>
                  </a:lnTo>
                  <a:lnTo>
                    <a:pt x="269" y="11"/>
                  </a:lnTo>
                  <a:lnTo>
                    <a:pt x="272" y="10"/>
                  </a:lnTo>
                  <a:lnTo>
                    <a:pt x="273" y="9"/>
                  </a:lnTo>
                  <a:lnTo>
                    <a:pt x="274" y="8"/>
                  </a:lnTo>
                  <a:lnTo>
                    <a:pt x="273" y="5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Freeform 1042"/>
            <p:cNvSpPr/>
            <p:nvPr/>
          </p:nvSpPr>
          <p:spPr bwMode="auto">
            <a:xfrm>
              <a:off x="4203701" y="4341813"/>
              <a:ext cx="117475" cy="92075"/>
            </a:xfrm>
            <a:custGeom>
              <a:cxnLst>
                <a:cxn ang="0">
                  <a:pos x="289" y="2"/>
                </a:cxn>
                <a:cxn ang="0">
                  <a:pos x="274" y="10"/>
                </a:cxn>
                <a:cxn ang="0">
                  <a:pos x="249" y="31"/>
                </a:cxn>
                <a:cxn ang="0">
                  <a:pos x="235" y="38"/>
                </a:cxn>
                <a:cxn ang="0">
                  <a:pos x="223" y="42"/>
                </a:cxn>
                <a:cxn ang="0">
                  <a:pos x="192" y="59"/>
                </a:cxn>
                <a:cxn ang="0">
                  <a:pos x="154" y="88"/>
                </a:cxn>
                <a:cxn ang="0">
                  <a:pos x="113" y="120"/>
                </a:cxn>
                <a:cxn ang="0">
                  <a:pos x="77" y="155"/>
                </a:cxn>
                <a:cxn ang="0">
                  <a:pos x="60" y="173"/>
                </a:cxn>
                <a:cxn ang="0">
                  <a:pos x="32" y="203"/>
                </a:cxn>
                <a:cxn ang="0">
                  <a:pos x="13" y="219"/>
                </a:cxn>
                <a:cxn ang="0">
                  <a:pos x="2" y="224"/>
                </a:cxn>
                <a:cxn ang="0">
                  <a:pos x="0" y="228"/>
                </a:cxn>
                <a:cxn ang="0">
                  <a:pos x="0" y="232"/>
                </a:cxn>
                <a:cxn ang="0">
                  <a:pos x="6" y="235"/>
                </a:cxn>
                <a:cxn ang="0">
                  <a:pos x="7" y="235"/>
                </a:cxn>
                <a:cxn ang="0">
                  <a:pos x="24" y="224"/>
                </a:cxn>
                <a:cxn ang="0">
                  <a:pos x="64" y="185"/>
                </a:cxn>
                <a:cxn ang="0">
                  <a:pos x="106" y="142"/>
                </a:cxn>
                <a:cxn ang="0">
                  <a:pos x="151" y="103"/>
                </a:cxn>
                <a:cxn ang="0">
                  <a:pos x="171" y="88"/>
                </a:cxn>
                <a:cxn ang="0">
                  <a:pos x="214" y="59"/>
                </a:cxn>
                <a:cxn ang="0">
                  <a:pos x="238" y="49"/>
                </a:cxn>
                <a:cxn ang="0">
                  <a:pos x="245" y="46"/>
                </a:cxn>
                <a:cxn ang="0">
                  <a:pos x="265" y="31"/>
                </a:cxn>
                <a:cxn ang="0">
                  <a:pos x="285" y="16"/>
                </a:cxn>
                <a:cxn ang="0">
                  <a:pos x="293" y="12"/>
                </a:cxn>
                <a:cxn ang="0">
                  <a:pos x="295" y="10"/>
                </a:cxn>
                <a:cxn ang="0">
                  <a:pos x="295" y="3"/>
                </a:cxn>
                <a:cxn ang="0">
                  <a:pos x="291" y="0"/>
                </a:cxn>
                <a:cxn ang="0">
                  <a:pos x="289" y="2"/>
                </a:cxn>
              </a:cxnLst>
              <a:rect l="0" t="0" r="r" b="b"/>
              <a:pathLst>
                <a:path w="295" h="235">
                  <a:moveTo>
                    <a:pt x="289" y="2"/>
                  </a:moveTo>
                  <a:lnTo>
                    <a:pt x="289" y="2"/>
                  </a:lnTo>
                  <a:lnTo>
                    <a:pt x="282" y="4"/>
                  </a:lnTo>
                  <a:lnTo>
                    <a:pt x="274" y="10"/>
                  </a:lnTo>
                  <a:lnTo>
                    <a:pt x="262" y="20"/>
                  </a:lnTo>
                  <a:lnTo>
                    <a:pt x="249" y="31"/>
                  </a:lnTo>
                  <a:lnTo>
                    <a:pt x="243" y="34"/>
                  </a:lnTo>
                  <a:lnTo>
                    <a:pt x="235" y="38"/>
                  </a:lnTo>
                  <a:lnTo>
                    <a:pt x="235" y="38"/>
                  </a:lnTo>
                  <a:lnTo>
                    <a:pt x="223" y="42"/>
                  </a:lnTo>
                  <a:lnTo>
                    <a:pt x="213" y="48"/>
                  </a:lnTo>
                  <a:lnTo>
                    <a:pt x="192" y="59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33" y="103"/>
                  </a:lnTo>
                  <a:lnTo>
                    <a:pt x="113" y="120"/>
                  </a:lnTo>
                  <a:lnTo>
                    <a:pt x="95" y="137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0" y="173"/>
                  </a:lnTo>
                  <a:lnTo>
                    <a:pt x="41" y="193"/>
                  </a:lnTo>
                  <a:lnTo>
                    <a:pt x="32" y="203"/>
                  </a:lnTo>
                  <a:lnTo>
                    <a:pt x="23" y="211"/>
                  </a:lnTo>
                  <a:lnTo>
                    <a:pt x="13" y="219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8"/>
                  </a:lnTo>
                  <a:lnTo>
                    <a:pt x="0" y="229"/>
                  </a:lnTo>
                  <a:lnTo>
                    <a:pt x="0" y="232"/>
                  </a:lnTo>
                  <a:lnTo>
                    <a:pt x="3" y="235"/>
                  </a:lnTo>
                  <a:lnTo>
                    <a:pt x="6" y="235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17" y="229"/>
                  </a:lnTo>
                  <a:lnTo>
                    <a:pt x="24" y="224"/>
                  </a:lnTo>
                  <a:lnTo>
                    <a:pt x="38" y="212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106" y="142"/>
                  </a:lnTo>
                  <a:lnTo>
                    <a:pt x="128" y="122"/>
                  </a:lnTo>
                  <a:lnTo>
                    <a:pt x="151" y="103"/>
                  </a:lnTo>
                  <a:lnTo>
                    <a:pt x="151" y="103"/>
                  </a:lnTo>
                  <a:lnTo>
                    <a:pt x="171" y="88"/>
                  </a:lnTo>
                  <a:lnTo>
                    <a:pt x="192" y="72"/>
                  </a:lnTo>
                  <a:lnTo>
                    <a:pt x="214" y="59"/>
                  </a:lnTo>
                  <a:lnTo>
                    <a:pt x="226" y="54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5" y="46"/>
                  </a:lnTo>
                  <a:lnTo>
                    <a:pt x="252" y="41"/>
                  </a:lnTo>
                  <a:lnTo>
                    <a:pt x="265" y="31"/>
                  </a:lnTo>
                  <a:lnTo>
                    <a:pt x="278" y="20"/>
                  </a:lnTo>
                  <a:lnTo>
                    <a:pt x="285" y="16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4" y="11"/>
                  </a:lnTo>
                  <a:lnTo>
                    <a:pt x="295" y="10"/>
                  </a:lnTo>
                  <a:lnTo>
                    <a:pt x="295" y="4"/>
                  </a:lnTo>
                  <a:lnTo>
                    <a:pt x="295" y="3"/>
                  </a:lnTo>
                  <a:lnTo>
                    <a:pt x="294" y="2"/>
                  </a:lnTo>
                  <a:lnTo>
                    <a:pt x="291" y="0"/>
                  </a:lnTo>
                  <a:lnTo>
                    <a:pt x="289" y="2"/>
                  </a:lnTo>
                  <a:lnTo>
                    <a:pt x="28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Freeform 1043"/>
            <p:cNvSpPr/>
            <p:nvPr/>
          </p:nvSpPr>
          <p:spPr bwMode="auto">
            <a:xfrm>
              <a:off x="4210051" y="4378325"/>
              <a:ext cx="104775" cy="80963"/>
            </a:xfrm>
            <a:custGeom>
              <a:cxnLst>
                <a:cxn ang="0">
                  <a:pos x="253" y="1"/>
                </a:cxn>
                <a:cxn ang="0">
                  <a:pos x="253" y="1"/>
                </a:cxn>
                <a:cxn ang="0">
                  <a:pos x="213" y="30"/>
                </a:cxn>
                <a:cxn ang="0">
                  <a:pos x="174" y="60"/>
                </a:cxn>
                <a:cxn ang="0">
                  <a:pos x="134" y="92"/>
                </a:cxn>
                <a:cxn ang="0">
                  <a:pos x="94" y="122"/>
                </a:cxn>
                <a:cxn ang="0">
                  <a:pos x="94" y="122"/>
                </a:cxn>
                <a:cxn ang="0">
                  <a:pos x="62" y="143"/>
                </a:cxn>
                <a:cxn ang="0">
                  <a:pos x="32" y="166"/>
                </a:cxn>
                <a:cxn ang="0">
                  <a:pos x="32" y="166"/>
                </a:cxn>
                <a:cxn ang="0">
                  <a:pos x="14" y="181"/>
                </a:cxn>
                <a:cxn ang="0">
                  <a:pos x="5" y="188"/>
                </a:cxn>
                <a:cxn ang="0">
                  <a:pos x="2" y="194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201"/>
                </a:cxn>
                <a:cxn ang="0">
                  <a:pos x="1" y="203"/>
                </a:cxn>
                <a:cxn ang="0">
                  <a:pos x="3" y="205"/>
                </a:cxn>
                <a:cxn ang="0">
                  <a:pos x="7" y="205"/>
                </a:cxn>
                <a:cxn ang="0">
                  <a:pos x="10" y="204"/>
                </a:cxn>
                <a:cxn ang="0">
                  <a:pos x="11" y="201"/>
                </a:cxn>
                <a:cxn ang="0">
                  <a:pos x="11" y="201"/>
                </a:cxn>
                <a:cxn ang="0">
                  <a:pos x="13" y="195"/>
                </a:cxn>
                <a:cxn ang="0">
                  <a:pos x="15" y="190"/>
                </a:cxn>
                <a:cxn ang="0">
                  <a:pos x="18" y="188"/>
                </a:cxn>
                <a:cxn ang="0">
                  <a:pos x="19" y="188"/>
                </a:cxn>
                <a:cxn ang="0">
                  <a:pos x="22" y="188"/>
                </a:cxn>
                <a:cxn ang="0">
                  <a:pos x="24" y="188"/>
                </a:cxn>
                <a:cxn ang="0">
                  <a:pos x="27" y="187"/>
                </a:cxn>
                <a:cxn ang="0">
                  <a:pos x="27" y="187"/>
                </a:cxn>
                <a:cxn ang="0">
                  <a:pos x="44" y="171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126" y="111"/>
                </a:cxn>
                <a:cxn ang="0">
                  <a:pos x="126" y="111"/>
                </a:cxn>
                <a:cxn ang="0">
                  <a:pos x="192" y="60"/>
                </a:cxn>
                <a:cxn ang="0">
                  <a:pos x="225" y="35"/>
                </a:cxn>
                <a:cxn ang="0">
                  <a:pos x="260" y="11"/>
                </a:cxn>
                <a:cxn ang="0">
                  <a:pos x="260" y="11"/>
                </a:cxn>
                <a:cxn ang="0">
                  <a:pos x="261" y="9"/>
                </a:cxn>
                <a:cxn ang="0">
                  <a:pos x="262" y="7"/>
                </a:cxn>
                <a:cxn ang="0">
                  <a:pos x="261" y="3"/>
                </a:cxn>
                <a:cxn ang="0">
                  <a:pos x="259" y="0"/>
                </a:cxn>
                <a:cxn ang="0">
                  <a:pos x="256" y="0"/>
                </a:cxn>
                <a:cxn ang="0">
                  <a:pos x="253" y="1"/>
                </a:cxn>
                <a:cxn ang="0">
                  <a:pos x="253" y="1"/>
                </a:cxn>
              </a:cxnLst>
              <a:rect l="0" t="0" r="r" b="b"/>
              <a:pathLst>
                <a:path w="262" h="205">
                  <a:moveTo>
                    <a:pt x="253" y="1"/>
                  </a:moveTo>
                  <a:lnTo>
                    <a:pt x="253" y="1"/>
                  </a:lnTo>
                  <a:lnTo>
                    <a:pt x="213" y="30"/>
                  </a:lnTo>
                  <a:lnTo>
                    <a:pt x="174" y="60"/>
                  </a:lnTo>
                  <a:lnTo>
                    <a:pt x="134" y="9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62" y="143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14" y="181"/>
                  </a:lnTo>
                  <a:lnTo>
                    <a:pt x="5" y="188"/>
                  </a:lnTo>
                  <a:lnTo>
                    <a:pt x="2" y="19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3" y="205"/>
                  </a:lnTo>
                  <a:lnTo>
                    <a:pt x="7" y="205"/>
                  </a:lnTo>
                  <a:lnTo>
                    <a:pt x="10" y="204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3" y="195"/>
                  </a:lnTo>
                  <a:lnTo>
                    <a:pt x="15" y="190"/>
                  </a:lnTo>
                  <a:lnTo>
                    <a:pt x="18" y="188"/>
                  </a:lnTo>
                  <a:lnTo>
                    <a:pt x="19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7" y="187"/>
                  </a:lnTo>
                  <a:lnTo>
                    <a:pt x="27" y="187"/>
                  </a:lnTo>
                  <a:lnTo>
                    <a:pt x="44" y="171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92" y="60"/>
                  </a:lnTo>
                  <a:lnTo>
                    <a:pt x="225" y="35"/>
                  </a:lnTo>
                  <a:lnTo>
                    <a:pt x="260" y="11"/>
                  </a:lnTo>
                  <a:lnTo>
                    <a:pt x="260" y="11"/>
                  </a:lnTo>
                  <a:lnTo>
                    <a:pt x="261" y="9"/>
                  </a:lnTo>
                  <a:lnTo>
                    <a:pt x="262" y="7"/>
                  </a:lnTo>
                  <a:lnTo>
                    <a:pt x="261" y="3"/>
                  </a:lnTo>
                  <a:lnTo>
                    <a:pt x="259" y="0"/>
                  </a:lnTo>
                  <a:lnTo>
                    <a:pt x="256" y="0"/>
                  </a:lnTo>
                  <a:lnTo>
                    <a:pt x="253" y="1"/>
                  </a:lnTo>
                  <a:lnTo>
                    <a:pt x="2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Freeform 1044"/>
            <p:cNvSpPr/>
            <p:nvPr/>
          </p:nvSpPr>
          <p:spPr bwMode="auto">
            <a:xfrm>
              <a:off x="4254501" y="4410075"/>
              <a:ext cx="46038" cy="38100"/>
            </a:xfrm>
            <a:custGeom>
              <a:cxnLst>
                <a:cxn ang="0">
                  <a:pos x="111" y="1"/>
                </a:cxn>
                <a:cxn ang="0">
                  <a:pos x="111" y="1"/>
                </a:cxn>
                <a:cxn ang="0">
                  <a:pos x="97" y="10"/>
                </a:cxn>
                <a:cxn ang="0">
                  <a:pos x="84" y="19"/>
                </a:cxn>
                <a:cxn ang="0">
                  <a:pos x="71" y="31"/>
                </a:cxn>
                <a:cxn ang="0">
                  <a:pos x="58" y="43"/>
                </a:cxn>
                <a:cxn ang="0">
                  <a:pos x="58" y="43"/>
                </a:cxn>
                <a:cxn ang="0">
                  <a:pos x="46" y="55"/>
                </a:cxn>
                <a:cxn ang="0">
                  <a:pos x="33" y="67"/>
                </a:cxn>
                <a:cxn ang="0">
                  <a:pos x="20" y="78"/>
                </a:cxn>
                <a:cxn ang="0">
                  <a:pos x="12" y="82"/>
                </a:cxn>
                <a:cxn ang="0">
                  <a:pos x="4" y="86"/>
                </a:cxn>
                <a:cxn ang="0">
                  <a:pos x="4" y="86"/>
                </a:cxn>
                <a:cxn ang="0">
                  <a:pos x="3" y="87"/>
                </a:cxn>
                <a:cxn ang="0">
                  <a:pos x="1" y="89"/>
                </a:cxn>
                <a:cxn ang="0">
                  <a:pos x="0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5" y="98"/>
                </a:cxn>
                <a:cxn ang="0">
                  <a:pos x="7" y="97"/>
                </a:cxn>
                <a:cxn ang="0">
                  <a:pos x="7" y="97"/>
                </a:cxn>
                <a:cxn ang="0">
                  <a:pos x="22" y="89"/>
                </a:cxn>
                <a:cxn ang="0">
                  <a:pos x="37" y="80"/>
                </a:cxn>
                <a:cxn ang="0">
                  <a:pos x="50" y="68"/>
                </a:cxn>
                <a:cxn ang="0">
                  <a:pos x="63" y="56"/>
                </a:cxn>
                <a:cxn ang="0">
                  <a:pos x="89" y="31"/>
                </a:cxn>
                <a:cxn ang="0">
                  <a:pos x="102" y="21"/>
                </a:cxn>
                <a:cxn ang="0">
                  <a:pos x="117" y="12"/>
                </a:cxn>
                <a:cxn ang="0">
                  <a:pos x="117" y="12"/>
                </a:cxn>
                <a:cxn ang="0">
                  <a:pos x="119" y="9"/>
                </a:cxn>
                <a:cxn ang="0">
                  <a:pos x="119" y="8"/>
                </a:cxn>
                <a:cxn ang="0">
                  <a:pos x="119" y="4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11" y="1"/>
                </a:cxn>
              </a:cxnLst>
              <a:rect l="0" t="0" r="r" b="b"/>
              <a:pathLst>
                <a:path w="119" h="98">
                  <a:moveTo>
                    <a:pt x="111" y="1"/>
                  </a:moveTo>
                  <a:lnTo>
                    <a:pt x="111" y="1"/>
                  </a:lnTo>
                  <a:lnTo>
                    <a:pt x="97" y="10"/>
                  </a:lnTo>
                  <a:lnTo>
                    <a:pt x="84" y="19"/>
                  </a:lnTo>
                  <a:lnTo>
                    <a:pt x="71" y="31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46" y="55"/>
                  </a:lnTo>
                  <a:lnTo>
                    <a:pt x="33" y="67"/>
                  </a:lnTo>
                  <a:lnTo>
                    <a:pt x="20" y="78"/>
                  </a:lnTo>
                  <a:lnTo>
                    <a:pt x="12" y="82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3" y="87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5" y="98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22" y="89"/>
                  </a:lnTo>
                  <a:lnTo>
                    <a:pt x="37" y="80"/>
                  </a:lnTo>
                  <a:lnTo>
                    <a:pt x="50" y="68"/>
                  </a:lnTo>
                  <a:lnTo>
                    <a:pt x="63" y="56"/>
                  </a:lnTo>
                  <a:lnTo>
                    <a:pt x="89" y="31"/>
                  </a:lnTo>
                  <a:lnTo>
                    <a:pt x="102" y="21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8"/>
                  </a:lnTo>
                  <a:lnTo>
                    <a:pt x="119" y="4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1045"/>
            <p:cNvSpPr/>
            <p:nvPr/>
          </p:nvSpPr>
          <p:spPr bwMode="auto">
            <a:xfrm>
              <a:off x="4459288" y="4070350"/>
              <a:ext cx="133350" cy="103188"/>
            </a:xfrm>
            <a:custGeom>
              <a:cxnLst>
                <a:cxn ang="0">
                  <a:pos x="331" y="0"/>
                </a:cxn>
                <a:cxn ang="0">
                  <a:pos x="313" y="5"/>
                </a:cxn>
                <a:cxn ang="0">
                  <a:pos x="299" y="15"/>
                </a:cxn>
                <a:cxn ang="0">
                  <a:pos x="271" y="41"/>
                </a:cxn>
                <a:cxn ang="0">
                  <a:pos x="244" y="62"/>
                </a:cxn>
                <a:cxn ang="0">
                  <a:pos x="218" y="86"/>
                </a:cxn>
                <a:cxn ang="0">
                  <a:pos x="191" y="105"/>
                </a:cxn>
                <a:cxn ang="0">
                  <a:pos x="164" y="125"/>
                </a:cxn>
                <a:cxn ang="0">
                  <a:pos x="135" y="149"/>
                </a:cxn>
                <a:cxn ang="0">
                  <a:pos x="74" y="192"/>
                </a:cxn>
                <a:cxn ang="0">
                  <a:pos x="41" y="211"/>
                </a:cxn>
                <a:cxn ang="0">
                  <a:pos x="19" y="224"/>
                </a:cxn>
                <a:cxn ang="0">
                  <a:pos x="7" y="235"/>
                </a:cxn>
                <a:cxn ang="0">
                  <a:pos x="0" y="248"/>
                </a:cxn>
                <a:cxn ang="0">
                  <a:pos x="0" y="257"/>
                </a:cxn>
                <a:cxn ang="0">
                  <a:pos x="3" y="261"/>
                </a:cxn>
                <a:cxn ang="0">
                  <a:pos x="7" y="261"/>
                </a:cxn>
                <a:cxn ang="0">
                  <a:pos x="12" y="257"/>
                </a:cxn>
                <a:cxn ang="0">
                  <a:pos x="12" y="255"/>
                </a:cxn>
                <a:cxn ang="0">
                  <a:pos x="14" y="245"/>
                </a:cxn>
                <a:cxn ang="0">
                  <a:pos x="21" y="236"/>
                </a:cxn>
                <a:cxn ang="0">
                  <a:pos x="45" y="219"/>
                </a:cxn>
                <a:cxn ang="0">
                  <a:pos x="92" y="194"/>
                </a:cxn>
                <a:cxn ang="0">
                  <a:pos x="114" y="180"/>
                </a:cxn>
                <a:cxn ang="0">
                  <a:pos x="153" y="150"/>
                </a:cxn>
                <a:cxn ang="0">
                  <a:pos x="173" y="133"/>
                </a:cxn>
                <a:cxn ang="0">
                  <a:pos x="210" y="103"/>
                </a:cxn>
                <a:cxn ang="0">
                  <a:pos x="248" y="74"/>
                </a:cxn>
                <a:cxn ang="0">
                  <a:pos x="266" y="60"/>
                </a:cxn>
                <a:cxn ang="0">
                  <a:pos x="284" y="45"/>
                </a:cxn>
                <a:cxn ang="0">
                  <a:pos x="305" y="24"/>
                </a:cxn>
                <a:cxn ang="0">
                  <a:pos x="317" y="15"/>
                </a:cxn>
                <a:cxn ang="0">
                  <a:pos x="331" y="10"/>
                </a:cxn>
                <a:cxn ang="0">
                  <a:pos x="334" y="10"/>
                </a:cxn>
                <a:cxn ang="0">
                  <a:pos x="337" y="5"/>
                </a:cxn>
                <a:cxn ang="0">
                  <a:pos x="335" y="1"/>
                </a:cxn>
                <a:cxn ang="0">
                  <a:pos x="331" y="0"/>
                </a:cxn>
              </a:cxnLst>
              <a:rect l="0" t="0" r="r" b="b"/>
              <a:pathLst>
                <a:path w="337" h="261">
                  <a:moveTo>
                    <a:pt x="331" y="0"/>
                  </a:moveTo>
                  <a:lnTo>
                    <a:pt x="331" y="0"/>
                  </a:lnTo>
                  <a:lnTo>
                    <a:pt x="322" y="1"/>
                  </a:lnTo>
                  <a:lnTo>
                    <a:pt x="313" y="5"/>
                  </a:lnTo>
                  <a:lnTo>
                    <a:pt x="305" y="10"/>
                  </a:lnTo>
                  <a:lnTo>
                    <a:pt x="299" y="15"/>
                  </a:lnTo>
                  <a:lnTo>
                    <a:pt x="284" y="28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44" y="62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05" y="96"/>
                  </a:lnTo>
                  <a:lnTo>
                    <a:pt x="191" y="105"/>
                  </a:lnTo>
                  <a:lnTo>
                    <a:pt x="177" y="11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35" y="149"/>
                  </a:lnTo>
                  <a:lnTo>
                    <a:pt x="105" y="171"/>
                  </a:lnTo>
                  <a:lnTo>
                    <a:pt x="74" y="192"/>
                  </a:lnTo>
                  <a:lnTo>
                    <a:pt x="41" y="211"/>
                  </a:lnTo>
                  <a:lnTo>
                    <a:pt x="41" y="211"/>
                  </a:lnTo>
                  <a:lnTo>
                    <a:pt x="27" y="219"/>
                  </a:lnTo>
                  <a:lnTo>
                    <a:pt x="19" y="224"/>
                  </a:lnTo>
                  <a:lnTo>
                    <a:pt x="12" y="228"/>
                  </a:lnTo>
                  <a:lnTo>
                    <a:pt x="7" y="235"/>
                  </a:lnTo>
                  <a:lnTo>
                    <a:pt x="3" y="241"/>
                  </a:lnTo>
                  <a:lnTo>
                    <a:pt x="0" y="248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60"/>
                  </a:lnTo>
                  <a:lnTo>
                    <a:pt x="3" y="261"/>
                  </a:lnTo>
                  <a:lnTo>
                    <a:pt x="4" y="261"/>
                  </a:lnTo>
                  <a:lnTo>
                    <a:pt x="7" y="261"/>
                  </a:lnTo>
                  <a:lnTo>
                    <a:pt x="11" y="258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1"/>
                  </a:lnTo>
                  <a:lnTo>
                    <a:pt x="14" y="245"/>
                  </a:lnTo>
                  <a:lnTo>
                    <a:pt x="16" y="241"/>
                  </a:lnTo>
                  <a:lnTo>
                    <a:pt x="21" y="236"/>
                  </a:lnTo>
                  <a:lnTo>
                    <a:pt x="32" y="228"/>
                  </a:lnTo>
                  <a:lnTo>
                    <a:pt x="45" y="219"/>
                  </a:lnTo>
                  <a:lnTo>
                    <a:pt x="72" y="205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114" y="180"/>
                  </a:lnTo>
                  <a:lnTo>
                    <a:pt x="134" y="166"/>
                  </a:lnTo>
                  <a:lnTo>
                    <a:pt x="153" y="150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90" y="117"/>
                  </a:lnTo>
                  <a:lnTo>
                    <a:pt x="210" y="103"/>
                  </a:lnTo>
                  <a:lnTo>
                    <a:pt x="229" y="8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66" y="60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95" y="35"/>
                  </a:lnTo>
                  <a:lnTo>
                    <a:pt x="305" y="24"/>
                  </a:lnTo>
                  <a:lnTo>
                    <a:pt x="312" y="19"/>
                  </a:lnTo>
                  <a:lnTo>
                    <a:pt x="317" y="15"/>
                  </a:lnTo>
                  <a:lnTo>
                    <a:pt x="325" y="13"/>
                  </a:lnTo>
                  <a:lnTo>
                    <a:pt x="331" y="10"/>
                  </a:lnTo>
                  <a:lnTo>
                    <a:pt x="331" y="10"/>
                  </a:lnTo>
                  <a:lnTo>
                    <a:pt x="334" y="10"/>
                  </a:lnTo>
                  <a:lnTo>
                    <a:pt x="335" y="9"/>
                  </a:lnTo>
                  <a:lnTo>
                    <a:pt x="337" y="5"/>
                  </a:lnTo>
                  <a:lnTo>
                    <a:pt x="337" y="2"/>
                  </a:lnTo>
                  <a:lnTo>
                    <a:pt x="335" y="1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1046"/>
            <p:cNvSpPr/>
            <p:nvPr/>
          </p:nvSpPr>
          <p:spPr bwMode="auto">
            <a:xfrm>
              <a:off x="4522788" y="4064000"/>
              <a:ext cx="117475" cy="96838"/>
            </a:xfrm>
            <a:custGeom>
              <a:cxnLst>
                <a:cxn ang="0">
                  <a:pos x="290" y="0"/>
                </a:cxn>
                <a:cxn ang="0">
                  <a:pos x="281" y="3"/>
                </a:cxn>
                <a:cxn ang="0">
                  <a:pos x="273" y="11"/>
                </a:cxn>
                <a:cxn ang="0">
                  <a:pos x="243" y="41"/>
                </a:cxn>
                <a:cxn ang="0">
                  <a:pos x="232" y="51"/>
                </a:cxn>
                <a:cxn ang="0">
                  <a:pos x="170" y="98"/>
                </a:cxn>
                <a:cxn ang="0">
                  <a:pos x="150" y="115"/>
                </a:cxn>
                <a:cxn ang="0">
                  <a:pos x="101" y="158"/>
                </a:cxn>
                <a:cxn ang="0">
                  <a:pos x="48" y="198"/>
                </a:cxn>
                <a:cxn ang="0">
                  <a:pos x="21" y="215"/>
                </a:cxn>
                <a:cxn ang="0">
                  <a:pos x="8" y="224"/>
                </a:cxn>
                <a:cxn ang="0">
                  <a:pos x="0" y="238"/>
                </a:cxn>
                <a:cxn ang="0">
                  <a:pos x="0" y="240"/>
                </a:cxn>
                <a:cxn ang="0">
                  <a:pos x="5" y="244"/>
                </a:cxn>
                <a:cxn ang="0">
                  <a:pos x="11" y="243"/>
                </a:cxn>
                <a:cxn ang="0">
                  <a:pos x="12" y="240"/>
                </a:cxn>
                <a:cxn ang="0">
                  <a:pos x="16" y="234"/>
                </a:cxn>
                <a:cxn ang="0">
                  <a:pos x="34" y="223"/>
                </a:cxn>
                <a:cxn ang="0">
                  <a:pos x="42" y="218"/>
                </a:cxn>
                <a:cxn ang="0">
                  <a:pos x="64" y="201"/>
                </a:cxn>
                <a:cxn ang="0">
                  <a:pos x="107" y="166"/>
                </a:cxn>
                <a:cxn ang="0">
                  <a:pos x="150" y="130"/>
                </a:cxn>
                <a:cxn ang="0">
                  <a:pos x="208" y="82"/>
                </a:cxn>
                <a:cxn ang="0">
                  <a:pos x="229" y="66"/>
                </a:cxn>
                <a:cxn ang="0">
                  <a:pos x="260" y="43"/>
                </a:cxn>
                <a:cxn ang="0">
                  <a:pos x="268" y="35"/>
                </a:cxn>
                <a:cxn ang="0">
                  <a:pos x="285" y="15"/>
                </a:cxn>
                <a:cxn ang="0">
                  <a:pos x="293" y="10"/>
                </a:cxn>
                <a:cxn ang="0">
                  <a:pos x="296" y="9"/>
                </a:cxn>
                <a:cxn ang="0">
                  <a:pos x="297" y="3"/>
                </a:cxn>
                <a:cxn ang="0">
                  <a:pos x="293" y="0"/>
                </a:cxn>
                <a:cxn ang="0">
                  <a:pos x="290" y="0"/>
                </a:cxn>
              </a:cxnLst>
              <a:rect l="0" t="0" r="r" b="b"/>
              <a:pathLst>
                <a:path w="297" h="244">
                  <a:moveTo>
                    <a:pt x="290" y="0"/>
                  </a:moveTo>
                  <a:lnTo>
                    <a:pt x="290" y="0"/>
                  </a:lnTo>
                  <a:lnTo>
                    <a:pt x="285" y="1"/>
                  </a:lnTo>
                  <a:lnTo>
                    <a:pt x="281" y="3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54" y="32"/>
                  </a:lnTo>
                  <a:lnTo>
                    <a:pt x="243" y="41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190" y="82"/>
                  </a:lnTo>
                  <a:lnTo>
                    <a:pt x="170" y="98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27" y="137"/>
                  </a:lnTo>
                  <a:lnTo>
                    <a:pt x="101" y="15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37" y="206"/>
                  </a:lnTo>
                  <a:lnTo>
                    <a:pt x="21" y="215"/>
                  </a:lnTo>
                  <a:lnTo>
                    <a:pt x="14" y="219"/>
                  </a:lnTo>
                  <a:lnTo>
                    <a:pt x="8" y="224"/>
                  </a:lnTo>
                  <a:lnTo>
                    <a:pt x="4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0"/>
                  </a:lnTo>
                  <a:lnTo>
                    <a:pt x="1" y="241"/>
                  </a:lnTo>
                  <a:lnTo>
                    <a:pt x="5" y="244"/>
                  </a:lnTo>
                  <a:lnTo>
                    <a:pt x="9" y="244"/>
                  </a:lnTo>
                  <a:lnTo>
                    <a:pt x="11" y="243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38"/>
                  </a:lnTo>
                  <a:lnTo>
                    <a:pt x="16" y="234"/>
                  </a:lnTo>
                  <a:lnTo>
                    <a:pt x="21" y="230"/>
                  </a:lnTo>
                  <a:lnTo>
                    <a:pt x="34" y="223"/>
                  </a:lnTo>
                  <a:lnTo>
                    <a:pt x="34" y="223"/>
                  </a:lnTo>
                  <a:lnTo>
                    <a:pt x="42" y="218"/>
                  </a:lnTo>
                  <a:lnTo>
                    <a:pt x="50" y="213"/>
                  </a:lnTo>
                  <a:lnTo>
                    <a:pt x="64" y="201"/>
                  </a:lnTo>
                  <a:lnTo>
                    <a:pt x="64" y="201"/>
                  </a:lnTo>
                  <a:lnTo>
                    <a:pt x="107" y="166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88" y="98"/>
                  </a:lnTo>
                  <a:lnTo>
                    <a:pt x="208" y="82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45" y="56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68" y="35"/>
                  </a:lnTo>
                  <a:lnTo>
                    <a:pt x="276" y="24"/>
                  </a:lnTo>
                  <a:lnTo>
                    <a:pt x="285" y="15"/>
                  </a:lnTo>
                  <a:lnTo>
                    <a:pt x="289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9"/>
                  </a:lnTo>
                  <a:lnTo>
                    <a:pt x="297" y="7"/>
                  </a:lnTo>
                  <a:lnTo>
                    <a:pt x="297" y="3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1047"/>
            <p:cNvSpPr/>
            <p:nvPr/>
          </p:nvSpPr>
          <p:spPr bwMode="auto">
            <a:xfrm>
              <a:off x="4562476" y="4076700"/>
              <a:ext cx="109538" cy="84138"/>
            </a:xfrm>
            <a:custGeom>
              <a:cxnLst>
                <a:cxn ang="0">
                  <a:pos x="274" y="0"/>
                </a:cxn>
                <a:cxn ang="0">
                  <a:pos x="257" y="3"/>
                </a:cxn>
                <a:cxn ang="0">
                  <a:pos x="242" y="13"/>
                </a:cxn>
                <a:cxn ang="0">
                  <a:pos x="213" y="35"/>
                </a:cxn>
                <a:cxn ang="0">
                  <a:pos x="192" y="49"/>
                </a:cxn>
                <a:cxn ang="0">
                  <a:pos x="152" y="81"/>
                </a:cxn>
                <a:cxn ang="0">
                  <a:pos x="132" y="98"/>
                </a:cxn>
                <a:cxn ang="0">
                  <a:pos x="90" y="134"/>
                </a:cxn>
                <a:cxn ang="0">
                  <a:pos x="45" y="166"/>
                </a:cxn>
                <a:cxn ang="0">
                  <a:pos x="33" y="173"/>
                </a:cxn>
                <a:cxn ang="0">
                  <a:pos x="12" y="187"/>
                </a:cxn>
                <a:cxn ang="0">
                  <a:pos x="3" y="197"/>
                </a:cxn>
                <a:cxn ang="0">
                  <a:pos x="0" y="204"/>
                </a:cxn>
                <a:cxn ang="0">
                  <a:pos x="0" y="207"/>
                </a:cxn>
                <a:cxn ang="0">
                  <a:pos x="8" y="210"/>
                </a:cxn>
                <a:cxn ang="0">
                  <a:pos x="11" y="206"/>
                </a:cxn>
                <a:cxn ang="0">
                  <a:pos x="12" y="202"/>
                </a:cxn>
                <a:cxn ang="0">
                  <a:pos x="22" y="194"/>
                </a:cxn>
                <a:cxn ang="0">
                  <a:pos x="37" y="185"/>
                </a:cxn>
                <a:cxn ang="0">
                  <a:pos x="68" y="164"/>
                </a:cxn>
                <a:cxn ang="0">
                  <a:pos x="126" y="120"/>
                </a:cxn>
                <a:cxn ang="0">
                  <a:pos x="160" y="90"/>
                </a:cxn>
                <a:cxn ang="0">
                  <a:pos x="194" y="62"/>
                </a:cxn>
                <a:cxn ang="0">
                  <a:pos x="228" y="39"/>
                </a:cxn>
                <a:cxn ang="0">
                  <a:pos x="238" y="30"/>
                </a:cxn>
                <a:cxn ang="0">
                  <a:pos x="254" y="18"/>
                </a:cxn>
                <a:cxn ang="0">
                  <a:pos x="267" y="13"/>
                </a:cxn>
                <a:cxn ang="0">
                  <a:pos x="274" y="11"/>
                </a:cxn>
                <a:cxn ang="0">
                  <a:pos x="277" y="9"/>
                </a:cxn>
                <a:cxn ang="0">
                  <a:pos x="279" y="2"/>
                </a:cxn>
                <a:cxn ang="0">
                  <a:pos x="276" y="0"/>
                </a:cxn>
                <a:cxn ang="0">
                  <a:pos x="274" y="0"/>
                </a:cxn>
              </a:cxnLst>
              <a:rect l="0" t="0" r="r" b="b"/>
              <a:pathLst>
                <a:path w="279" h="210">
                  <a:moveTo>
                    <a:pt x="274" y="0"/>
                  </a:moveTo>
                  <a:lnTo>
                    <a:pt x="274" y="0"/>
                  </a:lnTo>
                  <a:lnTo>
                    <a:pt x="264" y="1"/>
                  </a:lnTo>
                  <a:lnTo>
                    <a:pt x="257" y="3"/>
                  </a:lnTo>
                  <a:lnTo>
                    <a:pt x="249" y="7"/>
                  </a:lnTo>
                  <a:lnTo>
                    <a:pt x="242" y="13"/>
                  </a:lnTo>
                  <a:lnTo>
                    <a:pt x="228" y="23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192" y="49"/>
                  </a:lnTo>
                  <a:lnTo>
                    <a:pt x="172" y="65"/>
                  </a:lnTo>
                  <a:lnTo>
                    <a:pt x="152" y="81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11" y="116"/>
                  </a:lnTo>
                  <a:lnTo>
                    <a:pt x="90" y="134"/>
                  </a:lnTo>
                  <a:lnTo>
                    <a:pt x="68" y="150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33" y="173"/>
                  </a:lnTo>
                  <a:lnTo>
                    <a:pt x="18" y="181"/>
                  </a:lnTo>
                  <a:lnTo>
                    <a:pt x="12" y="187"/>
                  </a:lnTo>
                  <a:lnTo>
                    <a:pt x="7" y="190"/>
                  </a:lnTo>
                  <a:lnTo>
                    <a:pt x="3" y="197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4" y="210"/>
                  </a:lnTo>
                  <a:lnTo>
                    <a:pt x="8" y="210"/>
                  </a:lnTo>
                  <a:lnTo>
                    <a:pt x="9" y="209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2" y="202"/>
                  </a:lnTo>
                  <a:lnTo>
                    <a:pt x="15" y="200"/>
                  </a:lnTo>
                  <a:lnTo>
                    <a:pt x="22" y="194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97" y="142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60" y="90"/>
                  </a:lnTo>
                  <a:lnTo>
                    <a:pt x="177" y="75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38" y="30"/>
                  </a:lnTo>
                  <a:lnTo>
                    <a:pt x="249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7" y="13"/>
                  </a:lnTo>
                  <a:lnTo>
                    <a:pt x="274" y="11"/>
                  </a:lnTo>
                  <a:lnTo>
                    <a:pt x="274" y="11"/>
                  </a:lnTo>
                  <a:lnTo>
                    <a:pt x="276" y="10"/>
                  </a:lnTo>
                  <a:lnTo>
                    <a:pt x="277" y="9"/>
                  </a:lnTo>
                  <a:lnTo>
                    <a:pt x="279" y="5"/>
                  </a:lnTo>
                  <a:lnTo>
                    <a:pt x="279" y="2"/>
                  </a:lnTo>
                  <a:lnTo>
                    <a:pt x="277" y="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1048"/>
            <p:cNvSpPr/>
            <p:nvPr/>
          </p:nvSpPr>
          <p:spPr bwMode="auto">
            <a:xfrm>
              <a:off x="4597401" y="4083050"/>
              <a:ext cx="109538" cy="74613"/>
            </a:xfrm>
            <a:custGeom>
              <a:cxnLst>
                <a:cxn ang="0">
                  <a:pos x="267" y="0"/>
                </a:cxn>
                <a:cxn ang="0">
                  <a:pos x="267" y="0"/>
                </a:cxn>
                <a:cxn ang="0">
                  <a:pos x="261" y="2"/>
                </a:cxn>
                <a:cxn ang="0">
                  <a:pos x="253" y="5"/>
                </a:cxn>
                <a:cxn ang="0">
                  <a:pos x="240" y="13"/>
                </a:cxn>
                <a:cxn ang="0">
                  <a:pos x="214" y="32"/>
                </a:cxn>
                <a:cxn ang="0">
                  <a:pos x="214" y="32"/>
                </a:cxn>
                <a:cxn ang="0">
                  <a:pos x="195" y="43"/>
                </a:cxn>
                <a:cxn ang="0">
                  <a:pos x="177" y="54"/>
                </a:cxn>
                <a:cxn ang="0">
                  <a:pos x="138" y="75"/>
                </a:cxn>
                <a:cxn ang="0">
                  <a:pos x="138" y="75"/>
                </a:cxn>
                <a:cxn ang="0">
                  <a:pos x="121" y="85"/>
                </a:cxn>
                <a:cxn ang="0">
                  <a:pos x="104" y="95"/>
                </a:cxn>
                <a:cxn ang="0">
                  <a:pos x="71" y="119"/>
                </a:cxn>
                <a:cxn ang="0">
                  <a:pos x="38" y="145"/>
                </a:cxn>
                <a:cxn ang="0">
                  <a:pos x="10" y="172"/>
                </a:cxn>
                <a:cxn ang="0">
                  <a:pos x="10" y="172"/>
                </a:cxn>
                <a:cxn ang="0">
                  <a:pos x="8" y="172"/>
                </a:cxn>
                <a:cxn ang="0">
                  <a:pos x="3" y="177"/>
                </a:cxn>
                <a:cxn ang="0">
                  <a:pos x="3" y="177"/>
                </a:cxn>
                <a:cxn ang="0">
                  <a:pos x="2" y="180"/>
                </a:cxn>
                <a:cxn ang="0">
                  <a:pos x="0" y="183"/>
                </a:cxn>
                <a:cxn ang="0">
                  <a:pos x="3" y="187"/>
                </a:cxn>
                <a:cxn ang="0">
                  <a:pos x="7" y="188"/>
                </a:cxn>
                <a:cxn ang="0">
                  <a:pos x="8" y="188"/>
                </a:cxn>
                <a:cxn ang="0">
                  <a:pos x="11" y="187"/>
                </a:cxn>
                <a:cxn ang="0">
                  <a:pos x="11" y="187"/>
                </a:cxn>
                <a:cxn ang="0">
                  <a:pos x="25" y="172"/>
                </a:cxn>
                <a:cxn ang="0">
                  <a:pos x="41" y="158"/>
                </a:cxn>
                <a:cxn ang="0">
                  <a:pos x="74" y="132"/>
                </a:cxn>
                <a:cxn ang="0">
                  <a:pos x="109" y="107"/>
                </a:cxn>
                <a:cxn ang="0">
                  <a:pos x="143" y="85"/>
                </a:cxn>
                <a:cxn ang="0">
                  <a:pos x="143" y="85"/>
                </a:cxn>
                <a:cxn ang="0">
                  <a:pos x="159" y="75"/>
                </a:cxn>
                <a:cxn ang="0">
                  <a:pos x="174" y="68"/>
                </a:cxn>
                <a:cxn ang="0">
                  <a:pos x="190" y="60"/>
                </a:cxn>
                <a:cxn ang="0">
                  <a:pos x="206" y="51"/>
                </a:cxn>
                <a:cxn ang="0">
                  <a:pos x="206" y="51"/>
                </a:cxn>
                <a:cxn ang="0">
                  <a:pos x="236" y="32"/>
                </a:cxn>
                <a:cxn ang="0">
                  <a:pos x="236" y="32"/>
                </a:cxn>
                <a:cxn ang="0">
                  <a:pos x="252" y="19"/>
                </a:cxn>
                <a:cxn ang="0">
                  <a:pos x="261" y="14"/>
                </a:cxn>
                <a:cxn ang="0">
                  <a:pos x="266" y="11"/>
                </a:cxn>
                <a:cxn ang="0">
                  <a:pos x="271" y="10"/>
                </a:cxn>
                <a:cxn ang="0">
                  <a:pos x="271" y="10"/>
                </a:cxn>
                <a:cxn ang="0">
                  <a:pos x="272" y="10"/>
                </a:cxn>
                <a:cxn ang="0">
                  <a:pos x="274" y="9"/>
                </a:cxn>
                <a:cxn ang="0">
                  <a:pos x="275" y="6"/>
                </a:cxn>
                <a:cxn ang="0">
                  <a:pos x="275" y="3"/>
                </a:cxn>
                <a:cxn ang="0">
                  <a:pos x="272" y="1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67" y="0"/>
                </a:cxn>
              </a:cxnLst>
              <a:rect l="0" t="0" r="r" b="b"/>
              <a:pathLst>
                <a:path w="275" h="188">
                  <a:moveTo>
                    <a:pt x="267" y="0"/>
                  </a:moveTo>
                  <a:lnTo>
                    <a:pt x="267" y="0"/>
                  </a:lnTo>
                  <a:lnTo>
                    <a:pt x="261" y="2"/>
                  </a:lnTo>
                  <a:lnTo>
                    <a:pt x="253" y="5"/>
                  </a:lnTo>
                  <a:lnTo>
                    <a:pt x="240" y="13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195" y="43"/>
                  </a:lnTo>
                  <a:lnTo>
                    <a:pt x="177" y="5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21" y="85"/>
                  </a:lnTo>
                  <a:lnTo>
                    <a:pt x="104" y="95"/>
                  </a:lnTo>
                  <a:lnTo>
                    <a:pt x="71" y="119"/>
                  </a:lnTo>
                  <a:lnTo>
                    <a:pt x="38" y="145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3" y="177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3"/>
                  </a:lnTo>
                  <a:lnTo>
                    <a:pt x="3" y="187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5" y="172"/>
                  </a:lnTo>
                  <a:lnTo>
                    <a:pt x="41" y="158"/>
                  </a:lnTo>
                  <a:lnTo>
                    <a:pt x="74" y="132"/>
                  </a:lnTo>
                  <a:lnTo>
                    <a:pt x="109" y="107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59" y="75"/>
                  </a:lnTo>
                  <a:lnTo>
                    <a:pt x="174" y="68"/>
                  </a:lnTo>
                  <a:lnTo>
                    <a:pt x="190" y="60"/>
                  </a:lnTo>
                  <a:lnTo>
                    <a:pt x="206" y="51"/>
                  </a:lnTo>
                  <a:lnTo>
                    <a:pt x="206" y="51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52" y="19"/>
                  </a:lnTo>
                  <a:lnTo>
                    <a:pt x="261" y="14"/>
                  </a:lnTo>
                  <a:lnTo>
                    <a:pt x="266" y="11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2" y="10"/>
                  </a:lnTo>
                  <a:lnTo>
                    <a:pt x="274" y="9"/>
                  </a:lnTo>
                  <a:lnTo>
                    <a:pt x="275" y="6"/>
                  </a:lnTo>
                  <a:lnTo>
                    <a:pt x="275" y="3"/>
                  </a:lnTo>
                  <a:lnTo>
                    <a:pt x="272" y="1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1049"/>
            <p:cNvSpPr/>
            <p:nvPr/>
          </p:nvSpPr>
          <p:spPr bwMode="auto">
            <a:xfrm>
              <a:off x="4627563" y="4092575"/>
              <a:ext cx="101600" cy="73025"/>
            </a:xfrm>
            <a:custGeom>
              <a:cxnLst>
                <a:cxn ang="0">
                  <a:pos x="250" y="0"/>
                </a:cxn>
                <a:cxn ang="0">
                  <a:pos x="235" y="6"/>
                </a:cxn>
                <a:cxn ang="0">
                  <a:pos x="224" y="15"/>
                </a:cxn>
                <a:cxn ang="0">
                  <a:pos x="207" y="30"/>
                </a:cxn>
                <a:cxn ang="0">
                  <a:pos x="200" y="34"/>
                </a:cxn>
                <a:cxn ang="0">
                  <a:pos x="137" y="69"/>
                </a:cxn>
                <a:cxn ang="0">
                  <a:pos x="118" y="82"/>
                </a:cxn>
                <a:cxn ang="0">
                  <a:pos x="63" y="119"/>
                </a:cxn>
                <a:cxn ang="0">
                  <a:pos x="46" y="132"/>
                </a:cxn>
                <a:cxn ang="0">
                  <a:pos x="20" y="150"/>
                </a:cxn>
                <a:cxn ang="0">
                  <a:pos x="7" y="162"/>
                </a:cxn>
                <a:cxn ang="0">
                  <a:pos x="0" y="175"/>
                </a:cxn>
                <a:cxn ang="0">
                  <a:pos x="0" y="178"/>
                </a:cxn>
                <a:cxn ang="0">
                  <a:pos x="5" y="183"/>
                </a:cxn>
                <a:cxn ang="0">
                  <a:pos x="10" y="180"/>
                </a:cxn>
                <a:cxn ang="0">
                  <a:pos x="12" y="179"/>
                </a:cxn>
                <a:cxn ang="0">
                  <a:pos x="16" y="171"/>
                </a:cxn>
                <a:cxn ang="0">
                  <a:pos x="31" y="158"/>
                </a:cxn>
                <a:cxn ang="0">
                  <a:pos x="39" y="151"/>
                </a:cxn>
                <a:cxn ang="0">
                  <a:pos x="58" y="137"/>
                </a:cxn>
                <a:cxn ang="0">
                  <a:pos x="77" y="123"/>
                </a:cxn>
                <a:cxn ang="0">
                  <a:pos x="127" y="89"/>
                </a:cxn>
                <a:cxn ang="0">
                  <a:pos x="144" y="80"/>
                </a:cxn>
                <a:cxn ang="0">
                  <a:pos x="175" y="63"/>
                </a:cxn>
                <a:cxn ang="0">
                  <a:pos x="205" y="44"/>
                </a:cxn>
                <a:cxn ang="0">
                  <a:pos x="212" y="40"/>
                </a:cxn>
                <a:cxn ang="0">
                  <a:pos x="229" y="26"/>
                </a:cxn>
                <a:cxn ang="0">
                  <a:pos x="246" y="13"/>
                </a:cxn>
                <a:cxn ang="0">
                  <a:pos x="252" y="12"/>
                </a:cxn>
                <a:cxn ang="0">
                  <a:pos x="256" y="9"/>
                </a:cxn>
                <a:cxn ang="0">
                  <a:pos x="256" y="5"/>
                </a:cxn>
                <a:cxn ang="0">
                  <a:pos x="252" y="1"/>
                </a:cxn>
                <a:cxn ang="0">
                  <a:pos x="250" y="0"/>
                </a:cxn>
              </a:cxnLst>
              <a:rect l="0" t="0" r="r" b="b"/>
              <a:pathLst>
                <a:path w="256" h="183">
                  <a:moveTo>
                    <a:pt x="250" y="0"/>
                  </a:moveTo>
                  <a:lnTo>
                    <a:pt x="250" y="0"/>
                  </a:lnTo>
                  <a:lnTo>
                    <a:pt x="242" y="2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4" y="15"/>
                  </a:lnTo>
                  <a:lnTo>
                    <a:pt x="212" y="25"/>
                  </a:lnTo>
                  <a:lnTo>
                    <a:pt x="207" y="30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158" y="56"/>
                  </a:lnTo>
                  <a:lnTo>
                    <a:pt x="137" y="69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81" y="106"/>
                  </a:lnTo>
                  <a:lnTo>
                    <a:pt x="63" y="119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33" y="141"/>
                  </a:lnTo>
                  <a:lnTo>
                    <a:pt x="20" y="150"/>
                  </a:lnTo>
                  <a:lnTo>
                    <a:pt x="13" y="155"/>
                  </a:lnTo>
                  <a:lnTo>
                    <a:pt x="7" y="162"/>
                  </a:lnTo>
                  <a:lnTo>
                    <a:pt x="3" y="16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1" y="180"/>
                  </a:lnTo>
                  <a:lnTo>
                    <a:pt x="5" y="183"/>
                  </a:lnTo>
                  <a:lnTo>
                    <a:pt x="9" y="183"/>
                  </a:lnTo>
                  <a:lnTo>
                    <a:pt x="10" y="180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5"/>
                  </a:lnTo>
                  <a:lnTo>
                    <a:pt x="16" y="171"/>
                  </a:lnTo>
                  <a:lnTo>
                    <a:pt x="24" y="165"/>
                  </a:lnTo>
                  <a:lnTo>
                    <a:pt x="31" y="158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8" y="144"/>
                  </a:lnTo>
                  <a:lnTo>
                    <a:pt x="58" y="137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110" y="100"/>
                  </a:lnTo>
                  <a:lnTo>
                    <a:pt x="127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60" y="72"/>
                  </a:lnTo>
                  <a:lnTo>
                    <a:pt x="175" y="63"/>
                  </a:lnTo>
                  <a:lnTo>
                    <a:pt x="190" y="52"/>
                  </a:lnTo>
                  <a:lnTo>
                    <a:pt x="205" y="44"/>
                  </a:lnTo>
                  <a:lnTo>
                    <a:pt x="205" y="44"/>
                  </a:lnTo>
                  <a:lnTo>
                    <a:pt x="212" y="40"/>
                  </a:lnTo>
                  <a:lnTo>
                    <a:pt x="217" y="35"/>
                  </a:lnTo>
                  <a:lnTo>
                    <a:pt x="229" y="26"/>
                  </a:lnTo>
                  <a:lnTo>
                    <a:pt x="241" y="17"/>
                  </a:lnTo>
                  <a:lnTo>
                    <a:pt x="246" y="13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5" y="10"/>
                  </a:lnTo>
                  <a:lnTo>
                    <a:pt x="256" y="9"/>
                  </a:lnTo>
                  <a:lnTo>
                    <a:pt x="256" y="8"/>
                  </a:lnTo>
                  <a:lnTo>
                    <a:pt x="256" y="5"/>
                  </a:lnTo>
                  <a:lnTo>
                    <a:pt x="254" y="1"/>
                  </a:lnTo>
                  <a:lnTo>
                    <a:pt x="252" y="1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1050"/>
            <p:cNvSpPr/>
            <p:nvPr/>
          </p:nvSpPr>
          <p:spPr bwMode="auto">
            <a:xfrm>
              <a:off x="4645026" y="4103688"/>
              <a:ext cx="114300" cy="68263"/>
            </a:xfrm>
            <a:custGeom>
              <a:cxnLst>
                <a:cxn ang="0">
                  <a:pos x="278" y="0"/>
                </a:cxn>
                <a:cxn ang="0">
                  <a:pos x="278" y="0"/>
                </a:cxn>
                <a:cxn ang="0">
                  <a:pos x="268" y="5"/>
                </a:cxn>
                <a:cxn ang="0">
                  <a:pos x="259" y="9"/>
                </a:cxn>
                <a:cxn ang="0">
                  <a:pos x="242" y="20"/>
                </a:cxn>
                <a:cxn ang="0">
                  <a:pos x="208" y="44"/>
                </a:cxn>
                <a:cxn ang="0">
                  <a:pos x="208" y="44"/>
                </a:cxn>
                <a:cxn ang="0">
                  <a:pos x="185" y="58"/>
                </a:cxn>
                <a:cxn ang="0">
                  <a:pos x="162" y="73"/>
                </a:cxn>
                <a:cxn ang="0">
                  <a:pos x="140" y="85"/>
                </a:cxn>
                <a:cxn ang="0">
                  <a:pos x="115" y="96"/>
                </a:cxn>
                <a:cxn ang="0">
                  <a:pos x="115" y="96"/>
                </a:cxn>
                <a:cxn ang="0">
                  <a:pos x="97" y="105"/>
                </a:cxn>
                <a:cxn ang="0">
                  <a:pos x="77" y="116"/>
                </a:cxn>
                <a:cxn ang="0">
                  <a:pos x="59" y="126"/>
                </a:cxn>
                <a:cxn ang="0">
                  <a:pos x="39" y="136"/>
                </a:cxn>
                <a:cxn ang="0">
                  <a:pos x="39" y="136"/>
                </a:cxn>
                <a:cxn ang="0">
                  <a:pos x="29" y="141"/>
                </a:cxn>
                <a:cxn ang="0">
                  <a:pos x="17" y="146"/>
                </a:cxn>
                <a:cxn ang="0">
                  <a:pos x="10" y="150"/>
                </a:cxn>
                <a:cxn ang="0">
                  <a:pos x="6" y="154"/>
                </a:cxn>
                <a:cxn ang="0">
                  <a:pos x="2" y="158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1" y="168"/>
                </a:cxn>
                <a:cxn ang="0">
                  <a:pos x="4" y="171"/>
                </a:cxn>
                <a:cxn ang="0">
                  <a:pos x="8" y="171"/>
                </a:cxn>
                <a:cxn ang="0">
                  <a:pos x="10" y="170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13" y="162"/>
                </a:cxn>
                <a:cxn ang="0">
                  <a:pos x="18" y="158"/>
                </a:cxn>
                <a:cxn ang="0">
                  <a:pos x="23" y="154"/>
                </a:cxn>
                <a:cxn ang="0">
                  <a:pos x="30" y="151"/>
                </a:cxn>
                <a:cxn ang="0">
                  <a:pos x="53" y="142"/>
                </a:cxn>
                <a:cxn ang="0">
                  <a:pos x="53" y="142"/>
                </a:cxn>
                <a:cxn ang="0">
                  <a:pos x="73" y="132"/>
                </a:cxn>
                <a:cxn ang="0">
                  <a:pos x="91" y="122"/>
                </a:cxn>
                <a:cxn ang="0">
                  <a:pos x="110" y="112"/>
                </a:cxn>
                <a:cxn ang="0">
                  <a:pos x="129" y="103"/>
                </a:cxn>
                <a:cxn ang="0">
                  <a:pos x="129" y="103"/>
                </a:cxn>
                <a:cxn ang="0">
                  <a:pos x="149" y="94"/>
                </a:cxn>
                <a:cxn ang="0">
                  <a:pos x="168" y="83"/>
                </a:cxn>
                <a:cxn ang="0">
                  <a:pos x="187" y="71"/>
                </a:cxn>
                <a:cxn ang="0">
                  <a:pos x="205" y="60"/>
                </a:cxn>
                <a:cxn ang="0">
                  <a:pos x="205" y="60"/>
                </a:cxn>
                <a:cxn ang="0">
                  <a:pos x="242" y="34"/>
                </a:cxn>
                <a:cxn ang="0">
                  <a:pos x="261" y="20"/>
                </a:cxn>
                <a:cxn ang="0">
                  <a:pos x="271" y="15"/>
                </a:cxn>
                <a:cxn ang="0">
                  <a:pos x="281" y="11"/>
                </a:cxn>
                <a:cxn ang="0">
                  <a:pos x="281" y="11"/>
                </a:cxn>
                <a:cxn ang="0">
                  <a:pos x="284" y="10"/>
                </a:cxn>
                <a:cxn ang="0">
                  <a:pos x="285" y="7"/>
                </a:cxn>
                <a:cxn ang="0">
                  <a:pos x="285" y="3"/>
                </a:cxn>
                <a:cxn ang="0">
                  <a:pos x="284" y="2"/>
                </a:cxn>
                <a:cxn ang="0">
                  <a:pos x="282" y="0"/>
                </a:cxn>
                <a:cxn ang="0">
                  <a:pos x="281" y="0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285" h="171">
                  <a:moveTo>
                    <a:pt x="278" y="0"/>
                  </a:moveTo>
                  <a:lnTo>
                    <a:pt x="278" y="0"/>
                  </a:lnTo>
                  <a:lnTo>
                    <a:pt x="268" y="5"/>
                  </a:lnTo>
                  <a:lnTo>
                    <a:pt x="259" y="9"/>
                  </a:lnTo>
                  <a:lnTo>
                    <a:pt x="242" y="20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185" y="58"/>
                  </a:lnTo>
                  <a:lnTo>
                    <a:pt x="162" y="73"/>
                  </a:lnTo>
                  <a:lnTo>
                    <a:pt x="140" y="85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97" y="105"/>
                  </a:lnTo>
                  <a:lnTo>
                    <a:pt x="77" y="116"/>
                  </a:lnTo>
                  <a:lnTo>
                    <a:pt x="59" y="126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29" y="141"/>
                  </a:lnTo>
                  <a:lnTo>
                    <a:pt x="17" y="146"/>
                  </a:lnTo>
                  <a:lnTo>
                    <a:pt x="10" y="150"/>
                  </a:lnTo>
                  <a:lnTo>
                    <a:pt x="6" y="154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1" y="168"/>
                  </a:lnTo>
                  <a:lnTo>
                    <a:pt x="4" y="171"/>
                  </a:lnTo>
                  <a:lnTo>
                    <a:pt x="8" y="171"/>
                  </a:lnTo>
                  <a:lnTo>
                    <a:pt x="10" y="170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13" y="162"/>
                  </a:lnTo>
                  <a:lnTo>
                    <a:pt x="18" y="158"/>
                  </a:lnTo>
                  <a:lnTo>
                    <a:pt x="23" y="154"/>
                  </a:lnTo>
                  <a:lnTo>
                    <a:pt x="30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73" y="132"/>
                  </a:lnTo>
                  <a:lnTo>
                    <a:pt x="91" y="122"/>
                  </a:lnTo>
                  <a:lnTo>
                    <a:pt x="110" y="112"/>
                  </a:lnTo>
                  <a:lnTo>
                    <a:pt x="129" y="103"/>
                  </a:lnTo>
                  <a:lnTo>
                    <a:pt x="129" y="103"/>
                  </a:lnTo>
                  <a:lnTo>
                    <a:pt x="149" y="94"/>
                  </a:lnTo>
                  <a:lnTo>
                    <a:pt x="168" y="83"/>
                  </a:lnTo>
                  <a:lnTo>
                    <a:pt x="187" y="71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242" y="34"/>
                  </a:lnTo>
                  <a:lnTo>
                    <a:pt x="261" y="20"/>
                  </a:lnTo>
                  <a:lnTo>
                    <a:pt x="271" y="15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85" y="7"/>
                  </a:lnTo>
                  <a:lnTo>
                    <a:pt x="285" y="3"/>
                  </a:lnTo>
                  <a:lnTo>
                    <a:pt x="284" y="2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Freeform 1051"/>
            <p:cNvSpPr/>
            <p:nvPr/>
          </p:nvSpPr>
          <p:spPr bwMode="auto">
            <a:xfrm>
              <a:off x="4689476" y="4114800"/>
              <a:ext cx="96838" cy="68263"/>
            </a:xfrm>
            <a:custGeom>
              <a:cxnLst>
                <a:cxn ang="0">
                  <a:pos x="234" y="4"/>
                </a:cxn>
                <a:cxn ang="0">
                  <a:pos x="234" y="4"/>
                </a:cxn>
                <a:cxn ang="0">
                  <a:pos x="232" y="11"/>
                </a:cxn>
                <a:cxn ang="0">
                  <a:pos x="225" y="19"/>
                </a:cxn>
                <a:cxn ang="0">
                  <a:pos x="217" y="25"/>
                </a:cxn>
                <a:cxn ang="0">
                  <a:pos x="208" y="30"/>
                </a:cxn>
                <a:cxn ang="0">
                  <a:pos x="189" y="41"/>
                </a:cxn>
                <a:cxn ang="0">
                  <a:pos x="173" y="49"/>
                </a:cxn>
                <a:cxn ang="0">
                  <a:pos x="173" y="49"/>
                </a:cxn>
                <a:cxn ang="0">
                  <a:pos x="112" y="85"/>
                </a:cxn>
                <a:cxn ang="0">
                  <a:pos x="112" y="85"/>
                </a:cxn>
                <a:cxn ang="0">
                  <a:pos x="83" y="102"/>
                </a:cxn>
                <a:cxn ang="0">
                  <a:pos x="55" y="121"/>
                </a:cxn>
                <a:cxn ang="0">
                  <a:pos x="28" y="140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2" y="169"/>
                </a:cxn>
                <a:cxn ang="0">
                  <a:pos x="6" y="172"/>
                </a:cxn>
                <a:cxn ang="0">
                  <a:pos x="8" y="172"/>
                </a:cxn>
                <a:cxn ang="0">
                  <a:pos x="9" y="170"/>
                </a:cxn>
                <a:cxn ang="0">
                  <a:pos x="9" y="170"/>
                </a:cxn>
                <a:cxn ang="0">
                  <a:pos x="26" y="156"/>
                </a:cxn>
                <a:cxn ang="0">
                  <a:pos x="43" y="143"/>
                </a:cxn>
                <a:cxn ang="0">
                  <a:pos x="62" y="131"/>
                </a:cxn>
                <a:cxn ang="0">
                  <a:pos x="80" y="119"/>
                </a:cxn>
                <a:cxn ang="0">
                  <a:pos x="117" y="97"/>
                </a:cxn>
                <a:cxn ang="0">
                  <a:pos x="135" y="87"/>
                </a:cxn>
                <a:cxn ang="0">
                  <a:pos x="153" y="74"/>
                </a:cxn>
                <a:cxn ang="0">
                  <a:pos x="153" y="74"/>
                </a:cxn>
                <a:cxn ang="0">
                  <a:pos x="170" y="63"/>
                </a:cxn>
                <a:cxn ang="0">
                  <a:pos x="187" y="54"/>
                </a:cxn>
                <a:cxn ang="0">
                  <a:pos x="203" y="45"/>
                </a:cxn>
                <a:cxn ang="0">
                  <a:pos x="220" y="34"/>
                </a:cxn>
                <a:cxn ang="0">
                  <a:pos x="220" y="34"/>
                </a:cxn>
                <a:cxn ang="0">
                  <a:pos x="229" y="28"/>
                </a:cxn>
                <a:cxn ang="0">
                  <a:pos x="236" y="24"/>
                </a:cxn>
                <a:cxn ang="0">
                  <a:pos x="240" y="20"/>
                </a:cxn>
                <a:cxn ang="0">
                  <a:pos x="242" y="17"/>
                </a:cxn>
                <a:cxn ang="0">
                  <a:pos x="244" y="13"/>
                </a:cxn>
                <a:cxn ang="0">
                  <a:pos x="245" y="7"/>
                </a:cxn>
                <a:cxn ang="0">
                  <a:pos x="245" y="7"/>
                </a:cxn>
                <a:cxn ang="0">
                  <a:pos x="245" y="6"/>
                </a:cxn>
                <a:cxn ang="0">
                  <a:pos x="245" y="3"/>
                </a:cxn>
                <a:cxn ang="0">
                  <a:pos x="241" y="0"/>
                </a:cxn>
                <a:cxn ang="0">
                  <a:pos x="237" y="0"/>
                </a:cxn>
                <a:cxn ang="0">
                  <a:pos x="236" y="2"/>
                </a:cxn>
                <a:cxn ang="0">
                  <a:pos x="234" y="4"/>
                </a:cxn>
                <a:cxn ang="0">
                  <a:pos x="234" y="4"/>
                </a:cxn>
              </a:cxnLst>
              <a:rect l="0" t="0" r="r" b="b"/>
              <a:pathLst>
                <a:path w="245" h="172">
                  <a:moveTo>
                    <a:pt x="234" y="4"/>
                  </a:moveTo>
                  <a:lnTo>
                    <a:pt x="234" y="4"/>
                  </a:lnTo>
                  <a:lnTo>
                    <a:pt x="232" y="11"/>
                  </a:lnTo>
                  <a:lnTo>
                    <a:pt x="225" y="19"/>
                  </a:lnTo>
                  <a:lnTo>
                    <a:pt x="217" y="25"/>
                  </a:lnTo>
                  <a:lnTo>
                    <a:pt x="208" y="30"/>
                  </a:lnTo>
                  <a:lnTo>
                    <a:pt x="189" y="41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83" y="102"/>
                  </a:lnTo>
                  <a:lnTo>
                    <a:pt x="55" y="121"/>
                  </a:lnTo>
                  <a:lnTo>
                    <a:pt x="28" y="140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" y="169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26" y="156"/>
                  </a:lnTo>
                  <a:lnTo>
                    <a:pt x="43" y="143"/>
                  </a:lnTo>
                  <a:lnTo>
                    <a:pt x="62" y="131"/>
                  </a:lnTo>
                  <a:lnTo>
                    <a:pt x="80" y="119"/>
                  </a:lnTo>
                  <a:lnTo>
                    <a:pt x="117" y="97"/>
                  </a:lnTo>
                  <a:lnTo>
                    <a:pt x="135" y="8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70" y="63"/>
                  </a:lnTo>
                  <a:lnTo>
                    <a:pt x="187" y="54"/>
                  </a:lnTo>
                  <a:lnTo>
                    <a:pt x="203" y="45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9" y="28"/>
                  </a:lnTo>
                  <a:lnTo>
                    <a:pt x="236" y="24"/>
                  </a:lnTo>
                  <a:lnTo>
                    <a:pt x="240" y="20"/>
                  </a:lnTo>
                  <a:lnTo>
                    <a:pt x="242" y="17"/>
                  </a:lnTo>
                  <a:lnTo>
                    <a:pt x="244" y="13"/>
                  </a:lnTo>
                  <a:lnTo>
                    <a:pt x="245" y="7"/>
                  </a:lnTo>
                  <a:lnTo>
                    <a:pt x="245" y="7"/>
                  </a:lnTo>
                  <a:lnTo>
                    <a:pt x="245" y="6"/>
                  </a:lnTo>
                  <a:lnTo>
                    <a:pt x="245" y="3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6" y="2"/>
                  </a:lnTo>
                  <a:lnTo>
                    <a:pt x="234" y="4"/>
                  </a:lnTo>
                  <a:lnTo>
                    <a:pt x="2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1052"/>
            <p:cNvSpPr/>
            <p:nvPr/>
          </p:nvSpPr>
          <p:spPr bwMode="auto">
            <a:xfrm>
              <a:off x="4718051" y="4133850"/>
              <a:ext cx="90488" cy="55563"/>
            </a:xfrm>
            <a:custGeom>
              <a:cxnLst>
                <a:cxn ang="0">
                  <a:pos x="218" y="1"/>
                </a:cxn>
                <a:cxn ang="0">
                  <a:pos x="218" y="1"/>
                </a:cxn>
                <a:cxn ang="0">
                  <a:pos x="207" y="12"/>
                </a:cxn>
                <a:cxn ang="0">
                  <a:pos x="195" y="21"/>
                </a:cxn>
                <a:cxn ang="0">
                  <a:pos x="182" y="30"/>
                </a:cxn>
                <a:cxn ang="0">
                  <a:pos x="169" y="38"/>
                </a:cxn>
                <a:cxn ang="0">
                  <a:pos x="141" y="52"/>
                </a:cxn>
                <a:cxn ang="0">
                  <a:pos x="114" y="65"/>
                </a:cxn>
                <a:cxn ang="0">
                  <a:pos x="114" y="65"/>
                </a:cxn>
                <a:cxn ang="0">
                  <a:pos x="98" y="73"/>
                </a:cxn>
                <a:cxn ang="0">
                  <a:pos x="85" y="81"/>
                </a:cxn>
                <a:cxn ang="0">
                  <a:pos x="57" y="98"/>
                </a:cxn>
                <a:cxn ang="0">
                  <a:pos x="30" y="116"/>
                </a:cxn>
                <a:cxn ang="0">
                  <a:pos x="17" y="12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40"/>
                </a:cxn>
                <a:cxn ang="0">
                  <a:pos x="4" y="143"/>
                </a:cxn>
                <a:cxn ang="0">
                  <a:pos x="5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2" y="135"/>
                </a:cxn>
                <a:cxn ang="0">
                  <a:pos x="37" y="126"/>
                </a:cxn>
                <a:cxn ang="0">
                  <a:pos x="63" y="107"/>
                </a:cxn>
                <a:cxn ang="0">
                  <a:pos x="90" y="90"/>
                </a:cxn>
                <a:cxn ang="0">
                  <a:pos x="105" y="82"/>
                </a:cxn>
                <a:cxn ang="0">
                  <a:pos x="119" y="76"/>
                </a:cxn>
                <a:cxn ang="0">
                  <a:pos x="119" y="76"/>
                </a:cxn>
                <a:cxn ang="0">
                  <a:pos x="148" y="63"/>
                </a:cxn>
                <a:cxn ang="0">
                  <a:pos x="175" y="47"/>
                </a:cxn>
                <a:cxn ang="0">
                  <a:pos x="188" y="39"/>
                </a:cxn>
                <a:cxn ang="0">
                  <a:pos x="201" y="30"/>
                </a:cxn>
                <a:cxn ang="0">
                  <a:pos x="214" y="20"/>
                </a:cxn>
                <a:cxn ang="0">
                  <a:pos x="226" y="9"/>
                </a:cxn>
                <a:cxn ang="0">
                  <a:pos x="226" y="9"/>
                </a:cxn>
                <a:cxn ang="0">
                  <a:pos x="227" y="8"/>
                </a:cxn>
                <a:cxn ang="0">
                  <a:pos x="227" y="5"/>
                </a:cxn>
                <a:cxn ang="0">
                  <a:pos x="226" y="1"/>
                </a:cxn>
                <a:cxn ang="0">
                  <a:pos x="222" y="0"/>
                </a:cxn>
                <a:cxn ang="0">
                  <a:pos x="220" y="0"/>
                </a:cxn>
                <a:cxn ang="0">
                  <a:pos x="218" y="1"/>
                </a:cxn>
                <a:cxn ang="0">
                  <a:pos x="218" y="1"/>
                </a:cxn>
              </a:cxnLst>
              <a:rect l="0" t="0" r="r" b="b"/>
              <a:pathLst>
                <a:path w="226" h="143">
                  <a:moveTo>
                    <a:pt x="218" y="1"/>
                  </a:moveTo>
                  <a:lnTo>
                    <a:pt x="218" y="1"/>
                  </a:lnTo>
                  <a:lnTo>
                    <a:pt x="207" y="12"/>
                  </a:lnTo>
                  <a:lnTo>
                    <a:pt x="195" y="21"/>
                  </a:lnTo>
                  <a:lnTo>
                    <a:pt x="182" y="30"/>
                  </a:lnTo>
                  <a:lnTo>
                    <a:pt x="169" y="38"/>
                  </a:lnTo>
                  <a:lnTo>
                    <a:pt x="141" y="52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98" y="73"/>
                  </a:lnTo>
                  <a:lnTo>
                    <a:pt x="85" y="81"/>
                  </a:lnTo>
                  <a:lnTo>
                    <a:pt x="57" y="98"/>
                  </a:lnTo>
                  <a:lnTo>
                    <a:pt x="30" y="116"/>
                  </a:lnTo>
                  <a:lnTo>
                    <a:pt x="17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4" y="143"/>
                  </a:lnTo>
                  <a:lnTo>
                    <a:pt x="5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2" y="135"/>
                  </a:lnTo>
                  <a:lnTo>
                    <a:pt x="37" y="126"/>
                  </a:lnTo>
                  <a:lnTo>
                    <a:pt x="63" y="107"/>
                  </a:lnTo>
                  <a:lnTo>
                    <a:pt x="90" y="90"/>
                  </a:lnTo>
                  <a:lnTo>
                    <a:pt x="105" y="82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48" y="63"/>
                  </a:lnTo>
                  <a:lnTo>
                    <a:pt x="175" y="47"/>
                  </a:lnTo>
                  <a:lnTo>
                    <a:pt x="188" y="39"/>
                  </a:lnTo>
                  <a:lnTo>
                    <a:pt x="201" y="30"/>
                  </a:lnTo>
                  <a:lnTo>
                    <a:pt x="214" y="20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7" y="8"/>
                  </a:lnTo>
                  <a:lnTo>
                    <a:pt x="227" y="5"/>
                  </a:lnTo>
                  <a:lnTo>
                    <a:pt x="226" y="1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8" y="1"/>
                  </a:lnTo>
                  <a:lnTo>
                    <a:pt x="21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1053"/>
            <p:cNvSpPr/>
            <p:nvPr/>
          </p:nvSpPr>
          <p:spPr bwMode="auto">
            <a:xfrm>
              <a:off x="4733926" y="4146550"/>
              <a:ext cx="100013" cy="63500"/>
            </a:xfrm>
            <a:custGeom>
              <a:cxnLst>
                <a:cxn ang="0">
                  <a:pos x="241" y="3"/>
                </a:cxn>
                <a:cxn ang="0">
                  <a:pos x="241" y="3"/>
                </a:cxn>
                <a:cxn ang="0">
                  <a:pos x="240" y="5"/>
                </a:cxn>
                <a:cxn ang="0">
                  <a:pos x="237" y="8"/>
                </a:cxn>
                <a:cxn ang="0">
                  <a:pos x="230" y="13"/>
                </a:cxn>
                <a:cxn ang="0">
                  <a:pos x="222" y="16"/>
                </a:cxn>
                <a:cxn ang="0">
                  <a:pos x="216" y="17"/>
                </a:cxn>
                <a:cxn ang="0">
                  <a:pos x="216" y="17"/>
                </a:cxn>
                <a:cxn ang="0">
                  <a:pos x="209" y="20"/>
                </a:cxn>
                <a:cxn ang="0">
                  <a:pos x="203" y="24"/>
                </a:cxn>
                <a:cxn ang="0">
                  <a:pos x="191" y="31"/>
                </a:cxn>
                <a:cxn ang="0">
                  <a:pos x="191" y="31"/>
                </a:cxn>
                <a:cxn ang="0">
                  <a:pos x="174" y="41"/>
                </a:cxn>
                <a:cxn ang="0">
                  <a:pos x="157" y="48"/>
                </a:cxn>
                <a:cxn ang="0">
                  <a:pos x="140" y="56"/>
                </a:cxn>
                <a:cxn ang="0">
                  <a:pos x="123" y="64"/>
                </a:cxn>
                <a:cxn ang="0">
                  <a:pos x="123" y="64"/>
                </a:cxn>
                <a:cxn ang="0">
                  <a:pos x="90" y="82"/>
                </a:cxn>
                <a:cxn ang="0">
                  <a:pos x="59" y="102"/>
                </a:cxn>
                <a:cxn ang="0">
                  <a:pos x="30" y="126"/>
                </a:cxn>
                <a:cxn ang="0">
                  <a:pos x="1" y="150"/>
                </a:cxn>
                <a:cxn ang="0">
                  <a:pos x="1" y="150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3" y="158"/>
                </a:cxn>
                <a:cxn ang="0">
                  <a:pos x="5" y="160"/>
                </a:cxn>
                <a:cxn ang="0">
                  <a:pos x="8" y="160"/>
                </a:cxn>
                <a:cxn ang="0">
                  <a:pos x="11" y="158"/>
                </a:cxn>
                <a:cxn ang="0">
                  <a:pos x="11" y="158"/>
                </a:cxn>
                <a:cxn ang="0">
                  <a:pos x="26" y="143"/>
                </a:cxn>
                <a:cxn ang="0">
                  <a:pos x="43" y="130"/>
                </a:cxn>
                <a:cxn ang="0">
                  <a:pos x="60" y="116"/>
                </a:cxn>
                <a:cxn ang="0">
                  <a:pos x="79" y="103"/>
                </a:cxn>
                <a:cxn ang="0">
                  <a:pos x="97" y="93"/>
                </a:cxn>
                <a:cxn ang="0">
                  <a:pos x="115" y="82"/>
                </a:cxn>
                <a:cxn ang="0">
                  <a:pos x="135" y="72"/>
                </a:cxn>
                <a:cxn ang="0">
                  <a:pos x="156" y="63"/>
                </a:cxn>
                <a:cxn ang="0">
                  <a:pos x="156" y="63"/>
                </a:cxn>
                <a:cxn ang="0">
                  <a:pos x="171" y="55"/>
                </a:cxn>
                <a:cxn ang="0">
                  <a:pos x="188" y="43"/>
                </a:cxn>
                <a:cxn ang="0">
                  <a:pos x="205" y="34"/>
                </a:cxn>
                <a:cxn ang="0">
                  <a:pos x="213" y="30"/>
                </a:cxn>
                <a:cxn ang="0">
                  <a:pos x="222" y="28"/>
                </a:cxn>
                <a:cxn ang="0">
                  <a:pos x="222" y="28"/>
                </a:cxn>
                <a:cxn ang="0">
                  <a:pos x="230" y="25"/>
                </a:cxn>
                <a:cxn ang="0">
                  <a:pos x="238" y="21"/>
                </a:cxn>
                <a:cxn ang="0">
                  <a:pos x="246" y="16"/>
                </a:cxn>
                <a:cxn ang="0">
                  <a:pos x="251" y="9"/>
                </a:cxn>
                <a:cxn ang="0">
                  <a:pos x="251" y="9"/>
                </a:cxn>
                <a:cxn ang="0">
                  <a:pos x="251" y="7"/>
                </a:cxn>
                <a:cxn ang="0">
                  <a:pos x="251" y="4"/>
                </a:cxn>
                <a:cxn ang="0">
                  <a:pos x="249" y="1"/>
                </a:cxn>
                <a:cxn ang="0">
                  <a:pos x="246" y="0"/>
                </a:cxn>
                <a:cxn ang="0">
                  <a:pos x="245" y="0"/>
                </a:cxn>
                <a:cxn ang="0">
                  <a:pos x="242" y="1"/>
                </a:cxn>
                <a:cxn ang="0">
                  <a:pos x="241" y="3"/>
                </a:cxn>
                <a:cxn ang="0">
                  <a:pos x="241" y="3"/>
                </a:cxn>
              </a:cxnLst>
              <a:rect l="0" t="0" r="r" b="b"/>
              <a:pathLst>
                <a:path w="251" h="160">
                  <a:moveTo>
                    <a:pt x="241" y="3"/>
                  </a:moveTo>
                  <a:lnTo>
                    <a:pt x="241" y="3"/>
                  </a:lnTo>
                  <a:lnTo>
                    <a:pt x="240" y="5"/>
                  </a:lnTo>
                  <a:lnTo>
                    <a:pt x="237" y="8"/>
                  </a:lnTo>
                  <a:lnTo>
                    <a:pt x="230" y="13"/>
                  </a:lnTo>
                  <a:lnTo>
                    <a:pt x="222" y="16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09" y="20"/>
                  </a:lnTo>
                  <a:lnTo>
                    <a:pt x="203" y="24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74" y="41"/>
                  </a:lnTo>
                  <a:lnTo>
                    <a:pt x="157" y="48"/>
                  </a:lnTo>
                  <a:lnTo>
                    <a:pt x="140" y="56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90" y="82"/>
                  </a:lnTo>
                  <a:lnTo>
                    <a:pt x="59" y="102"/>
                  </a:lnTo>
                  <a:lnTo>
                    <a:pt x="30" y="126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3" y="158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26" y="143"/>
                  </a:lnTo>
                  <a:lnTo>
                    <a:pt x="43" y="130"/>
                  </a:lnTo>
                  <a:lnTo>
                    <a:pt x="60" y="116"/>
                  </a:lnTo>
                  <a:lnTo>
                    <a:pt x="79" y="103"/>
                  </a:lnTo>
                  <a:lnTo>
                    <a:pt x="97" y="93"/>
                  </a:lnTo>
                  <a:lnTo>
                    <a:pt x="115" y="82"/>
                  </a:lnTo>
                  <a:lnTo>
                    <a:pt x="135" y="72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71" y="55"/>
                  </a:lnTo>
                  <a:lnTo>
                    <a:pt x="188" y="43"/>
                  </a:lnTo>
                  <a:lnTo>
                    <a:pt x="205" y="34"/>
                  </a:lnTo>
                  <a:lnTo>
                    <a:pt x="213" y="30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30" y="25"/>
                  </a:lnTo>
                  <a:lnTo>
                    <a:pt x="238" y="21"/>
                  </a:lnTo>
                  <a:lnTo>
                    <a:pt x="246" y="16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51" y="7"/>
                  </a:lnTo>
                  <a:lnTo>
                    <a:pt x="251" y="4"/>
                  </a:lnTo>
                  <a:lnTo>
                    <a:pt x="249" y="1"/>
                  </a:lnTo>
                  <a:lnTo>
                    <a:pt x="246" y="0"/>
                  </a:lnTo>
                  <a:lnTo>
                    <a:pt x="245" y="0"/>
                  </a:lnTo>
                  <a:lnTo>
                    <a:pt x="242" y="1"/>
                  </a:lnTo>
                  <a:lnTo>
                    <a:pt x="241" y="3"/>
                  </a:lnTo>
                  <a:lnTo>
                    <a:pt x="24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1054"/>
            <p:cNvSpPr/>
            <p:nvPr/>
          </p:nvSpPr>
          <p:spPr bwMode="auto">
            <a:xfrm>
              <a:off x="4759326" y="4181475"/>
              <a:ext cx="79375" cy="47625"/>
            </a:xfrm>
            <a:custGeom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4"/>
                </a:cxn>
                <a:cxn ang="0">
                  <a:pos x="154" y="10"/>
                </a:cxn>
                <a:cxn ang="0">
                  <a:pos x="142" y="16"/>
                </a:cxn>
                <a:cxn ang="0">
                  <a:pos x="119" y="3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48" y="76"/>
                </a:cxn>
                <a:cxn ang="0">
                  <a:pos x="23" y="92"/>
                </a:cxn>
                <a:cxn ang="0">
                  <a:pos x="1" y="110"/>
                </a:cxn>
                <a:cxn ang="0">
                  <a:pos x="1" y="110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0" y="115"/>
                </a:cxn>
                <a:cxn ang="0">
                  <a:pos x="1" y="118"/>
                </a:cxn>
                <a:cxn ang="0">
                  <a:pos x="5" y="119"/>
                </a:cxn>
                <a:cxn ang="0">
                  <a:pos x="8" y="119"/>
                </a:cxn>
                <a:cxn ang="0">
                  <a:pos x="10" y="118"/>
                </a:cxn>
                <a:cxn ang="0">
                  <a:pos x="10" y="118"/>
                </a:cxn>
                <a:cxn ang="0">
                  <a:pos x="30" y="102"/>
                </a:cxn>
                <a:cxn ang="0">
                  <a:pos x="51" y="89"/>
                </a:cxn>
                <a:cxn ang="0">
                  <a:pos x="93" y="62"/>
                </a:cxn>
                <a:cxn ang="0">
                  <a:pos x="93" y="62"/>
                </a:cxn>
                <a:cxn ang="0">
                  <a:pos x="116" y="46"/>
                </a:cxn>
                <a:cxn ang="0">
                  <a:pos x="141" y="29"/>
                </a:cxn>
                <a:cxn ang="0">
                  <a:pos x="154" y="23"/>
                </a:cxn>
                <a:cxn ang="0">
                  <a:pos x="167" y="16"/>
                </a:cxn>
                <a:cxn ang="0">
                  <a:pos x="180" y="12"/>
                </a:cxn>
                <a:cxn ang="0">
                  <a:pos x="195" y="11"/>
                </a:cxn>
                <a:cxn ang="0">
                  <a:pos x="195" y="11"/>
                </a:cxn>
                <a:cxn ang="0">
                  <a:pos x="196" y="11"/>
                </a:cxn>
                <a:cxn ang="0">
                  <a:pos x="199" y="10"/>
                </a:cxn>
                <a:cxn ang="0">
                  <a:pos x="200" y="6"/>
                </a:cxn>
                <a:cxn ang="0">
                  <a:pos x="199" y="2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00" h="119">
                  <a:moveTo>
                    <a:pt x="195" y="0"/>
                  </a:moveTo>
                  <a:lnTo>
                    <a:pt x="195" y="0"/>
                  </a:lnTo>
                  <a:lnTo>
                    <a:pt x="180" y="0"/>
                  </a:lnTo>
                  <a:lnTo>
                    <a:pt x="167" y="4"/>
                  </a:lnTo>
                  <a:lnTo>
                    <a:pt x="154" y="10"/>
                  </a:lnTo>
                  <a:lnTo>
                    <a:pt x="142" y="16"/>
                  </a:lnTo>
                  <a:lnTo>
                    <a:pt x="119" y="3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48" y="76"/>
                  </a:lnTo>
                  <a:lnTo>
                    <a:pt x="23" y="92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5" y="119"/>
                  </a:lnTo>
                  <a:lnTo>
                    <a:pt x="8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30" y="102"/>
                  </a:lnTo>
                  <a:lnTo>
                    <a:pt x="51" y="89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116" y="46"/>
                  </a:lnTo>
                  <a:lnTo>
                    <a:pt x="141" y="29"/>
                  </a:lnTo>
                  <a:lnTo>
                    <a:pt x="154" y="23"/>
                  </a:lnTo>
                  <a:lnTo>
                    <a:pt x="167" y="16"/>
                  </a:lnTo>
                  <a:lnTo>
                    <a:pt x="180" y="12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9" y="10"/>
                  </a:lnTo>
                  <a:lnTo>
                    <a:pt x="200" y="6"/>
                  </a:lnTo>
                  <a:lnTo>
                    <a:pt x="199" y="2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1055"/>
            <p:cNvSpPr/>
            <p:nvPr/>
          </p:nvSpPr>
          <p:spPr bwMode="auto">
            <a:xfrm>
              <a:off x="4786313" y="4189413"/>
              <a:ext cx="90488" cy="57150"/>
            </a:xfrm>
            <a:custGeom>
              <a:cxnLst>
                <a:cxn ang="0">
                  <a:pos x="223" y="0"/>
                </a:cxn>
                <a:cxn ang="0">
                  <a:pos x="223" y="0"/>
                </a:cxn>
                <a:cxn ang="0">
                  <a:pos x="210" y="2"/>
                </a:cxn>
                <a:cxn ang="0">
                  <a:pos x="198" y="7"/>
                </a:cxn>
                <a:cxn ang="0">
                  <a:pos x="176" y="21"/>
                </a:cxn>
                <a:cxn ang="0">
                  <a:pos x="176" y="21"/>
                </a:cxn>
                <a:cxn ang="0">
                  <a:pos x="157" y="31"/>
                </a:cxn>
                <a:cxn ang="0">
                  <a:pos x="139" y="41"/>
                </a:cxn>
                <a:cxn ang="0">
                  <a:pos x="121" y="49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87" y="62"/>
                </a:cxn>
                <a:cxn ang="0">
                  <a:pos x="72" y="69"/>
                </a:cxn>
                <a:cxn ang="0">
                  <a:pos x="58" y="78"/>
                </a:cxn>
                <a:cxn ang="0">
                  <a:pos x="45" y="87"/>
                </a:cxn>
                <a:cxn ang="0">
                  <a:pos x="32" y="98"/>
                </a:cxn>
                <a:cxn ang="0">
                  <a:pos x="20" y="109"/>
                </a:cxn>
                <a:cxn ang="0">
                  <a:pos x="9" y="121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11" y="140"/>
                </a:cxn>
                <a:cxn ang="0">
                  <a:pos x="11" y="140"/>
                </a:cxn>
                <a:cxn ang="0">
                  <a:pos x="19" y="126"/>
                </a:cxn>
                <a:cxn ang="0">
                  <a:pos x="29" y="115"/>
                </a:cxn>
                <a:cxn ang="0">
                  <a:pos x="42" y="104"/>
                </a:cxn>
                <a:cxn ang="0">
                  <a:pos x="55" y="94"/>
                </a:cxn>
                <a:cxn ang="0">
                  <a:pos x="70" y="85"/>
                </a:cxn>
                <a:cxn ang="0">
                  <a:pos x="84" y="77"/>
                </a:cxn>
                <a:cxn ang="0">
                  <a:pos x="98" y="70"/>
                </a:cxn>
                <a:cxn ang="0">
                  <a:pos x="113" y="65"/>
                </a:cxn>
                <a:cxn ang="0">
                  <a:pos x="113" y="65"/>
                </a:cxn>
                <a:cxn ang="0">
                  <a:pos x="135" y="56"/>
                </a:cxn>
                <a:cxn ang="0">
                  <a:pos x="157" y="44"/>
                </a:cxn>
                <a:cxn ang="0">
                  <a:pos x="157" y="44"/>
                </a:cxn>
                <a:cxn ang="0">
                  <a:pos x="173" y="35"/>
                </a:cxn>
                <a:cxn ang="0">
                  <a:pos x="189" y="24"/>
                </a:cxn>
                <a:cxn ang="0">
                  <a:pos x="206" y="17"/>
                </a:cxn>
                <a:cxn ang="0">
                  <a:pos x="213" y="13"/>
                </a:cxn>
                <a:cxn ang="0">
                  <a:pos x="223" y="11"/>
                </a:cxn>
                <a:cxn ang="0">
                  <a:pos x="223" y="11"/>
                </a:cxn>
                <a:cxn ang="0">
                  <a:pos x="225" y="10"/>
                </a:cxn>
                <a:cxn ang="0">
                  <a:pos x="227" y="9"/>
                </a:cxn>
                <a:cxn ang="0">
                  <a:pos x="228" y="5"/>
                </a:cxn>
                <a:cxn ang="0">
                  <a:pos x="228" y="2"/>
                </a:cxn>
                <a:cxn ang="0">
                  <a:pos x="227" y="1"/>
                </a:cxn>
                <a:cxn ang="0">
                  <a:pos x="225" y="0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228" h="142">
                  <a:moveTo>
                    <a:pt x="223" y="0"/>
                  </a:moveTo>
                  <a:lnTo>
                    <a:pt x="223" y="0"/>
                  </a:lnTo>
                  <a:lnTo>
                    <a:pt x="210" y="2"/>
                  </a:lnTo>
                  <a:lnTo>
                    <a:pt x="198" y="7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57" y="31"/>
                  </a:lnTo>
                  <a:lnTo>
                    <a:pt x="139" y="41"/>
                  </a:lnTo>
                  <a:lnTo>
                    <a:pt x="121" y="49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87" y="62"/>
                  </a:lnTo>
                  <a:lnTo>
                    <a:pt x="72" y="69"/>
                  </a:lnTo>
                  <a:lnTo>
                    <a:pt x="58" y="78"/>
                  </a:lnTo>
                  <a:lnTo>
                    <a:pt x="45" y="87"/>
                  </a:lnTo>
                  <a:lnTo>
                    <a:pt x="32" y="98"/>
                  </a:lnTo>
                  <a:lnTo>
                    <a:pt x="20" y="109"/>
                  </a:lnTo>
                  <a:lnTo>
                    <a:pt x="9" y="12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9" y="126"/>
                  </a:lnTo>
                  <a:lnTo>
                    <a:pt x="29" y="115"/>
                  </a:lnTo>
                  <a:lnTo>
                    <a:pt x="42" y="104"/>
                  </a:lnTo>
                  <a:lnTo>
                    <a:pt x="55" y="94"/>
                  </a:lnTo>
                  <a:lnTo>
                    <a:pt x="70" y="85"/>
                  </a:lnTo>
                  <a:lnTo>
                    <a:pt x="84" y="77"/>
                  </a:lnTo>
                  <a:lnTo>
                    <a:pt x="98" y="70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35" y="56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73" y="35"/>
                  </a:lnTo>
                  <a:lnTo>
                    <a:pt x="189" y="24"/>
                  </a:lnTo>
                  <a:lnTo>
                    <a:pt x="206" y="17"/>
                  </a:lnTo>
                  <a:lnTo>
                    <a:pt x="213" y="13"/>
                  </a:lnTo>
                  <a:lnTo>
                    <a:pt x="223" y="11"/>
                  </a:lnTo>
                  <a:lnTo>
                    <a:pt x="223" y="11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28" y="5"/>
                  </a:lnTo>
                  <a:lnTo>
                    <a:pt x="228" y="2"/>
                  </a:lnTo>
                  <a:lnTo>
                    <a:pt x="227" y="1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Freeform 1056"/>
            <p:cNvSpPr/>
            <p:nvPr/>
          </p:nvSpPr>
          <p:spPr bwMode="auto">
            <a:xfrm>
              <a:off x="4797426" y="4221163"/>
              <a:ext cx="88900" cy="47625"/>
            </a:xfrm>
            <a:custGeom>
              <a:cxnLst>
                <a:cxn ang="0">
                  <a:pos x="213" y="2"/>
                </a:cxn>
                <a:cxn ang="0">
                  <a:pos x="213" y="2"/>
                </a:cxn>
                <a:cxn ang="0">
                  <a:pos x="202" y="10"/>
                </a:cxn>
                <a:cxn ang="0">
                  <a:pos x="191" y="15"/>
                </a:cxn>
                <a:cxn ang="0">
                  <a:pos x="167" y="25"/>
                </a:cxn>
                <a:cxn ang="0">
                  <a:pos x="167" y="25"/>
                </a:cxn>
                <a:cxn ang="0">
                  <a:pos x="151" y="33"/>
                </a:cxn>
                <a:cxn ang="0">
                  <a:pos x="134" y="40"/>
                </a:cxn>
                <a:cxn ang="0">
                  <a:pos x="102" y="53"/>
                </a:cxn>
                <a:cxn ang="0">
                  <a:pos x="102" y="53"/>
                </a:cxn>
                <a:cxn ang="0">
                  <a:pos x="90" y="58"/>
                </a:cxn>
                <a:cxn ang="0">
                  <a:pos x="80" y="64"/>
                </a:cxn>
                <a:cxn ang="0">
                  <a:pos x="68" y="72"/>
                </a:cxn>
                <a:cxn ang="0">
                  <a:pos x="57" y="79"/>
                </a:cxn>
                <a:cxn ang="0">
                  <a:pos x="57" y="79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25" y="97"/>
                </a:cxn>
                <a:cxn ang="0">
                  <a:pos x="19" y="102"/>
                </a:cxn>
                <a:cxn ang="0">
                  <a:pos x="13" y="106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2" y="110"/>
                </a:cxn>
                <a:cxn ang="0">
                  <a:pos x="1" y="112"/>
                </a:cxn>
                <a:cxn ang="0">
                  <a:pos x="0" y="114"/>
                </a:cxn>
                <a:cxn ang="0">
                  <a:pos x="1" y="115"/>
                </a:cxn>
                <a:cxn ang="0">
                  <a:pos x="2" y="119"/>
                </a:cxn>
                <a:cxn ang="0">
                  <a:pos x="5" y="121"/>
                </a:cxn>
                <a:cxn ang="0">
                  <a:pos x="8" y="121"/>
                </a:cxn>
                <a:cxn ang="0">
                  <a:pos x="8" y="121"/>
                </a:cxn>
                <a:cxn ang="0">
                  <a:pos x="13" y="118"/>
                </a:cxn>
                <a:cxn ang="0">
                  <a:pos x="18" y="117"/>
                </a:cxn>
                <a:cxn ang="0">
                  <a:pos x="27" y="110"/>
                </a:cxn>
                <a:cxn ang="0">
                  <a:pos x="36" y="104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65" y="88"/>
                </a:cxn>
                <a:cxn ang="0">
                  <a:pos x="83" y="76"/>
                </a:cxn>
                <a:cxn ang="0">
                  <a:pos x="102" y="66"/>
                </a:cxn>
                <a:cxn ang="0">
                  <a:pos x="120" y="57"/>
                </a:cxn>
                <a:cxn ang="0">
                  <a:pos x="120" y="57"/>
                </a:cxn>
                <a:cxn ang="0">
                  <a:pos x="146" y="47"/>
                </a:cxn>
                <a:cxn ang="0">
                  <a:pos x="172" y="37"/>
                </a:cxn>
                <a:cxn ang="0">
                  <a:pos x="185" y="32"/>
                </a:cxn>
                <a:cxn ang="0">
                  <a:pos x="199" y="25"/>
                </a:cxn>
                <a:cxn ang="0">
                  <a:pos x="210" y="19"/>
                </a:cxn>
                <a:cxn ang="0">
                  <a:pos x="221" y="11"/>
                </a:cxn>
                <a:cxn ang="0">
                  <a:pos x="221" y="11"/>
                </a:cxn>
                <a:cxn ang="0">
                  <a:pos x="223" y="8"/>
                </a:cxn>
                <a:cxn ang="0">
                  <a:pos x="223" y="7"/>
                </a:cxn>
                <a:cxn ang="0">
                  <a:pos x="222" y="4"/>
                </a:cxn>
                <a:cxn ang="0">
                  <a:pos x="222" y="3"/>
                </a:cxn>
                <a:cxn ang="0">
                  <a:pos x="218" y="0"/>
                </a:cxn>
                <a:cxn ang="0">
                  <a:pos x="216" y="0"/>
                </a:cxn>
                <a:cxn ang="0">
                  <a:pos x="213" y="2"/>
                </a:cxn>
                <a:cxn ang="0">
                  <a:pos x="213" y="2"/>
                </a:cxn>
              </a:cxnLst>
              <a:rect l="0" t="0" r="r" b="b"/>
              <a:pathLst>
                <a:path w="223" h="120">
                  <a:moveTo>
                    <a:pt x="213" y="2"/>
                  </a:moveTo>
                  <a:lnTo>
                    <a:pt x="213" y="2"/>
                  </a:lnTo>
                  <a:lnTo>
                    <a:pt x="202" y="10"/>
                  </a:lnTo>
                  <a:lnTo>
                    <a:pt x="191" y="15"/>
                  </a:lnTo>
                  <a:lnTo>
                    <a:pt x="167" y="25"/>
                  </a:lnTo>
                  <a:lnTo>
                    <a:pt x="167" y="25"/>
                  </a:lnTo>
                  <a:lnTo>
                    <a:pt x="151" y="33"/>
                  </a:lnTo>
                  <a:lnTo>
                    <a:pt x="134" y="40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90" y="58"/>
                  </a:lnTo>
                  <a:lnTo>
                    <a:pt x="80" y="64"/>
                  </a:lnTo>
                  <a:lnTo>
                    <a:pt x="68" y="72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5" y="97"/>
                  </a:lnTo>
                  <a:lnTo>
                    <a:pt x="19" y="102"/>
                  </a:lnTo>
                  <a:lnTo>
                    <a:pt x="13" y="106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2" y="110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3" y="118"/>
                  </a:lnTo>
                  <a:lnTo>
                    <a:pt x="18" y="117"/>
                  </a:lnTo>
                  <a:lnTo>
                    <a:pt x="27" y="110"/>
                  </a:lnTo>
                  <a:lnTo>
                    <a:pt x="36" y="104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5" y="88"/>
                  </a:lnTo>
                  <a:lnTo>
                    <a:pt x="83" y="76"/>
                  </a:lnTo>
                  <a:lnTo>
                    <a:pt x="102" y="66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46" y="47"/>
                  </a:lnTo>
                  <a:lnTo>
                    <a:pt x="172" y="37"/>
                  </a:lnTo>
                  <a:lnTo>
                    <a:pt x="185" y="32"/>
                  </a:lnTo>
                  <a:lnTo>
                    <a:pt x="199" y="25"/>
                  </a:lnTo>
                  <a:lnTo>
                    <a:pt x="210" y="19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23" y="8"/>
                  </a:lnTo>
                  <a:lnTo>
                    <a:pt x="223" y="7"/>
                  </a:lnTo>
                  <a:lnTo>
                    <a:pt x="222" y="4"/>
                  </a:lnTo>
                  <a:lnTo>
                    <a:pt x="222" y="3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3" y="2"/>
                  </a:lnTo>
                  <a:lnTo>
                    <a:pt x="21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Freeform 1057"/>
            <p:cNvSpPr/>
            <p:nvPr/>
          </p:nvSpPr>
          <p:spPr bwMode="auto">
            <a:xfrm>
              <a:off x="4805363" y="4244975"/>
              <a:ext cx="92075" cy="49213"/>
            </a:xfrm>
            <a:custGeom>
              <a:cxnLst>
                <a:cxn ang="0">
                  <a:pos x="228" y="0"/>
                </a:cxn>
                <a:cxn ang="0">
                  <a:pos x="228" y="0"/>
                </a:cxn>
                <a:cxn ang="0">
                  <a:pos x="221" y="0"/>
                </a:cxn>
                <a:cxn ang="0">
                  <a:pos x="213" y="3"/>
                </a:cxn>
                <a:cxn ang="0">
                  <a:pos x="199" y="8"/>
                </a:cxn>
                <a:cxn ang="0">
                  <a:pos x="171" y="21"/>
                </a:cxn>
                <a:cxn ang="0">
                  <a:pos x="171" y="21"/>
                </a:cxn>
                <a:cxn ang="0">
                  <a:pos x="105" y="50"/>
                </a:cxn>
                <a:cxn ang="0">
                  <a:pos x="105" y="50"/>
                </a:cxn>
                <a:cxn ang="0">
                  <a:pos x="76" y="61"/>
                </a:cxn>
                <a:cxn ang="0">
                  <a:pos x="63" y="69"/>
                </a:cxn>
                <a:cxn ang="0">
                  <a:pos x="48" y="77"/>
                </a:cxn>
                <a:cxn ang="0">
                  <a:pos x="35" y="85"/>
                </a:cxn>
                <a:cxn ang="0">
                  <a:pos x="24" y="94"/>
                </a:cxn>
                <a:cxn ang="0">
                  <a:pos x="12" y="105"/>
                </a:cxn>
                <a:cxn ang="0">
                  <a:pos x="1" y="115"/>
                </a:cxn>
                <a:cxn ang="0">
                  <a:pos x="1" y="115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0" y="112"/>
                </a:cxn>
                <a:cxn ang="0">
                  <a:pos x="33" y="102"/>
                </a:cxn>
                <a:cxn ang="0">
                  <a:pos x="44" y="93"/>
                </a:cxn>
                <a:cxn ang="0">
                  <a:pos x="59" y="84"/>
                </a:cxn>
                <a:cxn ang="0">
                  <a:pos x="72" y="77"/>
                </a:cxn>
                <a:cxn ang="0">
                  <a:pos x="86" y="69"/>
                </a:cxn>
                <a:cxn ang="0">
                  <a:pos x="116" y="57"/>
                </a:cxn>
                <a:cxn ang="0">
                  <a:pos x="116" y="57"/>
                </a:cxn>
                <a:cxn ang="0">
                  <a:pos x="158" y="39"/>
                </a:cxn>
                <a:cxn ang="0">
                  <a:pos x="158" y="39"/>
                </a:cxn>
                <a:cxn ang="0">
                  <a:pos x="192" y="22"/>
                </a:cxn>
                <a:cxn ang="0">
                  <a:pos x="211" y="14"/>
                </a:cxn>
                <a:cxn ang="0">
                  <a:pos x="220" y="12"/>
                </a:cxn>
                <a:cxn ang="0">
                  <a:pos x="228" y="10"/>
                </a:cxn>
                <a:cxn ang="0">
                  <a:pos x="228" y="10"/>
                </a:cxn>
                <a:cxn ang="0">
                  <a:pos x="230" y="10"/>
                </a:cxn>
                <a:cxn ang="0">
                  <a:pos x="232" y="9"/>
                </a:cxn>
                <a:cxn ang="0">
                  <a:pos x="233" y="5"/>
                </a:cxn>
                <a:cxn ang="0">
                  <a:pos x="232" y="1"/>
                </a:cxn>
                <a:cxn ang="0">
                  <a:pos x="230" y="0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233" h="125">
                  <a:moveTo>
                    <a:pt x="228" y="0"/>
                  </a:moveTo>
                  <a:lnTo>
                    <a:pt x="228" y="0"/>
                  </a:lnTo>
                  <a:lnTo>
                    <a:pt x="221" y="0"/>
                  </a:lnTo>
                  <a:lnTo>
                    <a:pt x="213" y="3"/>
                  </a:lnTo>
                  <a:lnTo>
                    <a:pt x="199" y="8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76" y="61"/>
                  </a:lnTo>
                  <a:lnTo>
                    <a:pt x="63" y="69"/>
                  </a:lnTo>
                  <a:lnTo>
                    <a:pt x="48" y="77"/>
                  </a:lnTo>
                  <a:lnTo>
                    <a:pt x="35" y="85"/>
                  </a:lnTo>
                  <a:lnTo>
                    <a:pt x="24" y="94"/>
                  </a:lnTo>
                  <a:lnTo>
                    <a:pt x="12" y="10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0" y="112"/>
                  </a:lnTo>
                  <a:lnTo>
                    <a:pt x="33" y="102"/>
                  </a:lnTo>
                  <a:lnTo>
                    <a:pt x="44" y="93"/>
                  </a:lnTo>
                  <a:lnTo>
                    <a:pt x="59" y="84"/>
                  </a:lnTo>
                  <a:lnTo>
                    <a:pt x="72" y="77"/>
                  </a:lnTo>
                  <a:lnTo>
                    <a:pt x="86" y="69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92" y="22"/>
                  </a:lnTo>
                  <a:lnTo>
                    <a:pt x="211" y="14"/>
                  </a:lnTo>
                  <a:lnTo>
                    <a:pt x="220" y="12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2" y="9"/>
                  </a:lnTo>
                  <a:lnTo>
                    <a:pt x="233" y="5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1058"/>
            <p:cNvSpPr/>
            <p:nvPr/>
          </p:nvSpPr>
          <p:spPr bwMode="auto">
            <a:xfrm>
              <a:off x="4822826" y="4260850"/>
              <a:ext cx="85725" cy="53975"/>
            </a:xfrm>
            <a:custGeom>
              <a:cxnLst>
                <a:cxn ang="0">
                  <a:pos x="210" y="1"/>
                </a:cxn>
                <a:cxn ang="0">
                  <a:pos x="210" y="1"/>
                </a:cxn>
                <a:cxn ang="0">
                  <a:pos x="182" y="16"/>
                </a:cxn>
                <a:cxn ang="0">
                  <a:pos x="156" y="29"/>
                </a:cxn>
                <a:cxn ang="0">
                  <a:pos x="101" y="58"/>
                </a:cxn>
                <a:cxn ang="0">
                  <a:pos x="75" y="73"/>
                </a:cxn>
                <a:cxn ang="0">
                  <a:pos x="49" y="89"/>
                </a:cxn>
                <a:cxn ang="0">
                  <a:pos x="25" y="107"/>
                </a:cxn>
                <a:cxn ang="0">
                  <a:pos x="3" y="128"/>
                </a:cxn>
                <a:cxn ang="0">
                  <a:pos x="3" y="128"/>
                </a:cxn>
                <a:cxn ang="0">
                  <a:pos x="2" y="130"/>
                </a:cxn>
                <a:cxn ang="0">
                  <a:pos x="0" y="132"/>
                </a:cxn>
                <a:cxn ang="0">
                  <a:pos x="3" y="136"/>
                </a:cxn>
                <a:cxn ang="0">
                  <a:pos x="7" y="137"/>
                </a:cxn>
                <a:cxn ang="0">
                  <a:pos x="8" y="137"/>
                </a:cxn>
                <a:cxn ang="0">
                  <a:pos x="11" y="136"/>
                </a:cxn>
                <a:cxn ang="0">
                  <a:pos x="11" y="136"/>
                </a:cxn>
                <a:cxn ang="0">
                  <a:pos x="33" y="115"/>
                </a:cxn>
                <a:cxn ang="0">
                  <a:pos x="57" y="98"/>
                </a:cxn>
                <a:cxn ang="0">
                  <a:pos x="83" y="81"/>
                </a:cxn>
                <a:cxn ang="0">
                  <a:pos x="109" y="67"/>
                </a:cxn>
                <a:cxn ang="0">
                  <a:pos x="163" y="39"/>
                </a:cxn>
                <a:cxn ang="0">
                  <a:pos x="189" y="25"/>
                </a:cxn>
                <a:cxn ang="0">
                  <a:pos x="215" y="11"/>
                </a:cxn>
                <a:cxn ang="0">
                  <a:pos x="215" y="11"/>
                </a:cxn>
                <a:cxn ang="0">
                  <a:pos x="218" y="9"/>
                </a:cxn>
                <a:cxn ang="0">
                  <a:pos x="218" y="8"/>
                </a:cxn>
                <a:cxn ang="0">
                  <a:pos x="218" y="4"/>
                </a:cxn>
                <a:cxn ang="0">
                  <a:pos x="214" y="1"/>
                </a:cxn>
                <a:cxn ang="0">
                  <a:pos x="212" y="0"/>
                </a:cxn>
                <a:cxn ang="0">
                  <a:pos x="210" y="1"/>
                </a:cxn>
                <a:cxn ang="0">
                  <a:pos x="210" y="1"/>
                </a:cxn>
              </a:cxnLst>
              <a:rect l="0" t="0" r="r" b="b"/>
              <a:pathLst>
                <a:path w="218" h="137">
                  <a:moveTo>
                    <a:pt x="210" y="1"/>
                  </a:moveTo>
                  <a:lnTo>
                    <a:pt x="210" y="1"/>
                  </a:lnTo>
                  <a:lnTo>
                    <a:pt x="182" y="16"/>
                  </a:lnTo>
                  <a:lnTo>
                    <a:pt x="156" y="29"/>
                  </a:lnTo>
                  <a:lnTo>
                    <a:pt x="101" y="58"/>
                  </a:lnTo>
                  <a:lnTo>
                    <a:pt x="75" y="73"/>
                  </a:lnTo>
                  <a:lnTo>
                    <a:pt x="49" y="89"/>
                  </a:lnTo>
                  <a:lnTo>
                    <a:pt x="25" y="107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3" y="136"/>
                  </a:lnTo>
                  <a:lnTo>
                    <a:pt x="7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3" y="115"/>
                  </a:lnTo>
                  <a:lnTo>
                    <a:pt x="57" y="98"/>
                  </a:lnTo>
                  <a:lnTo>
                    <a:pt x="83" y="81"/>
                  </a:lnTo>
                  <a:lnTo>
                    <a:pt x="109" y="67"/>
                  </a:lnTo>
                  <a:lnTo>
                    <a:pt x="163" y="39"/>
                  </a:lnTo>
                  <a:lnTo>
                    <a:pt x="189" y="25"/>
                  </a:lnTo>
                  <a:lnTo>
                    <a:pt x="215" y="11"/>
                  </a:lnTo>
                  <a:lnTo>
                    <a:pt x="215" y="11"/>
                  </a:lnTo>
                  <a:lnTo>
                    <a:pt x="218" y="9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10" y="1"/>
                  </a:lnTo>
                  <a:lnTo>
                    <a:pt x="2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1059"/>
            <p:cNvSpPr/>
            <p:nvPr/>
          </p:nvSpPr>
          <p:spPr bwMode="auto">
            <a:xfrm>
              <a:off x="4814888" y="4289425"/>
              <a:ext cx="93663" cy="69850"/>
            </a:xfrm>
            <a:custGeom>
              <a:cxnLst>
                <a:cxn ang="0">
                  <a:pos x="228" y="0"/>
                </a:cxn>
                <a:cxn ang="0">
                  <a:pos x="228" y="0"/>
                </a:cxn>
                <a:cxn ang="0">
                  <a:pos x="214" y="6"/>
                </a:cxn>
                <a:cxn ang="0">
                  <a:pos x="199" y="14"/>
                </a:cxn>
                <a:cxn ang="0">
                  <a:pos x="173" y="31"/>
                </a:cxn>
                <a:cxn ang="0">
                  <a:pos x="122" y="69"/>
                </a:cxn>
                <a:cxn ang="0">
                  <a:pos x="122" y="69"/>
                </a:cxn>
                <a:cxn ang="0">
                  <a:pos x="91" y="91"/>
                </a:cxn>
                <a:cxn ang="0">
                  <a:pos x="61" y="116"/>
                </a:cxn>
                <a:cxn ang="0">
                  <a:pos x="31" y="141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71"/>
                </a:cxn>
                <a:cxn ang="0">
                  <a:pos x="3" y="175"/>
                </a:cxn>
                <a:cxn ang="0">
                  <a:pos x="7" y="176"/>
                </a:cxn>
                <a:cxn ang="0">
                  <a:pos x="8" y="176"/>
                </a:cxn>
                <a:cxn ang="0">
                  <a:pos x="11" y="175"/>
                </a:cxn>
                <a:cxn ang="0">
                  <a:pos x="11" y="175"/>
                </a:cxn>
                <a:cxn ang="0">
                  <a:pos x="36" y="153"/>
                </a:cxn>
                <a:cxn ang="0">
                  <a:pos x="62" y="132"/>
                </a:cxn>
                <a:cxn ang="0">
                  <a:pos x="88" y="111"/>
                </a:cxn>
                <a:cxn ang="0">
                  <a:pos x="114" y="89"/>
                </a:cxn>
                <a:cxn ang="0">
                  <a:pos x="114" y="89"/>
                </a:cxn>
                <a:cxn ang="0">
                  <a:pos x="129" y="77"/>
                </a:cxn>
                <a:cxn ang="0">
                  <a:pos x="144" y="66"/>
                </a:cxn>
                <a:cxn ang="0">
                  <a:pos x="176" y="45"/>
                </a:cxn>
                <a:cxn ang="0">
                  <a:pos x="176" y="45"/>
                </a:cxn>
                <a:cxn ang="0">
                  <a:pos x="202" y="27"/>
                </a:cxn>
                <a:cxn ang="0">
                  <a:pos x="216" y="18"/>
                </a:cxn>
                <a:cxn ang="0">
                  <a:pos x="231" y="11"/>
                </a:cxn>
                <a:cxn ang="0">
                  <a:pos x="231" y="11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4"/>
                </a:cxn>
                <a:cxn ang="0">
                  <a:pos x="233" y="1"/>
                </a:cxn>
                <a:cxn ang="0">
                  <a:pos x="232" y="0"/>
                </a:cxn>
                <a:cxn ang="0">
                  <a:pos x="231" y="0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235" h="176">
                  <a:moveTo>
                    <a:pt x="228" y="0"/>
                  </a:moveTo>
                  <a:lnTo>
                    <a:pt x="228" y="0"/>
                  </a:lnTo>
                  <a:lnTo>
                    <a:pt x="214" y="6"/>
                  </a:lnTo>
                  <a:lnTo>
                    <a:pt x="199" y="14"/>
                  </a:lnTo>
                  <a:lnTo>
                    <a:pt x="173" y="31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91" y="91"/>
                  </a:lnTo>
                  <a:lnTo>
                    <a:pt x="61" y="116"/>
                  </a:lnTo>
                  <a:lnTo>
                    <a:pt x="31" y="141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71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36" y="153"/>
                  </a:lnTo>
                  <a:lnTo>
                    <a:pt x="62" y="132"/>
                  </a:lnTo>
                  <a:lnTo>
                    <a:pt x="88" y="111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29" y="77"/>
                  </a:lnTo>
                  <a:lnTo>
                    <a:pt x="144" y="66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202" y="27"/>
                  </a:lnTo>
                  <a:lnTo>
                    <a:pt x="216" y="18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4"/>
                  </a:lnTo>
                  <a:lnTo>
                    <a:pt x="233" y="1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Freeform 1060"/>
            <p:cNvSpPr/>
            <p:nvPr/>
          </p:nvSpPr>
          <p:spPr bwMode="auto">
            <a:xfrm>
              <a:off x="4819651" y="4319588"/>
              <a:ext cx="98425" cy="66675"/>
            </a:xfrm>
            <a:custGeom>
              <a:cxnLst>
                <a:cxn ang="0">
                  <a:pos x="236" y="2"/>
                </a:cxn>
                <a:cxn ang="0">
                  <a:pos x="236" y="2"/>
                </a:cxn>
                <a:cxn ang="0">
                  <a:pos x="221" y="13"/>
                </a:cxn>
                <a:cxn ang="0">
                  <a:pos x="207" y="22"/>
                </a:cxn>
                <a:cxn ang="0">
                  <a:pos x="174" y="41"/>
                </a:cxn>
                <a:cxn ang="0">
                  <a:pos x="174" y="41"/>
                </a:cxn>
                <a:cxn ang="0">
                  <a:pos x="101" y="84"/>
                </a:cxn>
                <a:cxn ang="0">
                  <a:pos x="101" y="84"/>
                </a:cxn>
                <a:cxn ang="0">
                  <a:pos x="75" y="102"/>
                </a:cxn>
                <a:cxn ang="0">
                  <a:pos x="50" y="121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0" y="168"/>
                </a:cxn>
                <a:cxn ang="0">
                  <a:pos x="2" y="169"/>
                </a:cxn>
                <a:cxn ang="0">
                  <a:pos x="5" y="170"/>
                </a:cxn>
                <a:cxn ang="0">
                  <a:pos x="8" y="170"/>
                </a:cxn>
                <a:cxn ang="0">
                  <a:pos x="11" y="169"/>
                </a:cxn>
                <a:cxn ang="0">
                  <a:pos x="11" y="169"/>
                </a:cxn>
                <a:cxn ang="0">
                  <a:pos x="37" y="147"/>
                </a:cxn>
                <a:cxn ang="0">
                  <a:pos x="64" y="124"/>
                </a:cxn>
                <a:cxn ang="0">
                  <a:pos x="93" y="104"/>
                </a:cxn>
                <a:cxn ang="0">
                  <a:pos x="108" y="93"/>
                </a:cxn>
                <a:cxn ang="0">
                  <a:pos x="123" y="85"/>
                </a:cxn>
                <a:cxn ang="0">
                  <a:pos x="123" y="85"/>
                </a:cxn>
                <a:cxn ang="0">
                  <a:pos x="157" y="66"/>
                </a:cxn>
                <a:cxn ang="0">
                  <a:pos x="190" y="45"/>
                </a:cxn>
                <a:cxn ang="0">
                  <a:pos x="190" y="45"/>
                </a:cxn>
                <a:cxn ang="0">
                  <a:pos x="217" y="29"/>
                </a:cxn>
                <a:cxn ang="0">
                  <a:pos x="232" y="20"/>
                </a:cxn>
                <a:cxn ang="0">
                  <a:pos x="244" y="9"/>
                </a:cxn>
                <a:cxn ang="0">
                  <a:pos x="244" y="9"/>
                </a:cxn>
                <a:cxn ang="0">
                  <a:pos x="246" y="8"/>
                </a:cxn>
                <a:cxn ang="0">
                  <a:pos x="246" y="5"/>
                </a:cxn>
                <a:cxn ang="0">
                  <a:pos x="245" y="2"/>
                </a:cxn>
                <a:cxn ang="0">
                  <a:pos x="241" y="0"/>
                </a:cxn>
                <a:cxn ang="0">
                  <a:pos x="238" y="0"/>
                </a:cxn>
                <a:cxn ang="0">
                  <a:pos x="236" y="2"/>
                </a:cxn>
                <a:cxn ang="0">
                  <a:pos x="236" y="2"/>
                </a:cxn>
              </a:cxnLst>
              <a:rect l="0" t="0" r="r" b="b"/>
              <a:pathLst>
                <a:path w="246" h="170">
                  <a:moveTo>
                    <a:pt x="236" y="2"/>
                  </a:moveTo>
                  <a:lnTo>
                    <a:pt x="236" y="2"/>
                  </a:lnTo>
                  <a:lnTo>
                    <a:pt x="221" y="13"/>
                  </a:lnTo>
                  <a:lnTo>
                    <a:pt x="207" y="22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75" y="102"/>
                  </a:lnTo>
                  <a:lnTo>
                    <a:pt x="50" y="12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2" y="169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37" y="147"/>
                  </a:lnTo>
                  <a:lnTo>
                    <a:pt x="64" y="124"/>
                  </a:lnTo>
                  <a:lnTo>
                    <a:pt x="93" y="104"/>
                  </a:lnTo>
                  <a:lnTo>
                    <a:pt x="108" y="93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57" y="66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217" y="29"/>
                  </a:lnTo>
                  <a:lnTo>
                    <a:pt x="232" y="20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5" y="2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6" y="2"/>
                  </a:lnTo>
                  <a:lnTo>
                    <a:pt x="2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Freeform 1061"/>
            <p:cNvSpPr/>
            <p:nvPr/>
          </p:nvSpPr>
          <p:spPr bwMode="auto">
            <a:xfrm>
              <a:off x="4827588" y="4351338"/>
              <a:ext cx="95250" cy="65088"/>
            </a:xfrm>
            <a:custGeom>
              <a:cxnLst>
                <a:cxn ang="0">
                  <a:pos x="230" y="1"/>
                </a:cxn>
                <a:cxn ang="0">
                  <a:pos x="230" y="1"/>
                </a:cxn>
                <a:cxn ang="0">
                  <a:pos x="224" y="7"/>
                </a:cxn>
                <a:cxn ang="0">
                  <a:pos x="217" y="12"/>
                </a:cxn>
                <a:cxn ang="0">
                  <a:pos x="202" y="22"/>
                </a:cxn>
                <a:cxn ang="0">
                  <a:pos x="186" y="31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152" y="52"/>
                </a:cxn>
                <a:cxn ang="0">
                  <a:pos x="132" y="64"/>
                </a:cxn>
                <a:cxn ang="0">
                  <a:pos x="114" y="75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60" y="109"/>
                </a:cxn>
                <a:cxn ang="0">
                  <a:pos x="26" y="132"/>
                </a:cxn>
                <a:cxn ang="0">
                  <a:pos x="26" y="132"/>
                </a:cxn>
                <a:cxn ang="0">
                  <a:pos x="19" y="137"/>
                </a:cxn>
                <a:cxn ang="0">
                  <a:pos x="11" y="143"/>
                </a:cxn>
                <a:cxn ang="0">
                  <a:pos x="4" y="149"/>
                </a:cxn>
                <a:cxn ang="0">
                  <a:pos x="3" y="153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61"/>
                </a:cxn>
                <a:cxn ang="0">
                  <a:pos x="2" y="162"/>
                </a:cxn>
                <a:cxn ang="0">
                  <a:pos x="6" y="165"/>
                </a:cxn>
                <a:cxn ang="0">
                  <a:pos x="9" y="165"/>
                </a:cxn>
                <a:cxn ang="0">
                  <a:pos x="11" y="164"/>
                </a:cxn>
                <a:cxn ang="0">
                  <a:pos x="12" y="161"/>
                </a:cxn>
                <a:cxn ang="0">
                  <a:pos x="12" y="161"/>
                </a:cxn>
                <a:cxn ang="0">
                  <a:pos x="15" y="154"/>
                </a:cxn>
                <a:cxn ang="0">
                  <a:pos x="20" y="149"/>
                </a:cxn>
                <a:cxn ang="0">
                  <a:pos x="28" y="143"/>
                </a:cxn>
                <a:cxn ang="0">
                  <a:pos x="36" y="137"/>
                </a:cxn>
                <a:cxn ang="0">
                  <a:pos x="53" y="127"/>
                </a:cxn>
                <a:cxn ang="0">
                  <a:pos x="66" y="119"/>
                </a:cxn>
                <a:cxn ang="0">
                  <a:pos x="66" y="119"/>
                </a:cxn>
                <a:cxn ang="0">
                  <a:pos x="100" y="97"/>
                </a:cxn>
                <a:cxn ang="0">
                  <a:pos x="118" y="86"/>
                </a:cxn>
                <a:cxn ang="0">
                  <a:pos x="136" y="76"/>
                </a:cxn>
                <a:cxn ang="0">
                  <a:pos x="136" y="76"/>
                </a:cxn>
                <a:cxn ang="0">
                  <a:pos x="151" y="68"/>
                </a:cxn>
                <a:cxn ang="0">
                  <a:pos x="165" y="59"/>
                </a:cxn>
                <a:cxn ang="0">
                  <a:pos x="191" y="39"/>
                </a:cxn>
                <a:cxn ang="0">
                  <a:pos x="191" y="39"/>
                </a:cxn>
                <a:cxn ang="0">
                  <a:pos x="203" y="31"/>
                </a:cxn>
                <a:cxn ang="0">
                  <a:pos x="216" y="25"/>
                </a:cxn>
                <a:cxn ang="0">
                  <a:pos x="228" y="18"/>
                </a:cxn>
                <a:cxn ang="0">
                  <a:pos x="238" y="9"/>
                </a:cxn>
                <a:cxn ang="0">
                  <a:pos x="238" y="9"/>
                </a:cxn>
                <a:cxn ang="0">
                  <a:pos x="240" y="8"/>
                </a:cxn>
                <a:cxn ang="0">
                  <a:pos x="241" y="5"/>
                </a:cxn>
                <a:cxn ang="0">
                  <a:pos x="238" y="1"/>
                </a:cxn>
                <a:cxn ang="0">
                  <a:pos x="234" y="0"/>
                </a:cxn>
                <a:cxn ang="0">
                  <a:pos x="233" y="0"/>
                </a:cxn>
                <a:cxn ang="0">
                  <a:pos x="230" y="1"/>
                </a:cxn>
                <a:cxn ang="0">
                  <a:pos x="230" y="1"/>
                </a:cxn>
              </a:cxnLst>
              <a:rect l="0" t="0" r="r" b="b"/>
              <a:pathLst>
                <a:path w="241" h="165">
                  <a:moveTo>
                    <a:pt x="230" y="1"/>
                  </a:moveTo>
                  <a:lnTo>
                    <a:pt x="230" y="1"/>
                  </a:lnTo>
                  <a:lnTo>
                    <a:pt x="224" y="7"/>
                  </a:lnTo>
                  <a:lnTo>
                    <a:pt x="217" y="12"/>
                  </a:lnTo>
                  <a:lnTo>
                    <a:pt x="202" y="22"/>
                  </a:lnTo>
                  <a:lnTo>
                    <a:pt x="186" y="3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52" y="52"/>
                  </a:lnTo>
                  <a:lnTo>
                    <a:pt x="132" y="64"/>
                  </a:lnTo>
                  <a:lnTo>
                    <a:pt x="114" y="75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60" y="109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19" y="137"/>
                  </a:lnTo>
                  <a:lnTo>
                    <a:pt x="11" y="143"/>
                  </a:lnTo>
                  <a:lnTo>
                    <a:pt x="4" y="149"/>
                  </a:lnTo>
                  <a:lnTo>
                    <a:pt x="3" y="15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2" y="162"/>
                  </a:lnTo>
                  <a:lnTo>
                    <a:pt x="6" y="165"/>
                  </a:lnTo>
                  <a:lnTo>
                    <a:pt x="9" y="165"/>
                  </a:lnTo>
                  <a:lnTo>
                    <a:pt x="11" y="164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5" y="154"/>
                  </a:lnTo>
                  <a:lnTo>
                    <a:pt x="20" y="149"/>
                  </a:lnTo>
                  <a:lnTo>
                    <a:pt x="28" y="143"/>
                  </a:lnTo>
                  <a:lnTo>
                    <a:pt x="36" y="137"/>
                  </a:lnTo>
                  <a:lnTo>
                    <a:pt x="53" y="127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100" y="97"/>
                  </a:lnTo>
                  <a:lnTo>
                    <a:pt x="118" y="86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203" y="31"/>
                  </a:lnTo>
                  <a:lnTo>
                    <a:pt x="216" y="25"/>
                  </a:lnTo>
                  <a:lnTo>
                    <a:pt x="228" y="18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0" y="8"/>
                  </a:lnTo>
                  <a:lnTo>
                    <a:pt x="241" y="5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0" y="1"/>
                  </a:lnTo>
                  <a:lnTo>
                    <a:pt x="23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Freeform 1062"/>
            <p:cNvSpPr/>
            <p:nvPr/>
          </p:nvSpPr>
          <p:spPr bwMode="auto">
            <a:xfrm>
              <a:off x="4822826" y="4378325"/>
              <a:ext cx="101600" cy="68263"/>
            </a:xfrm>
            <a:custGeom>
              <a:cxnLst>
                <a:cxn ang="0">
                  <a:pos x="249" y="1"/>
                </a:cxn>
                <a:cxn ang="0">
                  <a:pos x="249" y="1"/>
                </a:cxn>
                <a:cxn ang="0">
                  <a:pos x="219" y="17"/>
                </a:cxn>
                <a:cxn ang="0">
                  <a:pos x="188" y="33"/>
                </a:cxn>
                <a:cxn ang="0">
                  <a:pos x="157" y="51"/>
                </a:cxn>
                <a:cxn ang="0">
                  <a:pos x="129" y="69"/>
                </a:cxn>
                <a:cxn ang="0">
                  <a:pos x="129" y="69"/>
                </a:cxn>
                <a:cxn ang="0">
                  <a:pos x="99" y="89"/>
                </a:cxn>
                <a:cxn ang="0">
                  <a:pos x="69" y="111"/>
                </a:cxn>
                <a:cxn ang="0">
                  <a:pos x="69" y="111"/>
                </a:cxn>
                <a:cxn ang="0">
                  <a:pos x="54" y="124"/>
                </a:cxn>
                <a:cxn ang="0">
                  <a:pos x="40" y="140"/>
                </a:cxn>
                <a:cxn ang="0">
                  <a:pos x="31" y="147"/>
                </a:cxn>
                <a:cxn ang="0">
                  <a:pos x="23" y="153"/>
                </a:cxn>
                <a:cxn ang="0">
                  <a:pos x="14" y="158"/>
                </a:cxn>
                <a:cxn ang="0">
                  <a:pos x="6" y="161"/>
                </a:cxn>
                <a:cxn ang="0">
                  <a:pos x="6" y="161"/>
                </a:cxn>
                <a:cxn ang="0">
                  <a:pos x="3" y="161"/>
                </a:cxn>
                <a:cxn ang="0">
                  <a:pos x="2" y="164"/>
                </a:cxn>
                <a:cxn ang="0">
                  <a:pos x="0" y="165"/>
                </a:cxn>
                <a:cxn ang="0">
                  <a:pos x="2" y="167"/>
                </a:cxn>
                <a:cxn ang="0">
                  <a:pos x="3" y="170"/>
                </a:cxn>
                <a:cxn ang="0">
                  <a:pos x="6" y="171"/>
                </a:cxn>
                <a:cxn ang="0">
                  <a:pos x="8" y="171"/>
                </a:cxn>
                <a:cxn ang="0">
                  <a:pos x="8" y="171"/>
                </a:cxn>
                <a:cxn ang="0">
                  <a:pos x="14" y="170"/>
                </a:cxn>
                <a:cxn ang="0">
                  <a:pos x="20" y="167"/>
                </a:cxn>
                <a:cxn ang="0">
                  <a:pos x="29" y="162"/>
                </a:cxn>
                <a:cxn ang="0">
                  <a:pos x="38" y="154"/>
                </a:cxn>
                <a:cxn ang="0">
                  <a:pos x="46" y="147"/>
                </a:cxn>
                <a:cxn ang="0">
                  <a:pos x="46" y="147"/>
                </a:cxn>
                <a:cxn ang="0">
                  <a:pos x="66" y="130"/>
                </a:cxn>
                <a:cxn ang="0">
                  <a:pos x="86" y="114"/>
                </a:cxn>
                <a:cxn ang="0">
                  <a:pos x="126" y="85"/>
                </a:cxn>
                <a:cxn ang="0">
                  <a:pos x="126" y="85"/>
                </a:cxn>
                <a:cxn ang="0">
                  <a:pos x="140" y="75"/>
                </a:cxn>
                <a:cxn ang="0">
                  <a:pos x="156" y="64"/>
                </a:cxn>
                <a:cxn ang="0">
                  <a:pos x="189" y="45"/>
                </a:cxn>
                <a:cxn ang="0">
                  <a:pos x="222" y="28"/>
                </a:cxn>
                <a:cxn ang="0">
                  <a:pos x="256" y="11"/>
                </a:cxn>
                <a:cxn ang="0">
                  <a:pos x="256" y="11"/>
                </a:cxn>
                <a:cxn ang="0">
                  <a:pos x="257" y="9"/>
                </a:cxn>
                <a:cxn ang="0">
                  <a:pos x="258" y="8"/>
                </a:cxn>
                <a:cxn ang="0">
                  <a:pos x="257" y="4"/>
                </a:cxn>
                <a:cxn ang="0">
                  <a:pos x="254" y="1"/>
                </a:cxn>
                <a:cxn ang="0">
                  <a:pos x="252" y="0"/>
                </a:cxn>
                <a:cxn ang="0">
                  <a:pos x="249" y="1"/>
                </a:cxn>
                <a:cxn ang="0">
                  <a:pos x="249" y="1"/>
                </a:cxn>
              </a:cxnLst>
              <a:rect l="0" t="0" r="r" b="b"/>
              <a:pathLst>
                <a:path w="258" h="171">
                  <a:moveTo>
                    <a:pt x="249" y="1"/>
                  </a:moveTo>
                  <a:lnTo>
                    <a:pt x="249" y="1"/>
                  </a:lnTo>
                  <a:lnTo>
                    <a:pt x="219" y="17"/>
                  </a:lnTo>
                  <a:lnTo>
                    <a:pt x="188" y="33"/>
                  </a:lnTo>
                  <a:lnTo>
                    <a:pt x="157" y="51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99" y="89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54" y="124"/>
                  </a:lnTo>
                  <a:lnTo>
                    <a:pt x="40" y="140"/>
                  </a:lnTo>
                  <a:lnTo>
                    <a:pt x="31" y="147"/>
                  </a:lnTo>
                  <a:lnTo>
                    <a:pt x="23" y="153"/>
                  </a:lnTo>
                  <a:lnTo>
                    <a:pt x="14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7"/>
                  </a:lnTo>
                  <a:lnTo>
                    <a:pt x="3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4" y="170"/>
                  </a:lnTo>
                  <a:lnTo>
                    <a:pt x="20" y="167"/>
                  </a:lnTo>
                  <a:lnTo>
                    <a:pt x="29" y="162"/>
                  </a:lnTo>
                  <a:lnTo>
                    <a:pt x="38" y="154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66" y="130"/>
                  </a:lnTo>
                  <a:lnTo>
                    <a:pt x="86" y="114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40" y="75"/>
                  </a:lnTo>
                  <a:lnTo>
                    <a:pt x="156" y="64"/>
                  </a:lnTo>
                  <a:lnTo>
                    <a:pt x="189" y="45"/>
                  </a:lnTo>
                  <a:lnTo>
                    <a:pt x="222" y="28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57" y="9"/>
                  </a:lnTo>
                  <a:lnTo>
                    <a:pt x="258" y="8"/>
                  </a:lnTo>
                  <a:lnTo>
                    <a:pt x="257" y="4"/>
                  </a:lnTo>
                  <a:lnTo>
                    <a:pt x="254" y="1"/>
                  </a:lnTo>
                  <a:lnTo>
                    <a:pt x="252" y="0"/>
                  </a:lnTo>
                  <a:lnTo>
                    <a:pt x="249" y="1"/>
                  </a:lnTo>
                  <a:lnTo>
                    <a:pt x="2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Freeform 1063"/>
            <p:cNvSpPr/>
            <p:nvPr/>
          </p:nvSpPr>
          <p:spPr bwMode="auto">
            <a:xfrm>
              <a:off x="4827588" y="4410075"/>
              <a:ext cx="85725" cy="63500"/>
            </a:xfrm>
            <a:custGeom>
              <a:cxnLst>
                <a:cxn ang="0">
                  <a:pos x="208" y="1"/>
                </a:cxn>
                <a:cxn ang="0">
                  <a:pos x="208" y="1"/>
                </a:cxn>
                <a:cxn ang="0">
                  <a:pos x="155" y="34"/>
                </a:cxn>
                <a:cxn ang="0">
                  <a:pos x="127" y="52"/>
                </a:cxn>
                <a:cxn ang="0">
                  <a:pos x="101" y="69"/>
                </a:cxn>
                <a:cxn ang="0">
                  <a:pos x="75" y="89"/>
                </a:cxn>
                <a:cxn ang="0">
                  <a:pos x="50" y="108"/>
                </a:cxn>
                <a:cxn ang="0">
                  <a:pos x="25" y="129"/>
                </a:cxn>
                <a:cxn ang="0">
                  <a:pos x="2" y="150"/>
                </a:cxn>
                <a:cxn ang="0">
                  <a:pos x="2" y="150"/>
                </a:cxn>
                <a:cxn ang="0">
                  <a:pos x="0" y="153"/>
                </a:cxn>
                <a:cxn ang="0">
                  <a:pos x="0" y="154"/>
                </a:cxn>
                <a:cxn ang="0">
                  <a:pos x="2" y="158"/>
                </a:cxn>
                <a:cxn ang="0">
                  <a:pos x="6" y="161"/>
                </a:cxn>
                <a:cxn ang="0">
                  <a:pos x="8" y="159"/>
                </a:cxn>
                <a:cxn ang="0">
                  <a:pos x="11" y="158"/>
                </a:cxn>
                <a:cxn ang="0">
                  <a:pos x="11" y="158"/>
                </a:cxn>
                <a:cxn ang="0">
                  <a:pos x="33" y="137"/>
                </a:cxn>
                <a:cxn ang="0">
                  <a:pos x="58" y="116"/>
                </a:cxn>
                <a:cxn ang="0">
                  <a:pos x="83" y="98"/>
                </a:cxn>
                <a:cxn ang="0">
                  <a:pos x="108" y="78"/>
                </a:cxn>
                <a:cxn ang="0">
                  <a:pos x="134" y="61"/>
                </a:cxn>
                <a:cxn ang="0">
                  <a:pos x="161" y="43"/>
                </a:cxn>
                <a:cxn ang="0">
                  <a:pos x="215" y="12"/>
                </a:cxn>
                <a:cxn ang="0">
                  <a:pos x="215" y="12"/>
                </a:cxn>
                <a:cxn ang="0">
                  <a:pos x="216" y="9"/>
                </a:cxn>
                <a:cxn ang="0">
                  <a:pos x="217" y="8"/>
                </a:cxn>
                <a:cxn ang="0">
                  <a:pos x="216" y="4"/>
                </a:cxn>
                <a:cxn ang="0">
                  <a:pos x="213" y="1"/>
                </a:cxn>
                <a:cxn ang="0">
                  <a:pos x="211" y="0"/>
                </a:cxn>
                <a:cxn ang="0">
                  <a:pos x="208" y="1"/>
                </a:cxn>
                <a:cxn ang="0">
                  <a:pos x="208" y="1"/>
                </a:cxn>
              </a:cxnLst>
              <a:rect l="0" t="0" r="r" b="b"/>
              <a:pathLst>
                <a:path w="216" h="161">
                  <a:moveTo>
                    <a:pt x="208" y="1"/>
                  </a:moveTo>
                  <a:lnTo>
                    <a:pt x="208" y="1"/>
                  </a:lnTo>
                  <a:lnTo>
                    <a:pt x="155" y="34"/>
                  </a:lnTo>
                  <a:lnTo>
                    <a:pt x="127" y="52"/>
                  </a:lnTo>
                  <a:lnTo>
                    <a:pt x="101" y="69"/>
                  </a:lnTo>
                  <a:lnTo>
                    <a:pt x="75" y="89"/>
                  </a:lnTo>
                  <a:lnTo>
                    <a:pt x="50" y="108"/>
                  </a:lnTo>
                  <a:lnTo>
                    <a:pt x="25" y="129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2" y="158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33" y="137"/>
                  </a:lnTo>
                  <a:lnTo>
                    <a:pt x="58" y="116"/>
                  </a:lnTo>
                  <a:lnTo>
                    <a:pt x="83" y="98"/>
                  </a:lnTo>
                  <a:lnTo>
                    <a:pt x="108" y="78"/>
                  </a:lnTo>
                  <a:lnTo>
                    <a:pt x="134" y="61"/>
                  </a:lnTo>
                  <a:lnTo>
                    <a:pt x="161" y="43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6" y="9"/>
                  </a:lnTo>
                  <a:lnTo>
                    <a:pt x="217" y="8"/>
                  </a:lnTo>
                  <a:lnTo>
                    <a:pt x="216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08" y="1"/>
                  </a:lnTo>
                  <a:lnTo>
                    <a:pt x="20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Freeform 1064"/>
            <p:cNvSpPr/>
            <p:nvPr/>
          </p:nvSpPr>
          <p:spPr bwMode="auto">
            <a:xfrm>
              <a:off x="4806951" y="4443413"/>
              <a:ext cx="107950" cy="73025"/>
            </a:xfrm>
            <a:custGeom>
              <a:cxnLst>
                <a:cxn ang="0">
                  <a:pos x="266" y="0"/>
                </a:cxn>
                <a:cxn ang="0">
                  <a:pos x="266" y="0"/>
                </a:cxn>
                <a:cxn ang="0">
                  <a:pos x="232" y="25"/>
                </a:cxn>
                <a:cxn ang="0">
                  <a:pos x="195" y="49"/>
                </a:cxn>
                <a:cxn ang="0">
                  <a:pos x="123" y="94"/>
                </a:cxn>
                <a:cxn ang="0">
                  <a:pos x="123" y="94"/>
                </a:cxn>
                <a:cxn ang="0">
                  <a:pos x="62" y="131"/>
                </a:cxn>
                <a:cxn ang="0">
                  <a:pos x="30" y="152"/>
                </a:cxn>
                <a:cxn ang="0">
                  <a:pos x="16" y="162"/>
                </a:cxn>
                <a:cxn ang="0">
                  <a:pos x="2" y="173"/>
                </a:cxn>
                <a:cxn ang="0">
                  <a:pos x="2" y="173"/>
                </a:cxn>
                <a:cxn ang="0">
                  <a:pos x="0" y="175"/>
                </a:cxn>
                <a:cxn ang="0">
                  <a:pos x="0" y="179"/>
                </a:cxn>
                <a:cxn ang="0">
                  <a:pos x="3" y="182"/>
                </a:cxn>
                <a:cxn ang="0">
                  <a:pos x="5" y="183"/>
                </a:cxn>
                <a:cxn ang="0">
                  <a:pos x="12" y="183"/>
                </a:cxn>
                <a:cxn ang="0">
                  <a:pos x="12" y="183"/>
                </a:cxn>
                <a:cxn ang="0">
                  <a:pos x="16" y="182"/>
                </a:cxn>
                <a:cxn ang="0">
                  <a:pos x="17" y="179"/>
                </a:cxn>
                <a:cxn ang="0">
                  <a:pos x="19" y="178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46" y="154"/>
                </a:cxn>
                <a:cxn ang="0">
                  <a:pos x="77" y="135"/>
                </a:cxn>
                <a:cxn ang="0">
                  <a:pos x="138" y="98"/>
                </a:cxn>
                <a:cxn ang="0">
                  <a:pos x="138" y="98"/>
                </a:cxn>
                <a:cxn ang="0">
                  <a:pos x="206" y="56"/>
                </a:cxn>
                <a:cxn ang="0">
                  <a:pos x="238" y="34"/>
                </a:cxn>
                <a:cxn ang="0">
                  <a:pos x="271" y="11"/>
                </a:cxn>
                <a:cxn ang="0">
                  <a:pos x="271" y="11"/>
                </a:cxn>
                <a:cxn ang="0">
                  <a:pos x="272" y="9"/>
                </a:cxn>
                <a:cxn ang="0">
                  <a:pos x="274" y="7"/>
                </a:cxn>
                <a:cxn ang="0">
                  <a:pos x="272" y="3"/>
                </a:cxn>
                <a:cxn ang="0">
                  <a:pos x="271" y="0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274" h="183">
                  <a:moveTo>
                    <a:pt x="266" y="0"/>
                  </a:moveTo>
                  <a:lnTo>
                    <a:pt x="266" y="0"/>
                  </a:lnTo>
                  <a:lnTo>
                    <a:pt x="232" y="25"/>
                  </a:lnTo>
                  <a:lnTo>
                    <a:pt x="195" y="49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62" y="131"/>
                  </a:lnTo>
                  <a:lnTo>
                    <a:pt x="30" y="152"/>
                  </a:lnTo>
                  <a:lnTo>
                    <a:pt x="16" y="162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3" y="182"/>
                  </a:lnTo>
                  <a:lnTo>
                    <a:pt x="5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182"/>
                  </a:lnTo>
                  <a:lnTo>
                    <a:pt x="17" y="179"/>
                  </a:lnTo>
                  <a:lnTo>
                    <a:pt x="19" y="178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46" y="154"/>
                  </a:lnTo>
                  <a:lnTo>
                    <a:pt x="77" y="135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206" y="56"/>
                  </a:lnTo>
                  <a:lnTo>
                    <a:pt x="238" y="34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2" y="9"/>
                  </a:lnTo>
                  <a:lnTo>
                    <a:pt x="274" y="7"/>
                  </a:lnTo>
                  <a:lnTo>
                    <a:pt x="272" y="3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Freeform 1065"/>
            <p:cNvSpPr/>
            <p:nvPr/>
          </p:nvSpPr>
          <p:spPr bwMode="auto">
            <a:xfrm>
              <a:off x="4784726" y="4462463"/>
              <a:ext cx="139700" cy="87313"/>
            </a:xfrm>
            <a:custGeom>
              <a:cxnLst>
                <a:cxn ang="0">
                  <a:pos x="343" y="3"/>
                </a:cxn>
                <a:cxn ang="0">
                  <a:pos x="339" y="4"/>
                </a:cxn>
                <a:cxn ang="0">
                  <a:pos x="334" y="6"/>
                </a:cxn>
                <a:cxn ang="0">
                  <a:pos x="317" y="17"/>
                </a:cxn>
                <a:cxn ang="0">
                  <a:pos x="301" y="30"/>
                </a:cxn>
                <a:cxn ang="0">
                  <a:pos x="250" y="67"/>
                </a:cxn>
                <a:cxn ang="0">
                  <a:pos x="196" y="98"/>
                </a:cxn>
                <a:cxn ang="0">
                  <a:pos x="147" y="123"/>
                </a:cxn>
                <a:cxn ang="0">
                  <a:pos x="98" y="150"/>
                </a:cxn>
                <a:cxn ang="0">
                  <a:pos x="75" y="167"/>
                </a:cxn>
                <a:cxn ang="0">
                  <a:pos x="29" y="199"/>
                </a:cxn>
                <a:cxn ang="0">
                  <a:pos x="3" y="210"/>
                </a:cxn>
                <a:cxn ang="0">
                  <a:pos x="1" y="212"/>
                </a:cxn>
                <a:cxn ang="0">
                  <a:pos x="0" y="218"/>
                </a:cxn>
                <a:cxn ang="0">
                  <a:pos x="1" y="222"/>
                </a:cxn>
                <a:cxn ang="0">
                  <a:pos x="7" y="222"/>
                </a:cxn>
                <a:cxn ang="0">
                  <a:pos x="18" y="217"/>
                </a:cxn>
                <a:cxn ang="0">
                  <a:pos x="52" y="195"/>
                </a:cxn>
                <a:cxn ang="0">
                  <a:pos x="84" y="173"/>
                </a:cxn>
                <a:cxn ang="0">
                  <a:pos x="95" y="166"/>
                </a:cxn>
                <a:cxn ang="0">
                  <a:pos x="119" y="150"/>
                </a:cxn>
                <a:cxn ang="0">
                  <a:pos x="143" y="135"/>
                </a:cxn>
                <a:cxn ang="0">
                  <a:pos x="171" y="120"/>
                </a:cxn>
                <a:cxn ang="0">
                  <a:pos x="201" y="107"/>
                </a:cxn>
                <a:cxn ang="0">
                  <a:pos x="254" y="78"/>
                </a:cxn>
                <a:cxn ang="0">
                  <a:pos x="301" y="44"/>
                </a:cxn>
                <a:cxn ang="0">
                  <a:pos x="320" y="29"/>
                </a:cxn>
                <a:cxn ang="0">
                  <a:pos x="337" y="17"/>
                </a:cxn>
                <a:cxn ang="0">
                  <a:pos x="340" y="16"/>
                </a:cxn>
                <a:cxn ang="0">
                  <a:pos x="348" y="14"/>
                </a:cxn>
                <a:cxn ang="0">
                  <a:pos x="352" y="8"/>
                </a:cxn>
                <a:cxn ang="0">
                  <a:pos x="353" y="4"/>
                </a:cxn>
                <a:cxn ang="0">
                  <a:pos x="351" y="1"/>
                </a:cxn>
                <a:cxn ang="0">
                  <a:pos x="344" y="1"/>
                </a:cxn>
                <a:cxn ang="0">
                  <a:pos x="343" y="3"/>
                </a:cxn>
              </a:cxnLst>
              <a:rect l="0" t="0" r="r" b="b"/>
              <a:pathLst>
                <a:path w="353" h="221">
                  <a:moveTo>
                    <a:pt x="343" y="3"/>
                  </a:moveTo>
                  <a:lnTo>
                    <a:pt x="343" y="3"/>
                  </a:lnTo>
                  <a:lnTo>
                    <a:pt x="341" y="4"/>
                  </a:lnTo>
                  <a:lnTo>
                    <a:pt x="339" y="4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24" y="10"/>
                  </a:lnTo>
                  <a:lnTo>
                    <a:pt x="317" y="17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76" y="50"/>
                  </a:lnTo>
                  <a:lnTo>
                    <a:pt x="250" y="67"/>
                  </a:lnTo>
                  <a:lnTo>
                    <a:pt x="224" y="8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47" y="123"/>
                  </a:lnTo>
                  <a:lnTo>
                    <a:pt x="122" y="13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75" y="167"/>
                  </a:lnTo>
                  <a:lnTo>
                    <a:pt x="52" y="184"/>
                  </a:lnTo>
                  <a:lnTo>
                    <a:pt x="29" y="199"/>
                  </a:lnTo>
                  <a:lnTo>
                    <a:pt x="16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4" y="222"/>
                  </a:lnTo>
                  <a:lnTo>
                    <a:pt x="7" y="222"/>
                  </a:lnTo>
                  <a:lnTo>
                    <a:pt x="7" y="222"/>
                  </a:lnTo>
                  <a:lnTo>
                    <a:pt x="18" y="217"/>
                  </a:lnTo>
                  <a:lnTo>
                    <a:pt x="30" y="210"/>
                  </a:lnTo>
                  <a:lnTo>
                    <a:pt x="52" y="195"/>
                  </a:lnTo>
                  <a:lnTo>
                    <a:pt x="73" y="180"/>
                  </a:lnTo>
                  <a:lnTo>
                    <a:pt x="84" y="173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107" y="158"/>
                  </a:lnTo>
                  <a:lnTo>
                    <a:pt x="119" y="150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56" y="127"/>
                  </a:lnTo>
                  <a:lnTo>
                    <a:pt x="171" y="120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28" y="94"/>
                  </a:lnTo>
                  <a:lnTo>
                    <a:pt x="254" y="78"/>
                  </a:lnTo>
                  <a:lnTo>
                    <a:pt x="277" y="63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20" y="29"/>
                  </a:lnTo>
                  <a:lnTo>
                    <a:pt x="332" y="20"/>
                  </a:lnTo>
                  <a:lnTo>
                    <a:pt x="337" y="17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4" y="16"/>
                  </a:lnTo>
                  <a:lnTo>
                    <a:pt x="348" y="14"/>
                  </a:lnTo>
                  <a:lnTo>
                    <a:pt x="352" y="8"/>
                  </a:lnTo>
                  <a:lnTo>
                    <a:pt x="352" y="8"/>
                  </a:lnTo>
                  <a:lnTo>
                    <a:pt x="353" y="6"/>
                  </a:lnTo>
                  <a:lnTo>
                    <a:pt x="353" y="4"/>
                  </a:lnTo>
                  <a:lnTo>
                    <a:pt x="352" y="3"/>
                  </a:lnTo>
                  <a:lnTo>
                    <a:pt x="351" y="1"/>
                  </a:lnTo>
                  <a:lnTo>
                    <a:pt x="347" y="0"/>
                  </a:lnTo>
                  <a:lnTo>
                    <a:pt x="344" y="1"/>
                  </a:lnTo>
                  <a:lnTo>
                    <a:pt x="343" y="3"/>
                  </a:lnTo>
                  <a:lnTo>
                    <a:pt x="3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Freeform 1066"/>
            <p:cNvSpPr/>
            <p:nvPr/>
          </p:nvSpPr>
          <p:spPr bwMode="auto">
            <a:xfrm>
              <a:off x="4519613" y="4484688"/>
              <a:ext cx="400050" cy="227013"/>
            </a:xfrm>
            <a:custGeom>
              <a:cxnLst>
                <a:cxn ang="0">
                  <a:pos x="1000" y="3"/>
                </a:cxn>
                <a:cxn ang="0">
                  <a:pos x="973" y="26"/>
                </a:cxn>
                <a:cxn ang="0">
                  <a:pos x="914" y="68"/>
                </a:cxn>
                <a:cxn ang="0">
                  <a:pos x="884" y="86"/>
                </a:cxn>
                <a:cxn ang="0">
                  <a:pos x="791" y="144"/>
                </a:cxn>
                <a:cxn ang="0">
                  <a:pos x="760" y="162"/>
                </a:cxn>
                <a:cxn ang="0">
                  <a:pos x="699" y="192"/>
                </a:cxn>
                <a:cxn ang="0">
                  <a:pos x="638" y="224"/>
                </a:cxn>
                <a:cxn ang="0">
                  <a:pos x="607" y="241"/>
                </a:cxn>
                <a:cxn ang="0">
                  <a:pos x="544" y="273"/>
                </a:cxn>
                <a:cxn ang="0">
                  <a:pos x="510" y="287"/>
                </a:cxn>
                <a:cxn ang="0">
                  <a:pos x="447" y="314"/>
                </a:cxn>
                <a:cxn ang="0">
                  <a:pos x="385" y="348"/>
                </a:cxn>
                <a:cxn ang="0">
                  <a:pos x="327" y="386"/>
                </a:cxn>
                <a:cxn ang="0">
                  <a:pos x="270" y="424"/>
                </a:cxn>
                <a:cxn ang="0">
                  <a:pos x="236" y="442"/>
                </a:cxn>
                <a:cxn ang="0">
                  <a:pos x="201" y="458"/>
                </a:cxn>
                <a:cxn ang="0">
                  <a:pos x="170" y="476"/>
                </a:cxn>
                <a:cxn ang="0">
                  <a:pos x="138" y="494"/>
                </a:cxn>
                <a:cxn ang="0">
                  <a:pos x="74" y="531"/>
                </a:cxn>
                <a:cxn ang="0">
                  <a:pos x="58" y="540"/>
                </a:cxn>
                <a:cxn ang="0">
                  <a:pos x="32" y="553"/>
                </a:cxn>
                <a:cxn ang="0">
                  <a:pos x="14" y="559"/>
                </a:cxn>
                <a:cxn ang="0">
                  <a:pos x="5" y="560"/>
                </a:cxn>
                <a:cxn ang="0">
                  <a:pos x="1" y="562"/>
                </a:cxn>
                <a:cxn ang="0">
                  <a:pos x="1" y="570"/>
                </a:cxn>
                <a:cxn ang="0">
                  <a:pos x="5" y="572"/>
                </a:cxn>
                <a:cxn ang="0">
                  <a:pos x="10" y="572"/>
                </a:cxn>
                <a:cxn ang="0">
                  <a:pos x="14" y="570"/>
                </a:cxn>
                <a:cxn ang="0">
                  <a:pos x="39" y="564"/>
                </a:cxn>
                <a:cxn ang="0">
                  <a:pos x="62" y="552"/>
                </a:cxn>
                <a:cxn ang="0">
                  <a:pos x="108" y="526"/>
                </a:cxn>
                <a:cxn ang="0">
                  <a:pos x="176" y="487"/>
                </a:cxn>
                <a:cxn ang="0">
                  <a:pos x="247" y="449"/>
                </a:cxn>
                <a:cxn ang="0">
                  <a:pos x="264" y="440"/>
                </a:cxn>
                <a:cxn ang="0">
                  <a:pos x="315" y="408"/>
                </a:cxn>
                <a:cxn ang="0">
                  <a:pos x="382" y="366"/>
                </a:cxn>
                <a:cxn ang="0">
                  <a:pos x="416" y="347"/>
                </a:cxn>
                <a:cxn ang="0">
                  <a:pos x="485" y="310"/>
                </a:cxn>
                <a:cxn ang="0">
                  <a:pos x="522" y="294"/>
                </a:cxn>
                <a:cxn ang="0">
                  <a:pos x="552" y="283"/>
                </a:cxn>
                <a:cxn ang="0">
                  <a:pos x="608" y="254"/>
                </a:cxn>
                <a:cxn ang="0">
                  <a:pos x="637" y="238"/>
                </a:cxn>
                <a:cxn ang="0">
                  <a:pos x="701" y="204"/>
                </a:cxn>
                <a:cxn ang="0">
                  <a:pos x="766" y="171"/>
                </a:cxn>
                <a:cxn ang="0">
                  <a:pos x="799" y="153"/>
                </a:cxn>
                <a:cxn ang="0">
                  <a:pos x="898" y="92"/>
                </a:cxn>
                <a:cxn ang="0">
                  <a:pos x="928" y="73"/>
                </a:cxn>
                <a:cxn ang="0">
                  <a:pos x="983" y="33"/>
                </a:cxn>
                <a:cxn ang="0">
                  <a:pos x="1008" y="11"/>
                </a:cxn>
                <a:cxn ang="0">
                  <a:pos x="1009" y="8"/>
                </a:cxn>
                <a:cxn ang="0">
                  <a:pos x="1008" y="3"/>
                </a:cxn>
                <a:cxn ang="0">
                  <a:pos x="1002" y="1"/>
                </a:cxn>
                <a:cxn ang="0">
                  <a:pos x="1000" y="3"/>
                </a:cxn>
              </a:cxnLst>
              <a:rect l="0" t="0" r="r" b="b"/>
              <a:pathLst>
                <a:path w="1009" h="572">
                  <a:moveTo>
                    <a:pt x="1000" y="3"/>
                  </a:moveTo>
                  <a:lnTo>
                    <a:pt x="1000" y="3"/>
                  </a:lnTo>
                  <a:lnTo>
                    <a:pt x="987" y="15"/>
                  </a:lnTo>
                  <a:lnTo>
                    <a:pt x="973" y="26"/>
                  </a:lnTo>
                  <a:lnTo>
                    <a:pt x="944" y="49"/>
                  </a:lnTo>
                  <a:lnTo>
                    <a:pt x="914" y="68"/>
                  </a:lnTo>
                  <a:lnTo>
                    <a:pt x="884" y="86"/>
                  </a:lnTo>
                  <a:lnTo>
                    <a:pt x="884" y="86"/>
                  </a:lnTo>
                  <a:lnTo>
                    <a:pt x="822" y="124"/>
                  </a:lnTo>
                  <a:lnTo>
                    <a:pt x="791" y="144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29" y="178"/>
                  </a:lnTo>
                  <a:lnTo>
                    <a:pt x="699" y="192"/>
                  </a:lnTo>
                  <a:lnTo>
                    <a:pt x="668" y="207"/>
                  </a:lnTo>
                  <a:lnTo>
                    <a:pt x="638" y="224"/>
                  </a:lnTo>
                  <a:lnTo>
                    <a:pt x="638" y="224"/>
                  </a:lnTo>
                  <a:lnTo>
                    <a:pt x="607" y="241"/>
                  </a:lnTo>
                  <a:lnTo>
                    <a:pt x="575" y="258"/>
                  </a:lnTo>
                  <a:lnTo>
                    <a:pt x="544" y="273"/>
                  </a:lnTo>
                  <a:lnTo>
                    <a:pt x="510" y="287"/>
                  </a:lnTo>
                  <a:lnTo>
                    <a:pt x="510" y="287"/>
                  </a:lnTo>
                  <a:lnTo>
                    <a:pt x="478" y="300"/>
                  </a:lnTo>
                  <a:lnTo>
                    <a:pt x="447" y="314"/>
                  </a:lnTo>
                  <a:lnTo>
                    <a:pt x="416" y="330"/>
                  </a:lnTo>
                  <a:lnTo>
                    <a:pt x="385" y="348"/>
                  </a:lnTo>
                  <a:lnTo>
                    <a:pt x="357" y="366"/>
                  </a:lnTo>
                  <a:lnTo>
                    <a:pt x="327" y="386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53" y="433"/>
                  </a:lnTo>
                  <a:lnTo>
                    <a:pt x="236" y="442"/>
                  </a:lnTo>
                  <a:lnTo>
                    <a:pt x="201" y="458"/>
                  </a:lnTo>
                  <a:lnTo>
                    <a:pt x="201" y="458"/>
                  </a:lnTo>
                  <a:lnTo>
                    <a:pt x="185" y="467"/>
                  </a:lnTo>
                  <a:lnTo>
                    <a:pt x="170" y="476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07" y="513"/>
                  </a:lnTo>
                  <a:lnTo>
                    <a:pt x="74" y="531"/>
                  </a:lnTo>
                  <a:lnTo>
                    <a:pt x="74" y="531"/>
                  </a:lnTo>
                  <a:lnTo>
                    <a:pt x="58" y="540"/>
                  </a:lnTo>
                  <a:lnTo>
                    <a:pt x="41" y="549"/>
                  </a:lnTo>
                  <a:lnTo>
                    <a:pt x="32" y="553"/>
                  </a:lnTo>
                  <a:lnTo>
                    <a:pt x="23" y="556"/>
                  </a:lnTo>
                  <a:lnTo>
                    <a:pt x="14" y="559"/>
                  </a:lnTo>
                  <a:lnTo>
                    <a:pt x="5" y="560"/>
                  </a:lnTo>
                  <a:lnTo>
                    <a:pt x="5" y="560"/>
                  </a:lnTo>
                  <a:lnTo>
                    <a:pt x="2" y="561"/>
                  </a:lnTo>
                  <a:lnTo>
                    <a:pt x="1" y="562"/>
                  </a:lnTo>
                  <a:lnTo>
                    <a:pt x="0" y="566"/>
                  </a:lnTo>
                  <a:lnTo>
                    <a:pt x="1" y="570"/>
                  </a:lnTo>
                  <a:lnTo>
                    <a:pt x="2" y="572"/>
                  </a:lnTo>
                  <a:lnTo>
                    <a:pt x="5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26" y="568"/>
                  </a:lnTo>
                  <a:lnTo>
                    <a:pt x="39" y="564"/>
                  </a:lnTo>
                  <a:lnTo>
                    <a:pt x="51" y="559"/>
                  </a:lnTo>
                  <a:lnTo>
                    <a:pt x="62" y="552"/>
                  </a:lnTo>
                  <a:lnTo>
                    <a:pt x="86" y="539"/>
                  </a:lnTo>
                  <a:lnTo>
                    <a:pt x="108" y="526"/>
                  </a:lnTo>
                  <a:lnTo>
                    <a:pt x="108" y="526"/>
                  </a:lnTo>
                  <a:lnTo>
                    <a:pt x="176" y="487"/>
                  </a:lnTo>
                  <a:lnTo>
                    <a:pt x="211" y="467"/>
                  </a:lnTo>
                  <a:lnTo>
                    <a:pt x="247" y="449"/>
                  </a:lnTo>
                  <a:lnTo>
                    <a:pt x="247" y="449"/>
                  </a:lnTo>
                  <a:lnTo>
                    <a:pt x="264" y="440"/>
                  </a:lnTo>
                  <a:lnTo>
                    <a:pt x="281" y="429"/>
                  </a:lnTo>
                  <a:lnTo>
                    <a:pt x="315" y="408"/>
                  </a:lnTo>
                  <a:lnTo>
                    <a:pt x="348" y="386"/>
                  </a:lnTo>
                  <a:lnTo>
                    <a:pt x="382" y="366"/>
                  </a:lnTo>
                  <a:lnTo>
                    <a:pt x="382" y="366"/>
                  </a:lnTo>
                  <a:lnTo>
                    <a:pt x="416" y="347"/>
                  </a:lnTo>
                  <a:lnTo>
                    <a:pt x="451" y="327"/>
                  </a:lnTo>
                  <a:lnTo>
                    <a:pt x="485" y="310"/>
                  </a:lnTo>
                  <a:lnTo>
                    <a:pt x="503" y="302"/>
                  </a:lnTo>
                  <a:lnTo>
                    <a:pt x="522" y="294"/>
                  </a:lnTo>
                  <a:lnTo>
                    <a:pt x="522" y="294"/>
                  </a:lnTo>
                  <a:lnTo>
                    <a:pt x="552" y="283"/>
                  </a:lnTo>
                  <a:lnTo>
                    <a:pt x="580" y="270"/>
                  </a:lnTo>
                  <a:lnTo>
                    <a:pt x="608" y="254"/>
                  </a:lnTo>
                  <a:lnTo>
                    <a:pt x="637" y="238"/>
                  </a:lnTo>
                  <a:lnTo>
                    <a:pt x="637" y="238"/>
                  </a:lnTo>
                  <a:lnTo>
                    <a:pt x="668" y="221"/>
                  </a:lnTo>
                  <a:lnTo>
                    <a:pt x="701" y="204"/>
                  </a:lnTo>
                  <a:lnTo>
                    <a:pt x="733" y="188"/>
                  </a:lnTo>
                  <a:lnTo>
                    <a:pt x="766" y="171"/>
                  </a:lnTo>
                  <a:lnTo>
                    <a:pt x="766" y="171"/>
                  </a:lnTo>
                  <a:lnTo>
                    <a:pt x="799" y="153"/>
                  </a:lnTo>
                  <a:lnTo>
                    <a:pt x="833" y="132"/>
                  </a:lnTo>
                  <a:lnTo>
                    <a:pt x="898" y="92"/>
                  </a:lnTo>
                  <a:lnTo>
                    <a:pt x="898" y="92"/>
                  </a:lnTo>
                  <a:lnTo>
                    <a:pt x="928" y="73"/>
                  </a:lnTo>
                  <a:lnTo>
                    <a:pt x="956" y="54"/>
                  </a:lnTo>
                  <a:lnTo>
                    <a:pt x="983" y="33"/>
                  </a:lnTo>
                  <a:lnTo>
                    <a:pt x="995" y="22"/>
                  </a:lnTo>
                  <a:lnTo>
                    <a:pt x="1008" y="11"/>
                  </a:lnTo>
                  <a:lnTo>
                    <a:pt x="1008" y="11"/>
                  </a:lnTo>
                  <a:lnTo>
                    <a:pt x="1009" y="8"/>
                  </a:lnTo>
                  <a:lnTo>
                    <a:pt x="1009" y="7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1002" y="1"/>
                  </a:lnTo>
                  <a:lnTo>
                    <a:pt x="1000" y="3"/>
                  </a:lnTo>
                  <a:lnTo>
                    <a:pt x="10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1067"/>
            <p:cNvSpPr/>
            <p:nvPr/>
          </p:nvSpPr>
          <p:spPr bwMode="auto">
            <a:xfrm>
              <a:off x="4546601" y="4522788"/>
              <a:ext cx="357188" cy="195263"/>
            </a:xfrm>
            <a:custGeom>
              <a:cxnLst>
                <a:cxn ang="0">
                  <a:pos x="892" y="3"/>
                </a:cxn>
                <a:cxn ang="0">
                  <a:pos x="883" y="10"/>
                </a:cxn>
                <a:cxn ang="0">
                  <a:pos x="849" y="26"/>
                </a:cxn>
                <a:cxn ang="0">
                  <a:pos x="835" y="33"/>
                </a:cxn>
                <a:cxn ang="0">
                  <a:pos x="798" y="56"/>
                </a:cxn>
                <a:cxn ang="0">
                  <a:pos x="740" y="91"/>
                </a:cxn>
                <a:cxn ang="0">
                  <a:pos x="685" y="131"/>
                </a:cxn>
                <a:cxn ang="0">
                  <a:pos x="659" y="149"/>
                </a:cxn>
                <a:cxn ang="0">
                  <a:pos x="604" y="184"/>
                </a:cxn>
                <a:cxn ang="0">
                  <a:pos x="520" y="231"/>
                </a:cxn>
                <a:cxn ang="0">
                  <a:pos x="463" y="261"/>
                </a:cxn>
                <a:cxn ang="0">
                  <a:pos x="357" y="322"/>
                </a:cxn>
                <a:cxn ang="0">
                  <a:pos x="328" y="337"/>
                </a:cxn>
                <a:cxn ang="0">
                  <a:pos x="242" y="382"/>
                </a:cxn>
                <a:cxn ang="0">
                  <a:pos x="184" y="409"/>
                </a:cxn>
                <a:cxn ang="0">
                  <a:pos x="124" y="433"/>
                </a:cxn>
                <a:cxn ang="0">
                  <a:pos x="100" y="442"/>
                </a:cxn>
                <a:cxn ang="0">
                  <a:pos x="75" y="451"/>
                </a:cxn>
                <a:cxn ang="0">
                  <a:pos x="41" y="468"/>
                </a:cxn>
                <a:cxn ang="0">
                  <a:pos x="14" y="479"/>
                </a:cxn>
                <a:cxn ang="0">
                  <a:pos x="5" y="480"/>
                </a:cxn>
                <a:cxn ang="0">
                  <a:pos x="1" y="482"/>
                </a:cxn>
                <a:cxn ang="0">
                  <a:pos x="0" y="489"/>
                </a:cxn>
                <a:cxn ang="0">
                  <a:pos x="2" y="492"/>
                </a:cxn>
                <a:cxn ang="0">
                  <a:pos x="5" y="492"/>
                </a:cxn>
                <a:cxn ang="0">
                  <a:pos x="32" y="485"/>
                </a:cxn>
                <a:cxn ang="0">
                  <a:pos x="57" y="475"/>
                </a:cxn>
                <a:cxn ang="0">
                  <a:pos x="96" y="455"/>
                </a:cxn>
                <a:cxn ang="0">
                  <a:pos x="108" y="450"/>
                </a:cxn>
                <a:cxn ang="0">
                  <a:pos x="193" y="417"/>
                </a:cxn>
                <a:cxn ang="0">
                  <a:pos x="221" y="404"/>
                </a:cxn>
                <a:cxn ang="0">
                  <a:pos x="308" y="363"/>
                </a:cxn>
                <a:cxn ang="0">
                  <a:pos x="336" y="348"/>
                </a:cxn>
                <a:cxn ang="0">
                  <a:pos x="429" y="293"/>
                </a:cxn>
                <a:cxn ang="0">
                  <a:pos x="460" y="276"/>
                </a:cxn>
                <a:cxn ang="0">
                  <a:pos x="578" y="213"/>
                </a:cxn>
                <a:cxn ang="0">
                  <a:pos x="635" y="179"/>
                </a:cxn>
                <a:cxn ang="0">
                  <a:pos x="690" y="140"/>
                </a:cxn>
                <a:cxn ang="0">
                  <a:pos x="718" y="120"/>
                </a:cxn>
                <a:cxn ang="0">
                  <a:pos x="803" y="67"/>
                </a:cxn>
                <a:cxn ang="0">
                  <a:pos x="834" y="47"/>
                </a:cxn>
                <a:cxn ang="0">
                  <a:pos x="867" y="31"/>
                </a:cxn>
                <a:cxn ang="0">
                  <a:pos x="876" y="27"/>
                </a:cxn>
                <a:cxn ang="0">
                  <a:pos x="893" y="18"/>
                </a:cxn>
                <a:cxn ang="0">
                  <a:pos x="900" y="10"/>
                </a:cxn>
                <a:cxn ang="0">
                  <a:pos x="901" y="6"/>
                </a:cxn>
                <a:cxn ang="0">
                  <a:pos x="898" y="1"/>
                </a:cxn>
                <a:cxn ang="0">
                  <a:pos x="894" y="1"/>
                </a:cxn>
                <a:cxn ang="0">
                  <a:pos x="892" y="3"/>
                </a:cxn>
              </a:cxnLst>
              <a:rect l="0" t="0" r="r" b="b"/>
              <a:pathLst>
                <a:path w="901" h="492">
                  <a:moveTo>
                    <a:pt x="892" y="3"/>
                  </a:moveTo>
                  <a:lnTo>
                    <a:pt x="892" y="3"/>
                  </a:lnTo>
                  <a:lnTo>
                    <a:pt x="888" y="6"/>
                  </a:lnTo>
                  <a:lnTo>
                    <a:pt x="883" y="10"/>
                  </a:lnTo>
                  <a:lnTo>
                    <a:pt x="872" y="17"/>
                  </a:lnTo>
                  <a:lnTo>
                    <a:pt x="849" y="26"/>
                  </a:lnTo>
                  <a:lnTo>
                    <a:pt x="849" y="26"/>
                  </a:lnTo>
                  <a:lnTo>
                    <a:pt x="835" y="33"/>
                  </a:lnTo>
                  <a:lnTo>
                    <a:pt x="822" y="40"/>
                  </a:lnTo>
                  <a:lnTo>
                    <a:pt x="798" y="56"/>
                  </a:lnTo>
                  <a:lnTo>
                    <a:pt x="798" y="56"/>
                  </a:lnTo>
                  <a:lnTo>
                    <a:pt x="740" y="91"/>
                  </a:lnTo>
                  <a:lnTo>
                    <a:pt x="713" y="111"/>
                  </a:lnTo>
                  <a:lnTo>
                    <a:pt x="685" y="131"/>
                  </a:lnTo>
                  <a:lnTo>
                    <a:pt x="685" y="131"/>
                  </a:lnTo>
                  <a:lnTo>
                    <a:pt x="659" y="149"/>
                  </a:lnTo>
                  <a:lnTo>
                    <a:pt x="631" y="167"/>
                  </a:lnTo>
                  <a:lnTo>
                    <a:pt x="604" y="184"/>
                  </a:lnTo>
                  <a:lnTo>
                    <a:pt x="576" y="200"/>
                  </a:lnTo>
                  <a:lnTo>
                    <a:pt x="520" y="231"/>
                  </a:lnTo>
                  <a:lnTo>
                    <a:pt x="463" y="261"/>
                  </a:lnTo>
                  <a:lnTo>
                    <a:pt x="463" y="261"/>
                  </a:lnTo>
                  <a:lnTo>
                    <a:pt x="409" y="290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28" y="337"/>
                  </a:lnTo>
                  <a:lnTo>
                    <a:pt x="300" y="353"/>
                  </a:lnTo>
                  <a:lnTo>
                    <a:pt x="242" y="382"/>
                  </a:lnTo>
                  <a:lnTo>
                    <a:pt x="242" y="382"/>
                  </a:lnTo>
                  <a:lnTo>
                    <a:pt x="184" y="409"/>
                  </a:lnTo>
                  <a:lnTo>
                    <a:pt x="154" y="421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00" y="442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8" y="459"/>
                  </a:lnTo>
                  <a:lnTo>
                    <a:pt x="41" y="468"/>
                  </a:lnTo>
                  <a:lnTo>
                    <a:pt x="23" y="476"/>
                  </a:lnTo>
                  <a:lnTo>
                    <a:pt x="14" y="479"/>
                  </a:lnTo>
                  <a:lnTo>
                    <a:pt x="5" y="480"/>
                  </a:lnTo>
                  <a:lnTo>
                    <a:pt x="5" y="480"/>
                  </a:lnTo>
                  <a:lnTo>
                    <a:pt x="2" y="481"/>
                  </a:lnTo>
                  <a:lnTo>
                    <a:pt x="1" y="482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1" y="490"/>
                  </a:lnTo>
                  <a:lnTo>
                    <a:pt x="2" y="492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19" y="489"/>
                  </a:lnTo>
                  <a:lnTo>
                    <a:pt x="32" y="485"/>
                  </a:lnTo>
                  <a:lnTo>
                    <a:pt x="45" y="480"/>
                  </a:lnTo>
                  <a:lnTo>
                    <a:pt x="57" y="475"/>
                  </a:lnTo>
                  <a:lnTo>
                    <a:pt x="83" y="462"/>
                  </a:lnTo>
                  <a:lnTo>
                    <a:pt x="96" y="455"/>
                  </a:lnTo>
                  <a:lnTo>
                    <a:pt x="108" y="450"/>
                  </a:lnTo>
                  <a:lnTo>
                    <a:pt x="108" y="450"/>
                  </a:lnTo>
                  <a:lnTo>
                    <a:pt x="166" y="429"/>
                  </a:lnTo>
                  <a:lnTo>
                    <a:pt x="193" y="417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80" y="378"/>
                  </a:lnTo>
                  <a:lnTo>
                    <a:pt x="308" y="363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97" y="311"/>
                  </a:lnTo>
                  <a:lnTo>
                    <a:pt x="429" y="293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519" y="246"/>
                  </a:lnTo>
                  <a:lnTo>
                    <a:pt x="578" y="213"/>
                  </a:lnTo>
                  <a:lnTo>
                    <a:pt x="607" y="196"/>
                  </a:lnTo>
                  <a:lnTo>
                    <a:pt x="635" y="179"/>
                  </a:lnTo>
                  <a:lnTo>
                    <a:pt x="663" y="159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18" y="120"/>
                  </a:lnTo>
                  <a:lnTo>
                    <a:pt x="745" y="102"/>
                  </a:lnTo>
                  <a:lnTo>
                    <a:pt x="803" y="67"/>
                  </a:lnTo>
                  <a:lnTo>
                    <a:pt x="803" y="67"/>
                  </a:lnTo>
                  <a:lnTo>
                    <a:pt x="834" y="47"/>
                  </a:lnTo>
                  <a:lnTo>
                    <a:pt x="850" y="38"/>
                  </a:lnTo>
                  <a:lnTo>
                    <a:pt x="867" y="31"/>
                  </a:lnTo>
                  <a:lnTo>
                    <a:pt x="867" y="31"/>
                  </a:lnTo>
                  <a:lnTo>
                    <a:pt x="876" y="27"/>
                  </a:lnTo>
                  <a:lnTo>
                    <a:pt x="885" y="23"/>
                  </a:lnTo>
                  <a:lnTo>
                    <a:pt x="893" y="18"/>
                  </a:lnTo>
                  <a:lnTo>
                    <a:pt x="900" y="10"/>
                  </a:lnTo>
                  <a:lnTo>
                    <a:pt x="900" y="10"/>
                  </a:lnTo>
                  <a:lnTo>
                    <a:pt x="901" y="8"/>
                  </a:lnTo>
                  <a:lnTo>
                    <a:pt x="901" y="6"/>
                  </a:lnTo>
                  <a:lnTo>
                    <a:pt x="900" y="3"/>
                  </a:lnTo>
                  <a:lnTo>
                    <a:pt x="898" y="1"/>
                  </a:lnTo>
                  <a:lnTo>
                    <a:pt x="896" y="0"/>
                  </a:lnTo>
                  <a:lnTo>
                    <a:pt x="894" y="1"/>
                  </a:lnTo>
                  <a:lnTo>
                    <a:pt x="892" y="3"/>
                  </a:lnTo>
                  <a:lnTo>
                    <a:pt x="89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Freeform 1068"/>
            <p:cNvSpPr/>
            <p:nvPr/>
          </p:nvSpPr>
          <p:spPr bwMode="auto">
            <a:xfrm>
              <a:off x="4610101" y="4557713"/>
              <a:ext cx="282575" cy="153988"/>
            </a:xfrm>
            <a:custGeom>
              <a:cxnLst>
                <a:cxn ang="0">
                  <a:pos x="704" y="2"/>
                </a:cxn>
                <a:cxn ang="0">
                  <a:pos x="688" y="9"/>
                </a:cxn>
                <a:cxn ang="0">
                  <a:pos x="673" y="16"/>
                </a:cxn>
                <a:cxn ang="0">
                  <a:pos x="663" y="21"/>
                </a:cxn>
                <a:cxn ang="0">
                  <a:pos x="637" y="41"/>
                </a:cxn>
                <a:cxn ang="0">
                  <a:pos x="616" y="55"/>
                </a:cxn>
                <a:cxn ang="0">
                  <a:pos x="577" y="85"/>
                </a:cxn>
                <a:cxn ang="0">
                  <a:pos x="555" y="98"/>
                </a:cxn>
                <a:cxn ang="0">
                  <a:pos x="462" y="148"/>
                </a:cxn>
                <a:cxn ang="0">
                  <a:pos x="438" y="162"/>
                </a:cxn>
                <a:cxn ang="0">
                  <a:pos x="390" y="192"/>
                </a:cxn>
                <a:cxn ang="0">
                  <a:pos x="365" y="206"/>
                </a:cxn>
                <a:cxn ang="0">
                  <a:pos x="340" y="216"/>
                </a:cxn>
                <a:cxn ang="0">
                  <a:pos x="270" y="253"/>
                </a:cxn>
                <a:cxn ang="0">
                  <a:pos x="174" y="302"/>
                </a:cxn>
                <a:cxn ang="0">
                  <a:pos x="132" y="321"/>
                </a:cxn>
                <a:cxn ang="0">
                  <a:pos x="89" y="340"/>
                </a:cxn>
                <a:cxn ang="0">
                  <a:pos x="70" y="352"/>
                </a:cxn>
                <a:cxn ang="0">
                  <a:pos x="26" y="372"/>
                </a:cxn>
                <a:cxn ang="0">
                  <a:pos x="4" y="377"/>
                </a:cxn>
                <a:cxn ang="0">
                  <a:pos x="3" y="378"/>
                </a:cxn>
                <a:cxn ang="0">
                  <a:pos x="0" y="382"/>
                </a:cxn>
                <a:cxn ang="0">
                  <a:pos x="3" y="387"/>
                </a:cxn>
                <a:cxn ang="0">
                  <a:pos x="8" y="389"/>
                </a:cxn>
                <a:cxn ang="0">
                  <a:pos x="24" y="385"/>
                </a:cxn>
                <a:cxn ang="0">
                  <a:pos x="70" y="364"/>
                </a:cxn>
                <a:cxn ang="0">
                  <a:pos x="115" y="342"/>
                </a:cxn>
                <a:cxn ang="0">
                  <a:pos x="161" y="321"/>
                </a:cxn>
                <a:cxn ang="0">
                  <a:pos x="212" y="297"/>
                </a:cxn>
                <a:cxn ang="0">
                  <a:pos x="312" y="245"/>
                </a:cxn>
                <a:cxn ang="0">
                  <a:pos x="361" y="219"/>
                </a:cxn>
                <a:cxn ang="0">
                  <a:pos x="411" y="192"/>
                </a:cxn>
                <a:cxn ang="0">
                  <a:pos x="459" y="164"/>
                </a:cxn>
                <a:cxn ang="0">
                  <a:pos x="510" y="135"/>
                </a:cxn>
                <a:cxn ang="0">
                  <a:pos x="561" y="107"/>
                </a:cxn>
                <a:cxn ang="0">
                  <a:pos x="607" y="77"/>
                </a:cxn>
                <a:cxn ang="0">
                  <a:pos x="652" y="45"/>
                </a:cxn>
                <a:cxn ang="0">
                  <a:pos x="670" y="32"/>
                </a:cxn>
                <a:cxn ang="0">
                  <a:pos x="691" y="20"/>
                </a:cxn>
                <a:cxn ang="0">
                  <a:pos x="701" y="16"/>
                </a:cxn>
                <a:cxn ang="0">
                  <a:pos x="712" y="11"/>
                </a:cxn>
                <a:cxn ang="0">
                  <a:pos x="714" y="8"/>
                </a:cxn>
                <a:cxn ang="0">
                  <a:pos x="713" y="3"/>
                </a:cxn>
                <a:cxn ang="0">
                  <a:pos x="707" y="0"/>
                </a:cxn>
                <a:cxn ang="0">
                  <a:pos x="704" y="2"/>
                </a:cxn>
              </a:cxnLst>
              <a:rect l="0" t="0" r="r" b="b"/>
              <a:pathLst>
                <a:path w="714" h="389">
                  <a:moveTo>
                    <a:pt x="704" y="2"/>
                  </a:moveTo>
                  <a:lnTo>
                    <a:pt x="704" y="2"/>
                  </a:lnTo>
                  <a:lnTo>
                    <a:pt x="697" y="7"/>
                  </a:lnTo>
                  <a:lnTo>
                    <a:pt x="688" y="9"/>
                  </a:lnTo>
                  <a:lnTo>
                    <a:pt x="680" y="13"/>
                  </a:lnTo>
                  <a:lnTo>
                    <a:pt x="673" y="16"/>
                  </a:lnTo>
                  <a:lnTo>
                    <a:pt x="673" y="16"/>
                  </a:lnTo>
                  <a:lnTo>
                    <a:pt x="663" y="21"/>
                  </a:lnTo>
                  <a:lnTo>
                    <a:pt x="654" y="28"/>
                  </a:lnTo>
                  <a:lnTo>
                    <a:pt x="637" y="41"/>
                  </a:lnTo>
                  <a:lnTo>
                    <a:pt x="637" y="41"/>
                  </a:lnTo>
                  <a:lnTo>
                    <a:pt x="616" y="55"/>
                  </a:lnTo>
                  <a:lnTo>
                    <a:pt x="597" y="70"/>
                  </a:lnTo>
                  <a:lnTo>
                    <a:pt x="577" y="85"/>
                  </a:lnTo>
                  <a:lnTo>
                    <a:pt x="555" y="98"/>
                  </a:lnTo>
                  <a:lnTo>
                    <a:pt x="555" y="98"/>
                  </a:lnTo>
                  <a:lnTo>
                    <a:pt x="509" y="124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38" y="162"/>
                  </a:lnTo>
                  <a:lnTo>
                    <a:pt x="414" y="178"/>
                  </a:lnTo>
                  <a:lnTo>
                    <a:pt x="390" y="192"/>
                  </a:lnTo>
                  <a:lnTo>
                    <a:pt x="377" y="199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40" y="216"/>
                  </a:lnTo>
                  <a:lnTo>
                    <a:pt x="317" y="228"/>
                  </a:lnTo>
                  <a:lnTo>
                    <a:pt x="270" y="253"/>
                  </a:lnTo>
                  <a:lnTo>
                    <a:pt x="223" y="277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32" y="321"/>
                  </a:lnTo>
                  <a:lnTo>
                    <a:pt x="110" y="331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70" y="352"/>
                  </a:lnTo>
                  <a:lnTo>
                    <a:pt x="49" y="362"/>
                  </a:lnTo>
                  <a:lnTo>
                    <a:pt x="26" y="372"/>
                  </a:lnTo>
                  <a:lnTo>
                    <a:pt x="16" y="376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3" y="378"/>
                  </a:lnTo>
                  <a:lnTo>
                    <a:pt x="1" y="379"/>
                  </a:lnTo>
                  <a:lnTo>
                    <a:pt x="0" y="382"/>
                  </a:lnTo>
                  <a:lnTo>
                    <a:pt x="0" y="383"/>
                  </a:lnTo>
                  <a:lnTo>
                    <a:pt x="3" y="387"/>
                  </a:lnTo>
                  <a:lnTo>
                    <a:pt x="5" y="389"/>
                  </a:lnTo>
                  <a:lnTo>
                    <a:pt x="8" y="389"/>
                  </a:lnTo>
                  <a:lnTo>
                    <a:pt x="8" y="389"/>
                  </a:lnTo>
                  <a:lnTo>
                    <a:pt x="24" y="385"/>
                  </a:lnTo>
                  <a:lnTo>
                    <a:pt x="39" y="378"/>
                  </a:lnTo>
                  <a:lnTo>
                    <a:pt x="70" y="364"/>
                  </a:lnTo>
                  <a:lnTo>
                    <a:pt x="70" y="364"/>
                  </a:lnTo>
                  <a:lnTo>
                    <a:pt x="115" y="342"/>
                  </a:lnTo>
                  <a:lnTo>
                    <a:pt x="161" y="321"/>
                  </a:lnTo>
                  <a:lnTo>
                    <a:pt x="161" y="321"/>
                  </a:lnTo>
                  <a:lnTo>
                    <a:pt x="187" y="309"/>
                  </a:lnTo>
                  <a:lnTo>
                    <a:pt x="212" y="297"/>
                  </a:lnTo>
                  <a:lnTo>
                    <a:pt x="262" y="271"/>
                  </a:lnTo>
                  <a:lnTo>
                    <a:pt x="312" y="245"/>
                  </a:lnTo>
                  <a:lnTo>
                    <a:pt x="361" y="219"/>
                  </a:lnTo>
                  <a:lnTo>
                    <a:pt x="361" y="219"/>
                  </a:lnTo>
                  <a:lnTo>
                    <a:pt x="386" y="207"/>
                  </a:lnTo>
                  <a:lnTo>
                    <a:pt x="411" y="192"/>
                  </a:lnTo>
                  <a:lnTo>
                    <a:pt x="459" y="164"/>
                  </a:lnTo>
                  <a:lnTo>
                    <a:pt x="459" y="164"/>
                  </a:lnTo>
                  <a:lnTo>
                    <a:pt x="484" y="149"/>
                  </a:lnTo>
                  <a:lnTo>
                    <a:pt x="510" y="135"/>
                  </a:lnTo>
                  <a:lnTo>
                    <a:pt x="561" y="107"/>
                  </a:lnTo>
                  <a:lnTo>
                    <a:pt x="561" y="107"/>
                  </a:lnTo>
                  <a:lnTo>
                    <a:pt x="585" y="93"/>
                  </a:lnTo>
                  <a:lnTo>
                    <a:pt x="607" y="77"/>
                  </a:lnTo>
                  <a:lnTo>
                    <a:pt x="629" y="60"/>
                  </a:lnTo>
                  <a:lnTo>
                    <a:pt x="652" y="45"/>
                  </a:lnTo>
                  <a:lnTo>
                    <a:pt x="652" y="45"/>
                  </a:lnTo>
                  <a:lnTo>
                    <a:pt x="670" y="32"/>
                  </a:lnTo>
                  <a:lnTo>
                    <a:pt x="680" y="25"/>
                  </a:lnTo>
                  <a:lnTo>
                    <a:pt x="691" y="20"/>
                  </a:lnTo>
                  <a:lnTo>
                    <a:pt x="691" y="20"/>
                  </a:lnTo>
                  <a:lnTo>
                    <a:pt x="701" y="16"/>
                  </a:lnTo>
                  <a:lnTo>
                    <a:pt x="708" y="13"/>
                  </a:lnTo>
                  <a:lnTo>
                    <a:pt x="712" y="11"/>
                  </a:lnTo>
                  <a:lnTo>
                    <a:pt x="712" y="11"/>
                  </a:lnTo>
                  <a:lnTo>
                    <a:pt x="714" y="8"/>
                  </a:lnTo>
                  <a:lnTo>
                    <a:pt x="714" y="5"/>
                  </a:lnTo>
                  <a:lnTo>
                    <a:pt x="713" y="3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704" y="2"/>
                  </a:lnTo>
                  <a:lnTo>
                    <a:pt x="7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Freeform 1069"/>
            <p:cNvSpPr/>
            <p:nvPr/>
          </p:nvSpPr>
          <p:spPr bwMode="auto">
            <a:xfrm>
              <a:off x="4657726" y="4584700"/>
              <a:ext cx="220663" cy="123825"/>
            </a:xfrm>
            <a:custGeom>
              <a:cxnLst>
                <a:cxn ang="0">
                  <a:pos x="552" y="0"/>
                </a:cxn>
                <a:cxn ang="0">
                  <a:pos x="537" y="3"/>
                </a:cxn>
                <a:cxn ang="0">
                  <a:pos x="510" y="19"/>
                </a:cxn>
                <a:cxn ang="0">
                  <a:pos x="497" y="27"/>
                </a:cxn>
                <a:cxn ang="0">
                  <a:pos x="442" y="56"/>
                </a:cxn>
                <a:cxn ang="0">
                  <a:pos x="423" y="66"/>
                </a:cxn>
                <a:cxn ang="0">
                  <a:pos x="362" y="109"/>
                </a:cxn>
                <a:cxn ang="0">
                  <a:pos x="342" y="120"/>
                </a:cxn>
                <a:cxn ang="0">
                  <a:pos x="303" y="141"/>
                </a:cxn>
                <a:cxn ang="0">
                  <a:pos x="283" y="151"/>
                </a:cxn>
                <a:cxn ang="0">
                  <a:pos x="248" y="175"/>
                </a:cxn>
                <a:cxn ang="0">
                  <a:pos x="213" y="200"/>
                </a:cxn>
                <a:cxn ang="0">
                  <a:pos x="175" y="222"/>
                </a:cxn>
                <a:cxn ang="0">
                  <a:pos x="136" y="241"/>
                </a:cxn>
                <a:cxn ang="0">
                  <a:pos x="64" y="274"/>
                </a:cxn>
                <a:cxn ang="0">
                  <a:pos x="31" y="286"/>
                </a:cxn>
                <a:cxn ang="0">
                  <a:pos x="7" y="298"/>
                </a:cxn>
                <a:cxn ang="0">
                  <a:pos x="1" y="303"/>
                </a:cxn>
                <a:cxn ang="0">
                  <a:pos x="0" y="307"/>
                </a:cxn>
                <a:cxn ang="0">
                  <a:pos x="1" y="311"/>
                </a:cxn>
                <a:cxn ang="0">
                  <a:pos x="7" y="312"/>
                </a:cxn>
                <a:cxn ang="0">
                  <a:pos x="9" y="311"/>
                </a:cxn>
                <a:cxn ang="0">
                  <a:pos x="23" y="303"/>
                </a:cxn>
                <a:cxn ang="0">
                  <a:pos x="69" y="283"/>
                </a:cxn>
                <a:cxn ang="0">
                  <a:pos x="105" y="268"/>
                </a:cxn>
                <a:cxn ang="0">
                  <a:pos x="141" y="251"/>
                </a:cxn>
                <a:cxn ang="0">
                  <a:pos x="211" y="211"/>
                </a:cxn>
                <a:cxn ang="0">
                  <a:pos x="281" y="167"/>
                </a:cxn>
                <a:cxn ang="0">
                  <a:pos x="313" y="147"/>
                </a:cxn>
                <a:cxn ang="0">
                  <a:pos x="381" y="108"/>
                </a:cxn>
                <a:cxn ang="0">
                  <a:pos x="414" y="87"/>
                </a:cxn>
                <a:cxn ang="0">
                  <a:pos x="482" y="47"/>
                </a:cxn>
                <a:cxn ang="0">
                  <a:pos x="521" y="27"/>
                </a:cxn>
                <a:cxn ang="0">
                  <a:pos x="537" y="17"/>
                </a:cxn>
                <a:cxn ang="0">
                  <a:pos x="554" y="10"/>
                </a:cxn>
                <a:cxn ang="0">
                  <a:pos x="557" y="9"/>
                </a:cxn>
                <a:cxn ang="0">
                  <a:pos x="558" y="6"/>
                </a:cxn>
                <a:cxn ang="0">
                  <a:pos x="555" y="0"/>
                </a:cxn>
                <a:cxn ang="0">
                  <a:pos x="552" y="0"/>
                </a:cxn>
              </a:cxnLst>
              <a:rect l="0" t="0" r="r" b="b"/>
              <a:pathLst>
                <a:path w="558" h="312">
                  <a:moveTo>
                    <a:pt x="552" y="0"/>
                  </a:moveTo>
                  <a:lnTo>
                    <a:pt x="552" y="0"/>
                  </a:lnTo>
                  <a:lnTo>
                    <a:pt x="544" y="1"/>
                  </a:lnTo>
                  <a:lnTo>
                    <a:pt x="537" y="3"/>
                  </a:lnTo>
                  <a:lnTo>
                    <a:pt x="523" y="11"/>
                  </a:lnTo>
                  <a:lnTo>
                    <a:pt x="510" y="1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60" y="45"/>
                  </a:lnTo>
                  <a:lnTo>
                    <a:pt x="442" y="56"/>
                  </a:lnTo>
                  <a:lnTo>
                    <a:pt x="423" y="66"/>
                  </a:lnTo>
                  <a:lnTo>
                    <a:pt x="423" y="66"/>
                  </a:lnTo>
                  <a:lnTo>
                    <a:pt x="392" y="88"/>
                  </a:lnTo>
                  <a:lnTo>
                    <a:pt x="362" y="109"/>
                  </a:lnTo>
                  <a:lnTo>
                    <a:pt x="362" y="109"/>
                  </a:lnTo>
                  <a:lnTo>
                    <a:pt x="342" y="120"/>
                  </a:lnTo>
                  <a:lnTo>
                    <a:pt x="323" y="130"/>
                  </a:lnTo>
                  <a:lnTo>
                    <a:pt x="303" y="141"/>
                  </a:lnTo>
                  <a:lnTo>
                    <a:pt x="283" y="151"/>
                  </a:lnTo>
                  <a:lnTo>
                    <a:pt x="283" y="151"/>
                  </a:lnTo>
                  <a:lnTo>
                    <a:pt x="265" y="163"/>
                  </a:lnTo>
                  <a:lnTo>
                    <a:pt x="248" y="175"/>
                  </a:lnTo>
                  <a:lnTo>
                    <a:pt x="213" y="200"/>
                  </a:lnTo>
                  <a:lnTo>
                    <a:pt x="213" y="200"/>
                  </a:lnTo>
                  <a:lnTo>
                    <a:pt x="194" y="211"/>
                  </a:lnTo>
                  <a:lnTo>
                    <a:pt x="175" y="222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99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31" y="286"/>
                  </a:lnTo>
                  <a:lnTo>
                    <a:pt x="15" y="294"/>
                  </a:lnTo>
                  <a:lnTo>
                    <a:pt x="7" y="298"/>
                  </a:lnTo>
                  <a:lnTo>
                    <a:pt x="1" y="303"/>
                  </a:lnTo>
                  <a:lnTo>
                    <a:pt x="1" y="303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0" y="309"/>
                  </a:lnTo>
                  <a:lnTo>
                    <a:pt x="1" y="311"/>
                  </a:lnTo>
                  <a:lnTo>
                    <a:pt x="5" y="312"/>
                  </a:lnTo>
                  <a:lnTo>
                    <a:pt x="7" y="312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15" y="307"/>
                  </a:lnTo>
                  <a:lnTo>
                    <a:pt x="23" y="303"/>
                  </a:lnTo>
                  <a:lnTo>
                    <a:pt x="37" y="295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105" y="268"/>
                  </a:lnTo>
                  <a:lnTo>
                    <a:pt x="141" y="251"/>
                  </a:lnTo>
                  <a:lnTo>
                    <a:pt x="141" y="251"/>
                  </a:lnTo>
                  <a:lnTo>
                    <a:pt x="177" y="232"/>
                  </a:lnTo>
                  <a:lnTo>
                    <a:pt x="211" y="211"/>
                  </a:lnTo>
                  <a:lnTo>
                    <a:pt x="247" y="189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313" y="147"/>
                  </a:lnTo>
                  <a:lnTo>
                    <a:pt x="347" y="128"/>
                  </a:lnTo>
                  <a:lnTo>
                    <a:pt x="381" y="108"/>
                  </a:lnTo>
                  <a:lnTo>
                    <a:pt x="414" y="87"/>
                  </a:lnTo>
                  <a:lnTo>
                    <a:pt x="414" y="87"/>
                  </a:lnTo>
                  <a:lnTo>
                    <a:pt x="447" y="65"/>
                  </a:lnTo>
                  <a:lnTo>
                    <a:pt x="482" y="47"/>
                  </a:lnTo>
                  <a:lnTo>
                    <a:pt x="482" y="47"/>
                  </a:lnTo>
                  <a:lnTo>
                    <a:pt x="521" y="27"/>
                  </a:lnTo>
                  <a:lnTo>
                    <a:pt x="521" y="27"/>
                  </a:lnTo>
                  <a:lnTo>
                    <a:pt x="537" y="17"/>
                  </a:lnTo>
                  <a:lnTo>
                    <a:pt x="545" y="13"/>
                  </a:lnTo>
                  <a:lnTo>
                    <a:pt x="554" y="10"/>
                  </a:lnTo>
                  <a:lnTo>
                    <a:pt x="554" y="10"/>
                  </a:lnTo>
                  <a:lnTo>
                    <a:pt x="557" y="9"/>
                  </a:lnTo>
                  <a:lnTo>
                    <a:pt x="558" y="7"/>
                  </a:lnTo>
                  <a:lnTo>
                    <a:pt x="558" y="6"/>
                  </a:lnTo>
                  <a:lnTo>
                    <a:pt x="558" y="3"/>
                  </a:lnTo>
                  <a:lnTo>
                    <a:pt x="555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Freeform 1070"/>
            <p:cNvSpPr/>
            <p:nvPr/>
          </p:nvSpPr>
          <p:spPr bwMode="auto">
            <a:xfrm>
              <a:off x="4524376" y="4616450"/>
              <a:ext cx="53975" cy="33338"/>
            </a:xfrm>
            <a:custGeom>
              <a:cxnLst>
                <a:cxn ang="0">
                  <a:pos x="127" y="0"/>
                </a:cxn>
                <a:cxn ang="0">
                  <a:pos x="127" y="0"/>
                </a:cxn>
                <a:cxn ang="0">
                  <a:pos x="91" y="23"/>
                </a:cxn>
                <a:cxn ang="0">
                  <a:pos x="53" y="43"/>
                </a:cxn>
                <a:cxn ang="0">
                  <a:pos x="53" y="43"/>
                </a:cxn>
                <a:cxn ang="0">
                  <a:pos x="41" y="51"/>
                </a:cxn>
                <a:cxn ang="0">
                  <a:pos x="29" y="60"/>
                </a:cxn>
                <a:cxn ang="0">
                  <a:pos x="16" y="68"/>
                </a:cxn>
                <a:cxn ang="0">
                  <a:pos x="10" y="72"/>
                </a:cxn>
                <a:cxn ang="0">
                  <a:pos x="4" y="74"/>
                </a:cxn>
                <a:cxn ang="0">
                  <a:pos x="4" y="74"/>
                </a:cxn>
                <a:cxn ang="0">
                  <a:pos x="2" y="75"/>
                </a:cxn>
                <a:cxn ang="0">
                  <a:pos x="0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3" y="83"/>
                </a:cxn>
                <a:cxn ang="0">
                  <a:pos x="19" y="80"/>
                </a:cxn>
                <a:cxn ang="0">
                  <a:pos x="29" y="72"/>
                </a:cxn>
                <a:cxn ang="0">
                  <a:pos x="40" y="64"/>
                </a:cxn>
                <a:cxn ang="0">
                  <a:pos x="51" y="58"/>
                </a:cxn>
                <a:cxn ang="0">
                  <a:pos x="51" y="58"/>
                </a:cxn>
                <a:cxn ang="0">
                  <a:pos x="93" y="34"/>
                </a:cxn>
                <a:cxn ang="0">
                  <a:pos x="134" y="11"/>
                </a:cxn>
                <a:cxn ang="0">
                  <a:pos x="134" y="11"/>
                </a:cxn>
                <a:cxn ang="0">
                  <a:pos x="135" y="8"/>
                </a:cxn>
                <a:cxn ang="0">
                  <a:pos x="136" y="7"/>
                </a:cxn>
                <a:cxn ang="0">
                  <a:pos x="135" y="3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136" h="85">
                  <a:moveTo>
                    <a:pt x="127" y="0"/>
                  </a:moveTo>
                  <a:lnTo>
                    <a:pt x="127" y="0"/>
                  </a:lnTo>
                  <a:lnTo>
                    <a:pt x="91" y="2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41" y="51"/>
                  </a:lnTo>
                  <a:lnTo>
                    <a:pt x="29" y="60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3" y="83"/>
                  </a:lnTo>
                  <a:lnTo>
                    <a:pt x="19" y="80"/>
                  </a:lnTo>
                  <a:lnTo>
                    <a:pt x="29" y="72"/>
                  </a:lnTo>
                  <a:lnTo>
                    <a:pt x="40" y="6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93" y="3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6" y="7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Freeform 1071"/>
            <p:cNvSpPr/>
            <p:nvPr/>
          </p:nvSpPr>
          <p:spPr bwMode="auto">
            <a:xfrm>
              <a:off x="4522788" y="4618038"/>
              <a:ext cx="84138" cy="57150"/>
            </a:xfrm>
            <a:custGeom>
              <a:cxnLst>
                <a:cxn ang="0">
                  <a:pos x="203" y="1"/>
                </a:cxn>
                <a:cxn ang="0">
                  <a:pos x="203" y="1"/>
                </a:cxn>
                <a:cxn ang="0">
                  <a:pos x="147" y="34"/>
                </a:cxn>
                <a:cxn ang="0">
                  <a:pos x="119" y="51"/>
                </a:cxn>
                <a:cxn ang="0">
                  <a:pos x="93" y="68"/>
                </a:cxn>
                <a:cxn ang="0">
                  <a:pos x="93" y="68"/>
                </a:cxn>
                <a:cxn ang="0">
                  <a:pos x="72" y="82"/>
                </a:cxn>
                <a:cxn ang="0">
                  <a:pos x="52" y="96"/>
                </a:cxn>
                <a:cxn ang="0">
                  <a:pos x="52" y="96"/>
                </a:cxn>
                <a:cxn ang="0">
                  <a:pos x="30" y="116"/>
                </a:cxn>
                <a:cxn ang="0">
                  <a:pos x="17" y="125"/>
                </a:cxn>
                <a:cxn ang="0">
                  <a:pos x="12" y="129"/>
                </a:cxn>
                <a:cxn ang="0">
                  <a:pos x="5" y="130"/>
                </a:cxn>
                <a:cxn ang="0">
                  <a:pos x="5" y="130"/>
                </a:cxn>
                <a:cxn ang="0">
                  <a:pos x="3" y="132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1" y="137"/>
                </a:cxn>
                <a:cxn ang="0">
                  <a:pos x="3" y="141"/>
                </a:cxn>
                <a:cxn ang="0">
                  <a:pos x="5" y="142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16" y="139"/>
                </a:cxn>
                <a:cxn ang="0">
                  <a:pos x="24" y="134"/>
                </a:cxn>
                <a:cxn ang="0">
                  <a:pos x="38" y="124"/>
                </a:cxn>
                <a:cxn ang="0">
                  <a:pos x="38" y="124"/>
                </a:cxn>
                <a:cxn ang="0">
                  <a:pos x="51" y="115"/>
                </a:cxn>
                <a:cxn ang="0">
                  <a:pos x="63" y="104"/>
                </a:cxn>
                <a:cxn ang="0">
                  <a:pos x="76" y="94"/>
                </a:cxn>
                <a:cxn ang="0">
                  <a:pos x="89" y="85"/>
                </a:cxn>
                <a:cxn ang="0">
                  <a:pos x="89" y="85"/>
                </a:cxn>
                <a:cxn ang="0">
                  <a:pos x="148" y="47"/>
                </a:cxn>
                <a:cxn ang="0">
                  <a:pos x="209" y="10"/>
                </a:cxn>
                <a:cxn ang="0">
                  <a:pos x="209" y="10"/>
                </a:cxn>
                <a:cxn ang="0">
                  <a:pos x="211" y="9"/>
                </a:cxn>
                <a:cxn ang="0">
                  <a:pos x="212" y="6"/>
                </a:cxn>
                <a:cxn ang="0">
                  <a:pos x="211" y="2"/>
                </a:cxn>
                <a:cxn ang="0">
                  <a:pos x="208" y="0"/>
                </a:cxn>
                <a:cxn ang="0">
                  <a:pos x="205" y="0"/>
                </a:cxn>
                <a:cxn ang="0">
                  <a:pos x="203" y="1"/>
                </a:cxn>
                <a:cxn ang="0">
                  <a:pos x="203" y="1"/>
                </a:cxn>
              </a:cxnLst>
              <a:rect l="0" t="0" r="r" b="b"/>
              <a:pathLst>
                <a:path w="211" h="142">
                  <a:moveTo>
                    <a:pt x="203" y="1"/>
                  </a:moveTo>
                  <a:lnTo>
                    <a:pt x="203" y="1"/>
                  </a:lnTo>
                  <a:lnTo>
                    <a:pt x="147" y="34"/>
                  </a:lnTo>
                  <a:lnTo>
                    <a:pt x="119" y="51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72" y="82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30" y="116"/>
                  </a:lnTo>
                  <a:lnTo>
                    <a:pt x="17" y="125"/>
                  </a:lnTo>
                  <a:lnTo>
                    <a:pt x="12" y="129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3" y="141"/>
                  </a:lnTo>
                  <a:lnTo>
                    <a:pt x="5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6" y="139"/>
                  </a:lnTo>
                  <a:lnTo>
                    <a:pt x="24" y="13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51" y="115"/>
                  </a:lnTo>
                  <a:lnTo>
                    <a:pt x="63" y="104"/>
                  </a:lnTo>
                  <a:lnTo>
                    <a:pt x="76" y="94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48" y="47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1" y="9"/>
                  </a:lnTo>
                  <a:lnTo>
                    <a:pt x="212" y="6"/>
                  </a:lnTo>
                  <a:lnTo>
                    <a:pt x="211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0" name="Freeform 1072"/>
            <p:cNvSpPr/>
            <p:nvPr/>
          </p:nvSpPr>
          <p:spPr bwMode="auto">
            <a:xfrm>
              <a:off x="4506913" y="4606925"/>
              <a:ext cx="138113" cy="92075"/>
            </a:xfrm>
            <a:custGeom>
              <a:cxnLst>
                <a:cxn ang="0">
                  <a:pos x="340" y="0"/>
                </a:cxn>
                <a:cxn ang="0">
                  <a:pos x="340" y="0"/>
                </a:cxn>
                <a:cxn ang="0">
                  <a:pos x="331" y="2"/>
                </a:cxn>
                <a:cxn ang="0">
                  <a:pos x="323" y="8"/>
                </a:cxn>
                <a:cxn ang="0">
                  <a:pos x="314" y="13"/>
                </a:cxn>
                <a:cxn ang="0">
                  <a:pos x="306" y="19"/>
                </a:cxn>
                <a:cxn ang="0">
                  <a:pos x="292" y="34"/>
                </a:cxn>
                <a:cxn ang="0">
                  <a:pos x="284" y="40"/>
                </a:cxn>
                <a:cxn ang="0">
                  <a:pos x="276" y="46"/>
                </a:cxn>
                <a:cxn ang="0">
                  <a:pos x="276" y="46"/>
                </a:cxn>
                <a:cxn ang="0">
                  <a:pos x="229" y="77"/>
                </a:cxn>
                <a:cxn ang="0">
                  <a:pos x="182" y="108"/>
                </a:cxn>
                <a:cxn ang="0">
                  <a:pos x="182" y="108"/>
                </a:cxn>
                <a:cxn ang="0">
                  <a:pos x="136" y="137"/>
                </a:cxn>
                <a:cxn ang="0">
                  <a:pos x="90" y="166"/>
                </a:cxn>
                <a:cxn ang="0">
                  <a:pos x="90" y="166"/>
                </a:cxn>
                <a:cxn ang="0">
                  <a:pos x="47" y="197"/>
                </a:cxn>
                <a:cxn ang="0">
                  <a:pos x="26" y="212"/>
                </a:cxn>
                <a:cxn ang="0">
                  <a:pos x="14" y="218"/>
                </a:cxn>
                <a:cxn ang="0">
                  <a:pos x="2" y="223"/>
                </a:cxn>
                <a:cxn ang="0">
                  <a:pos x="2" y="223"/>
                </a:cxn>
                <a:cxn ang="0">
                  <a:pos x="0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0" y="230"/>
                </a:cxn>
                <a:cxn ang="0">
                  <a:pos x="4" y="234"/>
                </a:cxn>
                <a:cxn ang="0">
                  <a:pos x="5" y="234"/>
                </a:cxn>
                <a:cxn ang="0">
                  <a:pos x="8" y="233"/>
                </a:cxn>
                <a:cxn ang="0">
                  <a:pos x="8" y="233"/>
                </a:cxn>
                <a:cxn ang="0">
                  <a:pos x="19" y="227"/>
                </a:cxn>
                <a:cxn ang="0">
                  <a:pos x="29" y="222"/>
                </a:cxn>
                <a:cxn ang="0">
                  <a:pos x="50" y="209"/>
                </a:cxn>
                <a:cxn ang="0">
                  <a:pos x="68" y="195"/>
                </a:cxn>
                <a:cxn ang="0">
                  <a:pos x="87" y="182"/>
                </a:cxn>
                <a:cxn ang="0">
                  <a:pos x="87" y="182"/>
                </a:cxn>
                <a:cxn ang="0">
                  <a:pos x="133" y="153"/>
                </a:cxn>
                <a:cxn ang="0">
                  <a:pos x="178" y="124"/>
                </a:cxn>
                <a:cxn ang="0">
                  <a:pos x="178" y="124"/>
                </a:cxn>
                <a:cxn ang="0">
                  <a:pos x="222" y="97"/>
                </a:cxn>
                <a:cxn ang="0">
                  <a:pos x="265" y="68"/>
                </a:cxn>
                <a:cxn ang="0">
                  <a:pos x="265" y="68"/>
                </a:cxn>
                <a:cxn ang="0">
                  <a:pos x="284" y="56"/>
                </a:cxn>
                <a:cxn ang="0">
                  <a:pos x="293" y="51"/>
                </a:cxn>
                <a:cxn ang="0">
                  <a:pos x="301" y="44"/>
                </a:cxn>
                <a:cxn ang="0">
                  <a:pos x="301" y="44"/>
                </a:cxn>
                <a:cxn ang="0">
                  <a:pos x="310" y="34"/>
                </a:cxn>
                <a:cxn ang="0">
                  <a:pos x="319" y="23"/>
                </a:cxn>
                <a:cxn ang="0">
                  <a:pos x="324" y="19"/>
                </a:cxn>
                <a:cxn ang="0">
                  <a:pos x="331" y="15"/>
                </a:cxn>
                <a:cxn ang="0">
                  <a:pos x="337" y="13"/>
                </a:cxn>
                <a:cxn ang="0">
                  <a:pos x="344" y="12"/>
                </a:cxn>
                <a:cxn ang="0">
                  <a:pos x="344" y="12"/>
                </a:cxn>
                <a:cxn ang="0">
                  <a:pos x="346" y="10"/>
                </a:cxn>
                <a:cxn ang="0">
                  <a:pos x="348" y="9"/>
                </a:cxn>
                <a:cxn ang="0">
                  <a:pos x="348" y="6"/>
                </a:cxn>
                <a:cxn ang="0">
                  <a:pos x="348" y="5"/>
                </a:cxn>
                <a:cxn ang="0">
                  <a:pos x="345" y="1"/>
                </a:cxn>
                <a:cxn ang="0">
                  <a:pos x="343" y="0"/>
                </a:cxn>
                <a:cxn ang="0">
                  <a:pos x="340" y="0"/>
                </a:cxn>
                <a:cxn ang="0">
                  <a:pos x="340" y="0"/>
                </a:cxn>
              </a:cxnLst>
              <a:rect l="0" t="0" r="r" b="b"/>
              <a:pathLst>
                <a:path w="348" h="234">
                  <a:moveTo>
                    <a:pt x="340" y="0"/>
                  </a:moveTo>
                  <a:lnTo>
                    <a:pt x="340" y="0"/>
                  </a:lnTo>
                  <a:lnTo>
                    <a:pt x="331" y="2"/>
                  </a:lnTo>
                  <a:lnTo>
                    <a:pt x="323" y="8"/>
                  </a:lnTo>
                  <a:lnTo>
                    <a:pt x="314" y="13"/>
                  </a:lnTo>
                  <a:lnTo>
                    <a:pt x="306" y="19"/>
                  </a:lnTo>
                  <a:lnTo>
                    <a:pt x="292" y="34"/>
                  </a:lnTo>
                  <a:lnTo>
                    <a:pt x="284" y="40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29" y="77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36" y="137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47" y="197"/>
                  </a:lnTo>
                  <a:lnTo>
                    <a:pt x="26" y="212"/>
                  </a:lnTo>
                  <a:lnTo>
                    <a:pt x="14" y="218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4" y="234"/>
                  </a:lnTo>
                  <a:lnTo>
                    <a:pt x="5" y="234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19" y="227"/>
                  </a:lnTo>
                  <a:lnTo>
                    <a:pt x="29" y="222"/>
                  </a:lnTo>
                  <a:lnTo>
                    <a:pt x="50" y="209"/>
                  </a:lnTo>
                  <a:lnTo>
                    <a:pt x="68" y="195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133" y="153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222" y="97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84" y="56"/>
                  </a:lnTo>
                  <a:lnTo>
                    <a:pt x="293" y="51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10" y="34"/>
                  </a:lnTo>
                  <a:lnTo>
                    <a:pt x="319" y="23"/>
                  </a:lnTo>
                  <a:lnTo>
                    <a:pt x="324" y="19"/>
                  </a:lnTo>
                  <a:lnTo>
                    <a:pt x="331" y="15"/>
                  </a:lnTo>
                  <a:lnTo>
                    <a:pt x="337" y="13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6" y="10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5" y="1"/>
                  </a:lnTo>
                  <a:lnTo>
                    <a:pt x="343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Freeform 1073"/>
            <p:cNvSpPr/>
            <p:nvPr/>
          </p:nvSpPr>
          <p:spPr bwMode="auto">
            <a:xfrm>
              <a:off x="4246563" y="4513263"/>
              <a:ext cx="49213" cy="77788"/>
            </a:xfrm>
            <a:custGeom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97" y="21"/>
                </a:cxn>
                <a:cxn ang="0">
                  <a:pos x="78" y="41"/>
                </a:cxn>
                <a:cxn ang="0">
                  <a:pos x="61" y="62"/>
                </a:cxn>
                <a:cxn ang="0">
                  <a:pos x="46" y="84"/>
                </a:cxn>
                <a:cxn ang="0">
                  <a:pos x="46" y="84"/>
                </a:cxn>
                <a:cxn ang="0">
                  <a:pos x="39" y="94"/>
                </a:cxn>
                <a:cxn ang="0">
                  <a:pos x="34" y="105"/>
                </a:cxn>
                <a:cxn ang="0">
                  <a:pos x="25" y="127"/>
                </a:cxn>
                <a:cxn ang="0">
                  <a:pos x="25" y="127"/>
                </a:cxn>
                <a:cxn ang="0">
                  <a:pos x="19" y="141"/>
                </a:cxn>
                <a:cxn ang="0">
                  <a:pos x="16" y="158"/>
                </a:cxn>
                <a:cxn ang="0">
                  <a:pos x="9" y="174"/>
                </a:cxn>
                <a:cxn ang="0">
                  <a:pos x="6" y="181"/>
                </a:cxn>
                <a:cxn ang="0">
                  <a:pos x="1" y="187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2" y="195"/>
                </a:cxn>
                <a:cxn ang="0">
                  <a:pos x="4" y="196"/>
                </a:cxn>
                <a:cxn ang="0">
                  <a:pos x="5" y="196"/>
                </a:cxn>
                <a:cxn ang="0">
                  <a:pos x="8" y="196"/>
                </a:cxn>
                <a:cxn ang="0">
                  <a:pos x="9" y="195"/>
                </a:cxn>
                <a:cxn ang="0">
                  <a:pos x="9" y="195"/>
                </a:cxn>
                <a:cxn ang="0">
                  <a:pos x="17" y="186"/>
                </a:cxn>
                <a:cxn ang="0">
                  <a:pos x="22" y="175"/>
                </a:cxn>
                <a:cxn ang="0">
                  <a:pos x="26" y="164"/>
                </a:cxn>
                <a:cxn ang="0">
                  <a:pos x="30" y="152"/>
                </a:cxn>
                <a:cxn ang="0">
                  <a:pos x="38" y="128"/>
                </a:cxn>
                <a:cxn ang="0">
                  <a:pos x="42" y="116"/>
                </a:cxn>
                <a:cxn ang="0">
                  <a:pos x="46" y="106"/>
                </a:cxn>
                <a:cxn ang="0">
                  <a:pos x="46" y="106"/>
                </a:cxn>
                <a:cxn ang="0">
                  <a:pos x="53" y="92"/>
                </a:cxn>
                <a:cxn ang="0">
                  <a:pos x="63" y="79"/>
                </a:cxn>
                <a:cxn ang="0">
                  <a:pos x="81" y="55"/>
                </a:cxn>
                <a:cxn ang="0">
                  <a:pos x="102" y="31"/>
                </a:cxn>
                <a:cxn ang="0">
                  <a:pos x="124" y="9"/>
                </a:cxn>
                <a:cxn ang="0">
                  <a:pos x="124" y="9"/>
                </a:cxn>
                <a:cxn ang="0">
                  <a:pos x="125" y="8"/>
                </a:cxn>
                <a:cxn ang="0">
                  <a:pos x="125" y="5"/>
                </a:cxn>
                <a:cxn ang="0">
                  <a:pos x="124" y="1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5" h="196">
                  <a:moveTo>
                    <a:pt x="116" y="1"/>
                  </a:moveTo>
                  <a:lnTo>
                    <a:pt x="116" y="1"/>
                  </a:lnTo>
                  <a:lnTo>
                    <a:pt x="97" y="21"/>
                  </a:lnTo>
                  <a:lnTo>
                    <a:pt x="78" y="41"/>
                  </a:lnTo>
                  <a:lnTo>
                    <a:pt x="61" y="62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39" y="94"/>
                  </a:lnTo>
                  <a:lnTo>
                    <a:pt x="34" y="105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9" y="141"/>
                  </a:lnTo>
                  <a:lnTo>
                    <a:pt x="16" y="158"/>
                  </a:lnTo>
                  <a:lnTo>
                    <a:pt x="9" y="174"/>
                  </a:lnTo>
                  <a:lnTo>
                    <a:pt x="6" y="181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" y="195"/>
                  </a:lnTo>
                  <a:lnTo>
                    <a:pt x="4" y="196"/>
                  </a:lnTo>
                  <a:lnTo>
                    <a:pt x="5" y="196"/>
                  </a:lnTo>
                  <a:lnTo>
                    <a:pt x="8" y="196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7" y="186"/>
                  </a:lnTo>
                  <a:lnTo>
                    <a:pt x="22" y="175"/>
                  </a:lnTo>
                  <a:lnTo>
                    <a:pt x="26" y="164"/>
                  </a:lnTo>
                  <a:lnTo>
                    <a:pt x="30" y="152"/>
                  </a:lnTo>
                  <a:lnTo>
                    <a:pt x="38" y="128"/>
                  </a:lnTo>
                  <a:lnTo>
                    <a:pt x="42" y="11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3" y="92"/>
                  </a:lnTo>
                  <a:lnTo>
                    <a:pt x="63" y="79"/>
                  </a:lnTo>
                  <a:lnTo>
                    <a:pt x="81" y="55"/>
                  </a:lnTo>
                  <a:lnTo>
                    <a:pt x="102" y="3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5" y="8"/>
                  </a:lnTo>
                  <a:lnTo>
                    <a:pt x="125" y="5"/>
                  </a:lnTo>
                  <a:lnTo>
                    <a:pt x="124" y="1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2" name="Freeform 1074"/>
            <p:cNvSpPr/>
            <p:nvPr/>
          </p:nvSpPr>
          <p:spPr bwMode="auto">
            <a:xfrm>
              <a:off x="4256088" y="4479925"/>
              <a:ext cx="82550" cy="133350"/>
            </a:xfrm>
            <a:custGeom>
              <a:cxnLst>
                <a:cxn ang="0">
                  <a:pos x="198" y="2"/>
                </a:cxn>
                <a:cxn ang="0">
                  <a:pos x="198" y="2"/>
                </a:cxn>
                <a:cxn ang="0">
                  <a:pos x="165" y="44"/>
                </a:cxn>
                <a:cxn ang="0">
                  <a:pos x="149" y="65"/>
                </a:cxn>
                <a:cxn ang="0">
                  <a:pos x="135" y="87"/>
                </a:cxn>
                <a:cxn ang="0">
                  <a:pos x="135" y="87"/>
                </a:cxn>
                <a:cxn ang="0">
                  <a:pos x="110" y="130"/>
                </a:cxn>
                <a:cxn ang="0">
                  <a:pos x="97" y="151"/>
                </a:cxn>
                <a:cxn ang="0">
                  <a:pos x="83" y="172"/>
                </a:cxn>
                <a:cxn ang="0">
                  <a:pos x="83" y="172"/>
                </a:cxn>
                <a:cxn ang="0">
                  <a:pos x="55" y="213"/>
                </a:cxn>
                <a:cxn ang="0">
                  <a:pos x="42" y="234"/>
                </a:cxn>
                <a:cxn ang="0">
                  <a:pos x="29" y="255"/>
                </a:cxn>
                <a:cxn ang="0">
                  <a:pos x="29" y="255"/>
                </a:cxn>
                <a:cxn ang="0">
                  <a:pos x="20" y="273"/>
                </a:cxn>
                <a:cxn ang="0">
                  <a:pos x="12" y="291"/>
                </a:cxn>
                <a:cxn ang="0">
                  <a:pos x="12" y="291"/>
                </a:cxn>
                <a:cxn ang="0">
                  <a:pos x="10" y="299"/>
                </a:cxn>
                <a:cxn ang="0">
                  <a:pos x="7" y="308"/>
                </a:cxn>
                <a:cxn ang="0">
                  <a:pos x="4" y="316"/>
                </a:cxn>
                <a:cxn ang="0">
                  <a:pos x="2" y="323"/>
                </a:cxn>
                <a:cxn ang="0">
                  <a:pos x="2" y="323"/>
                </a:cxn>
                <a:cxn ang="0">
                  <a:pos x="0" y="325"/>
                </a:cxn>
                <a:cxn ang="0">
                  <a:pos x="0" y="328"/>
                </a:cxn>
                <a:cxn ang="0">
                  <a:pos x="2" y="332"/>
                </a:cxn>
                <a:cxn ang="0">
                  <a:pos x="3" y="333"/>
                </a:cxn>
                <a:cxn ang="0">
                  <a:pos x="6" y="333"/>
                </a:cxn>
                <a:cxn ang="0">
                  <a:pos x="7" y="333"/>
                </a:cxn>
                <a:cxn ang="0">
                  <a:pos x="10" y="331"/>
                </a:cxn>
                <a:cxn ang="0">
                  <a:pos x="10" y="331"/>
                </a:cxn>
                <a:cxn ang="0">
                  <a:pos x="13" y="324"/>
                </a:cxn>
                <a:cxn ang="0">
                  <a:pos x="16" y="316"/>
                </a:cxn>
                <a:cxn ang="0">
                  <a:pos x="16" y="316"/>
                </a:cxn>
                <a:cxn ang="0">
                  <a:pos x="24" y="293"/>
                </a:cxn>
                <a:cxn ang="0">
                  <a:pos x="34" y="269"/>
                </a:cxn>
                <a:cxn ang="0">
                  <a:pos x="34" y="269"/>
                </a:cxn>
                <a:cxn ang="0">
                  <a:pos x="46" y="247"/>
                </a:cxn>
                <a:cxn ang="0">
                  <a:pos x="59" y="226"/>
                </a:cxn>
                <a:cxn ang="0">
                  <a:pos x="87" y="185"/>
                </a:cxn>
                <a:cxn ang="0">
                  <a:pos x="87" y="185"/>
                </a:cxn>
                <a:cxn ang="0">
                  <a:pos x="115" y="145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56" y="77"/>
                </a:cxn>
                <a:cxn ang="0">
                  <a:pos x="172" y="53"/>
                </a:cxn>
                <a:cxn ang="0">
                  <a:pos x="207" y="8"/>
                </a:cxn>
                <a:cxn ang="0">
                  <a:pos x="207" y="8"/>
                </a:cxn>
                <a:cxn ang="0">
                  <a:pos x="208" y="5"/>
                </a:cxn>
                <a:cxn ang="0">
                  <a:pos x="208" y="4"/>
                </a:cxn>
                <a:cxn ang="0">
                  <a:pos x="207" y="1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199" y="0"/>
                </a:cxn>
                <a:cxn ang="0">
                  <a:pos x="198" y="2"/>
                </a:cxn>
                <a:cxn ang="0">
                  <a:pos x="198" y="2"/>
                </a:cxn>
              </a:cxnLst>
              <a:rect l="0" t="0" r="r" b="b"/>
              <a:pathLst>
                <a:path w="208" h="333">
                  <a:moveTo>
                    <a:pt x="198" y="2"/>
                  </a:moveTo>
                  <a:lnTo>
                    <a:pt x="198" y="2"/>
                  </a:lnTo>
                  <a:lnTo>
                    <a:pt x="165" y="44"/>
                  </a:lnTo>
                  <a:lnTo>
                    <a:pt x="149" y="6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10" y="130"/>
                  </a:lnTo>
                  <a:lnTo>
                    <a:pt x="97" y="15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55" y="213"/>
                  </a:lnTo>
                  <a:lnTo>
                    <a:pt x="42" y="234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0" y="273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0" y="299"/>
                  </a:lnTo>
                  <a:lnTo>
                    <a:pt x="7" y="308"/>
                  </a:lnTo>
                  <a:lnTo>
                    <a:pt x="4" y="316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2" y="332"/>
                  </a:lnTo>
                  <a:lnTo>
                    <a:pt x="3" y="333"/>
                  </a:lnTo>
                  <a:lnTo>
                    <a:pt x="6" y="333"/>
                  </a:lnTo>
                  <a:lnTo>
                    <a:pt x="7" y="333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13" y="324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24" y="293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46" y="247"/>
                  </a:lnTo>
                  <a:lnTo>
                    <a:pt x="59" y="22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115" y="145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56" y="77"/>
                  </a:lnTo>
                  <a:lnTo>
                    <a:pt x="172" y="53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8" y="5"/>
                  </a:lnTo>
                  <a:lnTo>
                    <a:pt x="208" y="4"/>
                  </a:lnTo>
                  <a:lnTo>
                    <a:pt x="207" y="1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8" y="2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3" name="Freeform 1075"/>
            <p:cNvSpPr/>
            <p:nvPr/>
          </p:nvSpPr>
          <p:spPr bwMode="auto">
            <a:xfrm>
              <a:off x="4267201" y="4479925"/>
              <a:ext cx="92075" cy="133350"/>
            </a:xfrm>
            <a:custGeom>
              <a:cxnLst>
                <a:cxn ang="0">
                  <a:pos x="224" y="1"/>
                </a:cxn>
                <a:cxn ang="0">
                  <a:pos x="224" y="1"/>
                </a:cxn>
                <a:cxn ang="0">
                  <a:pos x="216" y="7"/>
                </a:cxn>
                <a:cxn ang="0">
                  <a:pos x="208" y="13"/>
                </a:cxn>
                <a:cxn ang="0">
                  <a:pos x="197" y="26"/>
                </a:cxn>
                <a:cxn ang="0">
                  <a:pos x="186" y="41"/>
                </a:cxn>
                <a:cxn ang="0">
                  <a:pos x="176" y="56"/>
                </a:cxn>
                <a:cxn ang="0">
                  <a:pos x="176" y="56"/>
                </a:cxn>
                <a:cxn ang="0">
                  <a:pos x="146" y="106"/>
                </a:cxn>
                <a:cxn ang="0">
                  <a:pos x="116" y="154"/>
                </a:cxn>
                <a:cxn ang="0">
                  <a:pos x="116" y="154"/>
                </a:cxn>
                <a:cxn ang="0">
                  <a:pos x="88" y="199"/>
                </a:cxn>
                <a:cxn ang="0">
                  <a:pos x="59" y="242"/>
                </a:cxn>
                <a:cxn ang="0">
                  <a:pos x="59" y="242"/>
                </a:cxn>
                <a:cxn ang="0">
                  <a:pos x="45" y="262"/>
                </a:cxn>
                <a:cxn ang="0">
                  <a:pos x="29" y="281"/>
                </a:cxn>
                <a:cxn ang="0">
                  <a:pos x="15" y="302"/>
                </a:cxn>
                <a:cxn ang="0">
                  <a:pos x="2" y="323"/>
                </a:cxn>
                <a:cxn ang="0">
                  <a:pos x="2" y="323"/>
                </a:cxn>
                <a:cxn ang="0">
                  <a:pos x="0" y="327"/>
                </a:cxn>
                <a:cxn ang="0">
                  <a:pos x="2" y="330"/>
                </a:cxn>
                <a:cxn ang="0">
                  <a:pos x="4" y="331"/>
                </a:cxn>
                <a:cxn ang="0">
                  <a:pos x="8" y="332"/>
                </a:cxn>
                <a:cxn ang="0">
                  <a:pos x="8" y="332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1" y="328"/>
                </a:cxn>
                <a:cxn ang="0">
                  <a:pos x="23" y="327"/>
                </a:cxn>
                <a:cxn ang="0">
                  <a:pos x="24" y="323"/>
                </a:cxn>
                <a:cxn ang="0">
                  <a:pos x="23" y="319"/>
                </a:cxn>
                <a:cxn ang="0">
                  <a:pos x="19" y="318"/>
                </a:cxn>
                <a:cxn ang="0">
                  <a:pos x="19" y="318"/>
                </a:cxn>
                <a:cxn ang="0">
                  <a:pos x="28" y="303"/>
                </a:cxn>
                <a:cxn ang="0">
                  <a:pos x="38" y="290"/>
                </a:cxn>
                <a:cxn ang="0">
                  <a:pos x="59" y="263"/>
                </a:cxn>
                <a:cxn ang="0">
                  <a:pos x="59" y="263"/>
                </a:cxn>
                <a:cxn ang="0">
                  <a:pos x="85" y="225"/>
                </a:cxn>
                <a:cxn ang="0">
                  <a:pos x="110" y="186"/>
                </a:cxn>
                <a:cxn ang="0">
                  <a:pos x="110" y="186"/>
                </a:cxn>
                <a:cxn ang="0">
                  <a:pos x="163" y="98"/>
                </a:cxn>
                <a:cxn ang="0">
                  <a:pos x="163" y="98"/>
                </a:cxn>
                <a:cxn ang="0">
                  <a:pos x="177" y="75"/>
                </a:cxn>
                <a:cxn ang="0">
                  <a:pos x="191" y="51"/>
                </a:cxn>
                <a:cxn ang="0">
                  <a:pos x="199" y="39"/>
                </a:cxn>
                <a:cxn ang="0">
                  <a:pos x="208" y="29"/>
                </a:cxn>
                <a:cxn ang="0">
                  <a:pos x="219" y="20"/>
                </a:cxn>
                <a:cxn ang="0">
                  <a:pos x="229" y="12"/>
                </a:cxn>
                <a:cxn ang="0">
                  <a:pos x="229" y="12"/>
                </a:cxn>
                <a:cxn ang="0">
                  <a:pos x="231" y="9"/>
                </a:cxn>
                <a:cxn ang="0">
                  <a:pos x="232" y="8"/>
                </a:cxn>
                <a:cxn ang="0">
                  <a:pos x="231" y="4"/>
                </a:cxn>
                <a:cxn ang="0">
                  <a:pos x="228" y="1"/>
                </a:cxn>
                <a:cxn ang="0">
                  <a:pos x="225" y="0"/>
                </a:cxn>
                <a:cxn ang="0">
                  <a:pos x="224" y="1"/>
                </a:cxn>
                <a:cxn ang="0">
                  <a:pos x="224" y="1"/>
                </a:cxn>
              </a:cxnLst>
              <a:rect l="0" t="0" r="r" b="b"/>
              <a:pathLst>
                <a:path w="231" h="332">
                  <a:moveTo>
                    <a:pt x="224" y="1"/>
                  </a:moveTo>
                  <a:lnTo>
                    <a:pt x="224" y="1"/>
                  </a:lnTo>
                  <a:lnTo>
                    <a:pt x="216" y="7"/>
                  </a:lnTo>
                  <a:lnTo>
                    <a:pt x="208" y="13"/>
                  </a:lnTo>
                  <a:lnTo>
                    <a:pt x="197" y="26"/>
                  </a:lnTo>
                  <a:lnTo>
                    <a:pt x="186" y="41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46" y="106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88" y="199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45" y="262"/>
                  </a:lnTo>
                  <a:lnTo>
                    <a:pt x="29" y="281"/>
                  </a:lnTo>
                  <a:lnTo>
                    <a:pt x="15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7"/>
                  </a:lnTo>
                  <a:lnTo>
                    <a:pt x="2" y="330"/>
                  </a:lnTo>
                  <a:lnTo>
                    <a:pt x="4" y="331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1" y="328"/>
                  </a:lnTo>
                  <a:lnTo>
                    <a:pt x="23" y="327"/>
                  </a:lnTo>
                  <a:lnTo>
                    <a:pt x="24" y="323"/>
                  </a:lnTo>
                  <a:lnTo>
                    <a:pt x="23" y="319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28" y="303"/>
                  </a:lnTo>
                  <a:lnTo>
                    <a:pt x="38" y="290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85" y="225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77" y="75"/>
                  </a:lnTo>
                  <a:lnTo>
                    <a:pt x="191" y="51"/>
                  </a:lnTo>
                  <a:lnTo>
                    <a:pt x="199" y="39"/>
                  </a:lnTo>
                  <a:lnTo>
                    <a:pt x="208" y="29"/>
                  </a:lnTo>
                  <a:lnTo>
                    <a:pt x="219" y="20"/>
                  </a:lnTo>
                  <a:lnTo>
                    <a:pt x="229" y="12"/>
                  </a:lnTo>
                  <a:lnTo>
                    <a:pt x="229" y="12"/>
                  </a:lnTo>
                  <a:lnTo>
                    <a:pt x="231" y="9"/>
                  </a:lnTo>
                  <a:lnTo>
                    <a:pt x="232" y="8"/>
                  </a:lnTo>
                  <a:lnTo>
                    <a:pt x="231" y="4"/>
                  </a:lnTo>
                  <a:lnTo>
                    <a:pt x="228" y="1"/>
                  </a:lnTo>
                  <a:lnTo>
                    <a:pt x="225" y="0"/>
                  </a:lnTo>
                  <a:lnTo>
                    <a:pt x="224" y="1"/>
                  </a:lnTo>
                  <a:lnTo>
                    <a:pt x="2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4" name="Freeform 1076"/>
            <p:cNvSpPr/>
            <p:nvPr/>
          </p:nvSpPr>
          <p:spPr bwMode="auto">
            <a:xfrm>
              <a:off x="4287838" y="4484688"/>
              <a:ext cx="90488" cy="136525"/>
            </a:xfrm>
            <a:custGeom>
              <a:cxnLst>
                <a:cxn ang="0">
                  <a:pos x="217" y="2"/>
                </a:cxn>
                <a:cxn ang="0">
                  <a:pos x="217" y="2"/>
                </a:cxn>
                <a:cxn ang="0">
                  <a:pos x="206" y="23"/>
                </a:cxn>
                <a:cxn ang="0">
                  <a:pos x="192" y="43"/>
                </a:cxn>
                <a:cxn ang="0">
                  <a:pos x="179" y="61"/>
                </a:cxn>
                <a:cxn ang="0">
                  <a:pos x="166" y="80"/>
                </a:cxn>
                <a:cxn ang="0">
                  <a:pos x="166" y="80"/>
                </a:cxn>
                <a:cxn ang="0">
                  <a:pos x="136" y="128"/>
                </a:cxn>
                <a:cxn ang="0">
                  <a:pos x="106" y="175"/>
                </a:cxn>
                <a:cxn ang="0">
                  <a:pos x="106" y="175"/>
                </a:cxn>
                <a:cxn ang="0">
                  <a:pos x="80" y="216"/>
                </a:cxn>
                <a:cxn ang="0">
                  <a:pos x="51" y="253"/>
                </a:cxn>
                <a:cxn ang="0">
                  <a:pos x="51" y="253"/>
                </a:cxn>
                <a:cxn ang="0">
                  <a:pos x="39" y="273"/>
                </a:cxn>
                <a:cxn ang="0">
                  <a:pos x="26" y="293"/>
                </a:cxn>
                <a:cxn ang="0">
                  <a:pos x="26" y="293"/>
                </a:cxn>
                <a:cxn ang="0">
                  <a:pos x="21" y="302"/>
                </a:cxn>
                <a:cxn ang="0">
                  <a:pos x="16" y="314"/>
                </a:cxn>
                <a:cxn ang="0">
                  <a:pos x="9" y="325"/>
                </a:cxn>
                <a:cxn ang="0">
                  <a:pos x="5" y="329"/>
                </a:cxn>
                <a:cxn ang="0">
                  <a:pos x="3" y="332"/>
                </a:cxn>
                <a:cxn ang="0">
                  <a:pos x="3" y="332"/>
                </a:cxn>
                <a:cxn ang="0">
                  <a:pos x="0" y="333"/>
                </a:cxn>
                <a:cxn ang="0">
                  <a:pos x="0" y="336"/>
                </a:cxn>
                <a:cxn ang="0">
                  <a:pos x="0" y="340"/>
                </a:cxn>
                <a:cxn ang="0">
                  <a:pos x="4" y="342"/>
                </a:cxn>
                <a:cxn ang="0">
                  <a:pos x="5" y="342"/>
                </a:cxn>
                <a:cxn ang="0">
                  <a:pos x="8" y="342"/>
                </a:cxn>
                <a:cxn ang="0">
                  <a:pos x="8" y="342"/>
                </a:cxn>
                <a:cxn ang="0">
                  <a:pos x="12" y="340"/>
                </a:cxn>
                <a:cxn ang="0">
                  <a:pos x="15" y="336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5" y="316"/>
                </a:cxn>
                <a:cxn ang="0">
                  <a:pos x="33" y="304"/>
                </a:cxn>
                <a:cxn ang="0">
                  <a:pos x="47" y="282"/>
                </a:cxn>
                <a:cxn ang="0">
                  <a:pos x="47" y="282"/>
                </a:cxn>
                <a:cxn ang="0">
                  <a:pos x="76" y="240"/>
                </a:cxn>
                <a:cxn ang="0">
                  <a:pos x="105" y="199"/>
                </a:cxn>
                <a:cxn ang="0">
                  <a:pos x="105" y="199"/>
                </a:cxn>
                <a:cxn ang="0">
                  <a:pos x="121" y="175"/>
                </a:cxn>
                <a:cxn ang="0">
                  <a:pos x="135" y="151"/>
                </a:cxn>
                <a:cxn ang="0">
                  <a:pos x="165" y="103"/>
                </a:cxn>
                <a:cxn ang="0">
                  <a:pos x="165" y="103"/>
                </a:cxn>
                <a:cxn ang="0">
                  <a:pos x="181" y="80"/>
                </a:cxn>
                <a:cxn ang="0">
                  <a:pos x="198" y="57"/>
                </a:cxn>
                <a:cxn ang="0">
                  <a:pos x="213" y="34"/>
                </a:cxn>
                <a:cxn ang="0">
                  <a:pos x="220" y="22"/>
                </a:cxn>
                <a:cxn ang="0">
                  <a:pos x="228" y="9"/>
                </a:cxn>
                <a:cxn ang="0">
                  <a:pos x="228" y="9"/>
                </a:cxn>
                <a:cxn ang="0">
                  <a:pos x="228" y="6"/>
                </a:cxn>
                <a:cxn ang="0">
                  <a:pos x="228" y="4"/>
                </a:cxn>
                <a:cxn ang="0">
                  <a:pos x="225" y="1"/>
                </a:cxn>
                <a:cxn ang="0">
                  <a:pos x="223" y="0"/>
                </a:cxn>
                <a:cxn ang="0">
                  <a:pos x="220" y="0"/>
                </a:cxn>
                <a:cxn ang="0">
                  <a:pos x="219" y="1"/>
                </a:cxn>
                <a:cxn ang="0">
                  <a:pos x="217" y="2"/>
                </a:cxn>
                <a:cxn ang="0">
                  <a:pos x="217" y="2"/>
                </a:cxn>
              </a:cxnLst>
              <a:rect l="0" t="0" r="r" b="b"/>
              <a:pathLst>
                <a:path w="228" h="342">
                  <a:moveTo>
                    <a:pt x="217" y="2"/>
                  </a:moveTo>
                  <a:lnTo>
                    <a:pt x="217" y="2"/>
                  </a:lnTo>
                  <a:lnTo>
                    <a:pt x="206" y="23"/>
                  </a:lnTo>
                  <a:lnTo>
                    <a:pt x="192" y="43"/>
                  </a:lnTo>
                  <a:lnTo>
                    <a:pt x="179" y="61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6" y="128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80" y="216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39" y="27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1" y="302"/>
                  </a:lnTo>
                  <a:lnTo>
                    <a:pt x="16" y="314"/>
                  </a:lnTo>
                  <a:lnTo>
                    <a:pt x="9" y="325"/>
                  </a:lnTo>
                  <a:lnTo>
                    <a:pt x="5" y="329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0" y="333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12" y="340"/>
                  </a:lnTo>
                  <a:lnTo>
                    <a:pt x="15" y="336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5" y="316"/>
                  </a:lnTo>
                  <a:lnTo>
                    <a:pt x="33" y="304"/>
                  </a:lnTo>
                  <a:lnTo>
                    <a:pt x="47" y="282"/>
                  </a:lnTo>
                  <a:lnTo>
                    <a:pt x="47" y="282"/>
                  </a:lnTo>
                  <a:lnTo>
                    <a:pt x="76" y="240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21" y="175"/>
                  </a:lnTo>
                  <a:lnTo>
                    <a:pt x="135" y="151"/>
                  </a:lnTo>
                  <a:lnTo>
                    <a:pt x="165" y="103"/>
                  </a:lnTo>
                  <a:lnTo>
                    <a:pt x="165" y="103"/>
                  </a:lnTo>
                  <a:lnTo>
                    <a:pt x="181" y="80"/>
                  </a:lnTo>
                  <a:lnTo>
                    <a:pt x="198" y="57"/>
                  </a:lnTo>
                  <a:lnTo>
                    <a:pt x="213" y="34"/>
                  </a:lnTo>
                  <a:lnTo>
                    <a:pt x="220" y="22"/>
                  </a:lnTo>
                  <a:lnTo>
                    <a:pt x="228" y="9"/>
                  </a:lnTo>
                  <a:lnTo>
                    <a:pt x="228" y="9"/>
                  </a:lnTo>
                  <a:lnTo>
                    <a:pt x="228" y="6"/>
                  </a:lnTo>
                  <a:lnTo>
                    <a:pt x="228" y="4"/>
                  </a:lnTo>
                  <a:lnTo>
                    <a:pt x="225" y="1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9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1077"/>
            <p:cNvSpPr/>
            <p:nvPr/>
          </p:nvSpPr>
          <p:spPr bwMode="auto">
            <a:xfrm>
              <a:off x="4359276" y="4505325"/>
              <a:ext cx="38100" cy="53975"/>
            </a:xfrm>
            <a:custGeom>
              <a:cxnLst>
                <a:cxn ang="0">
                  <a:pos x="88" y="3"/>
                </a:cxn>
                <a:cxn ang="0">
                  <a:pos x="88" y="3"/>
                </a:cxn>
                <a:cxn ang="0">
                  <a:pos x="75" y="18"/>
                </a:cxn>
                <a:cxn ang="0">
                  <a:pos x="62" y="35"/>
                </a:cxn>
                <a:cxn ang="0">
                  <a:pos x="51" y="52"/>
                </a:cxn>
                <a:cxn ang="0">
                  <a:pos x="40" y="69"/>
                </a:cxn>
                <a:cxn ang="0">
                  <a:pos x="40" y="69"/>
                </a:cxn>
                <a:cxn ang="0">
                  <a:pos x="17" y="98"/>
                </a:cxn>
                <a:cxn ang="0">
                  <a:pos x="8" y="114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2" y="136"/>
                </a:cxn>
                <a:cxn ang="0">
                  <a:pos x="4" y="137"/>
                </a:cxn>
                <a:cxn ang="0">
                  <a:pos x="8" y="137"/>
                </a:cxn>
                <a:cxn ang="0">
                  <a:pos x="11" y="136"/>
                </a:cxn>
                <a:cxn ang="0">
                  <a:pos x="12" y="134"/>
                </a:cxn>
                <a:cxn ang="0">
                  <a:pos x="12" y="134"/>
                </a:cxn>
                <a:cxn ang="0">
                  <a:pos x="15" y="126"/>
                </a:cxn>
                <a:cxn ang="0">
                  <a:pos x="20" y="117"/>
                </a:cxn>
                <a:cxn ang="0">
                  <a:pos x="30" y="101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63" y="55"/>
                </a:cxn>
                <a:cxn ang="0">
                  <a:pos x="74" y="39"/>
                </a:cxn>
                <a:cxn ang="0">
                  <a:pos x="84" y="25"/>
                </a:cxn>
                <a:cxn ang="0">
                  <a:pos x="96" y="11"/>
                </a:cxn>
                <a:cxn ang="0">
                  <a:pos x="96" y="11"/>
                </a:cxn>
                <a:cxn ang="0">
                  <a:pos x="97" y="8"/>
                </a:cxn>
                <a:cxn ang="0">
                  <a:pos x="97" y="7"/>
                </a:cxn>
                <a:cxn ang="0">
                  <a:pos x="96" y="3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8" y="3"/>
                </a:cxn>
                <a:cxn ang="0">
                  <a:pos x="88" y="3"/>
                </a:cxn>
              </a:cxnLst>
              <a:rect l="0" t="0" r="r" b="b"/>
              <a:pathLst>
                <a:path w="97" h="137">
                  <a:moveTo>
                    <a:pt x="88" y="3"/>
                  </a:moveTo>
                  <a:lnTo>
                    <a:pt x="88" y="3"/>
                  </a:lnTo>
                  <a:lnTo>
                    <a:pt x="75" y="18"/>
                  </a:lnTo>
                  <a:lnTo>
                    <a:pt x="62" y="35"/>
                  </a:lnTo>
                  <a:lnTo>
                    <a:pt x="51" y="5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17" y="98"/>
                  </a:lnTo>
                  <a:lnTo>
                    <a:pt x="8" y="11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6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5" y="126"/>
                  </a:lnTo>
                  <a:lnTo>
                    <a:pt x="20" y="117"/>
                  </a:lnTo>
                  <a:lnTo>
                    <a:pt x="30" y="10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63" y="55"/>
                  </a:lnTo>
                  <a:lnTo>
                    <a:pt x="74" y="39"/>
                  </a:lnTo>
                  <a:lnTo>
                    <a:pt x="84" y="25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6" y="3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1078"/>
            <p:cNvSpPr/>
            <p:nvPr/>
          </p:nvSpPr>
          <p:spPr bwMode="auto">
            <a:xfrm>
              <a:off x="4375151" y="4513263"/>
              <a:ext cx="39688" cy="50800"/>
            </a:xfrm>
            <a:custGeom>
              <a:cxnLst>
                <a:cxn ang="0">
                  <a:pos x="86" y="1"/>
                </a:cxn>
                <a:cxn ang="0">
                  <a:pos x="86" y="1"/>
                </a:cxn>
                <a:cxn ang="0">
                  <a:pos x="74" y="14"/>
                </a:cxn>
                <a:cxn ang="0">
                  <a:pos x="62" y="29"/>
                </a:cxn>
                <a:cxn ang="0">
                  <a:pos x="41" y="59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2" y="127"/>
                </a:cxn>
                <a:cxn ang="0">
                  <a:pos x="6" y="128"/>
                </a:cxn>
                <a:cxn ang="0">
                  <a:pos x="7" y="127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51" y="65"/>
                </a:cxn>
                <a:cxn ang="0">
                  <a:pos x="71" y="37"/>
                </a:cxn>
                <a:cxn ang="0">
                  <a:pos x="82" y="2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6" y="8"/>
                </a:cxn>
                <a:cxn ang="0">
                  <a:pos x="96" y="5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96" h="128">
                  <a:moveTo>
                    <a:pt x="86" y="1"/>
                  </a:moveTo>
                  <a:lnTo>
                    <a:pt x="86" y="1"/>
                  </a:lnTo>
                  <a:lnTo>
                    <a:pt x="74" y="14"/>
                  </a:lnTo>
                  <a:lnTo>
                    <a:pt x="62" y="29"/>
                  </a:lnTo>
                  <a:lnTo>
                    <a:pt x="41" y="5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27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51" y="65"/>
                  </a:lnTo>
                  <a:lnTo>
                    <a:pt x="71" y="37"/>
                  </a:lnTo>
                  <a:lnTo>
                    <a:pt x="82" y="2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1079"/>
            <p:cNvSpPr/>
            <p:nvPr/>
          </p:nvSpPr>
          <p:spPr bwMode="auto">
            <a:xfrm>
              <a:off x="4391026" y="4516438"/>
              <a:ext cx="47625" cy="53975"/>
            </a:xfrm>
            <a:custGeom>
              <a:cxnLst>
                <a:cxn ang="0">
                  <a:pos x="111" y="1"/>
                </a:cxn>
                <a:cxn ang="0">
                  <a:pos x="111" y="1"/>
                </a:cxn>
                <a:cxn ang="0">
                  <a:pos x="95" y="14"/>
                </a:cxn>
                <a:cxn ang="0">
                  <a:pos x="80" y="28"/>
                </a:cxn>
                <a:cxn ang="0">
                  <a:pos x="65" y="43"/>
                </a:cxn>
                <a:cxn ang="0">
                  <a:pos x="51" y="58"/>
                </a:cxn>
                <a:cxn ang="0">
                  <a:pos x="25" y="91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2"/>
                </a:cxn>
                <a:cxn ang="0">
                  <a:pos x="2" y="133"/>
                </a:cxn>
                <a:cxn ang="0">
                  <a:pos x="6" y="134"/>
                </a:cxn>
                <a:cxn ang="0">
                  <a:pos x="9" y="133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34" y="98"/>
                </a:cxn>
                <a:cxn ang="0">
                  <a:pos x="59" y="66"/>
                </a:cxn>
                <a:cxn ang="0">
                  <a:pos x="72" y="51"/>
                </a:cxn>
                <a:cxn ang="0">
                  <a:pos x="86" y="36"/>
                </a:cxn>
                <a:cxn ang="0">
                  <a:pos x="101" y="23"/>
                </a:cxn>
                <a:cxn ang="0">
                  <a:pos x="118" y="11"/>
                </a:cxn>
                <a:cxn ang="0">
                  <a:pos x="118" y="11"/>
                </a:cxn>
                <a:cxn ang="0">
                  <a:pos x="119" y="9"/>
                </a:cxn>
                <a:cxn ang="0">
                  <a:pos x="120" y="7"/>
                </a:cxn>
                <a:cxn ang="0">
                  <a:pos x="119" y="2"/>
                </a:cxn>
                <a:cxn ang="0">
                  <a:pos x="118" y="1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11" y="1"/>
                </a:cxn>
              </a:cxnLst>
              <a:rect l="0" t="0" r="r" b="b"/>
              <a:pathLst>
                <a:path w="120" h="134">
                  <a:moveTo>
                    <a:pt x="111" y="1"/>
                  </a:moveTo>
                  <a:lnTo>
                    <a:pt x="111" y="1"/>
                  </a:lnTo>
                  <a:lnTo>
                    <a:pt x="95" y="14"/>
                  </a:lnTo>
                  <a:lnTo>
                    <a:pt x="80" y="28"/>
                  </a:lnTo>
                  <a:lnTo>
                    <a:pt x="65" y="43"/>
                  </a:lnTo>
                  <a:lnTo>
                    <a:pt x="51" y="58"/>
                  </a:lnTo>
                  <a:lnTo>
                    <a:pt x="25" y="9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2"/>
                  </a:lnTo>
                  <a:lnTo>
                    <a:pt x="2" y="133"/>
                  </a:lnTo>
                  <a:lnTo>
                    <a:pt x="6" y="134"/>
                  </a:lnTo>
                  <a:lnTo>
                    <a:pt x="9" y="133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34" y="98"/>
                  </a:lnTo>
                  <a:lnTo>
                    <a:pt x="59" y="66"/>
                  </a:lnTo>
                  <a:lnTo>
                    <a:pt x="72" y="51"/>
                  </a:lnTo>
                  <a:lnTo>
                    <a:pt x="86" y="36"/>
                  </a:lnTo>
                  <a:lnTo>
                    <a:pt x="101" y="23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9" y="9"/>
                  </a:lnTo>
                  <a:lnTo>
                    <a:pt x="120" y="7"/>
                  </a:lnTo>
                  <a:lnTo>
                    <a:pt x="119" y="2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1080"/>
            <p:cNvSpPr/>
            <p:nvPr/>
          </p:nvSpPr>
          <p:spPr bwMode="auto">
            <a:xfrm>
              <a:off x="4402138" y="4527550"/>
              <a:ext cx="47625" cy="60325"/>
            </a:xfrm>
            <a:custGeom>
              <a:cxnLst>
                <a:cxn ang="0">
                  <a:pos x="114" y="1"/>
                </a:cxn>
                <a:cxn ang="0">
                  <a:pos x="114" y="1"/>
                </a:cxn>
                <a:cxn ang="0">
                  <a:pos x="110" y="4"/>
                </a:cxn>
                <a:cxn ang="0">
                  <a:pos x="106" y="8"/>
                </a:cxn>
                <a:cxn ang="0">
                  <a:pos x="99" y="15"/>
                </a:cxn>
                <a:cxn ang="0">
                  <a:pos x="99" y="15"/>
                </a:cxn>
                <a:cxn ang="0">
                  <a:pos x="82" y="38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50" y="78"/>
                </a:cxn>
                <a:cxn ang="0">
                  <a:pos x="42" y="87"/>
                </a:cxn>
                <a:cxn ang="0">
                  <a:pos x="35" y="96"/>
                </a:cxn>
                <a:cxn ang="0">
                  <a:pos x="35" y="96"/>
                </a:cxn>
                <a:cxn ang="0">
                  <a:pos x="30" y="104"/>
                </a:cxn>
                <a:cxn ang="0">
                  <a:pos x="25" y="110"/>
                </a:cxn>
                <a:cxn ang="0">
                  <a:pos x="13" y="121"/>
                </a:cxn>
                <a:cxn ang="0">
                  <a:pos x="13" y="121"/>
                </a:cxn>
                <a:cxn ang="0">
                  <a:pos x="9" y="127"/>
                </a:cxn>
                <a:cxn ang="0">
                  <a:pos x="4" y="136"/>
                </a:cxn>
                <a:cxn ang="0">
                  <a:pos x="0" y="141"/>
                </a:cxn>
                <a:cxn ang="0">
                  <a:pos x="0" y="142"/>
                </a:cxn>
                <a:cxn ang="0">
                  <a:pos x="1" y="141"/>
                </a:cxn>
                <a:cxn ang="0">
                  <a:pos x="1" y="141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3" y="150"/>
                </a:cxn>
                <a:cxn ang="0">
                  <a:pos x="4" y="150"/>
                </a:cxn>
                <a:cxn ang="0">
                  <a:pos x="5" y="151"/>
                </a:cxn>
                <a:cxn ang="0">
                  <a:pos x="8" y="151"/>
                </a:cxn>
                <a:cxn ang="0">
                  <a:pos x="9" y="149"/>
                </a:cxn>
                <a:cxn ang="0">
                  <a:pos x="9" y="149"/>
                </a:cxn>
                <a:cxn ang="0">
                  <a:pos x="33" y="120"/>
                </a:cxn>
                <a:cxn ang="0">
                  <a:pos x="55" y="90"/>
                </a:cxn>
                <a:cxn ang="0">
                  <a:pos x="55" y="90"/>
                </a:cxn>
                <a:cxn ang="0">
                  <a:pos x="86" y="49"/>
                </a:cxn>
                <a:cxn ang="0">
                  <a:pos x="86" y="49"/>
                </a:cxn>
                <a:cxn ang="0">
                  <a:pos x="102" y="28"/>
                </a:cxn>
                <a:cxn ang="0">
                  <a:pos x="111" y="18"/>
                </a:cxn>
                <a:cxn ang="0">
                  <a:pos x="115" y="14"/>
                </a:cxn>
                <a:cxn ang="0">
                  <a:pos x="120" y="10"/>
                </a:cxn>
                <a:cxn ang="0">
                  <a:pos x="120" y="10"/>
                </a:cxn>
                <a:cxn ang="0">
                  <a:pos x="122" y="9"/>
                </a:cxn>
                <a:cxn ang="0">
                  <a:pos x="123" y="6"/>
                </a:cxn>
                <a:cxn ang="0">
                  <a:pos x="122" y="2"/>
                </a:cxn>
                <a:cxn ang="0">
                  <a:pos x="119" y="0"/>
                </a:cxn>
                <a:cxn ang="0">
                  <a:pos x="116" y="0"/>
                </a:cxn>
                <a:cxn ang="0">
                  <a:pos x="114" y="1"/>
                </a:cxn>
                <a:cxn ang="0">
                  <a:pos x="114" y="1"/>
                </a:cxn>
              </a:cxnLst>
              <a:rect l="0" t="0" r="r" b="b"/>
              <a:pathLst>
                <a:path w="123" h="151">
                  <a:moveTo>
                    <a:pt x="114" y="1"/>
                  </a:moveTo>
                  <a:lnTo>
                    <a:pt x="114" y="1"/>
                  </a:lnTo>
                  <a:lnTo>
                    <a:pt x="110" y="4"/>
                  </a:lnTo>
                  <a:lnTo>
                    <a:pt x="106" y="8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82" y="3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50" y="78"/>
                  </a:lnTo>
                  <a:lnTo>
                    <a:pt x="42" y="87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0" y="104"/>
                  </a:lnTo>
                  <a:lnTo>
                    <a:pt x="25" y="110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9" y="127"/>
                  </a:lnTo>
                  <a:lnTo>
                    <a:pt x="4" y="136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4" y="150"/>
                  </a:lnTo>
                  <a:lnTo>
                    <a:pt x="5" y="151"/>
                  </a:lnTo>
                  <a:lnTo>
                    <a:pt x="8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33" y="12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2" y="28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9"/>
                  </a:lnTo>
                  <a:lnTo>
                    <a:pt x="123" y="6"/>
                  </a:lnTo>
                  <a:lnTo>
                    <a:pt x="122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1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1081"/>
            <p:cNvSpPr/>
            <p:nvPr/>
          </p:nvSpPr>
          <p:spPr bwMode="auto">
            <a:xfrm>
              <a:off x="4421188" y="4543425"/>
              <a:ext cx="36513" cy="50800"/>
            </a:xfrm>
            <a:custGeom>
              <a:cxnLst>
                <a:cxn ang="0">
                  <a:pos x="81" y="2"/>
                </a:cxn>
                <a:cxn ang="0">
                  <a:pos x="81" y="2"/>
                </a:cxn>
                <a:cxn ang="0">
                  <a:pos x="70" y="15"/>
                </a:cxn>
                <a:cxn ang="0">
                  <a:pos x="59" y="29"/>
                </a:cxn>
                <a:cxn ang="0">
                  <a:pos x="49" y="43"/>
                </a:cxn>
                <a:cxn ang="0">
                  <a:pos x="38" y="59"/>
                </a:cxn>
                <a:cxn ang="0">
                  <a:pos x="20" y="89"/>
                </a:cxn>
                <a:cxn ang="0">
                  <a:pos x="2" y="119"/>
                </a:cxn>
                <a:cxn ang="0">
                  <a:pos x="2" y="119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3" y="127"/>
                </a:cxn>
                <a:cxn ang="0">
                  <a:pos x="7" y="128"/>
                </a:cxn>
                <a:cxn ang="0">
                  <a:pos x="10" y="127"/>
                </a:cxn>
                <a:cxn ang="0">
                  <a:pos x="11" y="126"/>
                </a:cxn>
                <a:cxn ang="0">
                  <a:pos x="11" y="126"/>
                </a:cxn>
                <a:cxn ang="0">
                  <a:pos x="30" y="96"/>
                </a:cxn>
                <a:cxn ang="0">
                  <a:pos x="47" y="66"/>
                </a:cxn>
                <a:cxn ang="0">
                  <a:pos x="58" y="51"/>
                </a:cxn>
                <a:cxn ang="0">
                  <a:pos x="67" y="37"/>
                </a:cxn>
                <a:cxn ang="0">
                  <a:pos x="79" y="22"/>
                </a:cxn>
                <a:cxn ang="0">
                  <a:pos x="91" y="9"/>
                </a:cxn>
                <a:cxn ang="0">
                  <a:pos x="91" y="9"/>
                </a:cxn>
                <a:cxn ang="0">
                  <a:pos x="92" y="7"/>
                </a:cxn>
                <a:cxn ang="0">
                  <a:pos x="92" y="5"/>
                </a:cxn>
                <a:cxn ang="0">
                  <a:pos x="89" y="2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1" y="2"/>
                </a:cxn>
                <a:cxn ang="0">
                  <a:pos x="81" y="2"/>
                </a:cxn>
              </a:cxnLst>
              <a:rect l="0" t="0" r="r" b="b"/>
              <a:pathLst>
                <a:path w="92" h="128">
                  <a:moveTo>
                    <a:pt x="81" y="2"/>
                  </a:moveTo>
                  <a:lnTo>
                    <a:pt x="81" y="2"/>
                  </a:lnTo>
                  <a:lnTo>
                    <a:pt x="70" y="15"/>
                  </a:lnTo>
                  <a:lnTo>
                    <a:pt x="59" y="29"/>
                  </a:lnTo>
                  <a:lnTo>
                    <a:pt x="49" y="43"/>
                  </a:lnTo>
                  <a:lnTo>
                    <a:pt x="38" y="59"/>
                  </a:lnTo>
                  <a:lnTo>
                    <a:pt x="20" y="8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3" y="127"/>
                  </a:lnTo>
                  <a:lnTo>
                    <a:pt x="7" y="128"/>
                  </a:lnTo>
                  <a:lnTo>
                    <a:pt x="10" y="127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30" y="96"/>
                  </a:lnTo>
                  <a:lnTo>
                    <a:pt x="47" y="66"/>
                  </a:lnTo>
                  <a:lnTo>
                    <a:pt x="58" y="51"/>
                  </a:lnTo>
                  <a:lnTo>
                    <a:pt x="67" y="37"/>
                  </a:lnTo>
                  <a:lnTo>
                    <a:pt x="79" y="22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1" y="2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1082"/>
            <p:cNvSpPr/>
            <p:nvPr/>
          </p:nvSpPr>
          <p:spPr bwMode="auto">
            <a:xfrm>
              <a:off x="4308476" y="4591050"/>
              <a:ext cx="20638" cy="39688"/>
            </a:xfrm>
            <a:custGeom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0" y="25"/>
                </a:cxn>
                <a:cxn ang="0">
                  <a:pos x="17" y="47"/>
                </a:cxn>
                <a:cxn ang="0">
                  <a:pos x="11" y="58"/>
                </a:cxn>
                <a:cxn ang="0">
                  <a:pos x="7" y="70"/>
                </a:cxn>
                <a:cxn ang="0">
                  <a:pos x="3" y="83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100"/>
                </a:cxn>
                <a:cxn ang="0">
                  <a:pos x="5" y="100"/>
                </a:cxn>
                <a:cxn ang="0">
                  <a:pos x="9" y="98"/>
                </a:cxn>
                <a:cxn ang="0">
                  <a:pos x="11" y="97"/>
                </a:cxn>
                <a:cxn ang="0">
                  <a:pos x="12" y="94"/>
                </a:cxn>
                <a:cxn ang="0">
                  <a:pos x="12" y="94"/>
                </a:cxn>
                <a:cxn ang="0">
                  <a:pos x="13" y="83"/>
                </a:cxn>
                <a:cxn ang="0">
                  <a:pos x="17" y="72"/>
                </a:cxn>
                <a:cxn ang="0">
                  <a:pos x="22" y="60"/>
                </a:cxn>
                <a:cxn ang="0">
                  <a:pos x="28" y="50"/>
                </a:cxn>
                <a:cxn ang="0">
                  <a:pos x="41" y="29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4" y="7"/>
                </a:cxn>
                <a:cxn ang="0">
                  <a:pos x="54" y="4"/>
                </a:cxn>
                <a:cxn ang="0">
                  <a:pos x="51" y="2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54" h="100">
                  <a:moveTo>
                    <a:pt x="43" y="3"/>
                  </a:moveTo>
                  <a:lnTo>
                    <a:pt x="43" y="3"/>
                  </a:lnTo>
                  <a:lnTo>
                    <a:pt x="30" y="25"/>
                  </a:lnTo>
                  <a:lnTo>
                    <a:pt x="17" y="47"/>
                  </a:lnTo>
                  <a:lnTo>
                    <a:pt x="11" y="58"/>
                  </a:lnTo>
                  <a:lnTo>
                    <a:pt x="7" y="70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9" y="98"/>
                  </a:lnTo>
                  <a:lnTo>
                    <a:pt x="11" y="97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3" y="83"/>
                  </a:lnTo>
                  <a:lnTo>
                    <a:pt x="17" y="72"/>
                  </a:lnTo>
                  <a:lnTo>
                    <a:pt x="22" y="60"/>
                  </a:lnTo>
                  <a:lnTo>
                    <a:pt x="28" y="50"/>
                  </a:lnTo>
                  <a:lnTo>
                    <a:pt x="41" y="2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1083"/>
            <p:cNvSpPr/>
            <p:nvPr/>
          </p:nvSpPr>
          <p:spPr bwMode="auto">
            <a:xfrm>
              <a:off x="4319588" y="4605338"/>
              <a:ext cx="23813" cy="34925"/>
            </a:xfrm>
            <a:custGeom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2" y="22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9" y="62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4" y="90"/>
                </a:cxn>
                <a:cxn ang="0">
                  <a:pos x="7" y="90"/>
                </a:cxn>
                <a:cxn ang="0">
                  <a:pos x="9" y="88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15" y="75"/>
                </a:cxn>
                <a:cxn ang="0">
                  <a:pos x="21" y="64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43" y="26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57" y="5"/>
                </a:cxn>
                <a:cxn ang="0">
                  <a:pos x="56" y="3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7" h="90">
                  <a:moveTo>
                    <a:pt x="45" y="2"/>
                  </a:moveTo>
                  <a:lnTo>
                    <a:pt x="45" y="2"/>
                  </a:lnTo>
                  <a:lnTo>
                    <a:pt x="32" y="2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9" y="62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75"/>
                  </a:lnTo>
                  <a:lnTo>
                    <a:pt x="21" y="6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43" y="2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5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Freeform 1084"/>
            <p:cNvSpPr/>
            <p:nvPr/>
          </p:nvSpPr>
          <p:spPr bwMode="auto">
            <a:xfrm>
              <a:off x="4338638" y="4610100"/>
              <a:ext cx="26988" cy="36513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0" y="21"/>
                </a:cxn>
                <a:cxn ang="0">
                  <a:pos x="30" y="30"/>
                </a:cxn>
                <a:cxn ang="0">
                  <a:pos x="23" y="40"/>
                </a:cxn>
                <a:cxn ang="0">
                  <a:pos x="15" y="51"/>
                </a:cxn>
                <a:cxn ang="0">
                  <a:pos x="10" y="61"/>
                </a:cxn>
                <a:cxn ang="0">
                  <a:pos x="4" y="7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4" y="94"/>
                </a:cxn>
                <a:cxn ang="0">
                  <a:pos x="8" y="94"/>
                </a:cxn>
                <a:cxn ang="0">
                  <a:pos x="11" y="92"/>
                </a:cxn>
                <a:cxn ang="0">
                  <a:pos x="11" y="90"/>
                </a:cxn>
                <a:cxn ang="0">
                  <a:pos x="11" y="90"/>
                </a:cxn>
                <a:cxn ang="0">
                  <a:pos x="15" y="78"/>
                </a:cxn>
                <a:cxn ang="0">
                  <a:pos x="20" y="66"/>
                </a:cxn>
                <a:cxn ang="0">
                  <a:pos x="25" y="56"/>
                </a:cxn>
                <a:cxn ang="0">
                  <a:pos x="32" y="45"/>
                </a:cxn>
                <a:cxn ang="0">
                  <a:pos x="40" y="36"/>
                </a:cxn>
                <a:cxn ang="0">
                  <a:pos x="49" y="27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7"/>
                </a:cxn>
                <a:cxn ang="0">
                  <a:pos x="68" y="6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94">
                  <a:moveTo>
                    <a:pt x="59" y="2"/>
                  </a:moveTo>
                  <a:lnTo>
                    <a:pt x="59" y="2"/>
                  </a:lnTo>
                  <a:lnTo>
                    <a:pt x="40" y="21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15" y="51"/>
                  </a:lnTo>
                  <a:lnTo>
                    <a:pt x="10" y="61"/>
                  </a:lnTo>
                  <a:lnTo>
                    <a:pt x="4" y="7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1" y="92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78"/>
                  </a:lnTo>
                  <a:lnTo>
                    <a:pt x="20" y="66"/>
                  </a:lnTo>
                  <a:lnTo>
                    <a:pt x="25" y="56"/>
                  </a:lnTo>
                  <a:lnTo>
                    <a:pt x="32" y="45"/>
                  </a:lnTo>
                  <a:lnTo>
                    <a:pt x="40" y="36"/>
                  </a:lnTo>
                  <a:lnTo>
                    <a:pt x="49" y="2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1085"/>
            <p:cNvSpPr/>
            <p:nvPr/>
          </p:nvSpPr>
          <p:spPr bwMode="auto">
            <a:xfrm>
              <a:off x="4359276" y="4614863"/>
              <a:ext cx="26988" cy="36513"/>
            </a:xfrm>
            <a:custGeom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39" y="21"/>
                </a:cxn>
                <a:cxn ang="0">
                  <a:pos x="25" y="41"/>
                </a:cxn>
                <a:cxn ang="0">
                  <a:pos x="13" y="62"/>
                </a:cxn>
                <a:cxn ang="0">
                  <a:pos x="1" y="83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1" y="88"/>
                </a:cxn>
                <a:cxn ang="0">
                  <a:pos x="4" y="91"/>
                </a:cxn>
                <a:cxn ang="0">
                  <a:pos x="8" y="92"/>
                </a:cxn>
                <a:cxn ang="0">
                  <a:pos x="9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22" y="68"/>
                </a:cxn>
                <a:cxn ang="0">
                  <a:pos x="34" y="47"/>
                </a:cxn>
                <a:cxn ang="0">
                  <a:pos x="48" y="28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65" h="92">
                  <a:moveTo>
                    <a:pt x="56" y="2"/>
                  </a:moveTo>
                  <a:lnTo>
                    <a:pt x="56" y="2"/>
                  </a:lnTo>
                  <a:lnTo>
                    <a:pt x="39" y="21"/>
                  </a:lnTo>
                  <a:lnTo>
                    <a:pt x="25" y="41"/>
                  </a:lnTo>
                  <a:lnTo>
                    <a:pt x="13" y="62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4" y="91"/>
                  </a:lnTo>
                  <a:lnTo>
                    <a:pt x="8" y="92"/>
                  </a:lnTo>
                  <a:lnTo>
                    <a:pt x="9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22" y="68"/>
                  </a:lnTo>
                  <a:lnTo>
                    <a:pt x="34" y="47"/>
                  </a:lnTo>
                  <a:lnTo>
                    <a:pt x="48" y="28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1086"/>
            <p:cNvSpPr/>
            <p:nvPr/>
          </p:nvSpPr>
          <p:spPr bwMode="auto">
            <a:xfrm>
              <a:off x="4368801" y="4624388"/>
              <a:ext cx="26988" cy="41275"/>
            </a:xfrm>
            <a:custGeom>
              <a:cxnLst>
                <a:cxn ang="0">
                  <a:pos x="56" y="5"/>
                </a:cxn>
                <a:cxn ang="0">
                  <a:pos x="56" y="5"/>
                </a:cxn>
                <a:cxn ang="0">
                  <a:pos x="54" y="10"/>
                </a:cxn>
                <a:cxn ang="0">
                  <a:pos x="53" y="16"/>
                </a:cxn>
                <a:cxn ang="0">
                  <a:pos x="47" y="27"/>
                </a:cxn>
                <a:cxn ang="0">
                  <a:pos x="34" y="47"/>
                </a:cxn>
                <a:cxn ang="0">
                  <a:pos x="34" y="47"/>
                </a:cxn>
                <a:cxn ang="0">
                  <a:pos x="18" y="72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3" y="105"/>
                </a:cxn>
                <a:cxn ang="0">
                  <a:pos x="5" y="105"/>
                </a:cxn>
                <a:cxn ang="0">
                  <a:pos x="7" y="105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9" y="90"/>
                </a:cxn>
                <a:cxn ang="0">
                  <a:pos x="28" y="76"/>
                </a:cxn>
                <a:cxn ang="0">
                  <a:pos x="47" y="47"/>
                </a:cxn>
                <a:cxn ang="0">
                  <a:pos x="47" y="47"/>
                </a:cxn>
                <a:cxn ang="0">
                  <a:pos x="60" y="27"/>
                </a:cxn>
                <a:cxn ang="0">
                  <a:pos x="65" y="17"/>
                </a:cxn>
                <a:cxn ang="0">
                  <a:pos x="66" y="12"/>
                </a:cxn>
                <a:cxn ang="0">
                  <a:pos x="68" y="5"/>
                </a:cxn>
                <a:cxn ang="0">
                  <a:pos x="68" y="5"/>
                </a:cxn>
                <a:cxn ang="0">
                  <a:pos x="68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68" h="105">
                  <a:moveTo>
                    <a:pt x="56" y="5"/>
                  </a:moveTo>
                  <a:lnTo>
                    <a:pt x="56" y="5"/>
                  </a:lnTo>
                  <a:lnTo>
                    <a:pt x="54" y="10"/>
                  </a:lnTo>
                  <a:lnTo>
                    <a:pt x="53" y="16"/>
                  </a:lnTo>
                  <a:lnTo>
                    <a:pt x="47" y="2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18" y="72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1" y="103"/>
                  </a:lnTo>
                  <a:lnTo>
                    <a:pt x="3" y="105"/>
                  </a:lnTo>
                  <a:lnTo>
                    <a:pt x="5" y="105"/>
                  </a:lnTo>
                  <a:lnTo>
                    <a:pt x="7" y="105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9" y="90"/>
                  </a:lnTo>
                  <a:lnTo>
                    <a:pt x="28" y="76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60" y="27"/>
                  </a:lnTo>
                  <a:lnTo>
                    <a:pt x="65" y="17"/>
                  </a:lnTo>
                  <a:lnTo>
                    <a:pt x="66" y="12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1087"/>
            <p:cNvSpPr/>
            <p:nvPr/>
          </p:nvSpPr>
          <p:spPr bwMode="auto">
            <a:xfrm>
              <a:off x="4319588" y="4630738"/>
              <a:ext cx="101600" cy="128588"/>
            </a:xfrm>
            <a:custGeom>
              <a:cxnLst>
                <a:cxn ang="0">
                  <a:pos x="247" y="1"/>
                </a:cxn>
                <a:cxn ang="0">
                  <a:pos x="247" y="1"/>
                </a:cxn>
                <a:cxn ang="0">
                  <a:pos x="228" y="22"/>
                </a:cxn>
                <a:cxn ang="0">
                  <a:pos x="208" y="43"/>
                </a:cxn>
                <a:cxn ang="0">
                  <a:pos x="171" y="86"/>
                </a:cxn>
                <a:cxn ang="0">
                  <a:pos x="136" y="131"/>
                </a:cxn>
                <a:cxn ang="0">
                  <a:pos x="101" y="175"/>
                </a:cxn>
                <a:cxn ang="0">
                  <a:pos x="101" y="175"/>
                </a:cxn>
                <a:cxn ang="0">
                  <a:pos x="69" y="213"/>
                </a:cxn>
                <a:cxn ang="0">
                  <a:pos x="55" y="233"/>
                </a:cxn>
                <a:cxn ang="0">
                  <a:pos x="41" y="254"/>
                </a:cxn>
                <a:cxn ang="0">
                  <a:pos x="41" y="254"/>
                </a:cxn>
                <a:cxn ang="0">
                  <a:pos x="35" y="261"/>
                </a:cxn>
                <a:cxn ang="0">
                  <a:pos x="30" y="269"/>
                </a:cxn>
                <a:cxn ang="0">
                  <a:pos x="17" y="285"/>
                </a:cxn>
                <a:cxn ang="0">
                  <a:pos x="12" y="293"/>
                </a:cxn>
                <a:cxn ang="0">
                  <a:pos x="7" y="301"/>
                </a:cxn>
                <a:cxn ang="0">
                  <a:pos x="3" y="309"/>
                </a:cxn>
                <a:cxn ang="0">
                  <a:pos x="0" y="318"/>
                </a:cxn>
                <a:cxn ang="0">
                  <a:pos x="0" y="318"/>
                </a:cxn>
                <a:cxn ang="0">
                  <a:pos x="0" y="320"/>
                </a:cxn>
                <a:cxn ang="0">
                  <a:pos x="1" y="322"/>
                </a:cxn>
                <a:cxn ang="0">
                  <a:pos x="4" y="324"/>
                </a:cxn>
                <a:cxn ang="0">
                  <a:pos x="7" y="324"/>
                </a:cxn>
                <a:cxn ang="0">
                  <a:pos x="8" y="324"/>
                </a:cxn>
                <a:cxn ang="0">
                  <a:pos x="10" y="323"/>
                </a:cxn>
                <a:cxn ang="0">
                  <a:pos x="10" y="320"/>
                </a:cxn>
                <a:cxn ang="0">
                  <a:pos x="10" y="320"/>
                </a:cxn>
                <a:cxn ang="0">
                  <a:pos x="12" y="315"/>
                </a:cxn>
                <a:cxn ang="0">
                  <a:pos x="14" y="310"/>
                </a:cxn>
                <a:cxn ang="0">
                  <a:pos x="20" y="302"/>
                </a:cxn>
                <a:cxn ang="0">
                  <a:pos x="26" y="295"/>
                </a:cxn>
                <a:cxn ang="0">
                  <a:pos x="33" y="288"/>
                </a:cxn>
                <a:cxn ang="0">
                  <a:pos x="33" y="288"/>
                </a:cxn>
                <a:cxn ang="0">
                  <a:pos x="44" y="271"/>
                </a:cxn>
                <a:cxn ang="0">
                  <a:pos x="55" y="252"/>
                </a:cxn>
                <a:cxn ang="0">
                  <a:pos x="55" y="252"/>
                </a:cxn>
                <a:cxn ang="0">
                  <a:pos x="71" y="230"/>
                </a:cxn>
                <a:cxn ang="0">
                  <a:pos x="88" y="208"/>
                </a:cxn>
                <a:cxn ang="0">
                  <a:pos x="123" y="166"/>
                </a:cxn>
                <a:cxn ang="0">
                  <a:pos x="123" y="166"/>
                </a:cxn>
                <a:cxn ang="0">
                  <a:pos x="187" y="86"/>
                </a:cxn>
                <a:cxn ang="0">
                  <a:pos x="220" y="47"/>
                </a:cxn>
                <a:cxn ang="0">
                  <a:pos x="237" y="27"/>
                </a:cxn>
                <a:cxn ang="0">
                  <a:pos x="255" y="9"/>
                </a:cxn>
                <a:cxn ang="0">
                  <a:pos x="255" y="9"/>
                </a:cxn>
                <a:cxn ang="0">
                  <a:pos x="256" y="6"/>
                </a:cxn>
                <a:cxn ang="0">
                  <a:pos x="256" y="5"/>
                </a:cxn>
                <a:cxn ang="0">
                  <a:pos x="255" y="1"/>
                </a:cxn>
                <a:cxn ang="0">
                  <a:pos x="251" y="0"/>
                </a:cxn>
                <a:cxn ang="0">
                  <a:pos x="248" y="0"/>
                </a:cxn>
                <a:cxn ang="0">
                  <a:pos x="247" y="1"/>
                </a:cxn>
                <a:cxn ang="0">
                  <a:pos x="247" y="1"/>
                </a:cxn>
              </a:cxnLst>
              <a:rect l="0" t="0" r="r" b="b"/>
              <a:pathLst>
                <a:path w="256" h="324">
                  <a:moveTo>
                    <a:pt x="247" y="1"/>
                  </a:moveTo>
                  <a:lnTo>
                    <a:pt x="247" y="1"/>
                  </a:lnTo>
                  <a:lnTo>
                    <a:pt x="228" y="22"/>
                  </a:lnTo>
                  <a:lnTo>
                    <a:pt x="208" y="43"/>
                  </a:lnTo>
                  <a:lnTo>
                    <a:pt x="171" y="86"/>
                  </a:lnTo>
                  <a:lnTo>
                    <a:pt x="136" y="131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69" y="213"/>
                  </a:lnTo>
                  <a:lnTo>
                    <a:pt x="55" y="233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5" y="261"/>
                  </a:lnTo>
                  <a:lnTo>
                    <a:pt x="30" y="269"/>
                  </a:lnTo>
                  <a:lnTo>
                    <a:pt x="17" y="285"/>
                  </a:lnTo>
                  <a:lnTo>
                    <a:pt x="12" y="293"/>
                  </a:lnTo>
                  <a:lnTo>
                    <a:pt x="7" y="301"/>
                  </a:lnTo>
                  <a:lnTo>
                    <a:pt x="3" y="309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4" y="324"/>
                  </a:lnTo>
                  <a:lnTo>
                    <a:pt x="7" y="324"/>
                  </a:lnTo>
                  <a:lnTo>
                    <a:pt x="8" y="324"/>
                  </a:lnTo>
                  <a:lnTo>
                    <a:pt x="10" y="323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2" y="315"/>
                  </a:lnTo>
                  <a:lnTo>
                    <a:pt x="14" y="310"/>
                  </a:lnTo>
                  <a:lnTo>
                    <a:pt x="20" y="302"/>
                  </a:lnTo>
                  <a:lnTo>
                    <a:pt x="26" y="295"/>
                  </a:lnTo>
                  <a:lnTo>
                    <a:pt x="33" y="288"/>
                  </a:lnTo>
                  <a:lnTo>
                    <a:pt x="33" y="288"/>
                  </a:lnTo>
                  <a:lnTo>
                    <a:pt x="44" y="271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71" y="230"/>
                  </a:lnTo>
                  <a:lnTo>
                    <a:pt x="88" y="20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87" y="86"/>
                  </a:lnTo>
                  <a:lnTo>
                    <a:pt x="220" y="47"/>
                  </a:lnTo>
                  <a:lnTo>
                    <a:pt x="237" y="27"/>
                  </a:lnTo>
                  <a:lnTo>
                    <a:pt x="255" y="9"/>
                  </a:lnTo>
                  <a:lnTo>
                    <a:pt x="255" y="9"/>
                  </a:lnTo>
                  <a:lnTo>
                    <a:pt x="256" y="6"/>
                  </a:lnTo>
                  <a:lnTo>
                    <a:pt x="256" y="5"/>
                  </a:lnTo>
                  <a:lnTo>
                    <a:pt x="255" y="1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7" y="1"/>
                  </a:lnTo>
                  <a:lnTo>
                    <a:pt x="2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1088"/>
            <p:cNvSpPr/>
            <p:nvPr/>
          </p:nvSpPr>
          <p:spPr bwMode="auto">
            <a:xfrm>
              <a:off x="4338638" y="4643438"/>
              <a:ext cx="96838" cy="127000"/>
            </a:xfrm>
            <a:custGeom>
              <a:cxnLst>
                <a:cxn ang="0">
                  <a:pos x="233" y="2"/>
                </a:cxn>
                <a:cxn ang="0">
                  <a:pos x="233" y="2"/>
                </a:cxn>
                <a:cxn ang="0">
                  <a:pos x="230" y="6"/>
                </a:cxn>
                <a:cxn ang="0">
                  <a:pos x="229" y="9"/>
                </a:cxn>
                <a:cxn ang="0">
                  <a:pos x="229" y="9"/>
                </a:cxn>
                <a:cxn ang="0">
                  <a:pos x="222" y="17"/>
                </a:cxn>
                <a:cxn ang="0">
                  <a:pos x="216" y="25"/>
                </a:cxn>
                <a:cxn ang="0">
                  <a:pos x="201" y="38"/>
                </a:cxn>
                <a:cxn ang="0">
                  <a:pos x="201" y="38"/>
                </a:cxn>
                <a:cxn ang="0">
                  <a:pos x="182" y="60"/>
                </a:cxn>
                <a:cxn ang="0">
                  <a:pos x="162" y="83"/>
                </a:cxn>
                <a:cxn ang="0">
                  <a:pos x="162" y="83"/>
                </a:cxn>
                <a:cxn ang="0">
                  <a:pos x="128" y="125"/>
                </a:cxn>
                <a:cxn ang="0">
                  <a:pos x="111" y="147"/>
                </a:cxn>
                <a:cxn ang="0">
                  <a:pos x="94" y="169"/>
                </a:cxn>
                <a:cxn ang="0">
                  <a:pos x="94" y="169"/>
                </a:cxn>
                <a:cxn ang="0">
                  <a:pos x="68" y="208"/>
                </a:cxn>
                <a:cxn ang="0">
                  <a:pos x="43" y="247"/>
                </a:cxn>
                <a:cxn ang="0">
                  <a:pos x="43" y="247"/>
                </a:cxn>
                <a:cxn ang="0">
                  <a:pos x="31" y="264"/>
                </a:cxn>
                <a:cxn ang="0">
                  <a:pos x="20" y="279"/>
                </a:cxn>
                <a:cxn ang="0">
                  <a:pos x="8" y="295"/>
                </a:cxn>
                <a:cxn ang="0">
                  <a:pos x="4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0" y="317"/>
                </a:cxn>
                <a:cxn ang="0">
                  <a:pos x="4" y="319"/>
                </a:cxn>
                <a:cxn ang="0">
                  <a:pos x="8" y="318"/>
                </a:cxn>
                <a:cxn ang="0">
                  <a:pos x="10" y="317"/>
                </a:cxn>
                <a:cxn ang="0">
                  <a:pos x="10" y="315"/>
                </a:cxn>
                <a:cxn ang="0">
                  <a:pos x="10" y="315"/>
                </a:cxn>
                <a:cxn ang="0">
                  <a:pos x="14" y="306"/>
                </a:cxn>
                <a:cxn ang="0">
                  <a:pos x="20" y="297"/>
                </a:cxn>
                <a:cxn ang="0">
                  <a:pos x="33" y="280"/>
                </a:cxn>
                <a:cxn ang="0">
                  <a:pos x="46" y="263"/>
                </a:cxn>
                <a:cxn ang="0">
                  <a:pos x="58" y="246"/>
                </a:cxn>
                <a:cxn ang="0">
                  <a:pos x="58" y="246"/>
                </a:cxn>
                <a:cxn ang="0">
                  <a:pos x="84" y="206"/>
                </a:cxn>
                <a:cxn ang="0">
                  <a:pos x="110" y="166"/>
                </a:cxn>
                <a:cxn ang="0">
                  <a:pos x="110" y="166"/>
                </a:cxn>
                <a:cxn ang="0">
                  <a:pos x="128" y="143"/>
                </a:cxn>
                <a:cxn ang="0">
                  <a:pos x="146" y="121"/>
                </a:cxn>
                <a:cxn ang="0">
                  <a:pos x="183" y="76"/>
                </a:cxn>
                <a:cxn ang="0">
                  <a:pos x="183" y="76"/>
                </a:cxn>
                <a:cxn ang="0">
                  <a:pos x="199" y="59"/>
                </a:cxn>
                <a:cxn ang="0">
                  <a:pos x="216" y="43"/>
                </a:cxn>
                <a:cxn ang="0">
                  <a:pos x="224" y="34"/>
                </a:cxn>
                <a:cxn ang="0">
                  <a:pos x="232" y="26"/>
                </a:cxn>
                <a:cxn ang="0">
                  <a:pos x="237" y="16"/>
                </a:cxn>
                <a:cxn ang="0">
                  <a:pos x="242" y="7"/>
                </a:cxn>
                <a:cxn ang="0">
                  <a:pos x="242" y="7"/>
                </a:cxn>
                <a:cxn ang="0">
                  <a:pos x="243" y="6"/>
                </a:cxn>
                <a:cxn ang="0">
                  <a:pos x="242" y="3"/>
                </a:cxn>
                <a:cxn ang="0">
                  <a:pos x="239" y="0"/>
                </a:cxn>
                <a:cxn ang="0">
                  <a:pos x="235" y="0"/>
                </a:cxn>
                <a:cxn ang="0">
                  <a:pos x="234" y="0"/>
                </a:cxn>
                <a:cxn ang="0">
                  <a:pos x="233" y="2"/>
                </a:cxn>
                <a:cxn ang="0">
                  <a:pos x="233" y="2"/>
                </a:cxn>
              </a:cxnLst>
              <a:rect l="0" t="0" r="r" b="b"/>
              <a:pathLst>
                <a:path w="243" h="319">
                  <a:moveTo>
                    <a:pt x="233" y="2"/>
                  </a:moveTo>
                  <a:lnTo>
                    <a:pt x="233" y="2"/>
                  </a:lnTo>
                  <a:lnTo>
                    <a:pt x="230" y="6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17"/>
                  </a:lnTo>
                  <a:lnTo>
                    <a:pt x="216" y="25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82" y="60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28" y="125"/>
                  </a:lnTo>
                  <a:lnTo>
                    <a:pt x="111" y="147"/>
                  </a:lnTo>
                  <a:lnTo>
                    <a:pt x="94" y="169"/>
                  </a:lnTo>
                  <a:lnTo>
                    <a:pt x="94" y="169"/>
                  </a:lnTo>
                  <a:lnTo>
                    <a:pt x="68" y="208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31" y="264"/>
                  </a:lnTo>
                  <a:lnTo>
                    <a:pt x="20" y="279"/>
                  </a:lnTo>
                  <a:lnTo>
                    <a:pt x="8" y="295"/>
                  </a:lnTo>
                  <a:lnTo>
                    <a:pt x="4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4" y="319"/>
                  </a:lnTo>
                  <a:lnTo>
                    <a:pt x="8" y="318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4" y="306"/>
                  </a:lnTo>
                  <a:lnTo>
                    <a:pt x="20" y="297"/>
                  </a:lnTo>
                  <a:lnTo>
                    <a:pt x="33" y="280"/>
                  </a:lnTo>
                  <a:lnTo>
                    <a:pt x="46" y="263"/>
                  </a:lnTo>
                  <a:lnTo>
                    <a:pt x="58" y="246"/>
                  </a:lnTo>
                  <a:lnTo>
                    <a:pt x="58" y="246"/>
                  </a:lnTo>
                  <a:lnTo>
                    <a:pt x="84" y="206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28" y="143"/>
                  </a:lnTo>
                  <a:lnTo>
                    <a:pt x="146" y="121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99" y="59"/>
                  </a:lnTo>
                  <a:lnTo>
                    <a:pt x="216" y="43"/>
                  </a:lnTo>
                  <a:lnTo>
                    <a:pt x="224" y="34"/>
                  </a:lnTo>
                  <a:lnTo>
                    <a:pt x="232" y="26"/>
                  </a:lnTo>
                  <a:lnTo>
                    <a:pt x="237" y="16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3" y="6"/>
                  </a:lnTo>
                  <a:lnTo>
                    <a:pt x="242" y="3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2"/>
                  </a:lnTo>
                  <a:lnTo>
                    <a:pt x="2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1089"/>
            <p:cNvSpPr/>
            <p:nvPr/>
          </p:nvSpPr>
          <p:spPr bwMode="auto">
            <a:xfrm>
              <a:off x="4359276" y="4652963"/>
              <a:ext cx="90488" cy="117475"/>
            </a:xfrm>
            <a:custGeom>
              <a:cxnLst>
                <a:cxn ang="0">
                  <a:pos x="217" y="2"/>
                </a:cxn>
                <a:cxn ang="0">
                  <a:pos x="217" y="2"/>
                </a:cxn>
                <a:cxn ang="0">
                  <a:pos x="212" y="12"/>
                </a:cxn>
                <a:cxn ang="0">
                  <a:pos x="204" y="21"/>
                </a:cxn>
                <a:cxn ang="0">
                  <a:pos x="190" y="36"/>
                </a:cxn>
                <a:cxn ang="0">
                  <a:pos x="190" y="36"/>
                </a:cxn>
                <a:cxn ang="0">
                  <a:pos x="161" y="73"/>
                </a:cxn>
                <a:cxn ang="0">
                  <a:pos x="161" y="73"/>
                </a:cxn>
                <a:cxn ang="0">
                  <a:pos x="133" y="108"/>
                </a:cxn>
                <a:cxn ang="0">
                  <a:pos x="106" y="144"/>
                </a:cxn>
                <a:cxn ang="0">
                  <a:pos x="106" y="144"/>
                </a:cxn>
                <a:cxn ang="0">
                  <a:pos x="90" y="165"/>
                </a:cxn>
                <a:cxn ang="0">
                  <a:pos x="76" y="186"/>
                </a:cxn>
                <a:cxn ang="0">
                  <a:pos x="47" y="227"/>
                </a:cxn>
                <a:cxn ang="0">
                  <a:pos x="47" y="227"/>
                </a:cxn>
                <a:cxn ang="0">
                  <a:pos x="33" y="250"/>
                </a:cxn>
                <a:cxn ang="0">
                  <a:pos x="25" y="261"/>
                </a:cxn>
                <a:cxn ang="0">
                  <a:pos x="16" y="273"/>
                </a:cxn>
                <a:cxn ang="0">
                  <a:pos x="16" y="273"/>
                </a:cxn>
                <a:cxn ang="0">
                  <a:pos x="12" y="277"/>
                </a:cxn>
                <a:cxn ang="0">
                  <a:pos x="8" y="281"/>
                </a:cxn>
                <a:cxn ang="0">
                  <a:pos x="4" y="285"/>
                </a:cxn>
                <a:cxn ang="0">
                  <a:pos x="0" y="291"/>
                </a:cxn>
                <a:cxn ang="0">
                  <a:pos x="0" y="291"/>
                </a:cxn>
                <a:cxn ang="0">
                  <a:pos x="0" y="294"/>
                </a:cxn>
                <a:cxn ang="0">
                  <a:pos x="1" y="295"/>
                </a:cxn>
                <a:cxn ang="0">
                  <a:pos x="3" y="297"/>
                </a:cxn>
                <a:cxn ang="0">
                  <a:pos x="4" y="298"/>
                </a:cxn>
                <a:cxn ang="0">
                  <a:pos x="8" y="298"/>
                </a:cxn>
                <a:cxn ang="0">
                  <a:pos x="10" y="297"/>
                </a:cxn>
                <a:cxn ang="0">
                  <a:pos x="12" y="294"/>
                </a:cxn>
                <a:cxn ang="0">
                  <a:pos x="12" y="294"/>
                </a:cxn>
                <a:cxn ang="0">
                  <a:pos x="14" y="289"/>
                </a:cxn>
                <a:cxn ang="0">
                  <a:pos x="21" y="284"/>
                </a:cxn>
                <a:cxn ang="0">
                  <a:pos x="26" y="278"/>
                </a:cxn>
                <a:cxn ang="0">
                  <a:pos x="31" y="273"/>
                </a:cxn>
                <a:cxn ang="0">
                  <a:pos x="31" y="273"/>
                </a:cxn>
                <a:cxn ang="0">
                  <a:pos x="44" y="252"/>
                </a:cxn>
                <a:cxn ang="0">
                  <a:pos x="58" y="233"/>
                </a:cxn>
                <a:cxn ang="0">
                  <a:pos x="58" y="233"/>
                </a:cxn>
                <a:cxn ang="0">
                  <a:pos x="72" y="212"/>
                </a:cxn>
                <a:cxn ang="0">
                  <a:pos x="86" y="191"/>
                </a:cxn>
                <a:cxn ang="0">
                  <a:pos x="101" y="170"/>
                </a:cxn>
                <a:cxn ang="0">
                  <a:pos x="115" y="150"/>
                </a:cxn>
                <a:cxn ang="0">
                  <a:pos x="115" y="150"/>
                </a:cxn>
                <a:cxn ang="0">
                  <a:pos x="145" y="111"/>
                </a:cxn>
                <a:cxn ang="0">
                  <a:pos x="177" y="72"/>
                </a:cxn>
                <a:cxn ang="0">
                  <a:pos x="177" y="72"/>
                </a:cxn>
                <a:cxn ang="0">
                  <a:pos x="190" y="56"/>
                </a:cxn>
                <a:cxn ang="0">
                  <a:pos x="204" y="40"/>
                </a:cxn>
                <a:cxn ang="0">
                  <a:pos x="218" y="23"/>
                </a:cxn>
                <a:cxn ang="0">
                  <a:pos x="224" y="14"/>
                </a:cxn>
                <a:cxn ang="0">
                  <a:pos x="229" y="6"/>
                </a:cxn>
                <a:cxn ang="0">
                  <a:pos x="229" y="6"/>
                </a:cxn>
                <a:cxn ang="0">
                  <a:pos x="229" y="4"/>
                </a:cxn>
                <a:cxn ang="0">
                  <a:pos x="229" y="1"/>
                </a:cxn>
                <a:cxn ang="0">
                  <a:pos x="226" y="0"/>
                </a:cxn>
                <a:cxn ang="0">
                  <a:pos x="225" y="0"/>
                </a:cxn>
                <a:cxn ang="0">
                  <a:pos x="221" y="0"/>
                </a:cxn>
                <a:cxn ang="0">
                  <a:pos x="218" y="1"/>
                </a:cxn>
                <a:cxn ang="0">
                  <a:pos x="217" y="2"/>
                </a:cxn>
                <a:cxn ang="0">
                  <a:pos x="217" y="2"/>
                </a:cxn>
              </a:cxnLst>
              <a:rect l="0" t="0" r="r" b="b"/>
              <a:pathLst>
                <a:path w="229" h="298">
                  <a:moveTo>
                    <a:pt x="217" y="2"/>
                  </a:moveTo>
                  <a:lnTo>
                    <a:pt x="217" y="2"/>
                  </a:lnTo>
                  <a:lnTo>
                    <a:pt x="212" y="12"/>
                  </a:lnTo>
                  <a:lnTo>
                    <a:pt x="204" y="21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61" y="73"/>
                  </a:lnTo>
                  <a:lnTo>
                    <a:pt x="161" y="73"/>
                  </a:lnTo>
                  <a:lnTo>
                    <a:pt x="133" y="108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90" y="165"/>
                  </a:lnTo>
                  <a:lnTo>
                    <a:pt x="76" y="186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33" y="250"/>
                  </a:lnTo>
                  <a:lnTo>
                    <a:pt x="25" y="261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12" y="277"/>
                  </a:lnTo>
                  <a:lnTo>
                    <a:pt x="8" y="281"/>
                  </a:lnTo>
                  <a:lnTo>
                    <a:pt x="4" y="285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1" y="295"/>
                  </a:lnTo>
                  <a:lnTo>
                    <a:pt x="3" y="297"/>
                  </a:lnTo>
                  <a:lnTo>
                    <a:pt x="4" y="298"/>
                  </a:lnTo>
                  <a:lnTo>
                    <a:pt x="8" y="298"/>
                  </a:lnTo>
                  <a:lnTo>
                    <a:pt x="10" y="297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4" y="289"/>
                  </a:lnTo>
                  <a:lnTo>
                    <a:pt x="21" y="284"/>
                  </a:lnTo>
                  <a:lnTo>
                    <a:pt x="26" y="278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44" y="25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2" y="212"/>
                  </a:lnTo>
                  <a:lnTo>
                    <a:pt x="86" y="191"/>
                  </a:lnTo>
                  <a:lnTo>
                    <a:pt x="101" y="170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45" y="111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90" y="56"/>
                  </a:lnTo>
                  <a:lnTo>
                    <a:pt x="204" y="40"/>
                  </a:lnTo>
                  <a:lnTo>
                    <a:pt x="218" y="23"/>
                  </a:lnTo>
                  <a:lnTo>
                    <a:pt x="224" y="14"/>
                  </a:lnTo>
                  <a:lnTo>
                    <a:pt x="229" y="6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29" y="1"/>
                  </a:lnTo>
                  <a:lnTo>
                    <a:pt x="226" y="0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218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1090"/>
            <p:cNvSpPr/>
            <p:nvPr/>
          </p:nvSpPr>
          <p:spPr bwMode="auto">
            <a:xfrm>
              <a:off x="4403726" y="4670425"/>
              <a:ext cx="50800" cy="63500"/>
            </a:xfrm>
            <a:custGeom>
              <a:cxnLst>
                <a:cxn ang="0">
                  <a:pos x="118" y="4"/>
                </a:cxn>
                <a:cxn ang="0">
                  <a:pos x="118" y="4"/>
                </a:cxn>
                <a:cxn ang="0">
                  <a:pos x="117" y="8"/>
                </a:cxn>
                <a:cxn ang="0">
                  <a:pos x="114" y="13"/>
                </a:cxn>
                <a:cxn ang="0">
                  <a:pos x="107" y="21"/>
                </a:cxn>
                <a:cxn ang="0">
                  <a:pos x="101" y="28"/>
                </a:cxn>
                <a:cxn ang="0">
                  <a:pos x="94" y="36"/>
                </a:cxn>
                <a:cxn ang="0">
                  <a:pos x="94" y="36"/>
                </a:cxn>
                <a:cxn ang="0">
                  <a:pos x="64" y="77"/>
                </a:cxn>
                <a:cxn ang="0">
                  <a:pos x="64" y="77"/>
                </a:cxn>
                <a:cxn ang="0">
                  <a:pos x="49" y="97"/>
                </a:cxn>
                <a:cxn ang="0">
                  <a:pos x="32" y="115"/>
                </a:cxn>
                <a:cxn ang="0">
                  <a:pos x="16" y="135"/>
                </a:cxn>
                <a:cxn ang="0">
                  <a:pos x="1" y="155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3" y="162"/>
                </a:cxn>
                <a:cxn ang="0">
                  <a:pos x="7" y="162"/>
                </a:cxn>
                <a:cxn ang="0">
                  <a:pos x="9" y="162"/>
                </a:cxn>
                <a:cxn ang="0">
                  <a:pos x="11" y="160"/>
                </a:cxn>
                <a:cxn ang="0">
                  <a:pos x="11" y="160"/>
                </a:cxn>
                <a:cxn ang="0">
                  <a:pos x="26" y="140"/>
                </a:cxn>
                <a:cxn ang="0">
                  <a:pos x="42" y="121"/>
                </a:cxn>
                <a:cxn ang="0">
                  <a:pos x="58" y="102"/>
                </a:cxn>
                <a:cxn ang="0">
                  <a:pos x="73" y="83"/>
                </a:cxn>
                <a:cxn ang="0">
                  <a:pos x="73" y="83"/>
                </a:cxn>
                <a:cxn ang="0">
                  <a:pos x="94" y="54"/>
                </a:cxn>
                <a:cxn ang="0">
                  <a:pos x="105" y="41"/>
                </a:cxn>
                <a:cxn ang="0">
                  <a:pos x="115" y="28"/>
                </a:cxn>
                <a:cxn ang="0">
                  <a:pos x="115" y="28"/>
                </a:cxn>
                <a:cxn ang="0">
                  <a:pos x="123" y="19"/>
                </a:cxn>
                <a:cxn ang="0">
                  <a:pos x="127" y="13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0" y="6"/>
                </a:cxn>
                <a:cxn ang="0">
                  <a:pos x="128" y="3"/>
                </a:cxn>
                <a:cxn ang="0">
                  <a:pos x="124" y="0"/>
                </a:cxn>
                <a:cxn ang="0">
                  <a:pos x="121" y="2"/>
                </a:cxn>
                <a:cxn ang="0">
                  <a:pos x="119" y="3"/>
                </a:cxn>
                <a:cxn ang="0">
                  <a:pos x="118" y="4"/>
                </a:cxn>
                <a:cxn ang="0">
                  <a:pos x="118" y="4"/>
                </a:cxn>
              </a:cxnLst>
              <a:rect l="0" t="0" r="r" b="b"/>
              <a:pathLst>
                <a:path w="130" h="162">
                  <a:moveTo>
                    <a:pt x="118" y="4"/>
                  </a:moveTo>
                  <a:lnTo>
                    <a:pt x="118" y="4"/>
                  </a:lnTo>
                  <a:lnTo>
                    <a:pt x="117" y="8"/>
                  </a:lnTo>
                  <a:lnTo>
                    <a:pt x="114" y="13"/>
                  </a:lnTo>
                  <a:lnTo>
                    <a:pt x="107" y="21"/>
                  </a:lnTo>
                  <a:lnTo>
                    <a:pt x="101" y="28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49" y="97"/>
                  </a:lnTo>
                  <a:lnTo>
                    <a:pt x="32" y="115"/>
                  </a:lnTo>
                  <a:lnTo>
                    <a:pt x="16" y="13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3" y="162"/>
                  </a:lnTo>
                  <a:lnTo>
                    <a:pt x="7" y="162"/>
                  </a:lnTo>
                  <a:lnTo>
                    <a:pt x="9" y="16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26" y="140"/>
                  </a:lnTo>
                  <a:lnTo>
                    <a:pt x="42" y="121"/>
                  </a:lnTo>
                  <a:lnTo>
                    <a:pt x="58" y="102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94" y="54"/>
                  </a:lnTo>
                  <a:lnTo>
                    <a:pt x="105" y="41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23" y="19"/>
                  </a:lnTo>
                  <a:lnTo>
                    <a:pt x="127" y="13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24" y="0"/>
                  </a:lnTo>
                  <a:lnTo>
                    <a:pt x="121" y="2"/>
                  </a:lnTo>
                  <a:lnTo>
                    <a:pt x="119" y="3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1091"/>
            <p:cNvSpPr/>
            <p:nvPr/>
          </p:nvSpPr>
          <p:spPr bwMode="auto">
            <a:xfrm>
              <a:off x="4246563" y="4664075"/>
              <a:ext cx="17463" cy="44450"/>
            </a:xfrm>
            <a:custGeom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23" y="32"/>
                </a:cxn>
                <a:cxn ang="0">
                  <a:pos x="14" y="59"/>
                </a:cxn>
                <a:cxn ang="0">
                  <a:pos x="14" y="59"/>
                </a:cxn>
                <a:cxn ang="0">
                  <a:pos x="10" y="71"/>
                </a:cxn>
                <a:cxn ang="0">
                  <a:pos x="8" y="83"/>
                </a:cxn>
                <a:cxn ang="0">
                  <a:pos x="5" y="94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8"/>
                </a:cxn>
                <a:cxn ang="0">
                  <a:pos x="0" y="110"/>
                </a:cxn>
                <a:cxn ang="0">
                  <a:pos x="4" y="114"/>
                </a:cxn>
                <a:cxn ang="0">
                  <a:pos x="5" y="114"/>
                </a:cxn>
                <a:cxn ang="0">
                  <a:pos x="8" y="114"/>
                </a:cxn>
                <a:cxn ang="0">
                  <a:pos x="9" y="114"/>
                </a:cxn>
                <a:cxn ang="0">
                  <a:pos x="10" y="111"/>
                </a:cxn>
                <a:cxn ang="0">
                  <a:pos x="10" y="111"/>
                </a:cxn>
                <a:cxn ang="0">
                  <a:pos x="14" y="101"/>
                </a:cxn>
                <a:cxn ang="0">
                  <a:pos x="17" y="91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33" y="38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6"/>
                </a:cxn>
                <a:cxn ang="0">
                  <a:pos x="46" y="3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46" h="114">
                  <a:moveTo>
                    <a:pt x="34" y="4"/>
                  </a:moveTo>
                  <a:lnTo>
                    <a:pt x="34" y="4"/>
                  </a:lnTo>
                  <a:lnTo>
                    <a:pt x="23" y="3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0" y="71"/>
                  </a:lnTo>
                  <a:lnTo>
                    <a:pt x="8" y="83"/>
                  </a:lnTo>
                  <a:lnTo>
                    <a:pt x="5" y="94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8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4" y="101"/>
                  </a:lnTo>
                  <a:lnTo>
                    <a:pt x="17" y="9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33" y="3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1092"/>
            <p:cNvSpPr/>
            <p:nvPr/>
          </p:nvSpPr>
          <p:spPr bwMode="auto">
            <a:xfrm>
              <a:off x="4252913" y="4662488"/>
              <a:ext cx="34925" cy="61913"/>
            </a:xfrm>
            <a:custGeom>
              <a:cxnLst>
                <a:cxn ang="0">
                  <a:pos x="76" y="1"/>
                </a:cxn>
                <a:cxn ang="0">
                  <a:pos x="76" y="1"/>
                </a:cxn>
                <a:cxn ang="0">
                  <a:pos x="68" y="9"/>
                </a:cxn>
                <a:cxn ang="0">
                  <a:pos x="61" y="18"/>
                </a:cxn>
                <a:cxn ang="0">
                  <a:pos x="48" y="36"/>
                </a:cxn>
                <a:cxn ang="0">
                  <a:pos x="36" y="56"/>
                </a:cxn>
                <a:cxn ang="0">
                  <a:pos x="26" y="77"/>
                </a:cxn>
                <a:cxn ang="0">
                  <a:pos x="26" y="77"/>
                </a:cxn>
                <a:cxn ang="0">
                  <a:pos x="18" y="94"/>
                </a:cxn>
                <a:cxn ang="0">
                  <a:pos x="10" y="112"/>
                </a:cxn>
                <a:cxn ang="0">
                  <a:pos x="4" y="132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3"/>
                </a:cxn>
                <a:cxn ang="0">
                  <a:pos x="1" y="155"/>
                </a:cxn>
                <a:cxn ang="0">
                  <a:pos x="2" y="155"/>
                </a:cxn>
                <a:cxn ang="0">
                  <a:pos x="5" y="157"/>
                </a:cxn>
                <a:cxn ang="0">
                  <a:pos x="9" y="155"/>
                </a:cxn>
                <a:cxn ang="0">
                  <a:pos x="10" y="153"/>
                </a:cxn>
                <a:cxn ang="0">
                  <a:pos x="12" y="150"/>
                </a:cxn>
                <a:cxn ang="0">
                  <a:pos x="12" y="150"/>
                </a:cxn>
                <a:cxn ang="0">
                  <a:pos x="13" y="141"/>
                </a:cxn>
                <a:cxn ang="0">
                  <a:pos x="16" y="132"/>
                </a:cxn>
                <a:cxn ang="0">
                  <a:pos x="23" y="111"/>
                </a:cxn>
                <a:cxn ang="0">
                  <a:pos x="31" y="91"/>
                </a:cxn>
                <a:cxn ang="0">
                  <a:pos x="40" y="74"/>
                </a:cxn>
                <a:cxn ang="0">
                  <a:pos x="40" y="74"/>
                </a:cxn>
                <a:cxn ang="0">
                  <a:pos x="50" y="57"/>
                </a:cxn>
                <a:cxn ang="0">
                  <a:pos x="60" y="40"/>
                </a:cxn>
                <a:cxn ang="0">
                  <a:pos x="70" y="25"/>
                </a:cxn>
                <a:cxn ang="0">
                  <a:pos x="84" y="9"/>
                </a:cxn>
                <a:cxn ang="0">
                  <a:pos x="84" y="9"/>
                </a:cxn>
                <a:cxn ang="0">
                  <a:pos x="85" y="8"/>
                </a:cxn>
                <a:cxn ang="0">
                  <a:pos x="86" y="5"/>
                </a:cxn>
                <a:cxn ang="0">
                  <a:pos x="84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6" y="1"/>
                </a:cxn>
              </a:cxnLst>
              <a:rect l="0" t="0" r="r" b="b"/>
              <a:pathLst>
                <a:path w="86" h="157">
                  <a:moveTo>
                    <a:pt x="76" y="1"/>
                  </a:moveTo>
                  <a:lnTo>
                    <a:pt x="76" y="1"/>
                  </a:lnTo>
                  <a:lnTo>
                    <a:pt x="68" y="9"/>
                  </a:lnTo>
                  <a:lnTo>
                    <a:pt x="61" y="18"/>
                  </a:lnTo>
                  <a:lnTo>
                    <a:pt x="48" y="36"/>
                  </a:lnTo>
                  <a:lnTo>
                    <a:pt x="36" y="56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18" y="94"/>
                  </a:lnTo>
                  <a:lnTo>
                    <a:pt x="10" y="112"/>
                  </a:lnTo>
                  <a:lnTo>
                    <a:pt x="4" y="13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5"/>
                  </a:lnTo>
                  <a:lnTo>
                    <a:pt x="5" y="157"/>
                  </a:lnTo>
                  <a:lnTo>
                    <a:pt x="9" y="155"/>
                  </a:lnTo>
                  <a:lnTo>
                    <a:pt x="10" y="153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3" y="141"/>
                  </a:lnTo>
                  <a:lnTo>
                    <a:pt x="16" y="132"/>
                  </a:lnTo>
                  <a:lnTo>
                    <a:pt x="23" y="111"/>
                  </a:lnTo>
                  <a:lnTo>
                    <a:pt x="31" y="91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50" y="57"/>
                  </a:lnTo>
                  <a:lnTo>
                    <a:pt x="60" y="40"/>
                  </a:lnTo>
                  <a:lnTo>
                    <a:pt x="70" y="2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6" y="5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1093"/>
            <p:cNvSpPr/>
            <p:nvPr/>
          </p:nvSpPr>
          <p:spPr bwMode="auto">
            <a:xfrm>
              <a:off x="4271963" y="4672013"/>
              <a:ext cx="33338" cy="58738"/>
            </a:xfrm>
            <a:custGeom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53" y="31"/>
                </a:cxn>
                <a:cxn ang="0">
                  <a:pos x="43" y="47"/>
                </a:cxn>
                <a:cxn ang="0">
                  <a:pos x="32" y="64"/>
                </a:cxn>
                <a:cxn ang="0">
                  <a:pos x="23" y="81"/>
                </a:cxn>
                <a:cxn ang="0">
                  <a:pos x="14" y="98"/>
                </a:cxn>
                <a:cxn ang="0">
                  <a:pos x="7" y="115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2"/>
                </a:cxn>
                <a:cxn ang="0">
                  <a:pos x="1" y="143"/>
                </a:cxn>
                <a:cxn ang="0">
                  <a:pos x="5" y="146"/>
                </a:cxn>
                <a:cxn ang="0">
                  <a:pos x="9" y="145"/>
                </a:cxn>
                <a:cxn ang="0">
                  <a:pos x="10" y="143"/>
                </a:cxn>
                <a:cxn ang="0">
                  <a:pos x="11" y="141"/>
                </a:cxn>
                <a:cxn ang="0">
                  <a:pos x="11" y="141"/>
                </a:cxn>
                <a:cxn ang="0">
                  <a:pos x="17" y="124"/>
                </a:cxn>
                <a:cxn ang="0">
                  <a:pos x="23" y="107"/>
                </a:cxn>
                <a:cxn ang="0">
                  <a:pos x="31" y="88"/>
                </a:cxn>
                <a:cxn ang="0">
                  <a:pos x="40" y="71"/>
                </a:cxn>
                <a:cxn ang="0">
                  <a:pos x="51" y="56"/>
                </a:cxn>
                <a:cxn ang="0">
                  <a:pos x="61" y="3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5" y="7"/>
                </a:cxn>
                <a:cxn ang="0">
                  <a:pos x="85" y="5"/>
                </a:cxn>
                <a:cxn ang="0">
                  <a:pos x="83" y="1"/>
                </a:cxn>
                <a:cxn ang="0">
                  <a:pos x="81" y="1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5" h="146">
                  <a:moveTo>
                    <a:pt x="75" y="2"/>
                  </a:moveTo>
                  <a:lnTo>
                    <a:pt x="75" y="2"/>
                  </a:lnTo>
                  <a:lnTo>
                    <a:pt x="53" y="31"/>
                  </a:lnTo>
                  <a:lnTo>
                    <a:pt x="43" y="47"/>
                  </a:lnTo>
                  <a:lnTo>
                    <a:pt x="32" y="64"/>
                  </a:lnTo>
                  <a:lnTo>
                    <a:pt x="23" y="81"/>
                  </a:lnTo>
                  <a:lnTo>
                    <a:pt x="14" y="98"/>
                  </a:lnTo>
                  <a:lnTo>
                    <a:pt x="7" y="11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1" y="143"/>
                  </a:lnTo>
                  <a:lnTo>
                    <a:pt x="5" y="146"/>
                  </a:lnTo>
                  <a:lnTo>
                    <a:pt x="9" y="145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7" y="124"/>
                  </a:lnTo>
                  <a:lnTo>
                    <a:pt x="23" y="107"/>
                  </a:lnTo>
                  <a:lnTo>
                    <a:pt x="31" y="88"/>
                  </a:lnTo>
                  <a:lnTo>
                    <a:pt x="40" y="71"/>
                  </a:lnTo>
                  <a:lnTo>
                    <a:pt x="51" y="56"/>
                  </a:lnTo>
                  <a:lnTo>
                    <a:pt x="61" y="3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1094"/>
            <p:cNvSpPr/>
            <p:nvPr/>
          </p:nvSpPr>
          <p:spPr bwMode="auto">
            <a:xfrm>
              <a:off x="4287838" y="4687888"/>
              <a:ext cx="30163" cy="50800"/>
            </a:xfrm>
            <a:custGeom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3" y="11"/>
                </a:cxn>
                <a:cxn ang="0">
                  <a:pos x="59" y="16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30" y="63"/>
                </a:cxn>
                <a:cxn ang="0">
                  <a:pos x="30" y="63"/>
                </a:cxn>
                <a:cxn ang="0">
                  <a:pos x="13" y="92"/>
                </a:cxn>
                <a:cxn ang="0">
                  <a:pos x="5" y="108"/>
                </a:cxn>
                <a:cxn ang="0">
                  <a:pos x="1" y="116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0" y="129"/>
                </a:cxn>
                <a:cxn ang="0">
                  <a:pos x="4" y="131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11" y="127"/>
                </a:cxn>
                <a:cxn ang="0">
                  <a:pos x="11" y="127"/>
                </a:cxn>
                <a:cxn ang="0">
                  <a:pos x="13" y="118"/>
                </a:cxn>
                <a:cxn ang="0">
                  <a:pos x="17" y="109"/>
                </a:cxn>
                <a:cxn ang="0">
                  <a:pos x="25" y="93"/>
                </a:cxn>
                <a:cxn ang="0">
                  <a:pos x="35" y="76"/>
                </a:cxn>
                <a:cxn ang="0">
                  <a:pos x="45" y="61"/>
                </a:cxn>
                <a:cxn ang="0">
                  <a:pos x="45" y="61"/>
                </a:cxn>
                <a:cxn ang="0">
                  <a:pos x="52" y="48"/>
                </a:cxn>
                <a:cxn ang="0">
                  <a:pos x="62" y="34"/>
                </a:cxn>
                <a:cxn ang="0">
                  <a:pos x="71" y="21"/>
                </a:cxn>
                <a:cxn ang="0">
                  <a:pos x="75" y="15"/>
                </a:cxn>
                <a:cxn ang="0">
                  <a:pos x="76" y="7"/>
                </a:cxn>
                <a:cxn ang="0">
                  <a:pos x="76" y="7"/>
                </a:cxn>
                <a:cxn ang="0">
                  <a:pos x="76" y="4"/>
                </a:cxn>
                <a:cxn ang="0">
                  <a:pos x="76" y="3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7" y="2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6" h="131">
                  <a:moveTo>
                    <a:pt x="66" y="4"/>
                  </a:moveTo>
                  <a:lnTo>
                    <a:pt x="66" y="4"/>
                  </a:lnTo>
                  <a:lnTo>
                    <a:pt x="63" y="11"/>
                  </a:lnTo>
                  <a:lnTo>
                    <a:pt x="59" y="16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13" y="92"/>
                  </a:lnTo>
                  <a:lnTo>
                    <a:pt x="5" y="108"/>
                  </a:lnTo>
                  <a:lnTo>
                    <a:pt x="1" y="116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4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18"/>
                  </a:lnTo>
                  <a:lnTo>
                    <a:pt x="17" y="109"/>
                  </a:lnTo>
                  <a:lnTo>
                    <a:pt x="25" y="93"/>
                  </a:lnTo>
                  <a:lnTo>
                    <a:pt x="35" y="76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52" y="48"/>
                  </a:lnTo>
                  <a:lnTo>
                    <a:pt x="62" y="34"/>
                  </a:lnTo>
                  <a:lnTo>
                    <a:pt x="71" y="21"/>
                  </a:lnTo>
                  <a:lnTo>
                    <a:pt x="75" y="15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1095"/>
            <p:cNvSpPr/>
            <p:nvPr/>
          </p:nvSpPr>
          <p:spPr bwMode="auto">
            <a:xfrm>
              <a:off x="4308476" y="4694238"/>
              <a:ext cx="30163" cy="47625"/>
            </a:xfrm>
            <a:custGeom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3" y="10"/>
                </a:cxn>
                <a:cxn ang="0">
                  <a:pos x="59" y="16"/>
                </a:cxn>
                <a:cxn ang="0">
                  <a:pos x="51" y="27"/>
                </a:cxn>
                <a:cxn ang="0">
                  <a:pos x="51" y="27"/>
                </a:cxn>
                <a:cxn ang="0">
                  <a:pos x="42" y="41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24" y="68"/>
                </a:cxn>
                <a:cxn ang="0">
                  <a:pos x="16" y="8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9" y="119"/>
                </a:cxn>
                <a:cxn ang="0">
                  <a:pos x="11" y="117"/>
                </a:cxn>
                <a:cxn ang="0">
                  <a:pos x="11" y="117"/>
                </a:cxn>
                <a:cxn ang="0">
                  <a:pos x="28" y="84"/>
                </a:cxn>
                <a:cxn ang="0">
                  <a:pos x="37" y="68"/>
                </a:cxn>
                <a:cxn ang="0">
                  <a:pos x="47" y="53"/>
                </a:cxn>
                <a:cxn ang="0">
                  <a:pos x="47" y="53"/>
                </a:cxn>
                <a:cxn ang="0">
                  <a:pos x="56" y="40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71" y="17"/>
                </a:cxn>
                <a:cxn ang="0">
                  <a:pos x="75" y="12"/>
                </a:cxn>
                <a:cxn ang="0">
                  <a:pos x="77" y="7"/>
                </a:cxn>
                <a:cxn ang="0">
                  <a:pos x="77" y="7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3" y="0"/>
                </a:cxn>
                <a:cxn ang="0">
                  <a:pos x="68" y="0"/>
                </a:cxn>
                <a:cxn ang="0">
                  <a:pos x="67" y="2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7" h="119">
                  <a:moveTo>
                    <a:pt x="66" y="4"/>
                  </a:moveTo>
                  <a:lnTo>
                    <a:pt x="66" y="4"/>
                  </a:lnTo>
                  <a:lnTo>
                    <a:pt x="63" y="10"/>
                  </a:lnTo>
                  <a:lnTo>
                    <a:pt x="59" y="16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2" y="41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4" y="68"/>
                  </a:lnTo>
                  <a:lnTo>
                    <a:pt x="16" y="8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9" y="119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28" y="84"/>
                  </a:lnTo>
                  <a:lnTo>
                    <a:pt x="37" y="6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56" y="40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71" y="17"/>
                  </a:lnTo>
                  <a:lnTo>
                    <a:pt x="75" y="12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1096"/>
            <p:cNvSpPr/>
            <p:nvPr/>
          </p:nvSpPr>
          <p:spPr bwMode="auto">
            <a:xfrm>
              <a:off x="4184651" y="4686300"/>
              <a:ext cx="15875" cy="25400"/>
            </a:xfrm>
            <a:custGeom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16" y="31"/>
                </a:cxn>
                <a:cxn ang="0">
                  <a:pos x="9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1" y="61"/>
                </a:cxn>
                <a:cxn ang="0">
                  <a:pos x="3" y="63"/>
                </a:cxn>
                <a:cxn ang="0">
                  <a:pos x="8" y="64"/>
                </a:cxn>
                <a:cxn ang="0">
                  <a:pos x="9" y="63"/>
                </a:cxn>
                <a:cxn ang="0">
                  <a:pos x="12" y="61"/>
                </a:cxn>
                <a:cxn ang="0">
                  <a:pos x="12" y="61"/>
                </a:cxn>
                <a:cxn ang="0">
                  <a:pos x="20" y="48"/>
                </a:cxn>
                <a:cxn ang="0">
                  <a:pos x="26" y="35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9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2" y="1"/>
                </a:cxn>
                <a:cxn ang="0">
                  <a:pos x="29" y="1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4">
                  <a:moveTo>
                    <a:pt x="28" y="4"/>
                  </a:moveTo>
                  <a:lnTo>
                    <a:pt x="28" y="4"/>
                  </a:lnTo>
                  <a:lnTo>
                    <a:pt x="16" y="31"/>
                  </a:lnTo>
                  <a:lnTo>
                    <a:pt x="9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3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0" y="48"/>
                  </a:lnTo>
                  <a:lnTo>
                    <a:pt x="26" y="3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1097"/>
            <p:cNvSpPr/>
            <p:nvPr/>
          </p:nvSpPr>
          <p:spPr bwMode="auto">
            <a:xfrm>
              <a:off x="4206876" y="4713288"/>
              <a:ext cx="12700" cy="25400"/>
            </a:xfrm>
            <a:custGeom>
              <a:cxnLst>
                <a:cxn ang="0">
                  <a:pos x="19" y="6"/>
                </a:cxn>
                <a:cxn ang="0">
                  <a:pos x="19" y="6"/>
                </a:cxn>
                <a:cxn ang="0">
                  <a:pos x="17" y="19"/>
                </a:cxn>
                <a:cxn ang="0">
                  <a:pos x="13" y="33"/>
                </a:cxn>
                <a:cxn ang="0">
                  <a:pos x="6" y="44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4" y="64"/>
                </a:cxn>
                <a:cxn ang="0">
                  <a:pos x="8" y="65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8" y="48"/>
                </a:cxn>
                <a:cxn ang="0">
                  <a:pos x="23" y="35"/>
                </a:cxn>
                <a:cxn ang="0">
                  <a:pos x="29" y="21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4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30" h="65">
                  <a:moveTo>
                    <a:pt x="19" y="6"/>
                  </a:moveTo>
                  <a:lnTo>
                    <a:pt x="19" y="6"/>
                  </a:lnTo>
                  <a:lnTo>
                    <a:pt x="17" y="19"/>
                  </a:lnTo>
                  <a:lnTo>
                    <a:pt x="13" y="33"/>
                  </a:lnTo>
                  <a:lnTo>
                    <a:pt x="6" y="44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4"/>
                  </a:lnTo>
                  <a:lnTo>
                    <a:pt x="8" y="65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8" y="48"/>
                  </a:lnTo>
                  <a:lnTo>
                    <a:pt x="23" y="35"/>
                  </a:lnTo>
                  <a:lnTo>
                    <a:pt x="29" y="21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1098"/>
            <p:cNvSpPr/>
            <p:nvPr/>
          </p:nvSpPr>
          <p:spPr bwMode="auto">
            <a:xfrm>
              <a:off x="4235451" y="4743450"/>
              <a:ext cx="11113" cy="25400"/>
            </a:xfrm>
            <a:custGeom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5" y="13"/>
                </a:cxn>
                <a:cxn ang="0">
                  <a:pos x="13" y="22"/>
                </a:cxn>
                <a:cxn ang="0">
                  <a:pos x="10" y="30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10" y="63"/>
                </a:cxn>
                <a:cxn ang="0">
                  <a:pos x="11" y="60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26" y="20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64">
                  <a:moveTo>
                    <a:pt x="15" y="5"/>
                  </a:moveTo>
                  <a:lnTo>
                    <a:pt x="15" y="5"/>
                  </a:lnTo>
                  <a:lnTo>
                    <a:pt x="15" y="13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10" y="63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6" y="20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1099"/>
            <p:cNvSpPr/>
            <p:nvPr/>
          </p:nvSpPr>
          <p:spPr bwMode="auto">
            <a:xfrm>
              <a:off x="4262438" y="4760913"/>
              <a:ext cx="12700" cy="23813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4" y="57"/>
                </a:cxn>
                <a:cxn ang="0">
                  <a:pos x="5" y="58"/>
                </a:cxn>
                <a:cxn ang="0">
                  <a:pos x="8" y="58"/>
                </a:cxn>
                <a:cxn ang="0">
                  <a:pos x="9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6" y="20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57">
                  <a:moveTo>
                    <a:pt x="24" y="4"/>
                  </a:moveTo>
                  <a:lnTo>
                    <a:pt x="24" y="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4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6" y="2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1100"/>
            <p:cNvSpPr/>
            <p:nvPr/>
          </p:nvSpPr>
          <p:spPr bwMode="auto">
            <a:xfrm>
              <a:off x="4297363" y="4778375"/>
              <a:ext cx="9525" cy="23813"/>
            </a:xfrm>
            <a:custGeom>
              <a:cxnLst>
                <a:cxn ang="0">
                  <a:pos x="14" y="5"/>
                </a:cxn>
                <a:cxn ang="0">
                  <a:pos x="14" y="5"/>
                </a:cxn>
                <a:cxn ang="0">
                  <a:pos x="13" y="10"/>
                </a:cxn>
                <a:cxn ang="0">
                  <a:pos x="10" y="15"/>
                </a:cxn>
                <a:cxn ang="0">
                  <a:pos x="8" y="2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4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0" y="57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4" y="40"/>
                </a:cxn>
                <a:cxn ang="0">
                  <a:pos x="15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3" y="15"/>
                </a:cxn>
                <a:cxn ang="0">
                  <a:pos x="25" y="10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2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26" h="60">
                  <a:moveTo>
                    <a:pt x="14" y="5"/>
                  </a:moveTo>
                  <a:lnTo>
                    <a:pt x="14" y="5"/>
                  </a:lnTo>
                  <a:lnTo>
                    <a:pt x="13" y="10"/>
                  </a:lnTo>
                  <a:lnTo>
                    <a:pt x="10" y="15"/>
                  </a:lnTo>
                  <a:lnTo>
                    <a:pt x="8" y="22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4" y="60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40"/>
                  </a:lnTo>
                  <a:lnTo>
                    <a:pt x="15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3" y="15"/>
                  </a:lnTo>
                  <a:lnTo>
                    <a:pt x="25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1101"/>
            <p:cNvSpPr/>
            <p:nvPr/>
          </p:nvSpPr>
          <p:spPr bwMode="auto">
            <a:xfrm>
              <a:off x="4332288" y="4787900"/>
              <a:ext cx="9525" cy="19050"/>
            </a:xfrm>
            <a:custGeom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3" y="14"/>
                </a:cxn>
                <a:cxn ang="0">
                  <a:pos x="10" y="23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7" y="50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21" y="26"/>
                </a:cxn>
                <a:cxn ang="0">
                  <a:pos x="25" y="16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50">
                  <a:moveTo>
                    <a:pt x="15" y="5"/>
                  </a:moveTo>
                  <a:lnTo>
                    <a:pt x="15" y="5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21" y="26"/>
                  </a:lnTo>
                  <a:lnTo>
                    <a:pt x="25" y="1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1102"/>
            <p:cNvSpPr/>
            <p:nvPr/>
          </p:nvSpPr>
          <p:spPr bwMode="auto">
            <a:xfrm>
              <a:off x="4371976" y="4779963"/>
              <a:ext cx="11113" cy="26988"/>
            </a:xfrm>
            <a:custGeom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5" y="13"/>
                </a:cxn>
                <a:cxn ang="0">
                  <a:pos x="13" y="21"/>
                </a:cxn>
                <a:cxn ang="0">
                  <a:pos x="8" y="34"/>
                </a:cxn>
                <a:cxn ang="0">
                  <a:pos x="3" y="49"/>
                </a:cxn>
                <a:cxn ang="0">
                  <a:pos x="2" y="56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1" y="67"/>
                </a:cxn>
                <a:cxn ang="0">
                  <a:pos x="12" y="66"/>
                </a:cxn>
                <a:cxn ang="0">
                  <a:pos x="12" y="63"/>
                </a:cxn>
                <a:cxn ang="0">
                  <a:pos x="12" y="63"/>
                </a:cxn>
                <a:cxn ang="0">
                  <a:pos x="13" y="56"/>
                </a:cxn>
                <a:cxn ang="0">
                  <a:pos x="15" y="49"/>
                </a:cxn>
                <a:cxn ang="0">
                  <a:pos x="20" y="36"/>
                </a:cxn>
                <a:cxn ang="0">
                  <a:pos x="25" y="21"/>
                </a:cxn>
                <a:cxn ang="0">
                  <a:pos x="27" y="13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8" h="68">
                  <a:moveTo>
                    <a:pt x="16" y="7"/>
                  </a:moveTo>
                  <a:lnTo>
                    <a:pt x="16" y="7"/>
                  </a:lnTo>
                  <a:lnTo>
                    <a:pt x="15" y="13"/>
                  </a:lnTo>
                  <a:lnTo>
                    <a:pt x="13" y="21"/>
                  </a:lnTo>
                  <a:lnTo>
                    <a:pt x="8" y="34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6"/>
                  </a:lnTo>
                  <a:lnTo>
                    <a:pt x="25" y="21"/>
                  </a:lnTo>
                  <a:lnTo>
                    <a:pt x="27" y="1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1103"/>
            <p:cNvSpPr/>
            <p:nvPr/>
          </p:nvSpPr>
          <p:spPr bwMode="auto">
            <a:xfrm>
              <a:off x="4406901" y="4765675"/>
              <a:ext cx="9525" cy="26988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20"/>
                </a:cxn>
                <a:cxn ang="0">
                  <a:pos x="9" y="34"/>
                </a:cxn>
                <a:cxn ang="0">
                  <a:pos x="7" y="47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8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7" y="51"/>
                </a:cxn>
                <a:cxn ang="0">
                  <a:pos x="20" y="37"/>
                </a:cxn>
                <a:cxn ang="0">
                  <a:pos x="22" y="21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2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4" h="68">
                  <a:moveTo>
                    <a:pt x="12" y="5"/>
                  </a:moveTo>
                  <a:lnTo>
                    <a:pt x="12" y="5"/>
                  </a:lnTo>
                  <a:lnTo>
                    <a:pt x="10" y="20"/>
                  </a:lnTo>
                  <a:lnTo>
                    <a:pt x="9" y="34"/>
                  </a:lnTo>
                  <a:lnTo>
                    <a:pt x="7" y="47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7" y="51"/>
                  </a:lnTo>
                  <a:lnTo>
                    <a:pt x="20" y="37"/>
                  </a:lnTo>
                  <a:lnTo>
                    <a:pt x="22" y="21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1104"/>
            <p:cNvSpPr/>
            <p:nvPr/>
          </p:nvSpPr>
          <p:spPr bwMode="auto">
            <a:xfrm>
              <a:off x="4437063" y="4759325"/>
              <a:ext cx="6350" cy="25400"/>
            </a:xfrm>
            <a:custGeom>
              <a:cxnLst>
                <a:cxn ang="0">
                  <a:pos x="9" y="2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4"/>
                </a:cxn>
                <a:cxn ang="0">
                  <a:pos x="4" y="19"/>
                </a:cxn>
                <a:cxn ang="0">
                  <a:pos x="3" y="28"/>
                </a:cxn>
                <a:cxn ang="0">
                  <a:pos x="3" y="56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5" y="60"/>
                </a:cxn>
                <a:cxn ang="0">
                  <a:pos x="9" y="61"/>
                </a:cxn>
                <a:cxn ang="0">
                  <a:pos x="13" y="60"/>
                </a:cxn>
                <a:cxn ang="0">
                  <a:pos x="15" y="57"/>
                </a:cxn>
                <a:cxn ang="0">
                  <a:pos x="15" y="5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3" y="11"/>
                </a:cxn>
                <a:cxn ang="0">
                  <a:pos x="12" y="6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5" h="61">
                  <a:moveTo>
                    <a:pt x="9" y="2"/>
                  </a:move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9" y="61"/>
                  </a:lnTo>
                  <a:lnTo>
                    <a:pt x="13" y="60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1105"/>
            <p:cNvSpPr/>
            <p:nvPr/>
          </p:nvSpPr>
          <p:spPr bwMode="auto">
            <a:xfrm>
              <a:off x="4471988" y="4741863"/>
              <a:ext cx="7938" cy="19050"/>
            </a:xfrm>
            <a:custGeom>
              <a:cxnLst>
                <a:cxn ang="0">
                  <a:pos x="7" y="5"/>
                </a:cxn>
                <a:cxn ang="0">
                  <a:pos x="7" y="5"/>
                </a:cxn>
                <a:cxn ang="0">
                  <a:pos x="6" y="14"/>
                </a:cxn>
                <a:cxn ang="0">
                  <a:pos x="3" y="24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" y="46"/>
                </a:cxn>
                <a:cxn ang="0">
                  <a:pos x="2" y="47"/>
                </a:cxn>
                <a:cxn ang="0">
                  <a:pos x="6" y="48"/>
                </a:cxn>
                <a:cxn ang="0">
                  <a:pos x="10" y="47"/>
                </a:cxn>
                <a:cxn ang="0">
                  <a:pos x="11" y="46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13" y="34"/>
                </a:cxn>
                <a:cxn ang="0">
                  <a:pos x="15" y="24"/>
                </a:cxn>
                <a:cxn ang="0">
                  <a:pos x="18" y="14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19" h="48">
                  <a:moveTo>
                    <a:pt x="7" y="5"/>
                  </a:moveTo>
                  <a:lnTo>
                    <a:pt x="7" y="5"/>
                  </a:lnTo>
                  <a:lnTo>
                    <a:pt x="6" y="14"/>
                  </a:lnTo>
                  <a:lnTo>
                    <a:pt x="3" y="24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6" y="48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3" y="34"/>
                  </a:lnTo>
                  <a:lnTo>
                    <a:pt x="15" y="24"/>
                  </a:lnTo>
                  <a:lnTo>
                    <a:pt x="18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1106"/>
            <p:cNvSpPr/>
            <p:nvPr/>
          </p:nvSpPr>
          <p:spPr bwMode="auto">
            <a:xfrm>
              <a:off x="4457701" y="4371975"/>
              <a:ext cx="25400" cy="34925"/>
            </a:xfrm>
            <a:custGeom>
              <a:cxnLst>
                <a:cxn ang="0">
                  <a:pos x="54" y="3"/>
                </a:cxn>
                <a:cxn ang="0">
                  <a:pos x="54" y="3"/>
                </a:cxn>
                <a:cxn ang="0">
                  <a:pos x="39" y="21"/>
                </a:cxn>
                <a:cxn ang="0">
                  <a:pos x="23" y="40"/>
                </a:cxn>
                <a:cxn ang="0">
                  <a:pos x="15" y="49"/>
                </a:cxn>
                <a:cxn ang="0">
                  <a:pos x="10" y="59"/>
                </a:cxn>
                <a:cxn ang="0">
                  <a:pos x="3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1" y="85"/>
                </a:cxn>
                <a:cxn ang="0">
                  <a:pos x="3" y="88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4"/>
                </a:cxn>
                <a:cxn ang="0">
                  <a:pos x="20" y="63"/>
                </a:cxn>
                <a:cxn ang="0">
                  <a:pos x="26" y="54"/>
                </a:cxn>
                <a:cxn ang="0">
                  <a:pos x="32" y="45"/>
                </a:cxn>
                <a:cxn ang="0">
                  <a:pos x="48" y="28"/>
                </a:cxn>
                <a:cxn ang="0">
                  <a:pos x="62" y="11"/>
                </a:cxn>
                <a:cxn ang="0">
                  <a:pos x="62" y="11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58" y="0"/>
                </a:cxn>
                <a:cxn ang="0">
                  <a:pos x="57" y="2"/>
                </a:cxn>
                <a:cxn ang="0">
                  <a:pos x="54" y="3"/>
                </a:cxn>
                <a:cxn ang="0">
                  <a:pos x="54" y="3"/>
                </a:cxn>
              </a:cxnLst>
              <a:rect l="0" t="0" r="r" b="b"/>
              <a:pathLst>
                <a:path w="64" h="88">
                  <a:moveTo>
                    <a:pt x="54" y="3"/>
                  </a:moveTo>
                  <a:lnTo>
                    <a:pt x="54" y="3"/>
                  </a:lnTo>
                  <a:lnTo>
                    <a:pt x="39" y="21"/>
                  </a:lnTo>
                  <a:lnTo>
                    <a:pt x="23" y="40"/>
                  </a:lnTo>
                  <a:lnTo>
                    <a:pt x="15" y="49"/>
                  </a:lnTo>
                  <a:lnTo>
                    <a:pt x="10" y="59"/>
                  </a:lnTo>
                  <a:lnTo>
                    <a:pt x="3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4"/>
                  </a:lnTo>
                  <a:lnTo>
                    <a:pt x="20" y="63"/>
                  </a:lnTo>
                  <a:lnTo>
                    <a:pt x="26" y="54"/>
                  </a:lnTo>
                  <a:lnTo>
                    <a:pt x="32" y="45"/>
                  </a:lnTo>
                  <a:lnTo>
                    <a:pt x="48" y="28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1107"/>
            <p:cNvSpPr/>
            <p:nvPr/>
          </p:nvSpPr>
          <p:spPr bwMode="auto">
            <a:xfrm>
              <a:off x="4483101" y="4367213"/>
              <a:ext cx="26988" cy="41275"/>
            </a:xfrm>
            <a:custGeom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0" y="12"/>
                </a:cxn>
                <a:cxn ang="0">
                  <a:pos x="43" y="22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13" y="68"/>
                </a:cxn>
                <a:cxn ang="0">
                  <a:pos x="5" y="81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4" y="102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10" y="98"/>
                </a:cxn>
                <a:cxn ang="0">
                  <a:pos x="10" y="98"/>
                </a:cxn>
                <a:cxn ang="0">
                  <a:pos x="16" y="86"/>
                </a:cxn>
                <a:cxn ang="0">
                  <a:pos x="22" y="74"/>
                </a:cxn>
                <a:cxn ang="0">
                  <a:pos x="37" y="54"/>
                </a:cxn>
                <a:cxn ang="0">
                  <a:pos x="37" y="54"/>
                </a:cxn>
                <a:cxn ang="0">
                  <a:pos x="51" y="31"/>
                </a:cxn>
                <a:cxn ang="0">
                  <a:pos x="58" y="20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8" h="102">
                  <a:moveTo>
                    <a:pt x="59" y="1"/>
                  </a:moveTo>
                  <a:lnTo>
                    <a:pt x="59" y="1"/>
                  </a:lnTo>
                  <a:lnTo>
                    <a:pt x="50" y="12"/>
                  </a:lnTo>
                  <a:lnTo>
                    <a:pt x="43" y="22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13" y="68"/>
                  </a:lnTo>
                  <a:lnTo>
                    <a:pt x="5" y="8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86"/>
                  </a:lnTo>
                  <a:lnTo>
                    <a:pt x="22" y="7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51" y="31"/>
                  </a:lnTo>
                  <a:lnTo>
                    <a:pt x="58" y="2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1108"/>
            <p:cNvSpPr/>
            <p:nvPr/>
          </p:nvSpPr>
          <p:spPr bwMode="auto">
            <a:xfrm>
              <a:off x="4508501" y="4364038"/>
              <a:ext cx="28575" cy="44450"/>
            </a:xfrm>
            <a:custGeom>
              <a:cxnLst>
                <a:cxn ang="0">
                  <a:pos x="62" y="3"/>
                </a:cxn>
                <a:cxn ang="0">
                  <a:pos x="62" y="3"/>
                </a:cxn>
                <a:cxn ang="0">
                  <a:pos x="47" y="29"/>
                </a:cxn>
                <a:cxn ang="0">
                  <a:pos x="31" y="52"/>
                </a:cxn>
                <a:cxn ang="0">
                  <a:pos x="16" y="77"/>
                </a:cxn>
                <a:cxn ang="0">
                  <a:pos x="1" y="102"/>
                </a:cxn>
                <a:cxn ang="0">
                  <a:pos x="1" y="102"/>
                </a:cxn>
                <a:cxn ang="0">
                  <a:pos x="0" y="105"/>
                </a:cxn>
                <a:cxn ang="0">
                  <a:pos x="1" y="106"/>
                </a:cxn>
                <a:cxn ang="0">
                  <a:pos x="4" y="110"/>
                </a:cxn>
                <a:cxn ang="0">
                  <a:pos x="8" y="110"/>
                </a:cxn>
                <a:cxn ang="0">
                  <a:pos x="9" y="110"/>
                </a:cxn>
                <a:cxn ang="0">
                  <a:pos x="11" y="107"/>
                </a:cxn>
                <a:cxn ang="0">
                  <a:pos x="11" y="107"/>
                </a:cxn>
                <a:cxn ang="0">
                  <a:pos x="25" y="82"/>
                </a:cxn>
                <a:cxn ang="0">
                  <a:pos x="42" y="59"/>
                </a:cxn>
                <a:cxn ang="0">
                  <a:pos x="58" y="34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2" y="7"/>
                </a:cxn>
                <a:cxn ang="0">
                  <a:pos x="72" y="4"/>
                </a:cxn>
                <a:cxn ang="0">
                  <a:pos x="69" y="1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2" y="3"/>
                </a:cxn>
                <a:cxn ang="0">
                  <a:pos x="62" y="3"/>
                </a:cxn>
              </a:cxnLst>
              <a:rect l="0" t="0" r="r" b="b"/>
              <a:pathLst>
                <a:path w="72" h="110">
                  <a:moveTo>
                    <a:pt x="62" y="3"/>
                  </a:moveTo>
                  <a:lnTo>
                    <a:pt x="62" y="3"/>
                  </a:lnTo>
                  <a:lnTo>
                    <a:pt x="47" y="29"/>
                  </a:lnTo>
                  <a:lnTo>
                    <a:pt x="31" y="52"/>
                  </a:lnTo>
                  <a:lnTo>
                    <a:pt x="16" y="7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9" y="110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25" y="82"/>
                  </a:lnTo>
                  <a:lnTo>
                    <a:pt x="42" y="59"/>
                  </a:lnTo>
                  <a:lnTo>
                    <a:pt x="58" y="34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2" y="3"/>
                  </a:lnTo>
                  <a:lnTo>
                    <a:pt x="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1109"/>
            <p:cNvSpPr/>
            <p:nvPr/>
          </p:nvSpPr>
          <p:spPr bwMode="auto">
            <a:xfrm>
              <a:off x="4533901" y="4365625"/>
              <a:ext cx="23813" cy="42863"/>
            </a:xfrm>
            <a:custGeom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1"/>
                </a:cxn>
                <a:cxn ang="0">
                  <a:pos x="0" y="102"/>
                </a:cxn>
                <a:cxn ang="0">
                  <a:pos x="2" y="106"/>
                </a:cxn>
                <a:cxn ang="0">
                  <a:pos x="6" y="106"/>
                </a:cxn>
                <a:cxn ang="0">
                  <a:pos x="9" y="106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0" y="6"/>
                </a:cxn>
                <a:cxn ang="0">
                  <a:pos x="60" y="4"/>
                </a:cxn>
                <a:cxn ang="0">
                  <a:pos x="57" y="1"/>
                </a:cxn>
                <a:cxn ang="0">
                  <a:pos x="53" y="0"/>
                </a:cxn>
                <a:cxn ang="0">
                  <a:pos x="51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60" h="105">
                  <a:moveTo>
                    <a:pt x="49" y="3"/>
                  </a:moveTo>
                  <a:lnTo>
                    <a:pt x="49" y="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6"/>
                  </a:lnTo>
                  <a:lnTo>
                    <a:pt x="9" y="106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1110"/>
            <p:cNvSpPr/>
            <p:nvPr/>
          </p:nvSpPr>
          <p:spPr bwMode="auto">
            <a:xfrm>
              <a:off x="4557713" y="4368800"/>
              <a:ext cx="22225" cy="38100"/>
            </a:xfrm>
            <a:custGeom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8" y="9"/>
                </a:cxn>
                <a:cxn ang="0">
                  <a:pos x="32" y="17"/>
                </a:cxn>
                <a:cxn ang="0">
                  <a:pos x="25" y="34"/>
                </a:cxn>
                <a:cxn ang="0">
                  <a:pos x="25" y="34"/>
                </a:cxn>
                <a:cxn ang="0">
                  <a:pos x="13" y="60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4" y="94"/>
                </a:cxn>
                <a:cxn ang="0">
                  <a:pos x="8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21" y="70"/>
                </a:cxn>
                <a:cxn ang="0">
                  <a:pos x="31" y="48"/>
                </a:cxn>
                <a:cxn ang="0">
                  <a:pos x="31" y="48"/>
                </a:cxn>
                <a:cxn ang="0">
                  <a:pos x="40" y="27"/>
                </a:cxn>
                <a:cxn ang="0">
                  <a:pos x="45" y="18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2" h="95">
                  <a:moveTo>
                    <a:pt x="44" y="1"/>
                  </a:moveTo>
                  <a:lnTo>
                    <a:pt x="44" y="1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13" y="60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4" y="94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21" y="70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40" y="27"/>
                  </a:lnTo>
                  <a:lnTo>
                    <a:pt x="45" y="1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1111"/>
            <p:cNvSpPr/>
            <p:nvPr/>
          </p:nvSpPr>
          <p:spPr bwMode="auto">
            <a:xfrm>
              <a:off x="4576763" y="4373563"/>
              <a:ext cx="17463" cy="33338"/>
            </a:xfrm>
            <a:custGeom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19" y="38"/>
                </a:cxn>
                <a:cxn ang="0">
                  <a:pos x="2" y="74"/>
                </a:cxn>
                <a:cxn ang="0">
                  <a:pos x="2" y="74"/>
                </a:cxn>
                <a:cxn ang="0">
                  <a:pos x="0" y="77"/>
                </a:cxn>
                <a:cxn ang="0">
                  <a:pos x="2" y="79"/>
                </a:cxn>
                <a:cxn ang="0">
                  <a:pos x="4" y="82"/>
                </a:cxn>
                <a:cxn ang="0">
                  <a:pos x="6" y="83"/>
                </a:cxn>
                <a:cxn ang="0">
                  <a:pos x="8" y="83"/>
                </a:cxn>
                <a:cxn ang="0">
                  <a:pos x="10" y="82"/>
                </a:cxn>
                <a:cxn ang="0">
                  <a:pos x="11" y="79"/>
                </a:cxn>
                <a:cxn ang="0">
                  <a:pos x="11" y="79"/>
                </a:cxn>
                <a:cxn ang="0">
                  <a:pos x="28" y="44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4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83">
                  <a:moveTo>
                    <a:pt x="36" y="2"/>
                  </a:moveTo>
                  <a:lnTo>
                    <a:pt x="36" y="2"/>
                  </a:lnTo>
                  <a:lnTo>
                    <a:pt x="19" y="38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4" y="82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28" y="44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1112"/>
            <p:cNvSpPr/>
            <p:nvPr/>
          </p:nvSpPr>
          <p:spPr bwMode="auto">
            <a:xfrm>
              <a:off x="4611688" y="4338638"/>
              <a:ext cx="9525" cy="42863"/>
            </a:xfrm>
            <a:custGeom>
              <a:cxnLst>
                <a:cxn ang="0">
                  <a:pos x="26" y="99"/>
                </a:cxn>
                <a:cxn ang="0">
                  <a:pos x="26" y="99"/>
                </a:cxn>
                <a:cxn ang="0">
                  <a:pos x="25" y="89"/>
                </a:cxn>
                <a:cxn ang="0">
                  <a:pos x="25" y="77"/>
                </a:cxn>
                <a:cxn ang="0">
                  <a:pos x="24" y="67"/>
                </a:cxn>
                <a:cxn ang="0">
                  <a:pos x="22" y="57"/>
                </a:cxn>
                <a:cxn ang="0">
                  <a:pos x="22" y="57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2" y="65"/>
                </a:cxn>
                <a:cxn ang="0">
                  <a:pos x="13" y="77"/>
                </a:cxn>
                <a:cxn ang="0">
                  <a:pos x="13" y="90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7" y="105"/>
                </a:cxn>
                <a:cxn ang="0">
                  <a:pos x="18" y="106"/>
                </a:cxn>
                <a:cxn ang="0">
                  <a:pos x="22" y="106"/>
                </a:cxn>
                <a:cxn ang="0">
                  <a:pos x="26" y="103"/>
                </a:cxn>
                <a:cxn ang="0">
                  <a:pos x="26" y="101"/>
                </a:cxn>
                <a:cxn ang="0">
                  <a:pos x="26" y="99"/>
                </a:cxn>
                <a:cxn ang="0">
                  <a:pos x="26" y="99"/>
                </a:cxn>
              </a:cxnLst>
              <a:rect l="0" t="0" r="r" b="b"/>
              <a:pathLst>
                <a:path w="26" h="105">
                  <a:moveTo>
                    <a:pt x="26" y="99"/>
                  </a:moveTo>
                  <a:lnTo>
                    <a:pt x="26" y="99"/>
                  </a:lnTo>
                  <a:lnTo>
                    <a:pt x="25" y="89"/>
                  </a:lnTo>
                  <a:lnTo>
                    <a:pt x="25" y="77"/>
                  </a:lnTo>
                  <a:lnTo>
                    <a:pt x="24" y="6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2" y="65"/>
                  </a:lnTo>
                  <a:lnTo>
                    <a:pt x="13" y="77"/>
                  </a:lnTo>
                  <a:lnTo>
                    <a:pt x="13" y="90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22" y="106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1113"/>
            <p:cNvSpPr/>
            <p:nvPr/>
          </p:nvSpPr>
          <p:spPr bwMode="auto">
            <a:xfrm>
              <a:off x="4622801" y="4319588"/>
              <a:ext cx="17463" cy="50800"/>
            </a:xfrm>
            <a:custGeom>
              <a:cxnLst>
                <a:cxn ang="0">
                  <a:pos x="46" y="121"/>
                </a:cxn>
                <a:cxn ang="0">
                  <a:pos x="46" y="121"/>
                </a:cxn>
                <a:cxn ang="0">
                  <a:pos x="39" y="107"/>
                </a:cxn>
                <a:cxn ang="0">
                  <a:pos x="36" y="93"/>
                </a:cxn>
                <a:cxn ang="0">
                  <a:pos x="32" y="80"/>
                </a:cxn>
                <a:cxn ang="0">
                  <a:pos x="29" y="64"/>
                </a:cxn>
                <a:cxn ang="0">
                  <a:pos x="29" y="64"/>
                </a:cxn>
                <a:cxn ang="0">
                  <a:pos x="25" y="50"/>
                </a:cxn>
                <a:cxn ang="0">
                  <a:pos x="20" y="36"/>
                </a:cxn>
                <a:cxn ang="0">
                  <a:pos x="15" y="21"/>
                </a:cxn>
                <a:cxn ang="0">
                  <a:pos x="13" y="1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8" y="37"/>
                </a:cxn>
                <a:cxn ang="0">
                  <a:pos x="13" y="53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25" y="97"/>
                </a:cxn>
                <a:cxn ang="0">
                  <a:pos x="29" y="111"/>
                </a:cxn>
                <a:cxn ang="0">
                  <a:pos x="36" y="127"/>
                </a:cxn>
                <a:cxn ang="0">
                  <a:pos x="36" y="127"/>
                </a:cxn>
                <a:cxn ang="0">
                  <a:pos x="37" y="128"/>
                </a:cxn>
                <a:cxn ang="0">
                  <a:pos x="39" y="130"/>
                </a:cxn>
                <a:cxn ang="0">
                  <a:pos x="43" y="128"/>
                </a:cxn>
                <a:cxn ang="0">
                  <a:pos x="46" y="126"/>
                </a:cxn>
                <a:cxn ang="0">
                  <a:pos x="46" y="123"/>
                </a:cxn>
                <a:cxn ang="0">
                  <a:pos x="46" y="121"/>
                </a:cxn>
                <a:cxn ang="0">
                  <a:pos x="46" y="121"/>
                </a:cxn>
              </a:cxnLst>
              <a:rect l="0" t="0" r="r" b="b"/>
              <a:pathLst>
                <a:path w="46" h="130">
                  <a:moveTo>
                    <a:pt x="46" y="121"/>
                  </a:moveTo>
                  <a:lnTo>
                    <a:pt x="46" y="121"/>
                  </a:lnTo>
                  <a:lnTo>
                    <a:pt x="39" y="107"/>
                  </a:lnTo>
                  <a:lnTo>
                    <a:pt x="36" y="93"/>
                  </a:lnTo>
                  <a:lnTo>
                    <a:pt x="32" y="80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5" y="50"/>
                  </a:lnTo>
                  <a:lnTo>
                    <a:pt x="20" y="36"/>
                  </a:lnTo>
                  <a:lnTo>
                    <a:pt x="15" y="21"/>
                  </a:lnTo>
                  <a:lnTo>
                    <a:pt x="13" y="1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3"/>
                  </a:lnTo>
                  <a:lnTo>
                    <a:pt x="3" y="22"/>
                  </a:lnTo>
                  <a:lnTo>
                    <a:pt x="8" y="37"/>
                  </a:lnTo>
                  <a:lnTo>
                    <a:pt x="13" y="5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5" y="97"/>
                  </a:lnTo>
                  <a:lnTo>
                    <a:pt x="29" y="111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7" y="128"/>
                  </a:lnTo>
                  <a:lnTo>
                    <a:pt x="39" y="130"/>
                  </a:lnTo>
                  <a:lnTo>
                    <a:pt x="43" y="128"/>
                  </a:lnTo>
                  <a:lnTo>
                    <a:pt x="46" y="126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1114"/>
            <p:cNvSpPr/>
            <p:nvPr/>
          </p:nvSpPr>
          <p:spPr bwMode="auto">
            <a:xfrm>
              <a:off x="4633913" y="4305300"/>
              <a:ext cx="17463" cy="44450"/>
            </a:xfrm>
            <a:custGeom>
              <a:cxnLst>
                <a:cxn ang="0">
                  <a:pos x="35" y="53"/>
                </a:cxn>
                <a:cxn ang="0">
                  <a:pos x="35" y="53"/>
                </a:cxn>
                <a:cxn ang="0">
                  <a:pos x="30" y="41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4" y="19"/>
                </a:cxn>
                <a:cxn ang="0">
                  <a:pos x="11" y="13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21"/>
                </a:cxn>
                <a:cxn ang="0">
                  <a:pos x="8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8" y="43"/>
                </a:cxn>
                <a:cxn ang="0">
                  <a:pos x="22" y="51"/>
                </a:cxn>
                <a:cxn ang="0">
                  <a:pos x="26" y="59"/>
                </a:cxn>
                <a:cxn ang="0">
                  <a:pos x="28" y="68"/>
                </a:cxn>
                <a:cxn ang="0">
                  <a:pos x="32" y="87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4" y="106"/>
                </a:cxn>
                <a:cxn ang="0">
                  <a:pos x="35" y="109"/>
                </a:cxn>
                <a:cxn ang="0">
                  <a:pos x="39" y="110"/>
                </a:cxn>
                <a:cxn ang="0">
                  <a:pos x="43" y="109"/>
                </a:cxn>
                <a:cxn ang="0">
                  <a:pos x="44" y="106"/>
                </a:cxn>
                <a:cxn ang="0">
                  <a:pos x="45" y="105"/>
                </a:cxn>
                <a:cxn ang="0">
                  <a:pos x="45" y="105"/>
                </a:cxn>
                <a:cxn ang="0">
                  <a:pos x="44" y="90"/>
                </a:cxn>
                <a:cxn ang="0">
                  <a:pos x="43" y="77"/>
                </a:cxn>
                <a:cxn ang="0">
                  <a:pos x="40" y="64"/>
                </a:cxn>
                <a:cxn ang="0">
                  <a:pos x="35" y="53"/>
                </a:cxn>
                <a:cxn ang="0">
                  <a:pos x="35" y="53"/>
                </a:cxn>
              </a:cxnLst>
              <a:rect l="0" t="0" r="r" b="b"/>
              <a:pathLst>
                <a:path w="45" h="110">
                  <a:moveTo>
                    <a:pt x="35" y="53"/>
                  </a:moveTo>
                  <a:lnTo>
                    <a:pt x="35" y="53"/>
                  </a:lnTo>
                  <a:lnTo>
                    <a:pt x="30" y="4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19"/>
                  </a:lnTo>
                  <a:lnTo>
                    <a:pt x="11" y="13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8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8" y="43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8" y="68"/>
                  </a:lnTo>
                  <a:lnTo>
                    <a:pt x="32" y="87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4" y="106"/>
                  </a:lnTo>
                  <a:lnTo>
                    <a:pt x="35" y="109"/>
                  </a:lnTo>
                  <a:lnTo>
                    <a:pt x="39" y="110"/>
                  </a:lnTo>
                  <a:lnTo>
                    <a:pt x="43" y="109"/>
                  </a:lnTo>
                  <a:lnTo>
                    <a:pt x="44" y="106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4" y="90"/>
                  </a:lnTo>
                  <a:lnTo>
                    <a:pt x="43" y="77"/>
                  </a:lnTo>
                  <a:lnTo>
                    <a:pt x="40" y="64"/>
                  </a:lnTo>
                  <a:lnTo>
                    <a:pt x="35" y="53"/>
                  </a:lnTo>
                  <a:lnTo>
                    <a:pt x="35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1115"/>
            <p:cNvSpPr/>
            <p:nvPr/>
          </p:nvSpPr>
          <p:spPr bwMode="auto">
            <a:xfrm>
              <a:off x="4651376" y="4284663"/>
              <a:ext cx="17463" cy="46038"/>
            </a:xfrm>
            <a:custGeom>
              <a:cxnLst>
                <a:cxn ang="0">
                  <a:pos x="32" y="51"/>
                </a:cxn>
                <a:cxn ang="0">
                  <a:pos x="32" y="5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4" y="21"/>
                </a:cxn>
                <a:cxn ang="0">
                  <a:pos x="19" y="1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4" y="30"/>
                </a:cxn>
                <a:cxn ang="0">
                  <a:pos x="17" y="4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7" y="82"/>
                </a:cxn>
                <a:cxn ang="0">
                  <a:pos x="29" y="96"/>
                </a:cxn>
                <a:cxn ang="0">
                  <a:pos x="31" y="112"/>
                </a:cxn>
                <a:cxn ang="0">
                  <a:pos x="31" y="112"/>
                </a:cxn>
                <a:cxn ang="0">
                  <a:pos x="31" y="115"/>
                </a:cxn>
                <a:cxn ang="0">
                  <a:pos x="32" y="116"/>
                </a:cxn>
                <a:cxn ang="0">
                  <a:pos x="36" y="117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2" y="112"/>
                </a:cxn>
                <a:cxn ang="0">
                  <a:pos x="42" y="112"/>
                </a:cxn>
                <a:cxn ang="0">
                  <a:pos x="41" y="96"/>
                </a:cxn>
                <a:cxn ang="0">
                  <a:pos x="38" y="81"/>
                </a:cxn>
                <a:cxn ang="0">
                  <a:pos x="36" y="65"/>
                </a:cxn>
                <a:cxn ang="0">
                  <a:pos x="32" y="51"/>
                </a:cxn>
                <a:cxn ang="0">
                  <a:pos x="32" y="51"/>
                </a:cxn>
              </a:cxnLst>
              <a:rect l="0" t="0" r="r" b="b"/>
              <a:pathLst>
                <a:path w="42" h="117">
                  <a:moveTo>
                    <a:pt x="32" y="51"/>
                  </a:moveTo>
                  <a:lnTo>
                    <a:pt x="32" y="5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21"/>
                  </a:lnTo>
                  <a:lnTo>
                    <a:pt x="19" y="1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4" y="30"/>
                  </a:lnTo>
                  <a:lnTo>
                    <a:pt x="17" y="4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7" y="82"/>
                  </a:lnTo>
                  <a:lnTo>
                    <a:pt x="29" y="9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5"/>
                  </a:lnTo>
                  <a:lnTo>
                    <a:pt x="32" y="116"/>
                  </a:lnTo>
                  <a:lnTo>
                    <a:pt x="36" y="117"/>
                  </a:lnTo>
                  <a:lnTo>
                    <a:pt x="40" y="116"/>
                  </a:lnTo>
                  <a:lnTo>
                    <a:pt x="41" y="115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1" y="96"/>
                  </a:lnTo>
                  <a:lnTo>
                    <a:pt x="38" y="81"/>
                  </a:lnTo>
                  <a:lnTo>
                    <a:pt x="36" y="65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1116"/>
            <p:cNvSpPr/>
            <p:nvPr/>
          </p:nvSpPr>
          <p:spPr bwMode="auto">
            <a:xfrm>
              <a:off x="4673601" y="4270375"/>
              <a:ext cx="14288" cy="47625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19"/>
                </a:cxn>
                <a:cxn ang="0">
                  <a:pos x="5" y="32"/>
                </a:cxn>
                <a:cxn ang="0">
                  <a:pos x="14" y="58"/>
                </a:cxn>
                <a:cxn ang="0">
                  <a:pos x="22" y="85"/>
                </a:cxn>
                <a:cxn ang="0">
                  <a:pos x="25" y="98"/>
                </a:cxn>
                <a:cxn ang="0">
                  <a:pos x="26" y="112"/>
                </a:cxn>
                <a:cxn ang="0">
                  <a:pos x="26" y="112"/>
                </a:cxn>
                <a:cxn ang="0">
                  <a:pos x="26" y="113"/>
                </a:cxn>
                <a:cxn ang="0">
                  <a:pos x="28" y="116"/>
                </a:cxn>
                <a:cxn ang="0">
                  <a:pos x="31" y="117"/>
                </a:cxn>
                <a:cxn ang="0">
                  <a:pos x="35" y="116"/>
                </a:cxn>
                <a:cxn ang="0">
                  <a:pos x="37" y="113"/>
                </a:cxn>
                <a:cxn ang="0">
                  <a:pos x="37" y="112"/>
                </a:cxn>
                <a:cxn ang="0">
                  <a:pos x="37" y="112"/>
                </a:cxn>
                <a:cxn ang="0">
                  <a:pos x="35" y="98"/>
                </a:cxn>
                <a:cxn ang="0">
                  <a:pos x="33" y="83"/>
                </a:cxn>
                <a:cxn ang="0">
                  <a:pos x="25" y="57"/>
                </a:cxn>
                <a:cxn ang="0">
                  <a:pos x="17" y="31"/>
                </a:cxn>
                <a:cxn ang="0">
                  <a:pos x="13" y="1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37" h="117">
                  <a:moveTo>
                    <a:pt x="11" y="4"/>
                  </a:moveTo>
                  <a:lnTo>
                    <a:pt x="11" y="4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9"/>
                  </a:lnTo>
                  <a:lnTo>
                    <a:pt x="5" y="32"/>
                  </a:lnTo>
                  <a:lnTo>
                    <a:pt x="14" y="58"/>
                  </a:lnTo>
                  <a:lnTo>
                    <a:pt x="22" y="85"/>
                  </a:lnTo>
                  <a:lnTo>
                    <a:pt x="25" y="9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8" y="116"/>
                  </a:lnTo>
                  <a:lnTo>
                    <a:pt x="31" y="117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98"/>
                  </a:lnTo>
                  <a:lnTo>
                    <a:pt x="33" y="83"/>
                  </a:lnTo>
                  <a:lnTo>
                    <a:pt x="25" y="57"/>
                  </a:lnTo>
                  <a:lnTo>
                    <a:pt x="17" y="31"/>
                  </a:lnTo>
                  <a:lnTo>
                    <a:pt x="13" y="17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1117"/>
            <p:cNvSpPr/>
            <p:nvPr/>
          </p:nvSpPr>
          <p:spPr bwMode="auto">
            <a:xfrm>
              <a:off x="4687888" y="4262438"/>
              <a:ext cx="11113" cy="36513"/>
            </a:xfrm>
            <a:custGeom>
              <a:cxnLst>
                <a:cxn ang="0">
                  <a:pos x="23" y="50"/>
                </a:cxn>
                <a:cxn ang="0">
                  <a:pos x="23" y="50"/>
                </a:cxn>
                <a:cxn ang="0">
                  <a:pos x="21" y="39"/>
                </a:cxn>
                <a:cxn ang="0">
                  <a:pos x="17" y="28"/>
                </a:cxn>
                <a:cxn ang="0">
                  <a:pos x="14" y="1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20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1" y="45"/>
                </a:cxn>
                <a:cxn ang="0">
                  <a:pos x="14" y="60"/>
                </a:cxn>
                <a:cxn ang="0">
                  <a:pos x="15" y="76"/>
                </a:cxn>
                <a:cxn ang="0">
                  <a:pos x="15" y="90"/>
                </a:cxn>
                <a:cxn ang="0">
                  <a:pos x="15" y="90"/>
                </a:cxn>
                <a:cxn ang="0">
                  <a:pos x="17" y="92"/>
                </a:cxn>
                <a:cxn ang="0">
                  <a:pos x="18" y="94"/>
                </a:cxn>
                <a:cxn ang="0">
                  <a:pos x="22" y="96"/>
                </a:cxn>
                <a:cxn ang="0">
                  <a:pos x="26" y="94"/>
                </a:cxn>
                <a:cxn ang="0">
                  <a:pos x="26" y="92"/>
                </a:cxn>
                <a:cxn ang="0">
                  <a:pos x="27" y="90"/>
                </a:cxn>
                <a:cxn ang="0">
                  <a:pos x="27" y="90"/>
                </a:cxn>
                <a:cxn ang="0">
                  <a:pos x="26" y="69"/>
                </a:cxn>
                <a:cxn ang="0">
                  <a:pos x="23" y="50"/>
                </a:cxn>
                <a:cxn ang="0">
                  <a:pos x="23" y="50"/>
                </a:cxn>
              </a:cxnLst>
              <a:rect l="0" t="0" r="r" b="b"/>
              <a:pathLst>
                <a:path w="27" h="96">
                  <a:moveTo>
                    <a:pt x="23" y="50"/>
                  </a:moveTo>
                  <a:lnTo>
                    <a:pt x="23" y="50"/>
                  </a:lnTo>
                  <a:lnTo>
                    <a:pt x="21" y="39"/>
                  </a:lnTo>
                  <a:lnTo>
                    <a:pt x="17" y="28"/>
                  </a:lnTo>
                  <a:lnTo>
                    <a:pt x="14" y="1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2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1" y="45"/>
                  </a:lnTo>
                  <a:lnTo>
                    <a:pt x="14" y="60"/>
                  </a:lnTo>
                  <a:lnTo>
                    <a:pt x="15" y="76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2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6" y="69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1118"/>
            <p:cNvSpPr/>
            <p:nvPr/>
          </p:nvSpPr>
          <p:spPr bwMode="auto">
            <a:xfrm>
              <a:off x="4699001" y="4244975"/>
              <a:ext cx="7938" cy="31750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7" y="41"/>
                </a:cxn>
                <a:cxn ang="0">
                  <a:pos x="9" y="5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2" y="77"/>
                </a:cxn>
                <a:cxn ang="0">
                  <a:pos x="13" y="79"/>
                </a:cxn>
                <a:cxn ang="0">
                  <a:pos x="17" y="80"/>
                </a:cxn>
                <a:cxn ang="0">
                  <a:pos x="21" y="79"/>
                </a:cxn>
                <a:cxn ang="0">
                  <a:pos x="22" y="77"/>
                </a:cxn>
                <a:cxn ang="0">
                  <a:pos x="22" y="75"/>
                </a:cxn>
                <a:cxn ang="0">
                  <a:pos x="22" y="75"/>
                </a:cxn>
                <a:cxn ang="0">
                  <a:pos x="21" y="56"/>
                </a:cxn>
                <a:cxn ang="0">
                  <a:pos x="18" y="39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80">
                  <a:moveTo>
                    <a:pt x="11" y="4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7" y="41"/>
                  </a:lnTo>
                  <a:lnTo>
                    <a:pt x="9" y="5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7" y="80"/>
                  </a:lnTo>
                  <a:lnTo>
                    <a:pt x="21" y="79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1" y="56"/>
                  </a:lnTo>
                  <a:lnTo>
                    <a:pt x="18" y="39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1119"/>
            <p:cNvSpPr/>
            <p:nvPr/>
          </p:nvSpPr>
          <p:spPr bwMode="auto">
            <a:xfrm>
              <a:off x="4197351" y="4052888"/>
              <a:ext cx="746125" cy="676275"/>
            </a:xfrm>
            <a:custGeom>
              <a:cxnLst>
                <a:cxn ang="0">
                  <a:pos x="1865" y="753"/>
                </a:cxn>
                <a:cxn ang="0">
                  <a:pos x="1836" y="535"/>
                </a:cxn>
                <a:cxn ang="0">
                  <a:pos x="1792" y="437"/>
                </a:cxn>
                <a:cxn ang="0">
                  <a:pos x="1652" y="245"/>
                </a:cxn>
                <a:cxn ang="0">
                  <a:pos x="1526" y="145"/>
                </a:cxn>
                <a:cxn ang="0">
                  <a:pos x="1313" y="54"/>
                </a:cxn>
                <a:cxn ang="0">
                  <a:pos x="1153" y="17"/>
                </a:cxn>
                <a:cxn ang="0">
                  <a:pos x="1026" y="5"/>
                </a:cxn>
                <a:cxn ang="0">
                  <a:pos x="954" y="0"/>
                </a:cxn>
                <a:cxn ang="0">
                  <a:pos x="937" y="1"/>
                </a:cxn>
                <a:cxn ang="0">
                  <a:pos x="913" y="4"/>
                </a:cxn>
                <a:cxn ang="0">
                  <a:pos x="782" y="9"/>
                </a:cxn>
                <a:cxn ang="0">
                  <a:pos x="643" y="37"/>
                </a:cxn>
                <a:cxn ang="0">
                  <a:pos x="463" y="88"/>
                </a:cxn>
                <a:cxn ang="0">
                  <a:pos x="281" y="199"/>
                </a:cxn>
                <a:cxn ang="0">
                  <a:pos x="158" y="332"/>
                </a:cxn>
                <a:cxn ang="0">
                  <a:pos x="65" y="485"/>
                </a:cxn>
                <a:cxn ang="0">
                  <a:pos x="26" y="642"/>
                </a:cxn>
                <a:cxn ang="0">
                  <a:pos x="10" y="850"/>
                </a:cxn>
                <a:cxn ang="0">
                  <a:pos x="0" y="984"/>
                </a:cxn>
                <a:cxn ang="0">
                  <a:pos x="34" y="1048"/>
                </a:cxn>
                <a:cxn ang="0">
                  <a:pos x="53" y="931"/>
                </a:cxn>
                <a:cxn ang="0">
                  <a:pos x="66" y="747"/>
                </a:cxn>
                <a:cxn ang="0">
                  <a:pos x="108" y="507"/>
                </a:cxn>
                <a:cxn ang="0">
                  <a:pos x="194" y="362"/>
                </a:cxn>
                <a:cxn ang="0">
                  <a:pos x="344" y="211"/>
                </a:cxn>
                <a:cxn ang="0">
                  <a:pos x="544" y="111"/>
                </a:cxn>
                <a:cxn ang="0">
                  <a:pos x="681" y="77"/>
                </a:cxn>
                <a:cxn ang="0">
                  <a:pos x="838" y="55"/>
                </a:cxn>
                <a:cxn ang="0">
                  <a:pos x="941" y="50"/>
                </a:cxn>
                <a:cxn ang="0">
                  <a:pos x="1075" y="55"/>
                </a:cxn>
                <a:cxn ang="0">
                  <a:pos x="1200" y="77"/>
                </a:cxn>
                <a:cxn ang="0">
                  <a:pos x="1374" y="123"/>
                </a:cxn>
                <a:cxn ang="0">
                  <a:pos x="1538" y="211"/>
                </a:cxn>
                <a:cxn ang="0">
                  <a:pos x="1713" y="399"/>
                </a:cxn>
                <a:cxn ang="0">
                  <a:pos x="1785" y="540"/>
                </a:cxn>
                <a:cxn ang="0">
                  <a:pos x="1815" y="747"/>
                </a:cxn>
                <a:cxn ang="0">
                  <a:pos x="1830" y="955"/>
                </a:cxn>
                <a:cxn ang="0">
                  <a:pos x="1798" y="1155"/>
                </a:cxn>
                <a:cxn ang="0">
                  <a:pos x="1755" y="1280"/>
                </a:cxn>
                <a:cxn ang="0">
                  <a:pos x="1700" y="1364"/>
                </a:cxn>
                <a:cxn ang="0">
                  <a:pos x="1620" y="1454"/>
                </a:cxn>
                <a:cxn ang="0">
                  <a:pos x="1408" y="1576"/>
                </a:cxn>
                <a:cxn ang="0">
                  <a:pos x="1144" y="1645"/>
                </a:cxn>
                <a:cxn ang="0">
                  <a:pos x="940" y="1661"/>
                </a:cxn>
                <a:cxn ang="0">
                  <a:pos x="830" y="1656"/>
                </a:cxn>
                <a:cxn ang="0">
                  <a:pos x="821" y="1701"/>
                </a:cxn>
                <a:cxn ang="0">
                  <a:pos x="941" y="1705"/>
                </a:cxn>
                <a:cxn ang="0">
                  <a:pos x="1152" y="1688"/>
                </a:cxn>
                <a:cxn ang="0">
                  <a:pos x="1284" y="1666"/>
                </a:cxn>
                <a:cxn ang="0">
                  <a:pos x="1393" y="1630"/>
                </a:cxn>
                <a:cxn ang="0">
                  <a:pos x="1624" y="1513"/>
                </a:cxn>
                <a:cxn ang="0">
                  <a:pos x="1705" y="1436"/>
                </a:cxn>
                <a:cxn ang="0">
                  <a:pos x="1799" y="1301"/>
                </a:cxn>
                <a:cxn ang="0">
                  <a:pos x="1837" y="1190"/>
                </a:cxn>
                <a:cxn ang="0">
                  <a:pos x="1874" y="1040"/>
                </a:cxn>
                <a:cxn ang="0">
                  <a:pos x="1879" y="906"/>
                </a:cxn>
              </a:cxnLst>
              <a:rect l="0" t="0" r="r" b="b"/>
              <a:pathLst>
                <a:path w="1882" h="1707">
                  <a:moveTo>
                    <a:pt x="1875" y="876"/>
                  </a:moveTo>
                  <a:lnTo>
                    <a:pt x="1875" y="876"/>
                  </a:lnTo>
                  <a:lnTo>
                    <a:pt x="1871" y="850"/>
                  </a:lnTo>
                  <a:lnTo>
                    <a:pt x="1869" y="825"/>
                  </a:lnTo>
                  <a:lnTo>
                    <a:pt x="1869" y="825"/>
                  </a:lnTo>
                  <a:lnTo>
                    <a:pt x="1865" y="753"/>
                  </a:lnTo>
                  <a:lnTo>
                    <a:pt x="1865" y="753"/>
                  </a:lnTo>
                  <a:lnTo>
                    <a:pt x="1860" y="679"/>
                  </a:lnTo>
                  <a:lnTo>
                    <a:pt x="1856" y="642"/>
                  </a:lnTo>
                  <a:lnTo>
                    <a:pt x="1851" y="606"/>
                  </a:lnTo>
                  <a:lnTo>
                    <a:pt x="1844" y="569"/>
                  </a:lnTo>
                  <a:lnTo>
                    <a:pt x="1836" y="535"/>
                  </a:lnTo>
                  <a:lnTo>
                    <a:pt x="1830" y="518"/>
                  </a:lnTo>
                  <a:lnTo>
                    <a:pt x="1824" y="501"/>
                  </a:lnTo>
                  <a:lnTo>
                    <a:pt x="1816" y="485"/>
                  </a:lnTo>
                  <a:lnTo>
                    <a:pt x="1809" y="470"/>
                  </a:lnTo>
                  <a:lnTo>
                    <a:pt x="1809" y="470"/>
                  </a:lnTo>
                  <a:lnTo>
                    <a:pt x="1792" y="437"/>
                  </a:lnTo>
                  <a:lnTo>
                    <a:pt x="1772" y="403"/>
                  </a:lnTo>
                  <a:lnTo>
                    <a:pt x="1750" y="368"/>
                  </a:lnTo>
                  <a:lnTo>
                    <a:pt x="1725" y="332"/>
                  </a:lnTo>
                  <a:lnTo>
                    <a:pt x="1697" y="296"/>
                  </a:lnTo>
                  <a:lnTo>
                    <a:pt x="1667" y="262"/>
                  </a:lnTo>
                  <a:lnTo>
                    <a:pt x="1652" y="245"/>
                  </a:lnTo>
                  <a:lnTo>
                    <a:pt x="1635" y="229"/>
                  </a:lnTo>
                  <a:lnTo>
                    <a:pt x="1618" y="213"/>
                  </a:lnTo>
                  <a:lnTo>
                    <a:pt x="1601" y="199"/>
                  </a:lnTo>
                  <a:lnTo>
                    <a:pt x="1601" y="199"/>
                  </a:lnTo>
                  <a:lnTo>
                    <a:pt x="1563" y="170"/>
                  </a:lnTo>
                  <a:lnTo>
                    <a:pt x="1526" y="145"/>
                  </a:lnTo>
                  <a:lnTo>
                    <a:pt x="1489" y="123"/>
                  </a:lnTo>
                  <a:lnTo>
                    <a:pt x="1454" y="103"/>
                  </a:lnTo>
                  <a:lnTo>
                    <a:pt x="1419" y="88"/>
                  </a:lnTo>
                  <a:lnTo>
                    <a:pt x="1384" y="73"/>
                  </a:lnTo>
                  <a:lnTo>
                    <a:pt x="1348" y="62"/>
                  </a:lnTo>
                  <a:lnTo>
                    <a:pt x="1313" y="54"/>
                  </a:lnTo>
                  <a:lnTo>
                    <a:pt x="1313" y="54"/>
                  </a:lnTo>
                  <a:lnTo>
                    <a:pt x="1275" y="45"/>
                  </a:lnTo>
                  <a:lnTo>
                    <a:pt x="1238" y="37"/>
                  </a:lnTo>
                  <a:lnTo>
                    <a:pt x="1238" y="37"/>
                  </a:lnTo>
                  <a:lnTo>
                    <a:pt x="1182" y="22"/>
                  </a:lnTo>
                  <a:lnTo>
                    <a:pt x="1153" y="17"/>
                  </a:lnTo>
                  <a:lnTo>
                    <a:pt x="1125" y="12"/>
                  </a:lnTo>
                  <a:lnTo>
                    <a:pt x="1125" y="12"/>
                  </a:lnTo>
                  <a:lnTo>
                    <a:pt x="1100" y="9"/>
                  </a:lnTo>
                  <a:lnTo>
                    <a:pt x="1075" y="7"/>
                  </a:lnTo>
                  <a:lnTo>
                    <a:pt x="1026" y="5"/>
                  </a:lnTo>
                  <a:lnTo>
                    <a:pt x="1026" y="5"/>
                  </a:lnTo>
                  <a:lnTo>
                    <a:pt x="998" y="5"/>
                  </a:lnTo>
                  <a:lnTo>
                    <a:pt x="969" y="4"/>
                  </a:lnTo>
                  <a:lnTo>
                    <a:pt x="969" y="4"/>
                  </a:lnTo>
                  <a:lnTo>
                    <a:pt x="962" y="1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45" y="1"/>
                  </a:lnTo>
                  <a:lnTo>
                    <a:pt x="941" y="1"/>
                  </a:lnTo>
                  <a:lnTo>
                    <a:pt x="937" y="1"/>
                  </a:lnTo>
                  <a:lnTo>
                    <a:pt x="937" y="1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20" y="1"/>
                  </a:lnTo>
                  <a:lnTo>
                    <a:pt x="913" y="4"/>
                  </a:lnTo>
                  <a:lnTo>
                    <a:pt x="913" y="4"/>
                  </a:lnTo>
                  <a:lnTo>
                    <a:pt x="884" y="5"/>
                  </a:lnTo>
                  <a:lnTo>
                    <a:pt x="855" y="5"/>
                  </a:lnTo>
                  <a:lnTo>
                    <a:pt x="855" y="5"/>
                  </a:lnTo>
                  <a:lnTo>
                    <a:pt x="807" y="7"/>
                  </a:lnTo>
                  <a:lnTo>
                    <a:pt x="782" y="9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28" y="17"/>
                  </a:lnTo>
                  <a:lnTo>
                    <a:pt x="699" y="22"/>
                  </a:lnTo>
                  <a:lnTo>
                    <a:pt x="643" y="37"/>
                  </a:lnTo>
                  <a:lnTo>
                    <a:pt x="643" y="37"/>
                  </a:lnTo>
                  <a:lnTo>
                    <a:pt x="607" y="45"/>
                  </a:lnTo>
                  <a:lnTo>
                    <a:pt x="569" y="54"/>
                  </a:lnTo>
                  <a:lnTo>
                    <a:pt x="569" y="54"/>
                  </a:lnTo>
                  <a:lnTo>
                    <a:pt x="533" y="62"/>
                  </a:lnTo>
                  <a:lnTo>
                    <a:pt x="498" y="73"/>
                  </a:lnTo>
                  <a:lnTo>
                    <a:pt x="463" y="88"/>
                  </a:lnTo>
                  <a:lnTo>
                    <a:pt x="427" y="103"/>
                  </a:lnTo>
                  <a:lnTo>
                    <a:pt x="392" y="123"/>
                  </a:lnTo>
                  <a:lnTo>
                    <a:pt x="355" y="145"/>
                  </a:lnTo>
                  <a:lnTo>
                    <a:pt x="319" y="170"/>
                  </a:lnTo>
                  <a:lnTo>
                    <a:pt x="281" y="199"/>
                  </a:lnTo>
                  <a:lnTo>
                    <a:pt x="281" y="199"/>
                  </a:lnTo>
                  <a:lnTo>
                    <a:pt x="264" y="213"/>
                  </a:lnTo>
                  <a:lnTo>
                    <a:pt x="247" y="229"/>
                  </a:lnTo>
                  <a:lnTo>
                    <a:pt x="230" y="245"/>
                  </a:lnTo>
                  <a:lnTo>
                    <a:pt x="214" y="262"/>
                  </a:lnTo>
                  <a:lnTo>
                    <a:pt x="185" y="296"/>
                  </a:lnTo>
                  <a:lnTo>
                    <a:pt x="158" y="332"/>
                  </a:lnTo>
                  <a:lnTo>
                    <a:pt x="133" y="368"/>
                  </a:lnTo>
                  <a:lnTo>
                    <a:pt x="109" y="403"/>
                  </a:lnTo>
                  <a:lnTo>
                    <a:pt x="90" y="437"/>
                  </a:lnTo>
                  <a:lnTo>
                    <a:pt x="73" y="470"/>
                  </a:lnTo>
                  <a:lnTo>
                    <a:pt x="73" y="470"/>
                  </a:lnTo>
                  <a:lnTo>
                    <a:pt x="65" y="485"/>
                  </a:lnTo>
                  <a:lnTo>
                    <a:pt x="58" y="501"/>
                  </a:lnTo>
                  <a:lnTo>
                    <a:pt x="52" y="518"/>
                  </a:lnTo>
                  <a:lnTo>
                    <a:pt x="47" y="535"/>
                  </a:lnTo>
                  <a:lnTo>
                    <a:pt x="37" y="569"/>
                  </a:lnTo>
                  <a:lnTo>
                    <a:pt x="31" y="606"/>
                  </a:lnTo>
                  <a:lnTo>
                    <a:pt x="26" y="642"/>
                  </a:lnTo>
                  <a:lnTo>
                    <a:pt x="22" y="679"/>
                  </a:lnTo>
                  <a:lnTo>
                    <a:pt x="18" y="753"/>
                  </a:lnTo>
                  <a:lnTo>
                    <a:pt x="18" y="753"/>
                  </a:lnTo>
                  <a:lnTo>
                    <a:pt x="13" y="825"/>
                  </a:lnTo>
                  <a:lnTo>
                    <a:pt x="13" y="825"/>
                  </a:lnTo>
                  <a:lnTo>
                    <a:pt x="10" y="850"/>
                  </a:lnTo>
                  <a:lnTo>
                    <a:pt x="7" y="876"/>
                  </a:lnTo>
                  <a:lnTo>
                    <a:pt x="7" y="876"/>
                  </a:lnTo>
                  <a:lnTo>
                    <a:pt x="2" y="906"/>
                  </a:lnTo>
                  <a:lnTo>
                    <a:pt x="0" y="938"/>
                  </a:lnTo>
                  <a:lnTo>
                    <a:pt x="0" y="969"/>
                  </a:lnTo>
                  <a:lnTo>
                    <a:pt x="0" y="984"/>
                  </a:lnTo>
                  <a:lnTo>
                    <a:pt x="2" y="999"/>
                  </a:lnTo>
                  <a:lnTo>
                    <a:pt x="2" y="999"/>
                  </a:lnTo>
                  <a:lnTo>
                    <a:pt x="13" y="1069"/>
                  </a:lnTo>
                  <a:lnTo>
                    <a:pt x="13" y="1069"/>
                  </a:lnTo>
                  <a:lnTo>
                    <a:pt x="23" y="1057"/>
                  </a:lnTo>
                  <a:lnTo>
                    <a:pt x="34" y="1048"/>
                  </a:lnTo>
                  <a:lnTo>
                    <a:pt x="45" y="1038"/>
                  </a:lnTo>
                  <a:lnTo>
                    <a:pt x="57" y="1029"/>
                  </a:lnTo>
                  <a:lnTo>
                    <a:pt x="57" y="1029"/>
                  </a:lnTo>
                  <a:lnTo>
                    <a:pt x="55" y="1006"/>
                  </a:lnTo>
                  <a:lnTo>
                    <a:pt x="53" y="981"/>
                  </a:lnTo>
                  <a:lnTo>
                    <a:pt x="53" y="931"/>
                  </a:lnTo>
                  <a:lnTo>
                    <a:pt x="56" y="879"/>
                  </a:lnTo>
                  <a:lnTo>
                    <a:pt x="61" y="824"/>
                  </a:lnTo>
                  <a:lnTo>
                    <a:pt x="61" y="824"/>
                  </a:lnTo>
                  <a:lnTo>
                    <a:pt x="64" y="786"/>
                  </a:lnTo>
                  <a:lnTo>
                    <a:pt x="66" y="747"/>
                  </a:lnTo>
                  <a:lnTo>
                    <a:pt x="66" y="747"/>
                  </a:lnTo>
                  <a:lnTo>
                    <a:pt x="72" y="676"/>
                  </a:lnTo>
                  <a:lnTo>
                    <a:pt x="75" y="642"/>
                  </a:lnTo>
                  <a:lnTo>
                    <a:pt x="81" y="607"/>
                  </a:lnTo>
                  <a:lnTo>
                    <a:pt x="87" y="573"/>
                  </a:lnTo>
                  <a:lnTo>
                    <a:pt x="96" y="540"/>
                  </a:lnTo>
                  <a:lnTo>
                    <a:pt x="108" y="507"/>
                  </a:lnTo>
                  <a:lnTo>
                    <a:pt x="115" y="492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45" y="437"/>
                  </a:lnTo>
                  <a:lnTo>
                    <a:pt x="168" y="399"/>
                  </a:lnTo>
                  <a:lnTo>
                    <a:pt x="194" y="362"/>
                  </a:lnTo>
                  <a:lnTo>
                    <a:pt x="222" y="327"/>
                  </a:lnTo>
                  <a:lnTo>
                    <a:pt x="251" y="294"/>
                  </a:lnTo>
                  <a:lnTo>
                    <a:pt x="281" y="264"/>
                  </a:lnTo>
                  <a:lnTo>
                    <a:pt x="312" y="237"/>
                  </a:lnTo>
                  <a:lnTo>
                    <a:pt x="344" y="211"/>
                  </a:lnTo>
                  <a:lnTo>
                    <a:pt x="344" y="211"/>
                  </a:lnTo>
                  <a:lnTo>
                    <a:pt x="375" y="190"/>
                  </a:lnTo>
                  <a:lnTo>
                    <a:pt x="406" y="170"/>
                  </a:lnTo>
                  <a:lnTo>
                    <a:pt x="439" y="153"/>
                  </a:lnTo>
                  <a:lnTo>
                    <a:pt x="473" y="136"/>
                  </a:lnTo>
                  <a:lnTo>
                    <a:pt x="508" y="123"/>
                  </a:lnTo>
                  <a:lnTo>
                    <a:pt x="544" y="111"/>
                  </a:lnTo>
                  <a:lnTo>
                    <a:pt x="582" y="101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651" y="85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712" y="71"/>
                  </a:lnTo>
                  <a:lnTo>
                    <a:pt x="743" y="63"/>
                  </a:lnTo>
                  <a:lnTo>
                    <a:pt x="775" y="58"/>
                  </a:lnTo>
                  <a:lnTo>
                    <a:pt x="808" y="55"/>
                  </a:lnTo>
                  <a:lnTo>
                    <a:pt x="808" y="55"/>
                  </a:lnTo>
                  <a:lnTo>
                    <a:pt x="838" y="55"/>
                  </a:lnTo>
                  <a:lnTo>
                    <a:pt x="838" y="55"/>
                  </a:lnTo>
                  <a:lnTo>
                    <a:pt x="889" y="52"/>
                  </a:lnTo>
                  <a:lnTo>
                    <a:pt x="915" y="51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66" y="51"/>
                  </a:lnTo>
                  <a:lnTo>
                    <a:pt x="992" y="52"/>
                  </a:lnTo>
                  <a:lnTo>
                    <a:pt x="1043" y="55"/>
                  </a:lnTo>
                  <a:lnTo>
                    <a:pt x="1043" y="55"/>
                  </a:lnTo>
                  <a:lnTo>
                    <a:pt x="1075" y="55"/>
                  </a:lnTo>
                  <a:lnTo>
                    <a:pt x="1075" y="55"/>
                  </a:lnTo>
                  <a:lnTo>
                    <a:pt x="1106" y="58"/>
                  </a:lnTo>
                  <a:lnTo>
                    <a:pt x="1139" y="63"/>
                  </a:lnTo>
                  <a:lnTo>
                    <a:pt x="1170" y="71"/>
                  </a:lnTo>
                  <a:lnTo>
                    <a:pt x="1200" y="77"/>
                  </a:lnTo>
                  <a:lnTo>
                    <a:pt x="1200" y="77"/>
                  </a:lnTo>
                  <a:lnTo>
                    <a:pt x="1230" y="85"/>
                  </a:lnTo>
                  <a:lnTo>
                    <a:pt x="1262" y="92"/>
                  </a:lnTo>
                  <a:lnTo>
                    <a:pt x="1262" y="92"/>
                  </a:lnTo>
                  <a:lnTo>
                    <a:pt x="1300" y="101"/>
                  </a:lnTo>
                  <a:lnTo>
                    <a:pt x="1338" y="111"/>
                  </a:lnTo>
                  <a:lnTo>
                    <a:pt x="1374" y="123"/>
                  </a:lnTo>
                  <a:lnTo>
                    <a:pt x="1408" y="136"/>
                  </a:lnTo>
                  <a:lnTo>
                    <a:pt x="1442" y="153"/>
                  </a:lnTo>
                  <a:lnTo>
                    <a:pt x="1475" y="170"/>
                  </a:lnTo>
                  <a:lnTo>
                    <a:pt x="1506" y="190"/>
                  </a:lnTo>
                  <a:lnTo>
                    <a:pt x="1538" y="211"/>
                  </a:lnTo>
                  <a:lnTo>
                    <a:pt x="1538" y="211"/>
                  </a:lnTo>
                  <a:lnTo>
                    <a:pt x="1569" y="237"/>
                  </a:lnTo>
                  <a:lnTo>
                    <a:pt x="1601" y="264"/>
                  </a:lnTo>
                  <a:lnTo>
                    <a:pt x="1631" y="294"/>
                  </a:lnTo>
                  <a:lnTo>
                    <a:pt x="1660" y="327"/>
                  </a:lnTo>
                  <a:lnTo>
                    <a:pt x="1687" y="362"/>
                  </a:lnTo>
                  <a:lnTo>
                    <a:pt x="1713" y="399"/>
                  </a:lnTo>
                  <a:lnTo>
                    <a:pt x="1737" y="437"/>
                  </a:lnTo>
                  <a:lnTo>
                    <a:pt x="1759" y="476"/>
                  </a:lnTo>
                  <a:lnTo>
                    <a:pt x="1759" y="476"/>
                  </a:lnTo>
                  <a:lnTo>
                    <a:pt x="1767" y="492"/>
                  </a:lnTo>
                  <a:lnTo>
                    <a:pt x="1773" y="507"/>
                  </a:lnTo>
                  <a:lnTo>
                    <a:pt x="1785" y="540"/>
                  </a:lnTo>
                  <a:lnTo>
                    <a:pt x="1794" y="573"/>
                  </a:lnTo>
                  <a:lnTo>
                    <a:pt x="1801" y="607"/>
                  </a:lnTo>
                  <a:lnTo>
                    <a:pt x="1806" y="642"/>
                  </a:lnTo>
                  <a:lnTo>
                    <a:pt x="1810" y="676"/>
                  </a:lnTo>
                  <a:lnTo>
                    <a:pt x="1815" y="747"/>
                  </a:lnTo>
                  <a:lnTo>
                    <a:pt x="1815" y="747"/>
                  </a:lnTo>
                  <a:lnTo>
                    <a:pt x="1818" y="786"/>
                  </a:lnTo>
                  <a:lnTo>
                    <a:pt x="1822" y="824"/>
                  </a:lnTo>
                  <a:lnTo>
                    <a:pt x="1822" y="824"/>
                  </a:lnTo>
                  <a:lnTo>
                    <a:pt x="1826" y="870"/>
                  </a:lnTo>
                  <a:lnTo>
                    <a:pt x="1828" y="913"/>
                  </a:lnTo>
                  <a:lnTo>
                    <a:pt x="1830" y="955"/>
                  </a:lnTo>
                  <a:lnTo>
                    <a:pt x="1828" y="995"/>
                  </a:lnTo>
                  <a:lnTo>
                    <a:pt x="1824" y="1035"/>
                  </a:lnTo>
                  <a:lnTo>
                    <a:pt x="1819" y="1075"/>
                  </a:lnTo>
                  <a:lnTo>
                    <a:pt x="1810" y="1114"/>
                  </a:lnTo>
                  <a:lnTo>
                    <a:pt x="1798" y="1155"/>
                  </a:lnTo>
                  <a:lnTo>
                    <a:pt x="1798" y="1155"/>
                  </a:lnTo>
                  <a:lnTo>
                    <a:pt x="1785" y="1194"/>
                  </a:lnTo>
                  <a:lnTo>
                    <a:pt x="1785" y="1194"/>
                  </a:lnTo>
                  <a:lnTo>
                    <a:pt x="1777" y="1223"/>
                  </a:lnTo>
                  <a:lnTo>
                    <a:pt x="1767" y="1252"/>
                  </a:lnTo>
                  <a:lnTo>
                    <a:pt x="1762" y="1266"/>
                  </a:lnTo>
                  <a:lnTo>
                    <a:pt x="1755" y="1280"/>
                  </a:lnTo>
                  <a:lnTo>
                    <a:pt x="1747" y="1293"/>
                  </a:lnTo>
                  <a:lnTo>
                    <a:pt x="1739" y="1307"/>
                  </a:lnTo>
                  <a:lnTo>
                    <a:pt x="1739" y="1307"/>
                  </a:lnTo>
                  <a:lnTo>
                    <a:pt x="1722" y="1331"/>
                  </a:lnTo>
                  <a:lnTo>
                    <a:pt x="1722" y="1331"/>
                  </a:lnTo>
                  <a:lnTo>
                    <a:pt x="1700" y="1364"/>
                  </a:lnTo>
                  <a:lnTo>
                    <a:pt x="1677" y="1397"/>
                  </a:lnTo>
                  <a:lnTo>
                    <a:pt x="1663" y="1412"/>
                  </a:lnTo>
                  <a:lnTo>
                    <a:pt x="1650" y="1427"/>
                  </a:lnTo>
                  <a:lnTo>
                    <a:pt x="1636" y="1441"/>
                  </a:lnTo>
                  <a:lnTo>
                    <a:pt x="1620" y="1454"/>
                  </a:lnTo>
                  <a:lnTo>
                    <a:pt x="1620" y="1454"/>
                  </a:lnTo>
                  <a:lnTo>
                    <a:pt x="1589" y="1478"/>
                  </a:lnTo>
                  <a:lnTo>
                    <a:pt x="1556" y="1500"/>
                  </a:lnTo>
                  <a:lnTo>
                    <a:pt x="1522" y="1521"/>
                  </a:lnTo>
                  <a:lnTo>
                    <a:pt x="1486" y="1541"/>
                  </a:lnTo>
                  <a:lnTo>
                    <a:pt x="1448" y="1559"/>
                  </a:lnTo>
                  <a:lnTo>
                    <a:pt x="1408" y="1576"/>
                  </a:lnTo>
                  <a:lnTo>
                    <a:pt x="1367" y="1592"/>
                  </a:lnTo>
                  <a:lnTo>
                    <a:pt x="1325" y="1606"/>
                  </a:lnTo>
                  <a:lnTo>
                    <a:pt x="1281" y="1618"/>
                  </a:lnTo>
                  <a:lnTo>
                    <a:pt x="1237" y="1628"/>
                  </a:lnTo>
                  <a:lnTo>
                    <a:pt x="1191" y="1637"/>
                  </a:lnTo>
                  <a:lnTo>
                    <a:pt x="1144" y="1645"/>
                  </a:lnTo>
                  <a:lnTo>
                    <a:pt x="1096" y="1652"/>
                  </a:lnTo>
                  <a:lnTo>
                    <a:pt x="1047" y="1656"/>
                  </a:lnTo>
                  <a:lnTo>
                    <a:pt x="999" y="1658"/>
                  </a:lnTo>
                  <a:lnTo>
                    <a:pt x="949" y="1660"/>
                  </a:lnTo>
                  <a:lnTo>
                    <a:pt x="949" y="1660"/>
                  </a:lnTo>
                  <a:lnTo>
                    <a:pt x="940" y="1661"/>
                  </a:lnTo>
                  <a:lnTo>
                    <a:pt x="940" y="1661"/>
                  </a:lnTo>
                  <a:lnTo>
                    <a:pt x="932" y="1660"/>
                  </a:lnTo>
                  <a:lnTo>
                    <a:pt x="932" y="1660"/>
                  </a:lnTo>
                  <a:lnTo>
                    <a:pt x="898" y="1658"/>
                  </a:lnTo>
                  <a:lnTo>
                    <a:pt x="864" y="1657"/>
                  </a:lnTo>
                  <a:lnTo>
                    <a:pt x="830" y="1656"/>
                  </a:lnTo>
                  <a:lnTo>
                    <a:pt x="797" y="1652"/>
                  </a:lnTo>
                  <a:lnTo>
                    <a:pt x="797" y="1652"/>
                  </a:lnTo>
                  <a:lnTo>
                    <a:pt x="792" y="1675"/>
                  </a:lnTo>
                  <a:lnTo>
                    <a:pt x="787" y="1698"/>
                  </a:lnTo>
                  <a:lnTo>
                    <a:pt x="787" y="1698"/>
                  </a:lnTo>
                  <a:lnTo>
                    <a:pt x="821" y="1701"/>
                  </a:lnTo>
                  <a:lnTo>
                    <a:pt x="856" y="1704"/>
                  </a:lnTo>
                  <a:lnTo>
                    <a:pt x="893" y="1707"/>
                  </a:lnTo>
                  <a:lnTo>
                    <a:pt x="932" y="1707"/>
                  </a:lnTo>
                  <a:lnTo>
                    <a:pt x="932" y="1707"/>
                  </a:lnTo>
                  <a:lnTo>
                    <a:pt x="941" y="1705"/>
                  </a:lnTo>
                  <a:lnTo>
                    <a:pt x="941" y="1705"/>
                  </a:lnTo>
                  <a:lnTo>
                    <a:pt x="949" y="1707"/>
                  </a:lnTo>
                  <a:lnTo>
                    <a:pt x="949" y="1707"/>
                  </a:lnTo>
                  <a:lnTo>
                    <a:pt x="1004" y="1705"/>
                  </a:lnTo>
                  <a:lnTo>
                    <a:pt x="1056" y="1703"/>
                  </a:lnTo>
                  <a:lnTo>
                    <a:pt x="1105" y="1696"/>
                  </a:lnTo>
                  <a:lnTo>
                    <a:pt x="1152" y="1688"/>
                  </a:lnTo>
                  <a:lnTo>
                    <a:pt x="1152" y="1688"/>
                  </a:lnTo>
                  <a:lnTo>
                    <a:pt x="1183" y="1682"/>
                  </a:lnTo>
                  <a:lnTo>
                    <a:pt x="1216" y="1677"/>
                  </a:lnTo>
                  <a:lnTo>
                    <a:pt x="1216" y="1677"/>
                  </a:lnTo>
                  <a:lnTo>
                    <a:pt x="1250" y="1671"/>
                  </a:lnTo>
                  <a:lnTo>
                    <a:pt x="1284" y="1666"/>
                  </a:lnTo>
                  <a:lnTo>
                    <a:pt x="1318" y="1657"/>
                  </a:lnTo>
                  <a:lnTo>
                    <a:pt x="1334" y="1652"/>
                  </a:lnTo>
                  <a:lnTo>
                    <a:pt x="1350" y="1647"/>
                  </a:lnTo>
                  <a:lnTo>
                    <a:pt x="1350" y="1647"/>
                  </a:lnTo>
                  <a:lnTo>
                    <a:pt x="1393" y="1630"/>
                  </a:lnTo>
                  <a:lnTo>
                    <a:pt x="1393" y="1630"/>
                  </a:lnTo>
                  <a:lnTo>
                    <a:pt x="1466" y="1599"/>
                  </a:lnTo>
                  <a:lnTo>
                    <a:pt x="1503" y="1582"/>
                  </a:lnTo>
                  <a:lnTo>
                    <a:pt x="1539" y="1565"/>
                  </a:lnTo>
                  <a:lnTo>
                    <a:pt x="1573" y="1546"/>
                  </a:lnTo>
                  <a:lnTo>
                    <a:pt x="1607" y="1525"/>
                  </a:lnTo>
                  <a:lnTo>
                    <a:pt x="1624" y="1513"/>
                  </a:lnTo>
                  <a:lnTo>
                    <a:pt x="1640" y="1501"/>
                  </a:lnTo>
                  <a:lnTo>
                    <a:pt x="1654" y="1488"/>
                  </a:lnTo>
                  <a:lnTo>
                    <a:pt x="1670" y="1474"/>
                  </a:lnTo>
                  <a:lnTo>
                    <a:pt x="1670" y="1474"/>
                  </a:lnTo>
                  <a:lnTo>
                    <a:pt x="1688" y="1456"/>
                  </a:lnTo>
                  <a:lnTo>
                    <a:pt x="1705" y="1436"/>
                  </a:lnTo>
                  <a:lnTo>
                    <a:pt x="1722" y="1415"/>
                  </a:lnTo>
                  <a:lnTo>
                    <a:pt x="1738" y="1394"/>
                  </a:lnTo>
                  <a:lnTo>
                    <a:pt x="1767" y="1354"/>
                  </a:lnTo>
                  <a:lnTo>
                    <a:pt x="1793" y="1313"/>
                  </a:lnTo>
                  <a:lnTo>
                    <a:pt x="1793" y="1313"/>
                  </a:lnTo>
                  <a:lnTo>
                    <a:pt x="1799" y="1301"/>
                  </a:lnTo>
                  <a:lnTo>
                    <a:pt x="1805" y="1290"/>
                  </a:lnTo>
                  <a:lnTo>
                    <a:pt x="1815" y="1265"/>
                  </a:lnTo>
                  <a:lnTo>
                    <a:pt x="1823" y="1239"/>
                  </a:lnTo>
                  <a:lnTo>
                    <a:pt x="1831" y="1212"/>
                  </a:lnTo>
                  <a:lnTo>
                    <a:pt x="1831" y="1212"/>
                  </a:lnTo>
                  <a:lnTo>
                    <a:pt x="1837" y="1190"/>
                  </a:lnTo>
                  <a:lnTo>
                    <a:pt x="1844" y="1168"/>
                  </a:lnTo>
                  <a:lnTo>
                    <a:pt x="1844" y="1168"/>
                  </a:lnTo>
                  <a:lnTo>
                    <a:pt x="1851" y="1146"/>
                  </a:lnTo>
                  <a:lnTo>
                    <a:pt x="1857" y="1125"/>
                  </a:lnTo>
                  <a:lnTo>
                    <a:pt x="1866" y="1082"/>
                  </a:lnTo>
                  <a:lnTo>
                    <a:pt x="1874" y="1040"/>
                  </a:lnTo>
                  <a:lnTo>
                    <a:pt x="1881" y="999"/>
                  </a:lnTo>
                  <a:lnTo>
                    <a:pt x="1881" y="999"/>
                  </a:lnTo>
                  <a:lnTo>
                    <a:pt x="1882" y="984"/>
                  </a:lnTo>
                  <a:lnTo>
                    <a:pt x="1882" y="969"/>
                  </a:lnTo>
                  <a:lnTo>
                    <a:pt x="1882" y="938"/>
                  </a:lnTo>
                  <a:lnTo>
                    <a:pt x="1879" y="906"/>
                  </a:lnTo>
                  <a:lnTo>
                    <a:pt x="1875" y="876"/>
                  </a:lnTo>
                  <a:lnTo>
                    <a:pt x="1875" y="8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1120"/>
            <p:cNvSpPr/>
            <p:nvPr/>
          </p:nvSpPr>
          <p:spPr bwMode="auto">
            <a:xfrm>
              <a:off x="4311651" y="4149725"/>
              <a:ext cx="523875" cy="473075"/>
            </a:xfrm>
            <a:custGeom>
              <a:cxnLst>
                <a:cxn ang="0">
                  <a:pos x="1260" y="339"/>
                </a:cxn>
                <a:cxn ang="0">
                  <a:pos x="1222" y="252"/>
                </a:cxn>
                <a:cxn ang="0">
                  <a:pos x="1166" y="183"/>
                </a:cxn>
                <a:cxn ang="0">
                  <a:pos x="1103" y="141"/>
                </a:cxn>
                <a:cxn ang="0">
                  <a:pos x="1001" y="74"/>
                </a:cxn>
                <a:cxn ang="0">
                  <a:pos x="943" y="46"/>
                </a:cxn>
                <a:cxn ang="0">
                  <a:pos x="840" y="20"/>
                </a:cxn>
                <a:cxn ang="0">
                  <a:pos x="712" y="1"/>
                </a:cxn>
                <a:cxn ang="0">
                  <a:pos x="555" y="6"/>
                </a:cxn>
                <a:cxn ang="0">
                  <a:pos x="394" y="30"/>
                </a:cxn>
                <a:cxn ang="0">
                  <a:pos x="268" y="86"/>
                </a:cxn>
                <a:cxn ang="0">
                  <a:pos x="158" y="170"/>
                </a:cxn>
                <a:cxn ang="0">
                  <a:pos x="69" y="268"/>
                </a:cxn>
                <a:cxn ang="0">
                  <a:pos x="28" y="360"/>
                </a:cxn>
                <a:cxn ang="0">
                  <a:pos x="14" y="412"/>
                </a:cxn>
                <a:cxn ang="0">
                  <a:pos x="3" y="518"/>
                </a:cxn>
                <a:cxn ang="0">
                  <a:pos x="1" y="685"/>
                </a:cxn>
                <a:cxn ang="0">
                  <a:pos x="37" y="732"/>
                </a:cxn>
                <a:cxn ang="0">
                  <a:pos x="47" y="673"/>
                </a:cxn>
                <a:cxn ang="0">
                  <a:pos x="51" y="507"/>
                </a:cxn>
                <a:cxn ang="0">
                  <a:pos x="77" y="371"/>
                </a:cxn>
                <a:cxn ang="0">
                  <a:pos x="141" y="247"/>
                </a:cxn>
                <a:cxn ang="0">
                  <a:pos x="205" y="187"/>
                </a:cxn>
                <a:cxn ang="0">
                  <a:pos x="298" y="120"/>
                </a:cxn>
                <a:cxn ang="0">
                  <a:pos x="381" y="80"/>
                </a:cxn>
                <a:cxn ang="0">
                  <a:pos x="502" y="56"/>
                </a:cxn>
                <a:cxn ang="0">
                  <a:pos x="667" y="47"/>
                </a:cxn>
                <a:cxn ang="0">
                  <a:pos x="777" y="52"/>
                </a:cxn>
                <a:cxn ang="0">
                  <a:pos x="862" y="76"/>
                </a:cxn>
                <a:cxn ang="0">
                  <a:pos x="934" y="94"/>
                </a:cxn>
                <a:cxn ang="0">
                  <a:pos x="986" y="123"/>
                </a:cxn>
                <a:cxn ang="0">
                  <a:pos x="1045" y="162"/>
                </a:cxn>
                <a:cxn ang="0">
                  <a:pos x="1147" y="231"/>
                </a:cxn>
                <a:cxn ang="0">
                  <a:pos x="1203" y="316"/>
                </a:cxn>
                <a:cxn ang="0">
                  <a:pos x="1257" y="509"/>
                </a:cxn>
                <a:cxn ang="0">
                  <a:pos x="1277" y="629"/>
                </a:cxn>
                <a:cxn ang="0">
                  <a:pos x="1269" y="783"/>
                </a:cxn>
                <a:cxn ang="0">
                  <a:pos x="1218" y="926"/>
                </a:cxn>
                <a:cxn ang="0">
                  <a:pos x="1142" y="1019"/>
                </a:cxn>
                <a:cxn ang="0">
                  <a:pos x="1014" y="1091"/>
                </a:cxn>
                <a:cxn ang="0">
                  <a:pos x="866" y="1129"/>
                </a:cxn>
                <a:cxn ang="0">
                  <a:pos x="697" y="1146"/>
                </a:cxn>
                <a:cxn ang="0">
                  <a:pos x="531" y="1131"/>
                </a:cxn>
                <a:cxn ang="0">
                  <a:pos x="597" y="1186"/>
                </a:cxn>
                <a:cxn ang="0">
                  <a:pos x="748" y="1190"/>
                </a:cxn>
                <a:cxn ang="0">
                  <a:pos x="819" y="1180"/>
                </a:cxn>
                <a:cxn ang="0">
                  <a:pos x="916" y="1166"/>
                </a:cxn>
                <a:cxn ang="0">
                  <a:pos x="1039" y="1130"/>
                </a:cxn>
                <a:cxn ang="0">
                  <a:pos x="1154" y="1063"/>
                </a:cxn>
                <a:cxn ang="0">
                  <a:pos x="1231" y="991"/>
                </a:cxn>
                <a:cxn ang="0">
                  <a:pos x="1290" y="880"/>
                </a:cxn>
                <a:cxn ang="0">
                  <a:pos x="1317" y="756"/>
                </a:cxn>
                <a:cxn ang="0">
                  <a:pos x="1321" y="622"/>
                </a:cxn>
                <a:cxn ang="0">
                  <a:pos x="1294" y="462"/>
                </a:cxn>
              </a:cxnLst>
              <a:rect l="0" t="0" r="r" b="b"/>
              <a:pathLst>
                <a:path w="1323" h="1190">
                  <a:moveTo>
                    <a:pt x="1294" y="462"/>
                  </a:moveTo>
                  <a:lnTo>
                    <a:pt x="1294" y="462"/>
                  </a:lnTo>
                  <a:lnTo>
                    <a:pt x="1282" y="413"/>
                  </a:lnTo>
                  <a:lnTo>
                    <a:pt x="1268" y="363"/>
                  </a:lnTo>
                  <a:lnTo>
                    <a:pt x="1260" y="339"/>
                  </a:lnTo>
                  <a:lnTo>
                    <a:pt x="1251" y="314"/>
                  </a:lnTo>
                  <a:lnTo>
                    <a:pt x="1241" y="290"/>
                  </a:lnTo>
                  <a:lnTo>
                    <a:pt x="1231" y="268"/>
                  </a:lnTo>
                  <a:lnTo>
                    <a:pt x="1231" y="268"/>
                  </a:lnTo>
                  <a:lnTo>
                    <a:pt x="1222" y="252"/>
                  </a:lnTo>
                  <a:lnTo>
                    <a:pt x="1213" y="237"/>
                  </a:lnTo>
                  <a:lnTo>
                    <a:pt x="1202" y="222"/>
                  </a:lnTo>
                  <a:lnTo>
                    <a:pt x="1192" y="208"/>
                  </a:lnTo>
                  <a:lnTo>
                    <a:pt x="1179" y="195"/>
                  </a:lnTo>
                  <a:lnTo>
                    <a:pt x="1166" y="183"/>
                  </a:lnTo>
                  <a:lnTo>
                    <a:pt x="1152" y="173"/>
                  </a:lnTo>
                  <a:lnTo>
                    <a:pt x="1137" y="162"/>
                  </a:lnTo>
                  <a:lnTo>
                    <a:pt x="1137" y="162"/>
                  </a:lnTo>
                  <a:lnTo>
                    <a:pt x="1120" y="152"/>
                  </a:lnTo>
                  <a:lnTo>
                    <a:pt x="1103" y="141"/>
                  </a:lnTo>
                  <a:lnTo>
                    <a:pt x="1070" y="116"/>
                  </a:lnTo>
                  <a:lnTo>
                    <a:pt x="1053" y="105"/>
                  </a:lnTo>
                  <a:lnTo>
                    <a:pt x="1036" y="93"/>
                  </a:lnTo>
                  <a:lnTo>
                    <a:pt x="1018" y="84"/>
                  </a:lnTo>
                  <a:lnTo>
                    <a:pt x="1001" y="74"/>
                  </a:lnTo>
                  <a:lnTo>
                    <a:pt x="1001" y="74"/>
                  </a:lnTo>
                  <a:lnTo>
                    <a:pt x="984" y="67"/>
                  </a:lnTo>
                  <a:lnTo>
                    <a:pt x="968" y="57"/>
                  </a:lnTo>
                  <a:lnTo>
                    <a:pt x="952" y="50"/>
                  </a:lnTo>
                  <a:lnTo>
                    <a:pt x="943" y="46"/>
                  </a:lnTo>
                  <a:lnTo>
                    <a:pt x="935" y="43"/>
                  </a:lnTo>
                  <a:lnTo>
                    <a:pt x="935" y="43"/>
                  </a:lnTo>
                  <a:lnTo>
                    <a:pt x="887" y="31"/>
                  </a:lnTo>
                  <a:lnTo>
                    <a:pt x="840" y="20"/>
                  </a:lnTo>
                  <a:lnTo>
                    <a:pt x="840" y="20"/>
                  </a:lnTo>
                  <a:lnTo>
                    <a:pt x="819" y="14"/>
                  </a:lnTo>
                  <a:lnTo>
                    <a:pt x="798" y="10"/>
                  </a:lnTo>
                  <a:lnTo>
                    <a:pt x="776" y="6"/>
                  </a:lnTo>
                  <a:lnTo>
                    <a:pt x="755" y="4"/>
                  </a:lnTo>
                  <a:lnTo>
                    <a:pt x="712" y="1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48" y="0"/>
                  </a:lnTo>
                  <a:lnTo>
                    <a:pt x="620" y="1"/>
                  </a:lnTo>
                  <a:lnTo>
                    <a:pt x="555" y="6"/>
                  </a:lnTo>
                  <a:lnTo>
                    <a:pt x="485" y="14"/>
                  </a:lnTo>
                  <a:lnTo>
                    <a:pt x="453" y="18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394" y="30"/>
                  </a:lnTo>
                  <a:lnTo>
                    <a:pt x="368" y="38"/>
                  </a:lnTo>
                  <a:lnTo>
                    <a:pt x="341" y="47"/>
                  </a:lnTo>
                  <a:lnTo>
                    <a:pt x="317" y="59"/>
                  </a:lnTo>
                  <a:lnTo>
                    <a:pt x="292" y="72"/>
                  </a:lnTo>
                  <a:lnTo>
                    <a:pt x="268" y="86"/>
                  </a:lnTo>
                  <a:lnTo>
                    <a:pt x="245" y="102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179" y="153"/>
                  </a:lnTo>
                  <a:lnTo>
                    <a:pt x="158" y="170"/>
                  </a:lnTo>
                  <a:lnTo>
                    <a:pt x="139" y="187"/>
                  </a:lnTo>
                  <a:lnTo>
                    <a:pt x="119" y="204"/>
                  </a:lnTo>
                  <a:lnTo>
                    <a:pt x="101" y="224"/>
                  </a:lnTo>
                  <a:lnTo>
                    <a:pt x="84" y="244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58" y="290"/>
                  </a:lnTo>
                  <a:lnTo>
                    <a:pt x="47" y="312"/>
                  </a:lnTo>
                  <a:lnTo>
                    <a:pt x="38" y="336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2" y="371"/>
                  </a:lnTo>
                  <a:lnTo>
                    <a:pt x="18" y="384"/>
                  </a:lnTo>
                  <a:lnTo>
                    <a:pt x="16" y="399"/>
                  </a:lnTo>
                  <a:lnTo>
                    <a:pt x="14" y="412"/>
                  </a:lnTo>
                  <a:lnTo>
                    <a:pt x="12" y="441"/>
                  </a:lnTo>
                  <a:lnTo>
                    <a:pt x="9" y="468"/>
                  </a:lnTo>
                  <a:lnTo>
                    <a:pt x="9" y="468"/>
                  </a:lnTo>
                  <a:lnTo>
                    <a:pt x="5" y="492"/>
                  </a:lnTo>
                  <a:lnTo>
                    <a:pt x="3" y="518"/>
                  </a:lnTo>
                  <a:lnTo>
                    <a:pt x="0" y="568"/>
                  </a:lnTo>
                  <a:lnTo>
                    <a:pt x="0" y="617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1" y="685"/>
                  </a:lnTo>
                  <a:lnTo>
                    <a:pt x="3" y="701"/>
                  </a:lnTo>
                  <a:lnTo>
                    <a:pt x="7" y="717"/>
                  </a:lnTo>
                  <a:lnTo>
                    <a:pt x="10" y="731"/>
                  </a:lnTo>
                  <a:lnTo>
                    <a:pt x="10" y="731"/>
                  </a:lnTo>
                  <a:lnTo>
                    <a:pt x="37" y="732"/>
                  </a:lnTo>
                  <a:lnTo>
                    <a:pt x="62" y="735"/>
                  </a:lnTo>
                  <a:lnTo>
                    <a:pt x="62" y="735"/>
                  </a:lnTo>
                  <a:lnTo>
                    <a:pt x="55" y="714"/>
                  </a:lnTo>
                  <a:lnTo>
                    <a:pt x="51" y="694"/>
                  </a:lnTo>
                  <a:lnTo>
                    <a:pt x="47" y="673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7" y="592"/>
                  </a:lnTo>
                  <a:lnTo>
                    <a:pt x="48" y="536"/>
                  </a:lnTo>
                  <a:lnTo>
                    <a:pt x="51" y="507"/>
                  </a:lnTo>
                  <a:lnTo>
                    <a:pt x="54" y="480"/>
                  </a:lnTo>
                  <a:lnTo>
                    <a:pt x="58" y="452"/>
                  </a:lnTo>
                  <a:lnTo>
                    <a:pt x="63" y="425"/>
                  </a:lnTo>
                  <a:lnTo>
                    <a:pt x="69" y="399"/>
                  </a:lnTo>
                  <a:lnTo>
                    <a:pt x="77" y="371"/>
                  </a:lnTo>
                  <a:lnTo>
                    <a:pt x="86" y="346"/>
                  </a:lnTo>
                  <a:lnTo>
                    <a:pt x="97" y="320"/>
                  </a:lnTo>
                  <a:lnTo>
                    <a:pt x="110" y="295"/>
                  </a:lnTo>
                  <a:lnTo>
                    <a:pt x="124" y="272"/>
                  </a:lnTo>
                  <a:lnTo>
                    <a:pt x="141" y="247"/>
                  </a:lnTo>
                  <a:lnTo>
                    <a:pt x="161" y="225"/>
                  </a:lnTo>
                  <a:lnTo>
                    <a:pt x="161" y="225"/>
                  </a:lnTo>
                  <a:lnTo>
                    <a:pt x="170" y="214"/>
                  </a:lnTo>
                  <a:lnTo>
                    <a:pt x="182" y="204"/>
                  </a:lnTo>
                  <a:lnTo>
                    <a:pt x="205" y="187"/>
                  </a:lnTo>
                  <a:lnTo>
                    <a:pt x="230" y="170"/>
                  </a:lnTo>
                  <a:lnTo>
                    <a:pt x="254" y="153"/>
                  </a:lnTo>
                  <a:lnTo>
                    <a:pt x="254" y="153"/>
                  </a:lnTo>
                  <a:lnTo>
                    <a:pt x="284" y="131"/>
                  </a:lnTo>
                  <a:lnTo>
                    <a:pt x="298" y="120"/>
                  </a:lnTo>
                  <a:lnTo>
                    <a:pt x="314" y="111"/>
                  </a:lnTo>
                  <a:lnTo>
                    <a:pt x="330" y="102"/>
                  </a:lnTo>
                  <a:lnTo>
                    <a:pt x="347" y="94"/>
                  </a:lnTo>
                  <a:lnTo>
                    <a:pt x="362" y="86"/>
                  </a:lnTo>
                  <a:lnTo>
                    <a:pt x="381" y="80"/>
                  </a:lnTo>
                  <a:lnTo>
                    <a:pt x="381" y="80"/>
                  </a:lnTo>
                  <a:lnTo>
                    <a:pt x="398" y="74"/>
                  </a:lnTo>
                  <a:lnTo>
                    <a:pt x="417" y="71"/>
                  </a:lnTo>
                  <a:lnTo>
                    <a:pt x="459" y="63"/>
                  </a:lnTo>
                  <a:lnTo>
                    <a:pt x="502" y="56"/>
                  </a:lnTo>
                  <a:lnTo>
                    <a:pt x="546" y="52"/>
                  </a:lnTo>
                  <a:lnTo>
                    <a:pt x="585" y="50"/>
                  </a:lnTo>
                  <a:lnTo>
                    <a:pt x="620" y="47"/>
                  </a:lnTo>
                  <a:lnTo>
                    <a:pt x="649" y="47"/>
                  </a:lnTo>
                  <a:lnTo>
                    <a:pt x="667" y="47"/>
                  </a:lnTo>
                  <a:lnTo>
                    <a:pt x="667" y="47"/>
                  </a:lnTo>
                  <a:lnTo>
                    <a:pt x="723" y="50"/>
                  </a:lnTo>
                  <a:lnTo>
                    <a:pt x="752" y="51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9" y="55"/>
                  </a:lnTo>
                  <a:lnTo>
                    <a:pt x="802" y="57"/>
                  </a:lnTo>
                  <a:lnTo>
                    <a:pt x="825" y="65"/>
                  </a:lnTo>
                  <a:lnTo>
                    <a:pt x="850" y="73"/>
                  </a:lnTo>
                  <a:lnTo>
                    <a:pt x="862" y="76"/>
                  </a:lnTo>
                  <a:lnTo>
                    <a:pt x="874" y="78"/>
                  </a:lnTo>
                  <a:lnTo>
                    <a:pt x="874" y="78"/>
                  </a:lnTo>
                  <a:lnTo>
                    <a:pt x="900" y="84"/>
                  </a:lnTo>
                  <a:lnTo>
                    <a:pt x="922" y="90"/>
                  </a:lnTo>
                  <a:lnTo>
                    <a:pt x="934" y="94"/>
                  </a:lnTo>
                  <a:lnTo>
                    <a:pt x="946" y="98"/>
                  </a:lnTo>
                  <a:lnTo>
                    <a:pt x="956" y="103"/>
                  </a:lnTo>
                  <a:lnTo>
                    <a:pt x="968" y="111"/>
                  </a:lnTo>
                  <a:lnTo>
                    <a:pt x="968" y="111"/>
                  </a:lnTo>
                  <a:lnTo>
                    <a:pt x="986" y="123"/>
                  </a:lnTo>
                  <a:lnTo>
                    <a:pt x="1006" y="137"/>
                  </a:lnTo>
                  <a:lnTo>
                    <a:pt x="1026" y="152"/>
                  </a:lnTo>
                  <a:lnTo>
                    <a:pt x="1036" y="157"/>
                  </a:lnTo>
                  <a:lnTo>
                    <a:pt x="1045" y="162"/>
                  </a:lnTo>
                  <a:lnTo>
                    <a:pt x="1045" y="162"/>
                  </a:lnTo>
                  <a:lnTo>
                    <a:pt x="1067" y="173"/>
                  </a:lnTo>
                  <a:lnTo>
                    <a:pt x="1088" y="186"/>
                  </a:lnTo>
                  <a:lnTo>
                    <a:pt x="1109" y="199"/>
                  </a:lnTo>
                  <a:lnTo>
                    <a:pt x="1129" y="214"/>
                  </a:lnTo>
                  <a:lnTo>
                    <a:pt x="1147" y="231"/>
                  </a:lnTo>
                  <a:lnTo>
                    <a:pt x="1164" y="250"/>
                  </a:lnTo>
                  <a:lnTo>
                    <a:pt x="1179" y="269"/>
                  </a:lnTo>
                  <a:lnTo>
                    <a:pt x="1192" y="292"/>
                  </a:lnTo>
                  <a:lnTo>
                    <a:pt x="1192" y="292"/>
                  </a:lnTo>
                  <a:lnTo>
                    <a:pt x="1203" y="316"/>
                  </a:lnTo>
                  <a:lnTo>
                    <a:pt x="1213" y="343"/>
                  </a:lnTo>
                  <a:lnTo>
                    <a:pt x="1222" y="370"/>
                  </a:lnTo>
                  <a:lnTo>
                    <a:pt x="1231" y="397"/>
                  </a:lnTo>
                  <a:lnTo>
                    <a:pt x="1244" y="454"/>
                  </a:lnTo>
                  <a:lnTo>
                    <a:pt x="1257" y="509"/>
                  </a:lnTo>
                  <a:lnTo>
                    <a:pt x="1257" y="509"/>
                  </a:lnTo>
                  <a:lnTo>
                    <a:pt x="1264" y="539"/>
                  </a:lnTo>
                  <a:lnTo>
                    <a:pt x="1269" y="569"/>
                  </a:lnTo>
                  <a:lnTo>
                    <a:pt x="1273" y="599"/>
                  </a:lnTo>
                  <a:lnTo>
                    <a:pt x="1277" y="629"/>
                  </a:lnTo>
                  <a:lnTo>
                    <a:pt x="1278" y="660"/>
                  </a:lnTo>
                  <a:lnTo>
                    <a:pt x="1278" y="692"/>
                  </a:lnTo>
                  <a:lnTo>
                    <a:pt x="1277" y="722"/>
                  </a:lnTo>
                  <a:lnTo>
                    <a:pt x="1273" y="753"/>
                  </a:lnTo>
                  <a:lnTo>
                    <a:pt x="1269" y="783"/>
                  </a:lnTo>
                  <a:lnTo>
                    <a:pt x="1262" y="813"/>
                  </a:lnTo>
                  <a:lnTo>
                    <a:pt x="1254" y="843"/>
                  </a:lnTo>
                  <a:lnTo>
                    <a:pt x="1244" y="872"/>
                  </a:lnTo>
                  <a:lnTo>
                    <a:pt x="1232" y="900"/>
                  </a:lnTo>
                  <a:lnTo>
                    <a:pt x="1218" y="926"/>
                  </a:lnTo>
                  <a:lnTo>
                    <a:pt x="1202" y="952"/>
                  </a:lnTo>
                  <a:lnTo>
                    <a:pt x="1184" y="977"/>
                  </a:lnTo>
                  <a:lnTo>
                    <a:pt x="1184" y="977"/>
                  </a:lnTo>
                  <a:lnTo>
                    <a:pt x="1164" y="999"/>
                  </a:lnTo>
                  <a:lnTo>
                    <a:pt x="1142" y="1019"/>
                  </a:lnTo>
                  <a:lnTo>
                    <a:pt x="1118" y="1037"/>
                  </a:lnTo>
                  <a:lnTo>
                    <a:pt x="1095" y="1053"/>
                  </a:lnTo>
                  <a:lnTo>
                    <a:pt x="1069" y="1067"/>
                  </a:lnTo>
                  <a:lnTo>
                    <a:pt x="1041" y="1080"/>
                  </a:lnTo>
                  <a:lnTo>
                    <a:pt x="1014" y="1091"/>
                  </a:lnTo>
                  <a:lnTo>
                    <a:pt x="985" y="1101"/>
                  </a:lnTo>
                  <a:lnTo>
                    <a:pt x="956" y="1109"/>
                  </a:lnTo>
                  <a:lnTo>
                    <a:pt x="926" y="1117"/>
                  </a:lnTo>
                  <a:lnTo>
                    <a:pt x="896" y="1123"/>
                  </a:lnTo>
                  <a:lnTo>
                    <a:pt x="866" y="1129"/>
                  </a:lnTo>
                  <a:lnTo>
                    <a:pt x="808" y="1138"/>
                  </a:lnTo>
                  <a:lnTo>
                    <a:pt x="751" y="1143"/>
                  </a:lnTo>
                  <a:lnTo>
                    <a:pt x="751" y="1143"/>
                  </a:lnTo>
                  <a:lnTo>
                    <a:pt x="725" y="1146"/>
                  </a:lnTo>
                  <a:lnTo>
                    <a:pt x="697" y="1146"/>
                  </a:lnTo>
                  <a:lnTo>
                    <a:pt x="670" y="1146"/>
                  </a:lnTo>
                  <a:lnTo>
                    <a:pt x="641" y="1144"/>
                  </a:lnTo>
                  <a:lnTo>
                    <a:pt x="586" y="1138"/>
                  </a:lnTo>
                  <a:lnTo>
                    <a:pt x="531" y="1131"/>
                  </a:lnTo>
                  <a:lnTo>
                    <a:pt x="531" y="1131"/>
                  </a:lnTo>
                  <a:lnTo>
                    <a:pt x="531" y="1177"/>
                  </a:lnTo>
                  <a:lnTo>
                    <a:pt x="531" y="1177"/>
                  </a:lnTo>
                  <a:lnTo>
                    <a:pt x="572" y="1183"/>
                  </a:lnTo>
                  <a:lnTo>
                    <a:pt x="572" y="1183"/>
                  </a:lnTo>
                  <a:lnTo>
                    <a:pt x="597" y="1186"/>
                  </a:lnTo>
                  <a:lnTo>
                    <a:pt x="621" y="1187"/>
                  </a:lnTo>
                  <a:lnTo>
                    <a:pt x="671" y="1187"/>
                  </a:lnTo>
                  <a:lnTo>
                    <a:pt x="671" y="1187"/>
                  </a:lnTo>
                  <a:lnTo>
                    <a:pt x="734" y="1190"/>
                  </a:lnTo>
                  <a:lnTo>
                    <a:pt x="748" y="1190"/>
                  </a:lnTo>
                  <a:lnTo>
                    <a:pt x="764" y="1189"/>
                  </a:lnTo>
                  <a:lnTo>
                    <a:pt x="780" y="1187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819" y="1180"/>
                  </a:lnTo>
                  <a:lnTo>
                    <a:pt x="842" y="1177"/>
                  </a:lnTo>
                  <a:lnTo>
                    <a:pt x="867" y="1176"/>
                  </a:lnTo>
                  <a:lnTo>
                    <a:pt x="891" y="1172"/>
                  </a:lnTo>
                  <a:lnTo>
                    <a:pt x="891" y="1172"/>
                  </a:lnTo>
                  <a:lnTo>
                    <a:pt x="916" y="1166"/>
                  </a:lnTo>
                  <a:lnTo>
                    <a:pt x="941" y="1160"/>
                  </a:lnTo>
                  <a:lnTo>
                    <a:pt x="989" y="1147"/>
                  </a:lnTo>
                  <a:lnTo>
                    <a:pt x="989" y="1147"/>
                  </a:lnTo>
                  <a:lnTo>
                    <a:pt x="1014" y="1139"/>
                  </a:lnTo>
                  <a:lnTo>
                    <a:pt x="1039" y="1130"/>
                  </a:lnTo>
                  <a:lnTo>
                    <a:pt x="1064" y="1119"/>
                  </a:lnTo>
                  <a:lnTo>
                    <a:pt x="1087" y="1106"/>
                  </a:lnTo>
                  <a:lnTo>
                    <a:pt x="1111" y="1093"/>
                  </a:lnTo>
                  <a:lnTo>
                    <a:pt x="1133" y="1079"/>
                  </a:lnTo>
                  <a:lnTo>
                    <a:pt x="1154" y="1063"/>
                  </a:lnTo>
                  <a:lnTo>
                    <a:pt x="1175" y="1047"/>
                  </a:lnTo>
                  <a:lnTo>
                    <a:pt x="1175" y="1047"/>
                  </a:lnTo>
                  <a:lnTo>
                    <a:pt x="1196" y="1030"/>
                  </a:lnTo>
                  <a:lnTo>
                    <a:pt x="1214" y="1011"/>
                  </a:lnTo>
                  <a:lnTo>
                    <a:pt x="1231" y="991"/>
                  </a:lnTo>
                  <a:lnTo>
                    <a:pt x="1247" y="970"/>
                  </a:lnTo>
                  <a:lnTo>
                    <a:pt x="1260" y="949"/>
                  </a:lnTo>
                  <a:lnTo>
                    <a:pt x="1271" y="927"/>
                  </a:lnTo>
                  <a:lnTo>
                    <a:pt x="1282" y="904"/>
                  </a:lnTo>
                  <a:lnTo>
                    <a:pt x="1290" y="880"/>
                  </a:lnTo>
                  <a:lnTo>
                    <a:pt x="1298" y="857"/>
                  </a:lnTo>
                  <a:lnTo>
                    <a:pt x="1304" y="832"/>
                  </a:lnTo>
                  <a:lnTo>
                    <a:pt x="1309" y="807"/>
                  </a:lnTo>
                  <a:lnTo>
                    <a:pt x="1313" y="782"/>
                  </a:lnTo>
                  <a:lnTo>
                    <a:pt x="1317" y="756"/>
                  </a:lnTo>
                  <a:lnTo>
                    <a:pt x="1320" y="730"/>
                  </a:lnTo>
                  <a:lnTo>
                    <a:pt x="1323" y="677"/>
                  </a:lnTo>
                  <a:lnTo>
                    <a:pt x="1323" y="677"/>
                  </a:lnTo>
                  <a:lnTo>
                    <a:pt x="1323" y="650"/>
                  </a:lnTo>
                  <a:lnTo>
                    <a:pt x="1321" y="622"/>
                  </a:lnTo>
                  <a:lnTo>
                    <a:pt x="1319" y="596"/>
                  </a:lnTo>
                  <a:lnTo>
                    <a:pt x="1315" y="569"/>
                  </a:lnTo>
                  <a:lnTo>
                    <a:pt x="1306" y="515"/>
                  </a:lnTo>
                  <a:lnTo>
                    <a:pt x="1294" y="462"/>
                  </a:lnTo>
                  <a:lnTo>
                    <a:pt x="1294" y="4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1121"/>
            <p:cNvSpPr>
              <a:spLocks noEditPoints="1"/>
            </p:cNvSpPr>
            <p:nvPr/>
          </p:nvSpPr>
          <p:spPr bwMode="auto">
            <a:xfrm>
              <a:off x="4541838" y="4183063"/>
              <a:ext cx="63500" cy="57150"/>
            </a:xfrm>
            <a:custGeom>
              <a:cxnLst>
                <a:cxn ang="0">
                  <a:pos x="75" y="0"/>
                </a:cxn>
                <a:cxn ang="0">
                  <a:pos x="48" y="7"/>
                </a:cxn>
                <a:cxn ang="0">
                  <a:pos x="21" y="23"/>
                </a:cxn>
                <a:cxn ang="0">
                  <a:pos x="11" y="32"/>
                </a:cxn>
                <a:cxn ang="0">
                  <a:pos x="4" y="45"/>
                </a:cxn>
                <a:cxn ang="0">
                  <a:pos x="0" y="58"/>
                </a:cxn>
                <a:cxn ang="0">
                  <a:pos x="2" y="74"/>
                </a:cxn>
                <a:cxn ang="0">
                  <a:pos x="6" y="87"/>
                </a:cxn>
                <a:cxn ang="0">
                  <a:pos x="17" y="111"/>
                </a:cxn>
                <a:cxn ang="0">
                  <a:pos x="27" y="122"/>
                </a:cxn>
                <a:cxn ang="0">
                  <a:pos x="50" y="140"/>
                </a:cxn>
                <a:cxn ang="0">
                  <a:pos x="78" y="145"/>
                </a:cxn>
                <a:cxn ang="0">
                  <a:pos x="83" y="145"/>
                </a:cxn>
                <a:cxn ang="0">
                  <a:pos x="83" y="145"/>
                </a:cxn>
                <a:cxn ang="0">
                  <a:pos x="85" y="145"/>
                </a:cxn>
                <a:cxn ang="0">
                  <a:pos x="93" y="144"/>
                </a:cxn>
                <a:cxn ang="0">
                  <a:pos x="105" y="142"/>
                </a:cxn>
                <a:cxn ang="0">
                  <a:pos x="127" y="132"/>
                </a:cxn>
                <a:cxn ang="0">
                  <a:pos x="138" y="126"/>
                </a:cxn>
                <a:cxn ang="0">
                  <a:pos x="150" y="113"/>
                </a:cxn>
                <a:cxn ang="0">
                  <a:pos x="155" y="98"/>
                </a:cxn>
                <a:cxn ang="0">
                  <a:pos x="157" y="66"/>
                </a:cxn>
                <a:cxn ang="0">
                  <a:pos x="159" y="59"/>
                </a:cxn>
                <a:cxn ang="0">
                  <a:pos x="155" y="45"/>
                </a:cxn>
                <a:cxn ang="0">
                  <a:pos x="148" y="33"/>
                </a:cxn>
                <a:cxn ang="0">
                  <a:pos x="131" y="17"/>
                </a:cxn>
                <a:cxn ang="0">
                  <a:pos x="104" y="4"/>
                </a:cxn>
                <a:cxn ang="0">
                  <a:pos x="75" y="0"/>
                </a:cxn>
                <a:cxn ang="0">
                  <a:pos x="110" y="89"/>
                </a:cxn>
                <a:cxn ang="0">
                  <a:pos x="105" y="93"/>
                </a:cxn>
                <a:cxn ang="0">
                  <a:pos x="91" y="100"/>
                </a:cxn>
                <a:cxn ang="0">
                  <a:pos x="84" y="100"/>
                </a:cxn>
                <a:cxn ang="0">
                  <a:pos x="71" y="98"/>
                </a:cxn>
                <a:cxn ang="0">
                  <a:pos x="62" y="93"/>
                </a:cxn>
                <a:cxn ang="0">
                  <a:pos x="54" y="84"/>
                </a:cxn>
                <a:cxn ang="0">
                  <a:pos x="49" y="72"/>
                </a:cxn>
                <a:cxn ang="0">
                  <a:pos x="48" y="60"/>
                </a:cxn>
                <a:cxn ang="0">
                  <a:pos x="54" y="54"/>
                </a:cxn>
                <a:cxn ang="0">
                  <a:pos x="76" y="46"/>
                </a:cxn>
                <a:cxn ang="0">
                  <a:pos x="82" y="46"/>
                </a:cxn>
                <a:cxn ang="0">
                  <a:pos x="92" y="47"/>
                </a:cxn>
                <a:cxn ang="0">
                  <a:pos x="104" y="54"/>
                </a:cxn>
                <a:cxn ang="0">
                  <a:pos x="112" y="62"/>
                </a:cxn>
                <a:cxn ang="0">
                  <a:pos x="113" y="66"/>
                </a:cxn>
                <a:cxn ang="0">
                  <a:pos x="112" y="85"/>
                </a:cxn>
                <a:cxn ang="0">
                  <a:pos x="110" y="89"/>
                </a:cxn>
              </a:cxnLst>
              <a:rect l="0" t="0" r="r" b="b"/>
              <a:pathLst>
                <a:path w="159" h="145">
                  <a:moveTo>
                    <a:pt x="75" y="0"/>
                  </a:moveTo>
                  <a:lnTo>
                    <a:pt x="75" y="0"/>
                  </a:lnTo>
                  <a:lnTo>
                    <a:pt x="62" y="3"/>
                  </a:lnTo>
                  <a:lnTo>
                    <a:pt x="48" y="7"/>
                  </a:lnTo>
                  <a:lnTo>
                    <a:pt x="33" y="1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7"/>
                  </a:lnTo>
                  <a:lnTo>
                    <a:pt x="11" y="100"/>
                  </a:lnTo>
                  <a:lnTo>
                    <a:pt x="17" y="111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38" y="132"/>
                  </a:lnTo>
                  <a:lnTo>
                    <a:pt x="50" y="140"/>
                  </a:lnTo>
                  <a:lnTo>
                    <a:pt x="63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3" y="144"/>
                  </a:lnTo>
                  <a:lnTo>
                    <a:pt x="93" y="144"/>
                  </a:lnTo>
                  <a:lnTo>
                    <a:pt x="105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4" y="119"/>
                  </a:lnTo>
                  <a:lnTo>
                    <a:pt x="150" y="113"/>
                  </a:lnTo>
                  <a:lnTo>
                    <a:pt x="152" y="106"/>
                  </a:lnTo>
                  <a:lnTo>
                    <a:pt x="155" y="98"/>
                  </a:lnTo>
                  <a:lnTo>
                    <a:pt x="156" y="83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59" y="59"/>
                  </a:lnTo>
                  <a:lnTo>
                    <a:pt x="157" y="51"/>
                  </a:lnTo>
                  <a:lnTo>
                    <a:pt x="155" y="45"/>
                  </a:lnTo>
                  <a:lnTo>
                    <a:pt x="152" y="38"/>
                  </a:lnTo>
                  <a:lnTo>
                    <a:pt x="148" y="33"/>
                  </a:lnTo>
                  <a:lnTo>
                    <a:pt x="143" y="26"/>
                  </a:lnTo>
                  <a:lnTo>
                    <a:pt x="131" y="17"/>
                  </a:lnTo>
                  <a:lnTo>
                    <a:pt x="118" y="9"/>
                  </a:lnTo>
                  <a:lnTo>
                    <a:pt x="104" y="4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110" y="89"/>
                  </a:moveTo>
                  <a:lnTo>
                    <a:pt x="110" y="89"/>
                  </a:lnTo>
                  <a:lnTo>
                    <a:pt x="105" y="93"/>
                  </a:lnTo>
                  <a:lnTo>
                    <a:pt x="99" y="97"/>
                  </a:lnTo>
                  <a:lnTo>
                    <a:pt x="91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76" y="100"/>
                  </a:lnTo>
                  <a:lnTo>
                    <a:pt x="71" y="98"/>
                  </a:lnTo>
                  <a:lnTo>
                    <a:pt x="66" y="96"/>
                  </a:lnTo>
                  <a:lnTo>
                    <a:pt x="62" y="93"/>
                  </a:lnTo>
                  <a:lnTo>
                    <a:pt x="58" y="89"/>
                  </a:lnTo>
                  <a:lnTo>
                    <a:pt x="54" y="84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6" y="66"/>
                  </a:lnTo>
                  <a:lnTo>
                    <a:pt x="48" y="60"/>
                  </a:lnTo>
                  <a:lnTo>
                    <a:pt x="50" y="57"/>
                  </a:lnTo>
                  <a:lnTo>
                    <a:pt x="54" y="54"/>
                  </a:lnTo>
                  <a:lnTo>
                    <a:pt x="66" y="50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2" y="46"/>
                  </a:lnTo>
                  <a:lnTo>
                    <a:pt x="87" y="46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4" y="54"/>
                  </a:lnTo>
                  <a:lnTo>
                    <a:pt x="109" y="58"/>
                  </a:lnTo>
                  <a:lnTo>
                    <a:pt x="112" y="62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2" y="79"/>
                  </a:lnTo>
                  <a:lnTo>
                    <a:pt x="112" y="85"/>
                  </a:lnTo>
                  <a:lnTo>
                    <a:pt x="110" y="89"/>
                  </a:lnTo>
                  <a:lnTo>
                    <a:pt x="110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1122"/>
            <p:cNvSpPr>
              <a:spLocks noEditPoints="1"/>
            </p:cNvSpPr>
            <p:nvPr/>
          </p:nvSpPr>
          <p:spPr bwMode="auto">
            <a:xfrm>
              <a:off x="4341813" y="4359275"/>
              <a:ext cx="60325" cy="53975"/>
            </a:xfrm>
            <a:custGeom>
              <a:cxnLst>
                <a:cxn ang="0">
                  <a:pos x="81" y="0"/>
                </a:cxn>
                <a:cxn ang="0">
                  <a:pos x="52" y="3"/>
                </a:cxn>
                <a:cxn ang="0">
                  <a:pos x="27" y="15"/>
                </a:cxn>
                <a:cxn ang="0">
                  <a:pos x="8" y="34"/>
                </a:cxn>
                <a:cxn ang="0">
                  <a:pos x="2" y="46"/>
                </a:cxn>
                <a:cxn ang="0">
                  <a:pos x="0" y="60"/>
                </a:cxn>
                <a:cxn ang="0">
                  <a:pos x="0" y="74"/>
                </a:cxn>
                <a:cxn ang="0">
                  <a:pos x="8" y="101"/>
                </a:cxn>
                <a:cxn ang="0">
                  <a:pos x="16" y="111"/>
                </a:cxn>
                <a:cxn ang="0">
                  <a:pos x="31" y="125"/>
                </a:cxn>
                <a:cxn ang="0">
                  <a:pos x="51" y="130"/>
                </a:cxn>
                <a:cxn ang="0">
                  <a:pos x="53" y="132"/>
                </a:cxn>
                <a:cxn ang="0">
                  <a:pos x="61" y="136"/>
                </a:cxn>
                <a:cxn ang="0">
                  <a:pos x="67" y="136"/>
                </a:cxn>
                <a:cxn ang="0">
                  <a:pos x="97" y="135"/>
                </a:cxn>
                <a:cxn ang="0">
                  <a:pos x="110" y="130"/>
                </a:cxn>
                <a:cxn ang="0">
                  <a:pos x="123" y="121"/>
                </a:cxn>
                <a:cxn ang="0">
                  <a:pos x="133" y="111"/>
                </a:cxn>
                <a:cxn ang="0">
                  <a:pos x="146" y="94"/>
                </a:cxn>
                <a:cxn ang="0">
                  <a:pos x="150" y="81"/>
                </a:cxn>
                <a:cxn ang="0">
                  <a:pos x="152" y="74"/>
                </a:cxn>
                <a:cxn ang="0">
                  <a:pos x="152" y="59"/>
                </a:cxn>
                <a:cxn ang="0">
                  <a:pos x="148" y="46"/>
                </a:cxn>
                <a:cxn ang="0">
                  <a:pos x="132" y="22"/>
                </a:cxn>
                <a:cxn ang="0">
                  <a:pos x="108" y="7"/>
                </a:cxn>
                <a:cxn ang="0">
                  <a:pos x="81" y="0"/>
                </a:cxn>
                <a:cxn ang="0">
                  <a:pos x="90" y="88"/>
                </a:cxn>
                <a:cxn ang="0">
                  <a:pos x="84" y="91"/>
                </a:cxn>
                <a:cxn ang="0">
                  <a:pos x="77" y="87"/>
                </a:cxn>
                <a:cxn ang="0">
                  <a:pos x="69" y="85"/>
                </a:cxn>
                <a:cxn ang="0">
                  <a:pos x="57" y="85"/>
                </a:cxn>
                <a:cxn ang="0">
                  <a:pos x="48" y="80"/>
                </a:cxn>
                <a:cxn ang="0">
                  <a:pos x="47" y="76"/>
                </a:cxn>
                <a:cxn ang="0">
                  <a:pos x="46" y="60"/>
                </a:cxn>
                <a:cxn ang="0">
                  <a:pos x="47" y="57"/>
                </a:cxn>
                <a:cxn ang="0">
                  <a:pos x="55" y="51"/>
                </a:cxn>
                <a:cxn ang="0">
                  <a:pos x="72" y="46"/>
                </a:cxn>
                <a:cxn ang="0">
                  <a:pos x="81" y="46"/>
                </a:cxn>
                <a:cxn ang="0">
                  <a:pos x="90" y="47"/>
                </a:cxn>
                <a:cxn ang="0">
                  <a:pos x="99" y="54"/>
                </a:cxn>
                <a:cxn ang="0">
                  <a:pos x="104" y="63"/>
                </a:cxn>
                <a:cxn ang="0">
                  <a:pos x="106" y="72"/>
                </a:cxn>
                <a:cxn ang="0">
                  <a:pos x="104" y="77"/>
                </a:cxn>
                <a:cxn ang="0">
                  <a:pos x="90" y="88"/>
                </a:cxn>
              </a:cxnLst>
              <a:rect l="0" t="0" r="r" b="b"/>
              <a:pathLst>
                <a:path w="152" h="136">
                  <a:moveTo>
                    <a:pt x="81" y="0"/>
                  </a:moveTo>
                  <a:lnTo>
                    <a:pt x="81" y="0"/>
                  </a:lnTo>
                  <a:lnTo>
                    <a:pt x="67" y="0"/>
                  </a:lnTo>
                  <a:lnTo>
                    <a:pt x="52" y="3"/>
                  </a:lnTo>
                  <a:lnTo>
                    <a:pt x="39" y="8"/>
                  </a:lnTo>
                  <a:lnTo>
                    <a:pt x="27" y="15"/>
                  </a:lnTo>
                  <a:lnTo>
                    <a:pt x="17" y="24"/>
                  </a:lnTo>
                  <a:lnTo>
                    <a:pt x="8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8" y="10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3" y="119"/>
                  </a:lnTo>
                  <a:lnTo>
                    <a:pt x="31" y="125"/>
                  </a:lnTo>
                  <a:lnTo>
                    <a:pt x="40" y="128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53" y="132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82" y="136"/>
                  </a:lnTo>
                  <a:lnTo>
                    <a:pt x="97" y="135"/>
                  </a:lnTo>
                  <a:lnTo>
                    <a:pt x="103" y="132"/>
                  </a:lnTo>
                  <a:lnTo>
                    <a:pt x="110" y="130"/>
                  </a:lnTo>
                  <a:lnTo>
                    <a:pt x="116" y="126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33" y="111"/>
                  </a:lnTo>
                  <a:lnTo>
                    <a:pt x="142" y="101"/>
                  </a:lnTo>
                  <a:lnTo>
                    <a:pt x="146" y="94"/>
                  </a:lnTo>
                  <a:lnTo>
                    <a:pt x="149" y="88"/>
                  </a:lnTo>
                  <a:lnTo>
                    <a:pt x="150" y="8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59"/>
                  </a:lnTo>
                  <a:lnTo>
                    <a:pt x="149" y="53"/>
                  </a:lnTo>
                  <a:lnTo>
                    <a:pt x="148" y="46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20" y="13"/>
                  </a:lnTo>
                  <a:lnTo>
                    <a:pt x="108" y="7"/>
                  </a:lnTo>
                  <a:lnTo>
                    <a:pt x="94" y="2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90" y="88"/>
                  </a:moveTo>
                  <a:lnTo>
                    <a:pt x="90" y="88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7" y="87"/>
                  </a:lnTo>
                  <a:lnTo>
                    <a:pt x="73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57" y="85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7" y="76"/>
                  </a:lnTo>
                  <a:lnTo>
                    <a:pt x="46" y="71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7" y="57"/>
                  </a:lnTo>
                  <a:lnTo>
                    <a:pt x="50" y="54"/>
                  </a:lnTo>
                  <a:lnTo>
                    <a:pt x="55" y="51"/>
                  </a:lnTo>
                  <a:lnTo>
                    <a:pt x="60" y="49"/>
                  </a:lnTo>
                  <a:lnTo>
                    <a:pt x="72" y="46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5" y="46"/>
                  </a:lnTo>
                  <a:lnTo>
                    <a:pt x="90" y="47"/>
                  </a:lnTo>
                  <a:lnTo>
                    <a:pt x="94" y="50"/>
                  </a:lnTo>
                  <a:lnTo>
                    <a:pt x="99" y="54"/>
                  </a:lnTo>
                  <a:lnTo>
                    <a:pt x="102" y="58"/>
                  </a:lnTo>
                  <a:lnTo>
                    <a:pt x="104" y="63"/>
                  </a:lnTo>
                  <a:lnTo>
                    <a:pt x="106" y="68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77"/>
                  </a:lnTo>
                  <a:lnTo>
                    <a:pt x="99" y="81"/>
                  </a:lnTo>
                  <a:lnTo>
                    <a:pt x="90" y="88"/>
                  </a:lnTo>
                  <a:lnTo>
                    <a:pt x="9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1123"/>
            <p:cNvSpPr>
              <a:spLocks noEditPoints="1"/>
            </p:cNvSpPr>
            <p:nvPr/>
          </p:nvSpPr>
          <p:spPr bwMode="auto">
            <a:xfrm>
              <a:off x="4740276" y="4354513"/>
              <a:ext cx="58738" cy="55563"/>
            </a:xfrm>
            <a:custGeom>
              <a:cxnLst>
                <a:cxn ang="0">
                  <a:pos x="80" y="0"/>
                </a:cxn>
                <a:cxn ang="0">
                  <a:pos x="67" y="0"/>
                </a:cxn>
                <a:cxn ang="0">
                  <a:pos x="39" y="10"/>
                </a:cxn>
                <a:cxn ang="0">
                  <a:pos x="17" y="28"/>
                </a:cxn>
                <a:cxn ang="0">
                  <a:pos x="2" y="52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8" y="105"/>
                </a:cxn>
                <a:cxn ang="0">
                  <a:pos x="23" y="125"/>
                </a:cxn>
                <a:cxn ang="0">
                  <a:pos x="48" y="135"/>
                </a:cxn>
                <a:cxn ang="0">
                  <a:pos x="64" y="138"/>
                </a:cxn>
                <a:cxn ang="0">
                  <a:pos x="65" y="138"/>
                </a:cxn>
                <a:cxn ang="0">
                  <a:pos x="67" y="138"/>
                </a:cxn>
                <a:cxn ang="0">
                  <a:pos x="94" y="137"/>
                </a:cxn>
                <a:cxn ang="0">
                  <a:pos x="112" y="129"/>
                </a:cxn>
                <a:cxn ang="0">
                  <a:pos x="118" y="125"/>
                </a:cxn>
                <a:cxn ang="0">
                  <a:pos x="137" y="105"/>
                </a:cxn>
                <a:cxn ang="0">
                  <a:pos x="142" y="93"/>
                </a:cxn>
                <a:cxn ang="0">
                  <a:pos x="146" y="80"/>
                </a:cxn>
                <a:cxn ang="0">
                  <a:pos x="146" y="74"/>
                </a:cxn>
                <a:cxn ang="0">
                  <a:pos x="141" y="53"/>
                </a:cxn>
                <a:cxn ang="0">
                  <a:pos x="127" y="29"/>
                </a:cxn>
                <a:cxn ang="0">
                  <a:pos x="104" y="11"/>
                </a:cxn>
                <a:cxn ang="0">
                  <a:pos x="80" y="0"/>
                </a:cxn>
                <a:cxn ang="0">
                  <a:pos x="67" y="92"/>
                </a:cxn>
                <a:cxn ang="0">
                  <a:pos x="64" y="92"/>
                </a:cxn>
                <a:cxn ang="0">
                  <a:pos x="64" y="92"/>
                </a:cxn>
                <a:cxn ang="0">
                  <a:pos x="57" y="91"/>
                </a:cxn>
                <a:cxn ang="0">
                  <a:pos x="48" y="87"/>
                </a:cxn>
                <a:cxn ang="0">
                  <a:pos x="44" y="79"/>
                </a:cxn>
                <a:cxn ang="0">
                  <a:pos x="46" y="70"/>
                </a:cxn>
                <a:cxn ang="0">
                  <a:pos x="53" y="57"/>
                </a:cxn>
                <a:cxn ang="0">
                  <a:pos x="60" y="50"/>
                </a:cxn>
                <a:cxn ang="0">
                  <a:pos x="69" y="46"/>
                </a:cxn>
                <a:cxn ang="0">
                  <a:pos x="77" y="49"/>
                </a:cxn>
                <a:cxn ang="0">
                  <a:pos x="85" y="53"/>
                </a:cxn>
                <a:cxn ang="0">
                  <a:pos x="98" y="66"/>
                </a:cxn>
                <a:cxn ang="0">
                  <a:pos x="101" y="75"/>
                </a:cxn>
                <a:cxn ang="0">
                  <a:pos x="99" y="80"/>
                </a:cxn>
                <a:cxn ang="0">
                  <a:pos x="93" y="88"/>
                </a:cxn>
                <a:cxn ang="0">
                  <a:pos x="77" y="92"/>
                </a:cxn>
                <a:cxn ang="0">
                  <a:pos x="67" y="92"/>
                </a:cxn>
              </a:cxnLst>
              <a:rect l="0" t="0" r="r" b="b"/>
              <a:pathLst>
                <a:path w="146" h="138">
                  <a:moveTo>
                    <a:pt x="80" y="0"/>
                  </a:move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52" y="4"/>
                  </a:lnTo>
                  <a:lnTo>
                    <a:pt x="39" y="10"/>
                  </a:lnTo>
                  <a:lnTo>
                    <a:pt x="27" y="17"/>
                  </a:lnTo>
                  <a:lnTo>
                    <a:pt x="17" y="28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3"/>
                  </a:lnTo>
                  <a:lnTo>
                    <a:pt x="8" y="105"/>
                  </a:lnTo>
                  <a:lnTo>
                    <a:pt x="14" y="117"/>
                  </a:lnTo>
                  <a:lnTo>
                    <a:pt x="23" y="125"/>
                  </a:lnTo>
                  <a:lnTo>
                    <a:pt x="35" y="131"/>
                  </a:lnTo>
                  <a:lnTo>
                    <a:pt x="48" y="135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81" y="138"/>
                  </a:lnTo>
                  <a:lnTo>
                    <a:pt x="94" y="137"/>
                  </a:lnTo>
                  <a:lnTo>
                    <a:pt x="106" y="133"/>
                  </a:lnTo>
                  <a:lnTo>
                    <a:pt x="112" y="129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8" y="116"/>
                  </a:lnTo>
                  <a:lnTo>
                    <a:pt x="137" y="105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5" y="87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6" y="74"/>
                  </a:lnTo>
                  <a:lnTo>
                    <a:pt x="145" y="66"/>
                  </a:lnTo>
                  <a:lnTo>
                    <a:pt x="141" y="53"/>
                  </a:lnTo>
                  <a:lnTo>
                    <a:pt x="136" y="41"/>
                  </a:lnTo>
                  <a:lnTo>
                    <a:pt x="127" y="29"/>
                  </a:lnTo>
                  <a:lnTo>
                    <a:pt x="116" y="19"/>
                  </a:lnTo>
                  <a:lnTo>
                    <a:pt x="104" y="11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57" y="91"/>
                  </a:lnTo>
                  <a:lnTo>
                    <a:pt x="52" y="89"/>
                  </a:lnTo>
                  <a:lnTo>
                    <a:pt x="48" y="87"/>
                  </a:lnTo>
                  <a:lnTo>
                    <a:pt x="46" y="83"/>
                  </a:lnTo>
                  <a:lnTo>
                    <a:pt x="44" y="79"/>
                  </a:lnTo>
                  <a:lnTo>
                    <a:pt x="44" y="74"/>
                  </a:lnTo>
                  <a:lnTo>
                    <a:pt x="46" y="70"/>
                  </a:lnTo>
                  <a:lnTo>
                    <a:pt x="47" y="65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5" y="48"/>
                  </a:lnTo>
                  <a:lnTo>
                    <a:pt x="69" y="46"/>
                  </a:lnTo>
                  <a:lnTo>
                    <a:pt x="73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85" y="53"/>
                  </a:lnTo>
                  <a:lnTo>
                    <a:pt x="93" y="59"/>
                  </a:lnTo>
                  <a:lnTo>
                    <a:pt x="98" y="66"/>
                  </a:lnTo>
                  <a:lnTo>
                    <a:pt x="99" y="70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99" y="80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87" y="89"/>
                  </a:lnTo>
                  <a:lnTo>
                    <a:pt x="77" y="92"/>
                  </a:lnTo>
                  <a:lnTo>
                    <a:pt x="67" y="92"/>
                  </a:lnTo>
                  <a:lnTo>
                    <a:pt x="67" y="9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1124"/>
            <p:cNvSpPr>
              <a:spLocks noEditPoints="1"/>
            </p:cNvSpPr>
            <p:nvPr/>
          </p:nvSpPr>
          <p:spPr bwMode="auto">
            <a:xfrm>
              <a:off x="4543426" y="4533900"/>
              <a:ext cx="63500" cy="55563"/>
            </a:xfrm>
            <a:custGeom>
              <a:cxnLst>
                <a:cxn ang="0">
                  <a:pos x="160" y="65"/>
                </a:cxn>
                <a:cxn ang="0">
                  <a:pos x="157" y="47"/>
                </a:cxn>
                <a:cxn ang="0">
                  <a:pos x="152" y="31"/>
                </a:cxn>
                <a:cxn ang="0">
                  <a:pos x="143" y="20"/>
                </a:cxn>
                <a:cxn ang="0">
                  <a:pos x="131" y="11"/>
                </a:cxn>
                <a:cxn ang="0">
                  <a:pos x="118" y="4"/>
                </a:cxn>
                <a:cxn ang="0">
                  <a:pos x="86" y="0"/>
                </a:cxn>
                <a:cxn ang="0">
                  <a:pos x="68" y="1"/>
                </a:cxn>
                <a:cxn ang="0">
                  <a:pos x="38" y="8"/>
                </a:cxn>
                <a:cxn ang="0">
                  <a:pos x="24" y="14"/>
                </a:cxn>
                <a:cxn ang="0">
                  <a:pos x="12" y="24"/>
                </a:cxn>
                <a:cxn ang="0">
                  <a:pos x="7" y="30"/>
                </a:cxn>
                <a:cxn ang="0">
                  <a:pos x="1" y="46"/>
                </a:cxn>
                <a:cxn ang="0">
                  <a:pos x="0" y="62"/>
                </a:cxn>
                <a:cxn ang="0">
                  <a:pos x="5" y="85"/>
                </a:cxn>
                <a:cxn ang="0">
                  <a:pos x="8" y="92"/>
                </a:cxn>
                <a:cxn ang="0">
                  <a:pos x="21" y="113"/>
                </a:cxn>
                <a:cxn ang="0">
                  <a:pos x="46" y="133"/>
                </a:cxn>
                <a:cxn ang="0">
                  <a:pos x="62" y="140"/>
                </a:cxn>
                <a:cxn ang="0">
                  <a:pos x="77" y="144"/>
                </a:cxn>
                <a:cxn ang="0">
                  <a:pos x="93" y="144"/>
                </a:cxn>
                <a:cxn ang="0">
                  <a:pos x="109" y="139"/>
                </a:cxn>
                <a:cxn ang="0">
                  <a:pos x="113" y="136"/>
                </a:cxn>
                <a:cxn ang="0">
                  <a:pos x="116" y="133"/>
                </a:cxn>
                <a:cxn ang="0">
                  <a:pos x="132" y="128"/>
                </a:cxn>
                <a:cxn ang="0">
                  <a:pos x="145" y="119"/>
                </a:cxn>
                <a:cxn ang="0">
                  <a:pos x="150" y="113"/>
                </a:cxn>
                <a:cxn ang="0">
                  <a:pos x="157" y="101"/>
                </a:cxn>
                <a:cxn ang="0">
                  <a:pos x="160" y="80"/>
                </a:cxn>
                <a:cxn ang="0">
                  <a:pos x="160" y="65"/>
                </a:cxn>
                <a:cxn ang="0">
                  <a:pos x="50" y="72"/>
                </a:cxn>
                <a:cxn ang="0">
                  <a:pos x="46" y="62"/>
                </a:cxn>
                <a:cxn ang="0">
                  <a:pos x="47" y="54"/>
                </a:cxn>
                <a:cxn ang="0">
                  <a:pos x="50" y="52"/>
                </a:cxn>
                <a:cxn ang="0">
                  <a:pos x="62" y="48"/>
                </a:cxn>
                <a:cxn ang="0">
                  <a:pos x="75" y="46"/>
                </a:cxn>
                <a:cxn ang="0">
                  <a:pos x="94" y="45"/>
                </a:cxn>
                <a:cxn ang="0">
                  <a:pos x="106" y="48"/>
                </a:cxn>
                <a:cxn ang="0">
                  <a:pos x="113" y="58"/>
                </a:cxn>
                <a:cxn ang="0">
                  <a:pos x="114" y="65"/>
                </a:cxn>
                <a:cxn ang="0">
                  <a:pos x="114" y="85"/>
                </a:cxn>
                <a:cxn ang="0">
                  <a:pos x="113" y="86"/>
                </a:cxn>
                <a:cxn ang="0">
                  <a:pos x="102" y="90"/>
                </a:cxn>
                <a:cxn ang="0">
                  <a:pos x="88" y="90"/>
                </a:cxn>
                <a:cxn ang="0">
                  <a:pos x="79" y="93"/>
                </a:cxn>
                <a:cxn ang="0">
                  <a:pos x="72" y="97"/>
                </a:cxn>
                <a:cxn ang="0">
                  <a:pos x="65" y="92"/>
                </a:cxn>
                <a:cxn ang="0">
                  <a:pos x="50" y="72"/>
                </a:cxn>
              </a:cxnLst>
              <a:rect l="0" t="0" r="r" b="b"/>
              <a:pathLst>
                <a:path w="160" h="144">
                  <a:moveTo>
                    <a:pt x="160" y="65"/>
                  </a:moveTo>
                  <a:lnTo>
                    <a:pt x="160" y="65"/>
                  </a:lnTo>
                  <a:lnTo>
                    <a:pt x="160" y="55"/>
                  </a:lnTo>
                  <a:lnTo>
                    <a:pt x="157" y="47"/>
                  </a:lnTo>
                  <a:lnTo>
                    <a:pt x="154" y="39"/>
                  </a:lnTo>
                  <a:lnTo>
                    <a:pt x="152" y="31"/>
                  </a:lnTo>
                  <a:lnTo>
                    <a:pt x="148" y="25"/>
                  </a:lnTo>
                  <a:lnTo>
                    <a:pt x="143" y="20"/>
                  </a:lnTo>
                  <a:lnTo>
                    <a:pt x="137" y="14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8" y="4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52" y="4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17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69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8" y="92"/>
                  </a:lnTo>
                  <a:lnTo>
                    <a:pt x="12" y="99"/>
                  </a:lnTo>
                  <a:lnTo>
                    <a:pt x="21" y="113"/>
                  </a:lnTo>
                  <a:lnTo>
                    <a:pt x="33" y="124"/>
                  </a:lnTo>
                  <a:lnTo>
                    <a:pt x="46" y="133"/>
                  </a:lnTo>
                  <a:lnTo>
                    <a:pt x="54" y="137"/>
                  </a:lnTo>
                  <a:lnTo>
                    <a:pt x="62" y="140"/>
                  </a:lnTo>
                  <a:lnTo>
                    <a:pt x="69" y="143"/>
                  </a:lnTo>
                  <a:lnTo>
                    <a:pt x="77" y="144"/>
                  </a:lnTo>
                  <a:lnTo>
                    <a:pt x="85" y="144"/>
                  </a:lnTo>
                  <a:lnTo>
                    <a:pt x="93" y="144"/>
                  </a:lnTo>
                  <a:lnTo>
                    <a:pt x="101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3" y="136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24" y="131"/>
                  </a:lnTo>
                  <a:lnTo>
                    <a:pt x="132" y="128"/>
                  </a:lnTo>
                  <a:lnTo>
                    <a:pt x="140" y="124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50" y="113"/>
                  </a:lnTo>
                  <a:lnTo>
                    <a:pt x="154" y="106"/>
                  </a:lnTo>
                  <a:lnTo>
                    <a:pt x="157" y="101"/>
                  </a:lnTo>
                  <a:lnTo>
                    <a:pt x="158" y="94"/>
                  </a:lnTo>
                  <a:lnTo>
                    <a:pt x="160" y="80"/>
                  </a:lnTo>
                  <a:lnTo>
                    <a:pt x="160" y="65"/>
                  </a:lnTo>
                  <a:lnTo>
                    <a:pt x="160" y="65"/>
                  </a:lnTo>
                  <a:close/>
                  <a:moveTo>
                    <a:pt x="50" y="72"/>
                  </a:moveTo>
                  <a:lnTo>
                    <a:pt x="50" y="72"/>
                  </a:lnTo>
                  <a:lnTo>
                    <a:pt x="47" y="67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2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8" y="45"/>
                  </a:lnTo>
                  <a:lnTo>
                    <a:pt x="94" y="45"/>
                  </a:lnTo>
                  <a:lnTo>
                    <a:pt x="101" y="46"/>
                  </a:lnTo>
                  <a:lnTo>
                    <a:pt x="106" y="48"/>
                  </a:lnTo>
                  <a:lnTo>
                    <a:pt x="110" y="52"/>
                  </a:lnTo>
                  <a:lnTo>
                    <a:pt x="113" y="58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7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3" y="86"/>
                  </a:lnTo>
                  <a:lnTo>
                    <a:pt x="110" y="89"/>
                  </a:lnTo>
                  <a:lnTo>
                    <a:pt x="102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79" y="93"/>
                  </a:lnTo>
                  <a:lnTo>
                    <a:pt x="76" y="94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65" y="92"/>
                  </a:lnTo>
                  <a:lnTo>
                    <a:pt x="59" y="85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1125"/>
            <p:cNvSpPr>
              <a:spLocks noEditPoints="1"/>
            </p:cNvSpPr>
            <p:nvPr/>
          </p:nvSpPr>
          <p:spPr bwMode="auto">
            <a:xfrm>
              <a:off x="4443413" y="4356100"/>
              <a:ext cx="173038" cy="66675"/>
            </a:xfrm>
            <a:custGeom>
              <a:cxnLst>
                <a:cxn ang="0">
                  <a:pos x="404" y="24"/>
                </a:cxn>
                <a:cxn ang="0">
                  <a:pos x="381" y="12"/>
                </a:cxn>
                <a:cxn ang="0">
                  <a:pos x="345" y="9"/>
                </a:cxn>
                <a:cxn ang="0">
                  <a:pos x="333" y="5"/>
                </a:cxn>
                <a:cxn ang="0">
                  <a:pos x="152" y="3"/>
                </a:cxn>
                <a:cxn ang="0">
                  <a:pos x="85" y="1"/>
                </a:cxn>
                <a:cxn ang="0">
                  <a:pos x="61" y="1"/>
                </a:cxn>
                <a:cxn ang="0">
                  <a:pos x="33" y="13"/>
                </a:cxn>
                <a:cxn ang="0">
                  <a:pos x="16" y="29"/>
                </a:cxn>
                <a:cxn ang="0">
                  <a:pos x="1" y="63"/>
                </a:cxn>
                <a:cxn ang="0">
                  <a:pos x="0" y="97"/>
                </a:cxn>
                <a:cxn ang="0">
                  <a:pos x="6" y="127"/>
                </a:cxn>
                <a:cxn ang="0">
                  <a:pos x="17" y="139"/>
                </a:cxn>
                <a:cxn ang="0">
                  <a:pos x="52" y="156"/>
                </a:cxn>
                <a:cxn ang="0">
                  <a:pos x="71" y="160"/>
                </a:cxn>
                <a:cxn ang="0">
                  <a:pos x="272" y="168"/>
                </a:cxn>
                <a:cxn ang="0">
                  <a:pos x="345" y="168"/>
                </a:cxn>
                <a:cxn ang="0">
                  <a:pos x="365" y="166"/>
                </a:cxn>
                <a:cxn ang="0">
                  <a:pos x="392" y="162"/>
                </a:cxn>
                <a:cxn ang="0">
                  <a:pos x="405" y="154"/>
                </a:cxn>
                <a:cxn ang="0">
                  <a:pos x="421" y="135"/>
                </a:cxn>
                <a:cxn ang="0">
                  <a:pos x="432" y="111"/>
                </a:cxn>
                <a:cxn ang="0">
                  <a:pos x="434" y="85"/>
                </a:cxn>
                <a:cxn ang="0">
                  <a:pos x="429" y="60"/>
                </a:cxn>
                <a:cxn ang="0">
                  <a:pos x="411" y="30"/>
                </a:cxn>
                <a:cxn ang="0">
                  <a:pos x="374" y="120"/>
                </a:cxn>
                <a:cxn ang="0">
                  <a:pos x="336" y="120"/>
                </a:cxn>
                <a:cxn ang="0">
                  <a:pos x="326" y="123"/>
                </a:cxn>
                <a:cxn ang="0">
                  <a:pos x="207" y="120"/>
                </a:cxn>
                <a:cxn ang="0">
                  <a:pos x="82" y="114"/>
                </a:cxn>
                <a:cxn ang="0">
                  <a:pos x="61" y="113"/>
                </a:cxn>
                <a:cxn ang="0">
                  <a:pos x="51" y="106"/>
                </a:cxn>
                <a:cxn ang="0">
                  <a:pos x="46" y="97"/>
                </a:cxn>
                <a:cxn ang="0">
                  <a:pos x="46" y="80"/>
                </a:cxn>
                <a:cxn ang="0">
                  <a:pos x="50" y="58"/>
                </a:cxn>
                <a:cxn ang="0">
                  <a:pos x="60" y="50"/>
                </a:cxn>
                <a:cxn ang="0">
                  <a:pos x="74" y="49"/>
                </a:cxn>
                <a:cxn ang="0">
                  <a:pos x="200" y="49"/>
                </a:cxn>
                <a:cxn ang="0">
                  <a:pos x="331" y="54"/>
                </a:cxn>
                <a:cxn ang="0">
                  <a:pos x="356" y="54"/>
                </a:cxn>
                <a:cxn ang="0">
                  <a:pos x="373" y="58"/>
                </a:cxn>
                <a:cxn ang="0">
                  <a:pos x="384" y="71"/>
                </a:cxn>
                <a:cxn ang="0">
                  <a:pos x="388" y="88"/>
                </a:cxn>
                <a:cxn ang="0">
                  <a:pos x="382" y="111"/>
                </a:cxn>
              </a:cxnLst>
              <a:rect l="0" t="0" r="r" b="b"/>
              <a:pathLst>
                <a:path w="433" h="169">
                  <a:moveTo>
                    <a:pt x="411" y="30"/>
                  </a:moveTo>
                  <a:lnTo>
                    <a:pt x="411" y="30"/>
                  </a:lnTo>
                  <a:lnTo>
                    <a:pt x="404" y="24"/>
                  </a:lnTo>
                  <a:lnTo>
                    <a:pt x="396" y="18"/>
                  </a:lnTo>
                  <a:lnTo>
                    <a:pt x="388" y="14"/>
                  </a:lnTo>
                  <a:lnTo>
                    <a:pt x="381" y="12"/>
                  </a:lnTo>
                  <a:lnTo>
                    <a:pt x="371" y="9"/>
                  </a:lnTo>
                  <a:lnTo>
                    <a:pt x="362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0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212" y="4"/>
                  </a:lnTo>
                  <a:lnTo>
                    <a:pt x="152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6" y="7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6" y="29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0" y="134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9" y="147"/>
                  </a:lnTo>
                  <a:lnTo>
                    <a:pt x="40" y="152"/>
                  </a:lnTo>
                  <a:lnTo>
                    <a:pt x="52" y="156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205" y="166"/>
                  </a:lnTo>
                  <a:lnTo>
                    <a:pt x="272" y="168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45" y="168"/>
                  </a:lnTo>
                  <a:lnTo>
                    <a:pt x="349" y="166"/>
                  </a:lnTo>
                  <a:lnTo>
                    <a:pt x="349" y="166"/>
                  </a:lnTo>
                  <a:lnTo>
                    <a:pt x="365" y="166"/>
                  </a:lnTo>
                  <a:lnTo>
                    <a:pt x="379" y="165"/>
                  </a:lnTo>
                  <a:lnTo>
                    <a:pt x="386" y="164"/>
                  </a:lnTo>
                  <a:lnTo>
                    <a:pt x="392" y="162"/>
                  </a:lnTo>
                  <a:lnTo>
                    <a:pt x="399" y="158"/>
                  </a:lnTo>
                  <a:lnTo>
                    <a:pt x="405" y="154"/>
                  </a:lnTo>
                  <a:lnTo>
                    <a:pt x="405" y="154"/>
                  </a:lnTo>
                  <a:lnTo>
                    <a:pt x="412" y="148"/>
                  </a:lnTo>
                  <a:lnTo>
                    <a:pt x="417" y="141"/>
                  </a:lnTo>
                  <a:lnTo>
                    <a:pt x="421" y="135"/>
                  </a:lnTo>
                  <a:lnTo>
                    <a:pt x="425" y="127"/>
                  </a:lnTo>
                  <a:lnTo>
                    <a:pt x="429" y="119"/>
                  </a:lnTo>
                  <a:lnTo>
                    <a:pt x="432" y="111"/>
                  </a:lnTo>
                  <a:lnTo>
                    <a:pt x="434" y="94"/>
                  </a:lnTo>
                  <a:lnTo>
                    <a:pt x="434" y="94"/>
                  </a:lnTo>
                  <a:lnTo>
                    <a:pt x="434" y="85"/>
                  </a:lnTo>
                  <a:lnTo>
                    <a:pt x="433" y="76"/>
                  </a:lnTo>
                  <a:lnTo>
                    <a:pt x="432" y="68"/>
                  </a:lnTo>
                  <a:lnTo>
                    <a:pt x="429" y="60"/>
                  </a:lnTo>
                  <a:lnTo>
                    <a:pt x="421" y="45"/>
                  </a:lnTo>
                  <a:lnTo>
                    <a:pt x="411" y="30"/>
                  </a:lnTo>
                  <a:lnTo>
                    <a:pt x="411" y="30"/>
                  </a:lnTo>
                  <a:close/>
                  <a:moveTo>
                    <a:pt x="378" y="118"/>
                  </a:moveTo>
                  <a:lnTo>
                    <a:pt x="378" y="118"/>
                  </a:lnTo>
                  <a:lnTo>
                    <a:pt x="374" y="120"/>
                  </a:lnTo>
                  <a:lnTo>
                    <a:pt x="369" y="122"/>
                  </a:lnTo>
                  <a:lnTo>
                    <a:pt x="358" y="122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1" y="120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265" y="122"/>
                  </a:lnTo>
                  <a:lnTo>
                    <a:pt x="207" y="120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68" y="114"/>
                  </a:lnTo>
                  <a:lnTo>
                    <a:pt x="61" y="113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1" y="106"/>
                  </a:lnTo>
                  <a:lnTo>
                    <a:pt x="48" y="103"/>
                  </a:lnTo>
                  <a:lnTo>
                    <a:pt x="46" y="101"/>
                  </a:lnTo>
                  <a:lnTo>
                    <a:pt x="46" y="97"/>
                  </a:lnTo>
                  <a:lnTo>
                    <a:pt x="44" y="89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7" y="68"/>
                  </a:lnTo>
                  <a:lnTo>
                    <a:pt x="48" y="63"/>
                  </a:lnTo>
                  <a:lnTo>
                    <a:pt x="50" y="58"/>
                  </a:lnTo>
                  <a:lnTo>
                    <a:pt x="52" y="55"/>
                  </a:lnTo>
                  <a:lnTo>
                    <a:pt x="56" y="51"/>
                  </a:lnTo>
                  <a:lnTo>
                    <a:pt x="60" y="50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137" y="49"/>
                  </a:lnTo>
                  <a:lnTo>
                    <a:pt x="200" y="49"/>
                  </a:lnTo>
                  <a:lnTo>
                    <a:pt x="326" y="51"/>
                  </a:lnTo>
                  <a:lnTo>
                    <a:pt x="326" y="51"/>
                  </a:lnTo>
                  <a:lnTo>
                    <a:pt x="331" y="54"/>
                  </a:lnTo>
                  <a:lnTo>
                    <a:pt x="336" y="55"/>
                  </a:lnTo>
                  <a:lnTo>
                    <a:pt x="336" y="55"/>
                  </a:lnTo>
                  <a:lnTo>
                    <a:pt x="356" y="54"/>
                  </a:lnTo>
                  <a:lnTo>
                    <a:pt x="365" y="54"/>
                  </a:lnTo>
                  <a:lnTo>
                    <a:pt x="370" y="55"/>
                  </a:lnTo>
                  <a:lnTo>
                    <a:pt x="373" y="58"/>
                  </a:lnTo>
                  <a:lnTo>
                    <a:pt x="373" y="58"/>
                  </a:lnTo>
                  <a:lnTo>
                    <a:pt x="379" y="64"/>
                  </a:lnTo>
                  <a:lnTo>
                    <a:pt x="384" y="71"/>
                  </a:lnTo>
                  <a:lnTo>
                    <a:pt x="387" y="80"/>
                  </a:lnTo>
                  <a:lnTo>
                    <a:pt x="388" y="88"/>
                  </a:lnTo>
                  <a:lnTo>
                    <a:pt x="388" y="88"/>
                  </a:lnTo>
                  <a:lnTo>
                    <a:pt x="388" y="96"/>
                  </a:lnTo>
                  <a:lnTo>
                    <a:pt x="386" y="105"/>
                  </a:lnTo>
                  <a:lnTo>
                    <a:pt x="382" y="111"/>
                  </a:lnTo>
                  <a:lnTo>
                    <a:pt x="378" y="118"/>
                  </a:lnTo>
                  <a:lnTo>
                    <a:pt x="378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1126"/>
            <p:cNvSpPr/>
            <p:nvPr/>
          </p:nvSpPr>
          <p:spPr bwMode="auto">
            <a:xfrm>
              <a:off x="4570413" y="4238625"/>
              <a:ext cx="163513" cy="174625"/>
            </a:xfrm>
            <a:custGeom>
              <a:cxnLst>
                <a:cxn ang="0">
                  <a:pos x="386" y="25"/>
                </a:cxn>
                <a:cxn ang="0">
                  <a:pos x="373" y="13"/>
                </a:cxn>
                <a:cxn ang="0">
                  <a:pos x="357" y="6"/>
                </a:cxn>
                <a:cxn ang="0">
                  <a:pos x="323" y="0"/>
                </a:cxn>
                <a:cxn ang="0">
                  <a:pos x="314" y="0"/>
                </a:cxn>
                <a:cxn ang="0">
                  <a:pos x="297" y="5"/>
                </a:cxn>
                <a:cxn ang="0">
                  <a:pos x="283" y="14"/>
                </a:cxn>
                <a:cxn ang="0">
                  <a:pos x="263" y="34"/>
                </a:cxn>
                <a:cxn ang="0">
                  <a:pos x="259" y="36"/>
                </a:cxn>
                <a:cxn ang="0">
                  <a:pos x="254" y="40"/>
                </a:cxn>
                <a:cxn ang="0">
                  <a:pos x="59" y="248"/>
                </a:cxn>
                <a:cxn ang="0">
                  <a:pos x="6" y="308"/>
                </a:cxn>
                <a:cxn ang="0">
                  <a:pos x="0" y="311"/>
                </a:cxn>
                <a:cxn ang="0">
                  <a:pos x="29" y="312"/>
                </a:cxn>
                <a:cxn ang="0">
                  <a:pos x="57" y="319"/>
                </a:cxn>
                <a:cxn ang="0">
                  <a:pos x="113" y="257"/>
                </a:cxn>
                <a:cxn ang="0">
                  <a:pos x="282" y="77"/>
                </a:cxn>
                <a:cxn ang="0">
                  <a:pos x="287" y="74"/>
                </a:cxn>
                <a:cxn ang="0">
                  <a:pos x="292" y="70"/>
                </a:cxn>
                <a:cxn ang="0">
                  <a:pos x="312" y="48"/>
                </a:cxn>
                <a:cxn ang="0">
                  <a:pos x="320" y="46"/>
                </a:cxn>
                <a:cxn ang="0">
                  <a:pos x="327" y="44"/>
                </a:cxn>
                <a:cxn ang="0">
                  <a:pos x="344" y="50"/>
                </a:cxn>
                <a:cxn ang="0">
                  <a:pos x="352" y="55"/>
                </a:cxn>
                <a:cxn ang="0">
                  <a:pos x="361" y="68"/>
                </a:cxn>
                <a:cxn ang="0">
                  <a:pos x="367" y="84"/>
                </a:cxn>
                <a:cxn ang="0">
                  <a:pos x="367" y="87"/>
                </a:cxn>
                <a:cxn ang="0">
                  <a:pos x="356" y="101"/>
                </a:cxn>
                <a:cxn ang="0">
                  <a:pos x="340" y="115"/>
                </a:cxn>
                <a:cxn ang="0">
                  <a:pos x="335" y="125"/>
                </a:cxn>
                <a:cxn ang="0">
                  <a:pos x="223" y="244"/>
                </a:cxn>
                <a:cxn ang="0">
                  <a:pos x="101" y="371"/>
                </a:cxn>
                <a:cxn ang="0">
                  <a:pos x="101" y="379"/>
                </a:cxn>
                <a:cxn ang="0">
                  <a:pos x="102" y="392"/>
                </a:cxn>
                <a:cxn ang="0">
                  <a:pos x="100" y="422"/>
                </a:cxn>
                <a:cxn ang="0">
                  <a:pos x="96" y="438"/>
                </a:cxn>
                <a:cxn ang="0">
                  <a:pos x="104" y="431"/>
                </a:cxn>
                <a:cxn ang="0">
                  <a:pos x="109" y="429"/>
                </a:cxn>
                <a:cxn ang="0">
                  <a:pos x="245" y="288"/>
                </a:cxn>
                <a:cxn ang="0">
                  <a:pos x="378" y="145"/>
                </a:cxn>
                <a:cxn ang="0">
                  <a:pos x="381" y="141"/>
                </a:cxn>
                <a:cxn ang="0">
                  <a:pos x="384" y="136"/>
                </a:cxn>
                <a:cxn ang="0">
                  <a:pos x="402" y="114"/>
                </a:cxn>
                <a:cxn ang="0">
                  <a:pos x="409" y="102"/>
                </a:cxn>
                <a:cxn ang="0">
                  <a:pos x="412" y="87"/>
                </a:cxn>
                <a:cxn ang="0">
                  <a:pos x="412" y="78"/>
                </a:cxn>
                <a:cxn ang="0">
                  <a:pos x="409" y="61"/>
                </a:cxn>
                <a:cxn ang="0">
                  <a:pos x="402" y="46"/>
                </a:cxn>
                <a:cxn ang="0">
                  <a:pos x="386" y="25"/>
                </a:cxn>
              </a:cxnLst>
              <a:rect l="0" t="0" r="r" b="b"/>
              <a:pathLst>
                <a:path w="412" h="438">
                  <a:moveTo>
                    <a:pt x="386" y="25"/>
                  </a:moveTo>
                  <a:lnTo>
                    <a:pt x="386" y="25"/>
                  </a:lnTo>
                  <a:lnTo>
                    <a:pt x="380" y="18"/>
                  </a:lnTo>
                  <a:lnTo>
                    <a:pt x="373" y="13"/>
                  </a:lnTo>
                  <a:lnTo>
                    <a:pt x="365" y="9"/>
                  </a:lnTo>
                  <a:lnTo>
                    <a:pt x="357" y="6"/>
                  </a:lnTo>
                  <a:lnTo>
                    <a:pt x="342" y="1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5" y="1"/>
                  </a:lnTo>
                  <a:lnTo>
                    <a:pt x="297" y="5"/>
                  </a:lnTo>
                  <a:lnTo>
                    <a:pt x="289" y="9"/>
                  </a:lnTo>
                  <a:lnTo>
                    <a:pt x="283" y="14"/>
                  </a:lnTo>
                  <a:lnTo>
                    <a:pt x="276" y="21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59" y="36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130" y="174"/>
                  </a:lnTo>
                  <a:lnTo>
                    <a:pt x="59" y="248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15" y="311"/>
                  </a:lnTo>
                  <a:lnTo>
                    <a:pt x="29" y="312"/>
                  </a:lnTo>
                  <a:lnTo>
                    <a:pt x="44" y="315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113" y="257"/>
                  </a:lnTo>
                  <a:lnTo>
                    <a:pt x="176" y="191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87" y="74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16" y="47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7" y="44"/>
                  </a:lnTo>
                  <a:lnTo>
                    <a:pt x="337" y="47"/>
                  </a:lnTo>
                  <a:lnTo>
                    <a:pt x="344" y="50"/>
                  </a:lnTo>
                  <a:lnTo>
                    <a:pt x="352" y="55"/>
                  </a:lnTo>
                  <a:lnTo>
                    <a:pt x="352" y="55"/>
                  </a:lnTo>
                  <a:lnTo>
                    <a:pt x="357" y="60"/>
                  </a:lnTo>
                  <a:lnTo>
                    <a:pt x="361" y="68"/>
                  </a:lnTo>
                  <a:lnTo>
                    <a:pt x="365" y="76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67" y="87"/>
                  </a:lnTo>
                  <a:lnTo>
                    <a:pt x="364" y="91"/>
                  </a:lnTo>
                  <a:lnTo>
                    <a:pt x="356" y="101"/>
                  </a:lnTo>
                  <a:lnTo>
                    <a:pt x="340" y="115"/>
                  </a:lnTo>
                  <a:lnTo>
                    <a:pt x="340" y="115"/>
                  </a:lnTo>
                  <a:lnTo>
                    <a:pt x="337" y="120"/>
                  </a:lnTo>
                  <a:lnTo>
                    <a:pt x="335" y="125"/>
                  </a:lnTo>
                  <a:lnTo>
                    <a:pt x="335" y="125"/>
                  </a:lnTo>
                  <a:lnTo>
                    <a:pt x="223" y="244"/>
                  </a:lnTo>
                  <a:lnTo>
                    <a:pt x="156" y="314"/>
                  </a:lnTo>
                  <a:lnTo>
                    <a:pt x="101" y="371"/>
                  </a:lnTo>
                  <a:lnTo>
                    <a:pt x="101" y="371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102" y="392"/>
                  </a:lnTo>
                  <a:lnTo>
                    <a:pt x="101" y="408"/>
                  </a:lnTo>
                  <a:lnTo>
                    <a:pt x="100" y="422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104" y="431"/>
                  </a:lnTo>
                  <a:lnTo>
                    <a:pt x="104" y="431"/>
                  </a:lnTo>
                  <a:lnTo>
                    <a:pt x="109" y="429"/>
                  </a:lnTo>
                  <a:lnTo>
                    <a:pt x="109" y="429"/>
                  </a:lnTo>
                  <a:lnTo>
                    <a:pt x="169" y="367"/>
                  </a:lnTo>
                  <a:lnTo>
                    <a:pt x="245" y="288"/>
                  </a:lnTo>
                  <a:lnTo>
                    <a:pt x="320" y="209"/>
                  </a:lnTo>
                  <a:lnTo>
                    <a:pt x="378" y="145"/>
                  </a:lnTo>
                  <a:lnTo>
                    <a:pt x="378" y="145"/>
                  </a:lnTo>
                  <a:lnTo>
                    <a:pt x="381" y="141"/>
                  </a:lnTo>
                  <a:lnTo>
                    <a:pt x="384" y="136"/>
                  </a:lnTo>
                  <a:lnTo>
                    <a:pt x="384" y="136"/>
                  </a:lnTo>
                  <a:lnTo>
                    <a:pt x="394" y="125"/>
                  </a:lnTo>
                  <a:lnTo>
                    <a:pt x="402" y="114"/>
                  </a:lnTo>
                  <a:lnTo>
                    <a:pt x="406" y="108"/>
                  </a:lnTo>
                  <a:lnTo>
                    <a:pt x="409" y="102"/>
                  </a:lnTo>
                  <a:lnTo>
                    <a:pt x="411" y="94"/>
                  </a:lnTo>
                  <a:lnTo>
                    <a:pt x="412" y="87"/>
                  </a:lnTo>
                  <a:lnTo>
                    <a:pt x="412" y="87"/>
                  </a:lnTo>
                  <a:lnTo>
                    <a:pt x="412" y="78"/>
                  </a:lnTo>
                  <a:lnTo>
                    <a:pt x="411" y="70"/>
                  </a:lnTo>
                  <a:lnTo>
                    <a:pt x="409" y="61"/>
                  </a:lnTo>
                  <a:lnTo>
                    <a:pt x="406" y="53"/>
                  </a:lnTo>
                  <a:lnTo>
                    <a:pt x="402" y="46"/>
                  </a:lnTo>
                  <a:lnTo>
                    <a:pt x="398" y="38"/>
                  </a:lnTo>
                  <a:lnTo>
                    <a:pt x="386" y="25"/>
                  </a:lnTo>
                  <a:lnTo>
                    <a:pt x="386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1127"/>
            <p:cNvSpPr/>
            <p:nvPr/>
          </p:nvSpPr>
          <p:spPr bwMode="auto">
            <a:xfrm>
              <a:off x="4305301" y="4733925"/>
              <a:ext cx="90488" cy="55563"/>
            </a:xfrm>
            <a:custGeom>
              <a:cxnLst>
                <a:cxn ang="0">
                  <a:pos x="228" y="29"/>
                </a:cxn>
                <a:cxn ang="0">
                  <a:pos x="226" y="18"/>
                </a:cxn>
                <a:cxn ang="0">
                  <a:pos x="221" y="12"/>
                </a:cxn>
                <a:cxn ang="0">
                  <a:pos x="213" y="8"/>
                </a:cxn>
                <a:cxn ang="0">
                  <a:pos x="196" y="8"/>
                </a:cxn>
                <a:cxn ang="0">
                  <a:pos x="190" y="12"/>
                </a:cxn>
                <a:cxn ang="0">
                  <a:pos x="184" y="18"/>
                </a:cxn>
                <a:cxn ang="0">
                  <a:pos x="182" y="29"/>
                </a:cxn>
                <a:cxn ang="0">
                  <a:pos x="183" y="45"/>
                </a:cxn>
                <a:cxn ang="0">
                  <a:pos x="179" y="67"/>
                </a:cxn>
                <a:cxn ang="0">
                  <a:pos x="173" y="81"/>
                </a:cxn>
                <a:cxn ang="0">
                  <a:pos x="166" y="86"/>
                </a:cxn>
                <a:cxn ang="0">
                  <a:pos x="153" y="92"/>
                </a:cxn>
                <a:cxn ang="0">
                  <a:pos x="126" y="94"/>
                </a:cxn>
                <a:cxn ang="0">
                  <a:pos x="112" y="94"/>
                </a:cxn>
                <a:cxn ang="0">
                  <a:pos x="82" y="89"/>
                </a:cxn>
                <a:cxn ang="0">
                  <a:pos x="61" y="75"/>
                </a:cxn>
                <a:cxn ang="0">
                  <a:pos x="50" y="52"/>
                </a:cxn>
                <a:cxn ang="0">
                  <a:pos x="46" y="22"/>
                </a:cxn>
                <a:cxn ang="0">
                  <a:pos x="44" y="17"/>
                </a:cxn>
                <a:cxn ang="0">
                  <a:pos x="41" y="9"/>
                </a:cxn>
                <a:cxn ang="0">
                  <a:pos x="35" y="4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" y="46"/>
                </a:cxn>
                <a:cxn ang="0">
                  <a:pos x="6" y="67"/>
                </a:cxn>
                <a:cxn ang="0">
                  <a:pos x="14" y="86"/>
                </a:cxn>
                <a:cxn ang="0">
                  <a:pos x="26" y="103"/>
                </a:cxn>
                <a:cxn ang="0">
                  <a:pos x="41" y="119"/>
                </a:cxn>
                <a:cxn ang="0">
                  <a:pos x="58" y="130"/>
                </a:cxn>
                <a:cxn ang="0">
                  <a:pos x="78" y="137"/>
                </a:cxn>
                <a:cxn ang="0">
                  <a:pos x="102" y="140"/>
                </a:cxn>
                <a:cxn ang="0">
                  <a:pos x="127" y="140"/>
                </a:cxn>
                <a:cxn ang="0">
                  <a:pos x="152" y="137"/>
                </a:cxn>
                <a:cxn ang="0">
                  <a:pos x="174" y="132"/>
                </a:cxn>
                <a:cxn ang="0">
                  <a:pos x="196" y="120"/>
                </a:cxn>
                <a:cxn ang="0">
                  <a:pos x="207" y="111"/>
                </a:cxn>
                <a:cxn ang="0">
                  <a:pos x="220" y="90"/>
                </a:cxn>
                <a:cxn ang="0">
                  <a:pos x="226" y="67"/>
                </a:cxn>
                <a:cxn ang="0">
                  <a:pos x="228" y="29"/>
                </a:cxn>
              </a:cxnLst>
              <a:rect l="0" t="0" r="r" b="b"/>
              <a:pathLst>
                <a:path w="228" h="140">
                  <a:moveTo>
                    <a:pt x="228" y="29"/>
                  </a:moveTo>
                  <a:lnTo>
                    <a:pt x="228" y="29"/>
                  </a:lnTo>
                  <a:lnTo>
                    <a:pt x="228" y="24"/>
                  </a:lnTo>
                  <a:lnTo>
                    <a:pt x="226" y="18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7" y="9"/>
                  </a:lnTo>
                  <a:lnTo>
                    <a:pt x="213" y="8"/>
                  </a:lnTo>
                  <a:lnTo>
                    <a:pt x="205" y="7"/>
                  </a:lnTo>
                  <a:lnTo>
                    <a:pt x="196" y="8"/>
                  </a:lnTo>
                  <a:lnTo>
                    <a:pt x="192" y="9"/>
                  </a:lnTo>
                  <a:lnTo>
                    <a:pt x="190" y="12"/>
                  </a:lnTo>
                  <a:lnTo>
                    <a:pt x="187" y="15"/>
                  </a:lnTo>
                  <a:lnTo>
                    <a:pt x="184" y="18"/>
                  </a:lnTo>
                  <a:lnTo>
                    <a:pt x="183" y="24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3" y="45"/>
                  </a:lnTo>
                  <a:lnTo>
                    <a:pt x="182" y="60"/>
                  </a:lnTo>
                  <a:lnTo>
                    <a:pt x="179" y="67"/>
                  </a:lnTo>
                  <a:lnTo>
                    <a:pt x="177" y="75"/>
                  </a:lnTo>
                  <a:lnTo>
                    <a:pt x="173" y="81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0" y="90"/>
                  </a:lnTo>
                  <a:lnTo>
                    <a:pt x="153" y="92"/>
                  </a:lnTo>
                  <a:lnTo>
                    <a:pt x="140" y="94"/>
                  </a:lnTo>
                  <a:lnTo>
                    <a:pt x="12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97" y="93"/>
                  </a:lnTo>
                  <a:lnTo>
                    <a:pt x="82" y="89"/>
                  </a:lnTo>
                  <a:lnTo>
                    <a:pt x="71" y="83"/>
                  </a:lnTo>
                  <a:lnTo>
                    <a:pt x="61" y="75"/>
                  </a:lnTo>
                  <a:lnTo>
                    <a:pt x="55" y="64"/>
                  </a:lnTo>
                  <a:lnTo>
                    <a:pt x="50" y="52"/>
                  </a:lnTo>
                  <a:lnTo>
                    <a:pt x="46" y="3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" y="46"/>
                  </a:lnTo>
                  <a:lnTo>
                    <a:pt x="4" y="56"/>
                  </a:lnTo>
                  <a:lnTo>
                    <a:pt x="6" y="67"/>
                  </a:lnTo>
                  <a:lnTo>
                    <a:pt x="10" y="77"/>
                  </a:lnTo>
                  <a:lnTo>
                    <a:pt x="14" y="86"/>
                  </a:lnTo>
                  <a:lnTo>
                    <a:pt x="20" y="96"/>
                  </a:lnTo>
                  <a:lnTo>
                    <a:pt x="26" y="103"/>
                  </a:lnTo>
                  <a:lnTo>
                    <a:pt x="33" y="111"/>
                  </a:lnTo>
                  <a:lnTo>
                    <a:pt x="41" y="119"/>
                  </a:lnTo>
                  <a:lnTo>
                    <a:pt x="48" y="124"/>
                  </a:lnTo>
                  <a:lnTo>
                    <a:pt x="58" y="130"/>
                  </a:lnTo>
                  <a:lnTo>
                    <a:pt x="68" y="134"/>
                  </a:lnTo>
                  <a:lnTo>
                    <a:pt x="78" y="137"/>
                  </a:lnTo>
                  <a:lnTo>
                    <a:pt x="90" y="139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27" y="140"/>
                  </a:lnTo>
                  <a:lnTo>
                    <a:pt x="139" y="139"/>
                  </a:lnTo>
                  <a:lnTo>
                    <a:pt x="152" y="137"/>
                  </a:lnTo>
                  <a:lnTo>
                    <a:pt x="163" y="136"/>
                  </a:lnTo>
                  <a:lnTo>
                    <a:pt x="174" y="132"/>
                  </a:lnTo>
                  <a:lnTo>
                    <a:pt x="186" y="127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207" y="111"/>
                  </a:lnTo>
                  <a:lnTo>
                    <a:pt x="213" y="102"/>
                  </a:lnTo>
                  <a:lnTo>
                    <a:pt x="220" y="90"/>
                  </a:lnTo>
                  <a:lnTo>
                    <a:pt x="224" y="79"/>
                  </a:lnTo>
                  <a:lnTo>
                    <a:pt x="226" y="67"/>
                  </a:lnTo>
                  <a:lnTo>
                    <a:pt x="228" y="54"/>
                  </a:lnTo>
                  <a:lnTo>
                    <a:pt x="228" y="29"/>
                  </a:lnTo>
                  <a:lnTo>
                    <a:pt x="228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1128"/>
            <p:cNvSpPr/>
            <p:nvPr/>
          </p:nvSpPr>
          <p:spPr bwMode="auto">
            <a:xfrm>
              <a:off x="4418013" y="4641850"/>
              <a:ext cx="3175" cy="1588"/>
            </a:xfrm>
            <a:custGeom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1129"/>
            <p:cNvSpPr/>
            <p:nvPr/>
          </p:nvSpPr>
          <p:spPr bwMode="auto">
            <a:xfrm>
              <a:off x="4316413" y="4500563"/>
              <a:ext cx="153988" cy="254000"/>
            </a:xfrm>
            <a:custGeom>
              <a:cxnLst>
                <a:cxn ang="0">
                  <a:pos x="126" y="175"/>
                </a:cxn>
                <a:cxn ang="0">
                  <a:pos x="173" y="200"/>
                </a:cxn>
                <a:cxn ang="0">
                  <a:pos x="180" y="218"/>
                </a:cxn>
                <a:cxn ang="0">
                  <a:pos x="199" y="244"/>
                </a:cxn>
                <a:cxn ang="0">
                  <a:pos x="246" y="265"/>
                </a:cxn>
                <a:cxn ang="0">
                  <a:pos x="334" y="264"/>
                </a:cxn>
                <a:cxn ang="0">
                  <a:pos x="378" y="235"/>
                </a:cxn>
                <a:cxn ang="0">
                  <a:pos x="389" y="184"/>
                </a:cxn>
                <a:cxn ang="0">
                  <a:pos x="369" y="91"/>
                </a:cxn>
                <a:cxn ang="0">
                  <a:pos x="327" y="43"/>
                </a:cxn>
                <a:cxn ang="0">
                  <a:pos x="233" y="8"/>
                </a:cxn>
                <a:cxn ang="0">
                  <a:pos x="156" y="1"/>
                </a:cxn>
                <a:cxn ang="0">
                  <a:pos x="140" y="14"/>
                </a:cxn>
                <a:cxn ang="0">
                  <a:pos x="148" y="42"/>
                </a:cxn>
                <a:cxn ang="0">
                  <a:pos x="185" y="47"/>
                </a:cxn>
                <a:cxn ang="0">
                  <a:pos x="286" y="73"/>
                </a:cxn>
                <a:cxn ang="0">
                  <a:pos x="335" y="117"/>
                </a:cxn>
                <a:cxn ang="0">
                  <a:pos x="344" y="175"/>
                </a:cxn>
                <a:cxn ang="0">
                  <a:pos x="337" y="206"/>
                </a:cxn>
                <a:cxn ang="0">
                  <a:pos x="282" y="222"/>
                </a:cxn>
                <a:cxn ang="0">
                  <a:pos x="232" y="214"/>
                </a:cxn>
                <a:cxn ang="0">
                  <a:pos x="223" y="204"/>
                </a:cxn>
                <a:cxn ang="0">
                  <a:pos x="216" y="184"/>
                </a:cxn>
                <a:cxn ang="0">
                  <a:pos x="181" y="146"/>
                </a:cxn>
                <a:cxn ang="0">
                  <a:pos x="122" y="129"/>
                </a:cxn>
                <a:cxn ang="0">
                  <a:pos x="61" y="134"/>
                </a:cxn>
                <a:cxn ang="0">
                  <a:pos x="17" y="164"/>
                </a:cxn>
                <a:cxn ang="0">
                  <a:pos x="2" y="209"/>
                </a:cxn>
                <a:cxn ang="0">
                  <a:pos x="11" y="244"/>
                </a:cxn>
                <a:cxn ang="0">
                  <a:pos x="83" y="287"/>
                </a:cxn>
                <a:cxn ang="0">
                  <a:pos x="216" y="337"/>
                </a:cxn>
                <a:cxn ang="0">
                  <a:pos x="257" y="355"/>
                </a:cxn>
                <a:cxn ang="0">
                  <a:pos x="267" y="357"/>
                </a:cxn>
                <a:cxn ang="0">
                  <a:pos x="286" y="375"/>
                </a:cxn>
                <a:cxn ang="0">
                  <a:pos x="327" y="418"/>
                </a:cxn>
                <a:cxn ang="0">
                  <a:pos x="338" y="472"/>
                </a:cxn>
                <a:cxn ang="0">
                  <a:pos x="325" y="525"/>
                </a:cxn>
                <a:cxn ang="0">
                  <a:pos x="295" y="561"/>
                </a:cxn>
                <a:cxn ang="0">
                  <a:pos x="223" y="589"/>
                </a:cxn>
                <a:cxn ang="0">
                  <a:pos x="182" y="592"/>
                </a:cxn>
                <a:cxn ang="0">
                  <a:pos x="161" y="608"/>
                </a:cxn>
                <a:cxn ang="0">
                  <a:pos x="163" y="625"/>
                </a:cxn>
                <a:cxn ang="0">
                  <a:pos x="180" y="639"/>
                </a:cxn>
                <a:cxn ang="0">
                  <a:pos x="244" y="633"/>
                </a:cxn>
                <a:cxn ang="0">
                  <a:pos x="330" y="589"/>
                </a:cxn>
                <a:cxn ang="0">
                  <a:pos x="381" y="512"/>
                </a:cxn>
                <a:cxn ang="0">
                  <a:pos x="380" y="436"/>
                </a:cxn>
                <a:cxn ang="0">
                  <a:pos x="354" y="376"/>
                </a:cxn>
                <a:cxn ang="0">
                  <a:pos x="301" y="328"/>
                </a:cxn>
                <a:cxn ang="0">
                  <a:pos x="221" y="290"/>
                </a:cxn>
                <a:cxn ang="0">
                  <a:pos x="108" y="248"/>
                </a:cxn>
                <a:cxn ang="0">
                  <a:pos x="58" y="222"/>
                </a:cxn>
                <a:cxn ang="0">
                  <a:pos x="54" y="198"/>
                </a:cxn>
                <a:cxn ang="0">
                  <a:pos x="72" y="180"/>
                </a:cxn>
              </a:cxnLst>
              <a:rect l="0" t="0" r="r" b="b"/>
              <a:pathLst>
                <a:path w="389" h="639">
                  <a:moveTo>
                    <a:pt x="92" y="174"/>
                  </a:moveTo>
                  <a:lnTo>
                    <a:pt x="92" y="174"/>
                  </a:lnTo>
                  <a:lnTo>
                    <a:pt x="102" y="174"/>
                  </a:lnTo>
                  <a:lnTo>
                    <a:pt x="114" y="174"/>
                  </a:lnTo>
                  <a:lnTo>
                    <a:pt x="126" y="175"/>
                  </a:lnTo>
                  <a:lnTo>
                    <a:pt x="139" y="179"/>
                  </a:lnTo>
                  <a:lnTo>
                    <a:pt x="151" y="183"/>
                  </a:lnTo>
                  <a:lnTo>
                    <a:pt x="161" y="188"/>
                  </a:lnTo>
                  <a:lnTo>
                    <a:pt x="169" y="196"/>
                  </a:lnTo>
                  <a:lnTo>
                    <a:pt x="173" y="200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77" y="212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2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8"/>
                  </a:lnTo>
                  <a:lnTo>
                    <a:pt x="199" y="244"/>
                  </a:lnTo>
                  <a:lnTo>
                    <a:pt x="206" y="249"/>
                  </a:lnTo>
                  <a:lnTo>
                    <a:pt x="214" y="253"/>
                  </a:lnTo>
                  <a:lnTo>
                    <a:pt x="229" y="260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66" y="268"/>
                  </a:lnTo>
                  <a:lnTo>
                    <a:pt x="288" y="269"/>
                  </a:lnTo>
                  <a:lnTo>
                    <a:pt x="312" y="268"/>
                  </a:lnTo>
                  <a:lnTo>
                    <a:pt x="322" y="266"/>
                  </a:lnTo>
                  <a:lnTo>
                    <a:pt x="334" y="264"/>
                  </a:lnTo>
                  <a:lnTo>
                    <a:pt x="344" y="260"/>
                  </a:lnTo>
                  <a:lnTo>
                    <a:pt x="355" y="255"/>
                  </a:lnTo>
                  <a:lnTo>
                    <a:pt x="364" y="249"/>
                  </a:lnTo>
                  <a:lnTo>
                    <a:pt x="372" y="243"/>
                  </a:lnTo>
                  <a:lnTo>
                    <a:pt x="378" y="235"/>
                  </a:lnTo>
                  <a:lnTo>
                    <a:pt x="384" y="226"/>
                  </a:lnTo>
                  <a:lnTo>
                    <a:pt x="388" y="215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184"/>
                  </a:lnTo>
                  <a:lnTo>
                    <a:pt x="388" y="163"/>
                  </a:lnTo>
                  <a:lnTo>
                    <a:pt x="386" y="145"/>
                  </a:lnTo>
                  <a:lnTo>
                    <a:pt x="382" y="127"/>
                  </a:lnTo>
                  <a:lnTo>
                    <a:pt x="377" y="108"/>
                  </a:lnTo>
                  <a:lnTo>
                    <a:pt x="369" y="91"/>
                  </a:lnTo>
                  <a:lnTo>
                    <a:pt x="359" y="74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37" y="51"/>
                  </a:lnTo>
                  <a:lnTo>
                    <a:pt x="327" y="43"/>
                  </a:lnTo>
                  <a:lnTo>
                    <a:pt x="317" y="36"/>
                  </a:lnTo>
                  <a:lnTo>
                    <a:pt x="307" y="31"/>
                  </a:lnTo>
                  <a:lnTo>
                    <a:pt x="283" y="21"/>
                  </a:lnTo>
                  <a:lnTo>
                    <a:pt x="259" y="13"/>
                  </a:lnTo>
                  <a:lnTo>
                    <a:pt x="233" y="8"/>
                  </a:lnTo>
                  <a:lnTo>
                    <a:pt x="208" y="4"/>
                  </a:lnTo>
                  <a:lnTo>
                    <a:pt x="184" y="1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6" y="1"/>
                  </a:lnTo>
                  <a:lnTo>
                    <a:pt x="151" y="2"/>
                  </a:lnTo>
                  <a:lnTo>
                    <a:pt x="148" y="5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0" y="14"/>
                  </a:lnTo>
                  <a:lnTo>
                    <a:pt x="139" y="23"/>
                  </a:lnTo>
                  <a:lnTo>
                    <a:pt x="140" y="31"/>
                  </a:lnTo>
                  <a:lnTo>
                    <a:pt x="142" y="35"/>
                  </a:lnTo>
                  <a:lnTo>
                    <a:pt x="144" y="39"/>
                  </a:lnTo>
                  <a:lnTo>
                    <a:pt x="148" y="42"/>
                  </a:lnTo>
                  <a:lnTo>
                    <a:pt x="151" y="44"/>
                  </a:lnTo>
                  <a:lnTo>
                    <a:pt x="156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85" y="47"/>
                  </a:lnTo>
                  <a:lnTo>
                    <a:pt x="214" y="51"/>
                  </a:lnTo>
                  <a:lnTo>
                    <a:pt x="242" y="57"/>
                  </a:lnTo>
                  <a:lnTo>
                    <a:pt x="257" y="61"/>
                  </a:lnTo>
                  <a:lnTo>
                    <a:pt x="271" y="66"/>
                  </a:lnTo>
                  <a:lnTo>
                    <a:pt x="286" y="73"/>
                  </a:lnTo>
                  <a:lnTo>
                    <a:pt x="299" y="79"/>
                  </a:lnTo>
                  <a:lnTo>
                    <a:pt x="310" y="87"/>
                  </a:lnTo>
                  <a:lnTo>
                    <a:pt x="320" y="96"/>
                  </a:lnTo>
                  <a:lnTo>
                    <a:pt x="329" y="107"/>
                  </a:lnTo>
                  <a:lnTo>
                    <a:pt x="335" y="117"/>
                  </a:lnTo>
                  <a:lnTo>
                    <a:pt x="339" y="130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43" y="164"/>
                  </a:lnTo>
                  <a:lnTo>
                    <a:pt x="344" y="175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3" y="192"/>
                  </a:lnTo>
                  <a:lnTo>
                    <a:pt x="342" y="197"/>
                  </a:lnTo>
                  <a:lnTo>
                    <a:pt x="337" y="206"/>
                  </a:lnTo>
                  <a:lnTo>
                    <a:pt x="330" y="212"/>
                  </a:lnTo>
                  <a:lnTo>
                    <a:pt x="321" y="217"/>
                  </a:lnTo>
                  <a:lnTo>
                    <a:pt x="312" y="219"/>
                  </a:lnTo>
                  <a:lnTo>
                    <a:pt x="303" y="221"/>
                  </a:lnTo>
                  <a:lnTo>
                    <a:pt x="282" y="222"/>
                  </a:lnTo>
                  <a:lnTo>
                    <a:pt x="282" y="222"/>
                  </a:lnTo>
                  <a:lnTo>
                    <a:pt x="270" y="221"/>
                  </a:lnTo>
                  <a:lnTo>
                    <a:pt x="250" y="219"/>
                  </a:lnTo>
                  <a:lnTo>
                    <a:pt x="241" y="217"/>
                  </a:lnTo>
                  <a:lnTo>
                    <a:pt x="232" y="214"/>
                  </a:lnTo>
                  <a:lnTo>
                    <a:pt x="227" y="212"/>
                  </a:lnTo>
                  <a:lnTo>
                    <a:pt x="224" y="210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3" y="204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0" y="193"/>
                  </a:lnTo>
                  <a:lnTo>
                    <a:pt x="220" y="193"/>
                  </a:lnTo>
                  <a:lnTo>
                    <a:pt x="216" y="184"/>
                  </a:lnTo>
                  <a:lnTo>
                    <a:pt x="211" y="175"/>
                  </a:lnTo>
                  <a:lnTo>
                    <a:pt x="204" y="166"/>
                  </a:lnTo>
                  <a:lnTo>
                    <a:pt x="198" y="159"/>
                  </a:lnTo>
                  <a:lnTo>
                    <a:pt x="190" y="153"/>
                  </a:lnTo>
                  <a:lnTo>
                    <a:pt x="181" y="146"/>
                  </a:lnTo>
                  <a:lnTo>
                    <a:pt x="173" y="142"/>
                  </a:lnTo>
                  <a:lnTo>
                    <a:pt x="163" y="138"/>
                  </a:lnTo>
                  <a:lnTo>
                    <a:pt x="153" y="134"/>
                  </a:lnTo>
                  <a:lnTo>
                    <a:pt x="143" y="132"/>
                  </a:lnTo>
                  <a:lnTo>
                    <a:pt x="122" y="129"/>
                  </a:lnTo>
                  <a:lnTo>
                    <a:pt x="100" y="129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1" y="132"/>
                  </a:lnTo>
                  <a:lnTo>
                    <a:pt x="61" y="134"/>
                  </a:lnTo>
                  <a:lnTo>
                    <a:pt x="51" y="140"/>
                  </a:lnTo>
                  <a:lnTo>
                    <a:pt x="41" y="145"/>
                  </a:lnTo>
                  <a:lnTo>
                    <a:pt x="33" y="150"/>
                  </a:lnTo>
                  <a:lnTo>
                    <a:pt x="25" y="157"/>
                  </a:lnTo>
                  <a:lnTo>
                    <a:pt x="17" y="164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6" y="189"/>
                  </a:lnTo>
                  <a:lnTo>
                    <a:pt x="3" y="198"/>
                  </a:lnTo>
                  <a:lnTo>
                    <a:pt x="2" y="209"/>
                  </a:lnTo>
                  <a:lnTo>
                    <a:pt x="0" y="219"/>
                  </a:lnTo>
                  <a:lnTo>
                    <a:pt x="2" y="229"/>
                  </a:lnTo>
                  <a:lnTo>
                    <a:pt x="4" y="238"/>
                  </a:lnTo>
                  <a:lnTo>
                    <a:pt x="7" y="242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21" y="253"/>
                  </a:lnTo>
                  <a:lnTo>
                    <a:pt x="33" y="261"/>
                  </a:lnTo>
                  <a:lnTo>
                    <a:pt x="58" y="276"/>
                  </a:lnTo>
                  <a:lnTo>
                    <a:pt x="83" y="287"/>
                  </a:lnTo>
                  <a:lnTo>
                    <a:pt x="110" y="298"/>
                  </a:lnTo>
                  <a:lnTo>
                    <a:pt x="164" y="316"/>
                  </a:lnTo>
                  <a:lnTo>
                    <a:pt x="190" y="327"/>
                  </a:lnTo>
                  <a:lnTo>
                    <a:pt x="216" y="337"/>
                  </a:lnTo>
                  <a:lnTo>
                    <a:pt x="216" y="337"/>
                  </a:lnTo>
                  <a:lnTo>
                    <a:pt x="220" y="341"/>
                  </a:lnTo>
                  <a:lnTo>
                    <a:pt x="227" y="345"/>
                  </a:lnTo>
                  <a:lnTo>
                    <a:pt x="227" y="345"/>
                  </a:lnTo>
                  <a:lnTo>
                    <a:pt x="241" y="350"/>
                  </a:lnTo>
                  <a:lnTo>
                    <a:pt x="257" y="355"/>
                  </a:lnTo>
                  <a:lnTo>
                    <a:pt x="257" y="355"/>
                  </a:lnTo>
                  <a:lnTo>
                    <a:pt x="261" y="355"/>
                  </a:lnTo>
                  <a:lnTo>
                    <a:pt x="261" y="355"/>
                  </a:lnTo>
                  <a:lnTo>
                    <a:pt x="267" y="357"/>
                  </a:lnTo>
                  <a:lnTo>
                    <a:pt x="267" y="357"/>
                  </a:lnTo>
                  <a:lnTo>
                    <a:pt x="263" y="357"/>
                  </a:lnTo>
                  <a:lnTo>
                    <a:pt x="263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86" y="375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16" y="401"/>
                  </a:lnTo>
                  <a:lnTo>
                    <a:pt x="322" y="409"/>
                  </a:lnTo>
                  <a:lnTo>
                    <a:pt x="327" y="418"/>
                  </a:lnTo>
                  <a:lnTo>
                    <a:pt x="333" y="429"/>
                  </a:lnTo>
                  <a:lnTo>
                    <a:pt x="335" y="439"/>
                  </a:lnTo>
                  <a:lnTo>
                    <a:pt x="338" y="450"/>
                  </a:lnTo>
                  <a:lnTo>
                    <a:pt x="339" y="461"/>
                  </a:lnTo>
                  <a:lnTo>
                    <a:pt x="338" y="472"/>
                  </a:lnTo>
                  <a:lnTo>
                    <a:pt x="338" y="484"/>
                  </a:lnTo>
                  <a:lnTo>
                    <a:pt x="335" y="494"/>
                  </a:lnTo>
                  <a:lnTo>
                    <a:pt x="333" y="506"/>
                  </a:lnTo>
                  <a:lnTo>
                    <a:pt x="329" y="516"/>
                  </a:lnTo>
                  <a:lnTo>
                    <a:pt x="325" y="525"/>
                  </a:lnTo>
                  <a:lnTo>
                    <a:pt x="320" y="535"/>
                  </a:lnTo>
                  <a:lnTo>
                    <a:pt x="313" y="544"/>
                  </a:lnTo>
                  <a:lnTo>
                    <a:pt x="307" y="552"/>
                  </a:lnTo>
                  <a:lnTo>
                    <a:pt x="307" y="552"/>
                  </a:lnTo>
                  <a:lnTo>
                    <a:pt x="295" y="561"/>
                  </a:lnTo>
                  <a:lnTo>
                    <a:pt x="283" y="569"/>
                  </a:lnTo>
                  <a:lnTo>
                    <a:pt x="269" y="575"/>
                  </a:lnTo>
                  <a:lnTo>
                    <a:pt x="254" y="582"/>
                  </a:lnTo>
                  <a:lnTo>
                    <a:pt x="238" y="586"/>
                  </a:lnTo>
                  <a:lnTo>
                    <a:pt x="223" y="589"/>
                  </a:lnTo>
                  <a:lnTo>
                    <a:pt x="208" y="592"/>
                  </a:lnTo>
                  <a:lnTo>
                    <a:pt x="193" y="593"/>
                  </a:lnTo>
                  <a:lnTo>
                    <a:pt x="193" y="593"/>
                  </a:lnTo>
                  <a:lnTo>
                    <a:pt x="187" y="592"/>
                  </a:lnTo>
                  <a:lnTo>
                    <a:pt x="182" y="592"/>
                  </a:lnTo>
                  <a:lnTo>
                    <a:pt x="177" y="592"/>
                  </a:lnTo>
                  <a:lnTo>
                    <a:pt x="172" y="595"/>
                  </a:lnTo>
                  <a:lnTo>
                    <a:pt x="168" y="597"/>
                  </a:lnTo>
                  <a:lnTo>
                    <a:pt x="164" y="601"/>
                  </a:lnTo>
                  <a:lnTo>
                    <a:pt x="161" y="608"/>
                  </a:lnTo>
                  <a:lnTo>
                    <a:pt x="161" y="614"/>
                  </a:lnTo>
                  <a:lnTo>
                    <a:pt x="161" y="617"/>
                  </a:lnTo>
                  <a:lnTo>
                    <a:pt x="161" y="617"/>
                  </a:lnTo>
                  <a:lnTo>
                    <a:pt x="161" y="621"/>
                  </a:lnTo>
                  <a:lnTo>
                    <a:pt x="163" y="625"/>
                  </a:lnTo>
                  <a:lnTo>
                    <a:pt x="165" y="629"/>
                  </a:lnTo>
                  <a:lnTo>
                    <a:pt x="168" y="633"/>
                  </a:lnTo>
                  <a:lnTo>
                    <a:pt x="172" y="635"/>
                  </a:lnTo>
                  <a:lnTo>
                    <a:pt x="176" y="638"/>
                  </a:lnTo>
                  <a:lnTo>
                    <a:pt x="180" y="639"/>
                  </a:lnTo>
                  <a:lnTo>
                    <a:pt x="184" y="639"/>
                  </a:lnTo>
                  <a:lnTo>
                    <a:pt x="184" y="639"/>
                  </a:lnTo>
                  <a:lnTo>
                    <a:pt x="204" y="639"/>
                  </a:lnTo>
                  <a:lnTo>
                    <a:pt x="224" y="637"/>
                  </a:lnTo>
                  <a:lnTo>
                    <a:pt x="244" y="633"/>
                  </a:lnTo>
                  <a:lnTo>
                    <a:pt x="262" y="626"/>
                  </a:lnTo>
                  <a:lnTo>
                    <a:pt x="282" y="620"/>
                  </a:lnTo>
                  <a:lnTo>
                    <a:pt x="299" y="610"/>
                  </a:lnTo>
                  <a:lnTo>
                    <a:pt x="316" y="601"/>
                  </a:lnTo>
                  <a:lnTo>
                    <a:pt x="330" y="589"/>
                  </a:lnTo>
                  <a:lnTo>
                    <a:pt x="344" y="576"/>
                  </a:lnTo>
                  <a:lnTo>
                    <a:pt x="356" y="562"/>
                  </a:lnTo>
                  <a:lnTo>
                    <a:pt x="367" y="546"/>
                  </a:lnTo>
                  <a:lnTo>
                    <a:pt x="375" y="529"/>
                  </a:lnTo>
                  <a:lnTo>
                    <a:pt x="381" y="512"/>
                  </a:lnTo>
                  <a:lnTo>
                    <a:pt x="385" y="493"/>
                  </a:lnTo>
                  <a:lnTo>
                    <a:pt x="385" y="472"/>
                  </a:lnTo>
                  <a:lnTo>
                    <a:pt x="382" y="451"/>
                  </a:lnTo>
                  <a:lnTo>
                    <a:pt x="382" y="451"/>
                  </a:lnTo>
                  <a:lnTo>
                    <a:pt x="380" y="436"/>
                  </a:lnTo>
                  <a:lnTo>
                    <a:pt x="376" y="422"/>
                  </a:lnTo>
                  <a:lnTo>
                    <a:pt x="372" y="409"/>
                  </a:lnTo>
                  <a:lnTo>
                    <a:pt x="367" y="397"/>
                  </a:lnTo>
                  <a:lnTo>
                    <a:pt x="360" y="387"/>
                  </a:lnTo>
                  <a:lnTo>
                    <a:pt x="354" y="376"/>
                  </a:lnTo>
                  <a:lnTo>
                    <a:pt x="346" y="366"/>
                  </a:lnTo>
                  <a:lnTo>
                    <a:pt x="338" y="358"/>
                  </a:lnTo>
                  <a:lnTo>
                    <a:pt x="330" y="349"/>
                  </a:lnTo>
                  <a:lnTo>
                    <a:pt x="321" y="342"/>
                  </a:lnTo>
                  <a:lnTo>
                    <a:pt x="301" y="328"/>
                  </a:lnTo>
                  <a:lnTo>
                    <a:pt x="279" y="317"/>
                  </a:lnTo>
                  <a:lnTo>
                    <a:pt x="257" y="307"/>
                  </a:lnTo>
                  <a:lnTo>
                    <a:pt x="257" y="307"/>
                  </a:lnTo>
                  <a:lnTo>
                    <a:pt x="233" y="295"/>
                  </a:lnTo>
                  <a:lnTo>
                    <a:pt x="221" y="290"/>
                  </a:lnTo>
                  <a:lnTo>
                    <a:pt x="210" y="286"/>
                  </a:lnTo>
                  <a:lnTo>
                    <a:pt x="210" y="286"/>
                  </a:lnTo>
                  <a:lnTo>
                    <a:pt x="176" y="276"/>
                  </a:lnTo>
                  <a:lnTo>
                    <a:pt x="142" y="263"/>
                  </a:lnTo>
                  <a:lnTo>
                    <a:pt x="108" y="248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68" y="230"/>
                  </a:lnTo>
                  <a:lnTo>
                    <a:pt x="63" y="226"/>
                  </a:lnTo>
                  <a:lnTo>
                    <a:pt x="58" y="222"/>
                  </a:lnTo>
                  <a:lnTo>
                    <a:pt x="55" y="218"/>
                  </a:lnTo>
                  <a:lnTo>
                    <a:pt x="54" y="213"/>
                  </a:lnTo>
                  <a:lnTo>
                    <a:pt x="53" y="208"/>
                  </a:lnTo>
                  <a:lnTo>
                    <a:pt x="53" y="204"/>
                  </a:lnTo>
                  <a:lnTo>
                    <a:pt x="54" y="198"/>
                  </a:lnTo>
                  <a:lnTo>
                    <a:pt x="55" y="195"/>
                  </a:lnTo>
                  <a:lnTo>
                    <a:pt x="59" y="191"/>
                  </a:lnTo>
                  <a:lnTo>
                    <a:pt x="63" y="187"/>
                  </a:lnTo>
                  <a:lnTo>
                    <a:pt x="67" y="183"/>
                  </a:lnTo>
                  <a:lnTo>
                    <a:pt x="72" y="180"/>
                  </a:lnTo>
                  <a:lnTo>
                    <a:pt x="79" y="178"/>
                  </a:lnTo>
                  <a:lnTo>
                    <a:pt x="85" y="175"/>
                  </a:lnTo>
                  <a:lnTo>
                    <a:pt x="92" y="174"/>
                  </a:lnTo>
                  <a:lnTo>
                    <a:pt x="92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1130"/>
            <p:cNvSpPr/>
            <p:nvPr/>
          </p:nvSpPr>
          <p:spPr bwMode="auto">
            <a:xfrm>
              <a:off x="4273551" y="4613275"/>
              <a:ext cx="3175" cy="1588"/>
            </a:xfrm>
            <a:custGeom>
              <a:cxnLst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" h="2">
                  <a:moveTo>
                    <a:pt x="5" y="2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1131"/>
            <p:cNvSpPr/>
            <p:nvPr/>
          </p:nvSpPr>
          <p:spPr bwMode="auto">
            <a:xfrm>
              <a:off x="4224338" y="4500563"/>
              <a:ext cx="153988" cy="254000"/>
            </a:xfrm>
            <a:custGeom>
              <a:cxnLst>
                <a:cxn ang="0">
                  <a:pos x="261" y="464"/>
                </a:cxn>
                <a:cxn ang="0">
                  <a:pos x="214" y="440"/>
                </a:cxn>
                <a:cxn ang="0">
                  <a:pos x="209" y="422"/>
                </a:cxn>
                <a:cxn ang="0">
                  <a:pos x="189" y="396"/>
                </a:cxn>
                <a:cxn ang="0">
                  <a:pos x="141" y="375"/>
                </a:cxn>
                <a:cxn ang="0">
                  <a:pos x="53" y="376"/>
                </a:cxn>
                <a:cxn ang="0">
                  <a:pos x="9" y="404"/>
                </a:cxn>
                <a:cxn ang="0">
                  <a:pos x="0" y="456"/>
                </a:cxn>
                <a:cxn ang="0">
                  <a:pos x="18" y="548"/>
                </a:cxn>
                <a:cxn ang="0">
                  <a:pos x="61" y="596"/>
                </a:cxn>
                <a:cxn ang="0">
                  <a:pos x="154" y="633"/>
                </a:cxn>
                <a:cxn ang="0">
                  <a:pos x="232" y="639"/>
                </a:cxn>
                <a:cxn ang="0">
                  <a:pos x="247" y="625"/>
                </a:cxn>
                <a:cxn ang="0">
                  <a:pos x="240" y="599"/>
                </a:cxn>
                <a:cxn ang="0">
                  <a:pos x="202" y="592"/>
                </a:cxn>
                <a:cxn ang="0">
                  <a:pos x="103" y="567"/>
                </a:cxn>
                <a:cxn ang="0">
                  <a:pos x="53" y="521"/>
                </a:cxn>
                <a:cxn ang="0">
                  <a:pos x="44" y="465"/>
                </a:cxn>
                <a:cxn ang="0">
                  <a:pos x="52" y="434"/>
                </a:cxn>
                <a:cxn ang="0">
                  <a:pos x="106" y="418"/>
                </a:cxn>
                <a:cxn ang="0">
                  <a:pos x="155" y="425"/>
                </a:cxn>
                <a:cxn ang="0">
                  <a:pos x="164" y="435"/>
                </a:cxn>
                <a:cxn ang="0">
                  <a:pos x="172" y="456"/>
                </a:cxn>
                <a:cxn ang="0">
                  <a:pos x="206" y="493"/>
                </a:cxn>
                <a:cxn ang="0">
                  <a:pos x="266" y="510"/>
                </a:cxn>
                <a:cxn ang="0">
                  <a:pos x="327" y="504"/>
                </a:cxn>
                <a:cxn ang="0">
                  <a:pos x="370" y="474"/>
                </a:cxn>
                <a:cxn ang="0">
                  <a:pos x="387" y="430"/>
                </a:cxn>
                <a:cxn ang="0">
                  <a:pos x="378" y="395"/>
                </a:cxn>
                <a:cxn ang="0">
                  <a:pos x="304" y="351"/>
                </a:cxn>
                <a:cxn ang="0">
                  <a:pos x="172" y="302"/>
                </a:cxn>
                <a:cxn ang="0">
                  <a:pos x="130" y="285"/>
                </a:cxn>
                <a:cxn ang="0">
                  <a:pos x="121" y="282"/>
                </a:cxn>
                <a:cxn ang="0">
                  <a:pos x="102" y="264"/>
                </a:cxn>
                <a:cxn ang="0">
                  <a:pos x="60" y="221"/>
                </a:cxn>
                <a:cxn ang="0">
                  <a:pos x="49" y="167"/>
                </a:cxn>
                <a:cxn ang="0">
                  <a:pos x="64" y="113"/>
                </a:cxn>
                <a:cxn ang="0">
                  <a:pos x="92" y="79"/>
                </a:cxn>
                <a:cxn ang="0">
                  <a:pos x="164" y="49"/>
                </a:cxn>
                <a:cxn ang="0">
                  <a:pos x="205" y="48"/>
                </a:cxn>
                <a:cxn ang="0">
                  <a:pos x="226" y="32"/>
                </a:cxn>
                <a:cxn ang="0">
                  <a:pos x="225" y="14"/>
                </a:cxn>
                <a:cxn ang="0">
                  <a:pos x="209" y="1"/>
                </a:cxn>
                <a:cxn ang="0">
                  <a:pos x="145" y="8"/>
                </a:cxn>
                <a:cxn ang="0">
                  <a:pos x="57" y="51"/>
                </a:cxn>
                <a:cxn ang="0">
                  <a:pos x="7" y="128"/>
                </a:cxn>
                <a:cxn ang="0">
                  <a:pos x="7" y="204"/>
                </a:cxn>
                <a:cxn ang="0">
                  <a:pos x="35" y="264"/>
                </a:cxn>
                <a:cxn ang="0">
                  <a:pos x="87" y="311"/>
                </a:cxn>
                <a:cxn ang="0">
                  <a:pos x="166" y="349"/>
                </a:cxn>
                <a:cxn ang="0">
                  <a:pos x="280" y="391"/>
                </a:cxn>
                <a:cxn ang="0">
                  <a:pos x="329" y="418"/>
                </a:cxn>
                <a:cxn ang="0">
                  <a:pos x="334" y="440"/>
                </a:cxn>
                <a:cxn ang="0">
                  <a:pos x="315" y="460"/>
                </a:cxn>
              </a:cxnLst>
              <a:rect l="0" t="0" r="r" b="b"/>
              <a:pathLst>
                <a:path w="387" h="639">
                  <a:moveTo>
                    <a:pt x="295" y="465"/>
                  </a:moveTo>
                  <a:lnTo>
                    <a:pt x="295" y="465"/>
                  </a:lnTo>
                  <a:lnTo>
                    <a:pt x="286" y="465"/>
                  </a:lnTo>
                  <a:lnTo>
                    <a:pt x="274" y="465"/>
                  </a:lnTo>
                  <a:lnTo>
                    <a:pt x="261" y="464"/>
                  </a:lnTo>
                  <a:lnTo>
                    <a:pt x="249" y="461"/>
                  </a:lnTo>
                  <a:lnTo>
                    <a:pt x="238" y="457"/>
                  </a:lnTo>
                  <a:lnTo>
                    <a:pt x="226" y="451"/>
                  </a:lnTo>
                  <a:lnTo>
                    <a:pt x="218" y="444"/>
                  </a:lnTo>
                  <a:lnTo>
                    <a:pt x="214" y="440"/>
                  </a:lnTo>
                  <a:lnTo>
                    <a:pt x="213" y="435"/>
                  </a:lnTo>
                  <a:lnTo>
                    <a:pt x="213" y="435"/>
                  </a:lnTo>
                  <a:lnTo>
                    <a:pt x="211" y="427"/>
                  </a:lnTo>
                  <a:lnTo>
                    <a:pt x="209" y="422"/>
                  </a:lnTo>
                  <a:lnTo>
                    <a:pt x="209" y="422"/>
                  </a:lnTo>
                  <a:lnTo>
                    <a:pt x="205" y="414"/>
                  </a:lnTo>
                  <a:lnTo>
                    <a:pt x="201" y="408"/>
                  </a:lnTo>
                  <a:lnTo>
                    <a:pt x="201" y="408"/>
                  </a:lnTo>
                  <a:lnTo>
                    <a:pt x="196" y="401"/>
                  </a:lnTo>
                  <a:lnTo>
                    <a:pt x="189" y="396"/>
                  </a:lnTo>
                  <a:lnTo>
                    <a:pt x="181" y="391"/>
                  </a:lnTo>
                  <a:lnTo>
                    <a:pt x="175" y="387"/>
                  </a:lnTo>
                  <a:lnTo>
                    <a:pt x="158" y="379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23" y="371"/>
                  </a:lnTo>
                  <a:lnTo>
                    <a:pt x="100" y="370"/>
                  </a:lnTo>
                  <a:lnTo>
                    <a:pt x="77" y="371"/>
                  </a:lnTo>
                  <a:lnTo>
                    <a:pt x="65" y="374"/>
                  </a:lnTo>
                  <a:lnTo>
                    <a:pt x="53" y="376"/>
                  </a:lnTo>
                  <a:lnTo>
                    <a:pt x="43" y="380"/>
                  </a:lnTo>
                  <a:lnTo>
                    <a:pt x="32" y="384"/>
                  </a:lnTo>
                  <a:lnTo>
                    <a:pt x="23" y="389"/>
                  </a:lnTo>
                  <a:lnTo>
                    <a:pt x="15" y="396"/>
                  </a:lnTo>
                  <a:lnTo>
                    <a:pt x="9" y="404"/>
                  </a:lnTo>
                  <a:lnTo>
                    <a:pt x="4" y="413"/>
                  </a:lnTo>
                  <a:lnTo>
                    <a:pt x="1" y="423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56"/>
                  </a:lnTo>
                  <a:lnTo>
                    <a:pt x="0" y="476"/>
                  </a:lnTo>
                  <a:lnTo>
                    <a:pt x="2" y="495"/>
                  </a:lnTo>
                  <a:lnTo>
                    <a:pt x="5" y="514"/>
                  </a:lnTo>
                  <a:lnTo>
                    <a:pt x="10" y="531"/>
                  </a:lnTo>
                  <a:lnTo>
                    <a:pt x="18" y="548"/>
                  </a:lnTo>
                  <a:lnTo>
                    <a:pt x="30" y="565"/>
                  </a:lnTo>
                  <a:lnTo>
                    <a:pt x="43" y="582"/>
                  </a:lnTo>
                  <a:lnTo>
                    <a:pt x="43" y="582"/>
                  </a:lnTo>
                  <a:lnTo>
                    <a:pt x="52" y="589"/>
                  </a:lnTo>
                  <a:lnTo>
                    <a:pt x="61" y="596"/>
                  </a:lnTo>
                  <a:lnTo>
                    <a:pt x="70" y="603"/>
                  </a:lnTo>
                  <a:lnTo>
                    <a:pt x="82" y="609"/>
                  </a:lnTo>
                  <a:lnTo>
                    <a:pt x="104" y="620"/>
                  </a:lnTo>
                  <a:lnTo>
                    <a:pt x="129" y="627"/>
                  </a:lnTo>
                  <a:lnTo>
                    <a:pt x="154" y="633"/>
                  </a:lnTo>
                  <a:lnTo>
                    <a:pt x="179" y="637"/>
                  </a:lnTo>
                  <a:lnTo>
                    <a:pt x="204" y="639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32" y="639"/>
                  </a:lnTo>
                  <a:lnTo>
                    <a:pt x="236" y="638"/>
                  </a:lnTo>
                  <a:lnTo>
                    <a:pt x="240" y="635"/>
                  </a:lnTo>
                  <a:lnTo>
                    <a:pt x="243" y="633"/>
                  </a:lnTo>
                  <a:lnTo>
                    <a:pt x="246" y="629"/>
                  </a:lnTo>
                  <a:lnTo>
                    <a:pt x="247" y="625"/>
                  </a:lnTo>
                  <a:lnTo>
                    <a:pt x="249" y="617"/>
                  </a:lnTo>
                  <a:lnTo>
                    <a:pt x="247" y="608"/>
                  </a:lnTo>
                  <a:lnTo>
                    <a:pt x="246" y="604"/>
                  </a:lnTo>
                  <a:lnTo>
                    <a:pt x="243" y="601"/>
                  </a:lnTo>
                  <a:lnTo>
                    <a:pt x="240" y="599"/>
                  </a:lnTo>
                  <a:lnTo>
                    <a:pt x="236" y="596"/>
                  </a:lnTo>
                  <a:lnTo>
                    <a:pt x="232" y="595"/>
                  </a:lnTo>
                  <a:lnTo>
                    <a:pt x="227" y="593"/>
                  </a:lnTo>
                  <a:lnTo>
                    <a:pt x="227" y="593"/>
                  </a:lnTo>
                  <a:lnTo>
                    <a:pt x="202" y="592"/>
                  </a:lnTo>
                  <a:lnTo>
                    <a:pt x="175" y="589"/>
                  </a:lnTo>
                  <a:lnTo>
                    <a:pt x="145" y="583"/>
                  </a:lnTo>
                  <a:lnTo>
                    <a:pt x="130" y="579"/>
                  </a:lnTo>
                  <a:lnTo>
                    <a:pt x="116" y="574"/>
                  </a:lnTo>
                  <a:lnTo>
                    <a:pt x="103" y="567"/>
                  </a:lnTo>
                  <a:lnTo>
                    <a:pt x="90" y="561"/>
                  </a:lnTo>
                  <a:lnTo>
                    <a:pt x="78" y="552"/>
                  </a:lnTo>
                  <a:lnTo>
                    <a:pt x="68" y="542"/>
                  </a:lnTo>
                  <a:lnTo>
                    <a:pt x="60" y="533"/>
                  </a:lnTo>
                  <a:lnTo>
                    <a:pt x="53" y="521"/>
                  </a:lnTo>
                  <a:lnTo>
                    <a:pt x="48" y="508"/>
                  </a:lnTo>
                  <a:lnTo>
                    <a:pt x="47" y="495"/>
                  </a:lnTo>
                  <a:lnTo>
                    <a:pt x="47" y="495"/>
                  </a:lnTo>
                  <a:lnTo>
                    <a:pt x="44" y="474"/>
                  </a:lnTo>
                  <a:lnTo>
                    <a:pt x="44" y="465"/>
                  </a:lnTo>
                  <a:lnTo>
                    <a:pt x="44" y="453"/>
                  </a:lnTo>
                  <a:lnTo>
                    <a:pt x="44" y="453"/>
                  </a:lnTo>
                  <a:lnTo>
                    <a:pt x="45" y="448"/>
                  </a:lnTo>
                  <a:lnTo>
                    <a:pt x="47" y="443"/>
                  </a:lnTo>
                  <a:lnTo>
                    <a:pt x="52" y="434"/>
                  </a:lnTo>
                  <a:lnTo>
                    <a:pt x="58" y="427"/>
                  </a:lnTo>
                  <a:lnTo>
                    <a:pt x="66" y="423"/>
                  </a:lnTo>
                  <a:lnTo>
                    <a:pt x="75" y="419"/>
                  </a:lnTo>
                  <a:lnTo>
                    <a:pt x="86" y="418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117" y="418"/>
                  </a:lnTo>
                  <a:lnTo>
                    <a:pt x="137" y="421"/>
                  </a:lnTo>
                  <a:lnTo>
                    <a:pt x="147" y="422"/>
                  </a:lnTo>
                  <a:lnTo>
                    <a:pt x="155" y="425"/>
                  </a:lnTo>
                  <a:lnTo>
                    <a:pt x="162" y="427"/>
                  </a:lnTo>
                  <a:lnTo>
                    <a:pt x="163" y="429"/>
                  </a:lnTo>
                  <a:lnTo>
                    <a:pt x="164" y="431"/>
                  </a:lnTo>
                  <a:lnTo>
                    <a:pt x="164" y="431"/>
                  </a:lnTo>
                  <a:lnTo>
                    <a:pt x="164" y="435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7" y="446"/>
                  </a:lnTo>
                  <a:lnTo>
                    <a:pt x="167" y="446"/>
                  </a:lnTo>
                  <a:lnTo>
                    <a:pt x="172" y="456"/>
                  </a:lnTo>
                  <a:lnTo>
                    <a:pt x="177" y="465"/>
                  </a:lnTo>
                  <a:lnTo>
                    <a:pt x="183" y="473"/>
                  </a:lnTo>
                  <a:lnTo>
                    <a:pt x="191" y="481"/>
                  </a:lnTo>
                  <a:lnTo>
                    <a:pt x="198" y="487"/>
                  </a:lnTo>
                  <a:lnTo>
                    <a:pt x="206" y="493"/>
                  </a:lnTo>
                  <a:lnTo>
                    <a:pt x="215" y="498"/>
                  </a:lnTo>
                  <a:lnTo>
                    <a:pt x="225" y="502"/>
                  </a:lnTo>
                  <a:lnTo>
                    <a:pt x="235" y="504"/>
                  </a:lnTo>
                  <a:lnTo>
                    <a:pt x="246" y="507"/>
                  </a:lnTo>
                  <a:lnTo>
                    <a:pt x="266" y="510"/>
                  </a:lnTo>
                  <a:lnTo>
                    <a:pt x="287" y="511"/>
                  </a:lnTo>
                  <a:lnTo>
                    <a:pt x="308" y="510"/>
                  </a:lnTo>
                  <a:lnTo>
                    <a:pt x="308" y="510"/>
                  </a:lnTo>
                  <a:lnTo>
                    <a:pt x="317" y="507"/>
                  </a:lnTo>
                  <a:lnTo>
                    <a:pt x="327" y="504"/>
                  </a:lnTo>
                  <a:lnTo>
                    <a:pt x="337" y="501"/>
                  </a:lnTo>
                  <a:lnTo>
                    <a:pt x="346" y="495"/>
                  </a:lnTo>
                  <a:lnTo>
                    <a:pt x="355" y="489"/>
                  </a:lnTo>
                  <a:lnTo>
                    <a:pt x="363" y="482"/>
                  </a:lnTo>
                  <a:lnTo>
                    <a:pt x="370" y="474"/>
                  </a:lnTo>
                  <a:lnTo>
                    <a:pt x="375" y="467"/>
                  </a:lnTo>
                  <a:lnTo>
                    <a:pt x="375" y="467"/>
                  </a:lnTo>
                  <a:lnTo>
                    <a:pt x="382" y="450"/>
                  </a:lnTo>
                  <a:lnTo>
                    <a:pt x="384" y="440"/>
                  </a:lnTo>
                  <a:lnTo>
                    <a:pt x="387" y="430"/>
                  </a:lnTo>
                  <a:lnTo>
                    <a:pt x="387" y="421"/>
                  </a:lnTo>
                  <a:lnTo>
                    <a:pt x="387" y="410"/>
                  </a:lnTo>
                  <a:lnTo>
                    <a:pt x="383" y="402"/>
                  </a:lnTo>
                  <a:lnTo>
                    <a:pt x="380" y="399"/>
                  </a:lnTo>
                  <a:lnTo>
                    <a:pt x="378" y="395"/>
                  </a:lnTo>
                  <a:lnTo>
                    <a:pt x="378" y="395"/>
                  </a:lnTo>
                  <a:lnTo>
                    <a:pt x="366" y="385"/>
                  </a:lnTo>
                  <a:lnTo>
                    <a:pt x="354" y="378"/>
                  </a:lnTo>
                  <a:lnTo>
                    <a:pt x="329" y="363"/>
                  </a:lnTo>
                  <a:lnTo>
                    <a:pt x="304" y="351"/>
                  </a:lnTo>
                  <a:lnTo>
                    <a:pt x="278" y="342"/>
                  </a:lnTo>
                  <a:lnTo>
                    <a:pt x="225" y="323"/>
                  </a:lnTo>
                  <a:lnTo>
                    <a:pt x="198" y="314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298"/>
                  </a:lnTo>
                  <a:lnTo>
                    <a:pt x="162" y="295"/>
                  </a:lnTo>
                  <a:lnTo>
                    <a:pt x="162" y="295"/>
                  </a:lnTo>
                  <a:lnTo>
                    <a:pt x="146" y="290"/>
                  </a:lnTo>
                  <a:lnTo>
                    <a:pt x="130" y="285"/>
                  </a:lnTo>
                  <a:lnTo>
                    <a:pt x="130" y="285"/>
                  </a:lnTo>
                  <a:lnTo>
                    <a:pt x="126" y="283"/>
                  </a:lnTo>
                  <a:lnTo>
                    <a:pt x="126" y="283"/>
                  </a:lnTo>
                  <a:lnTo>
                    <a:pt x="121" y="282"/>
                  </a:lnTo>
                  <a:lnTo>
                    <a:pt x="121" y="282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02" y="264"/>
                  </a:lnTo>
                  <a:lnTo>
                    <a:pt x="81" y="246"/>
                  </a:lnTo>
                  <a:lnTo>
                    <a:pt x="81" y="246"/>
                  </a:lnTo>
                  <a:lnTo>
                    <a:pt x="73" y="239"/>
                  </a:lnTo>
                  <a:lnTo>
                    <a:pt x="65" y="230"/>
                  </a:lnTo>
                  <a:lnTo>
                    <a:pt x="60" y="221"/>
                  </a:lnTo>
                  <a:lnTo>
                    <a:pt x="56" y="210"/>
                  </a:lnTo>
                  <a:lnTo>
                    <a:pt x="52" y="201"/>
                  </a:lnTo>
                  <a:lnTo>
                    <a:pt x="51" y="189"/>
                  </a:lnTo>
                  <a:lnTo>
                    <a:pt x="49" y="179"/>
                  </a:lnTo>
                  <a:lnTo>
                    <a:pt x="49" y="167"/>
                  </a:lnTo>
                  <a:lnTo>
                    <a:pt x="51" y="157"/>
                  </a:lnTo>
                  <a:lnTo>
                    <a:pt x="52" y="145"/>
                  </a:lnTo>
                  <a:lnTo>
                    <a:pt x="55" y="134"/>
                  </a:lnTo>
                  <a:lnTo>
                    <a:pt x="58" y="124"/>
                  </a:lnTo>
                  <a:lnTo>
                    <a:pt x="64" y="113"/>
                  </a:lnTo>
                  <a:lnTo>
                    <a:pt x="69" y="104"/>
                  </a:lnTo>
                  <a:lnTo>
                    <a:pt x="75" y="9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79"/>
                  </a:lnTo>
                  <a:lnTo>
                    <a:pt x="106" y="70"/>
                  </a:lnTo>
                  <a:lnTo>
                    <a:pt x="119" y="64"/>
                  </a:lnTo>
                  <a:lnTo>
                    <a:pt x="133" y="59"/>
                  </a:lnTo>
                  <a:lnTo>
                    <a:pt x="149" y="53"/>
                  </a:lnTo>
                  <a:lnTo>
                    <a:pt x="164" y="49"/>
                  </a:lnTo>
                  <a:lnTo>
                    <a:pt x="180" y="48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200" y="48"/>
                  </a:lnTo>
                  <a:lnTo>
                    <a:pt x="205" y="48"/>
                  </a:lnTo>
                  <a:lnTo>
                    <a:pt x="210" y="47"/>
                  </a:lnTo>
                  <a:lnTo>
                    <a:pt x="215" y="45"/>
                  </a:lnTo>
                  <a:lnTo>
                    <a:pt x="221" y="42"/>
                  </a:lnTo>
                  <a:lnTo>
                    <a:pt x="223" y="38"/>
                  </a:lnTo>
                  <a:lnTo>
                    <a:pt x="226" y="32"/>
                  </a:lnTo>
                  <a:lnTo>
                    <a:pt x="227" y="26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6" y="18"/>
                  </a:lnTo>
                  <a:lnTo>
                    <a:pt x="225" y="14"/>
                  </a:lnTo>
                  <a:lnTo>
                    <a:pt x="223" y="10"/>
                  </a:lnTo>
                  <a:lnTo>
                    <a:pt x="219" y="6"/>
                  </a:lnTo>
                  <a:lnTo>
                    <a:pt x="217" y="4"/>
                  </a:lnTo>
                  <a:lnTo>
                    <a:pt x="213" y="2"/>
                  </a:lnTo>
                  <a:lnTo>
                    <a:pt x="209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84" y="1"/>
                  </a:lnTo>
                  <a:lnTo>
                    <a:pt x="164" y="4"/>
                  </a:lnTo>
                  <a:lnTo>
                    <a:pt x="145" y="8"/>
                  </a:lnTo>
                  <a:lnTo>
                    <a:pt x="125" y="13"/>
                  </a:lnTo>
                  <a:lnTo>
                    <a:pt x="107" y="21"/>
                  </a:lnTo>
                  <a:lnTo>
                    <a:pt x="89" y="28"/>
                  </a:lnTo>
                  <a:lnTo>
                    <a:pt x="73" y="39"/>
                  </a:lnTo>
                  <a:lnTo>
                    <a:pt x="57" y="51"/>
                  </a:lnTo>
                  <a:lnTo>
                    <a:pt x="43" y="62"/>
                  </a:lnTo>
                  <a:lnTo>
                    <a:pt x="31" y="77"/>
                  </a:lnTo>
                  <a:lnTo>
                    <a:pt x="21" y="93"/>
                  </a:lnTo>
                  <a:lnTo>
                    <a:pt x="13" y="110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2" y="167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7" y="204"/>
                  </a:lnTo>
                  <a:lnTo>
                    <a:pt x="11" y="217"/>
                  </a:lnTo>
                  <a:lnTo>
                    <a:pt x="17" y="230"/>
                  </a:lnTo>
                  <a:lnTo>
                    <a:pt x="22" y="242"/>
                  </a:lnTo>
                  <a:lnTo>
                    <a:pt x="27" y="253"/>
                  </a:lnTo>
                  <a:lnTo>
                    <a:pt x="35" y="264"/>
                  </a:lnTo>
                  <a:lnTo>
                    <a:pt x="41" y="273"/>
                  </a:lnTo>
                  <a:lnTo>
                    <a:pt x="49" y="282"/>
                  </a:lnTo>
                  <a:lnTo>
                    <a:pt x="58" y="290"/>
                  </a:lnTo>
                  <a:lnTo>
                    <a:pt x="68" y="298"/>
                  </a:lnTo>
                  <a:lnTo>
                    <a:pt x="87" y="311"/>
                  </a:lnTo>
                  <a:lnTo>
                    <a:pt x="108" y="323"/>
                  </a:lnTo>
                  <a:lnTo>
                    <a:pt x="132" y="332"/>
                  </a:lnTo>
                  <a:lnTo>
                    <a:pt x="132" y="332"/>
                  </a:lnTo>
                  <a:lnTo>
                    <a:pt x="154" y="345"/>
                  </a:lnTo>
                  <a:lnTo>
                    <a:pt x="166" y="349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13" y="365"/>
                  </a:lnTo>
                  <a:lnTo>
                    <a:pt x="247" y="378"/>
                  </a:lnTo>
                  <a:lnTo>
                    <a:pt x="280" y="391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20" y="409"/>
                  </a:lnTo>
                  <a:lnTo>
                    <a:pt x="325" y="413"/>
                  </a:lnTo>
                  <a:lnTo>
                    <a:pt x="329" y="418"/>
                  </a:lnTo>
                  <a:lnTo>
                    <a:pt x="332" y="422"/>
                  </a:lnTo>
                  <a:lnTo>
                    <a:pt x="334" y="426"/>
                  </a:lnTo>
                  <a:lnTo>
                    <a:pt x="336" y="431"/>
                  </a:lnTo>
                  <a:lnTo>
                    <a:pt x="334" y="436"/>
                  </a:lnTo>
                  <a:lnTo>
                    <a:pt x="334" y="440"/>
                  </a:lnTo>
                  <a:lnTo>
                    <a:pt x="332" y="444"/>
                  </a:lnTo>
                  <a:lnTo>
                    <a:pt x="329" y="450"/>
                  </a:lnTo>
                  <a:lnTo>
                    <a:pt x="325" y="453"/>
                  </a:lnTo>
                  <a:lnTo>
                    <a:pt x="320" y="456"/>
                  </a:lnTo>
                  <a:lnTo>
                    <a:pt x="315" y="460"/>
                  </a:lnTo>
                  <a:lnTo>
                    <a:pt x="310" y="463"/>
                  </a:lnTo>
                  <a:lnTo>
                    <a:pt x="303" y="464"/>
                  </a:lnTo>
                  <a:lnTo>
                    <a:pt x="295" y="465"/>
                  </a:lnTo>
                  <a:lnTo>
                    <a:pt x="295" y="4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1132"/>
            <p:cNvSpPr/>
            <p:nvPr/>
          </p:nvSpPr>
          <p:spPr bwMode="auto">
            <a:xfrm>
              <a:off x="4295776" y="4462463"/>
              <a:ext cx="95250" cy="55563"/>
            </a:xfrm>
            <a:custGeom>
              <a:cxnLst>
                <a:cxn ang="0">
                  <a:pos x="242" y="113"/>
                </a:cxn>
                <a:cxn ang="0">
                  <a:pos x="238" y="69"/>
                </a:cxn>
                <a:cxn ang="0">
                  <a:pos x="231" y="49"/>
                </a:cxn>
                <a:cxn ang="0">
                  <a:pos x="218" y="31"/>
                </a:cxn>
                <a:cxn ang="0">
                  <a:pos x="208" y="22"/>
                </a:cxn>
                <a:cxn ang="0">
                  <a:pos x="186" y="10"/>
                </a:cxn>
                <a:cxn ang="0">
                  <a:pos x="159" y="3"/>
                </a:cxn>
                <a:cxn ang="0">
                  <a:pos x="133" y="1"/>
                </a:cxn>
                <a:cxn ang="0">
                  <a:pos x="120" y="0"/>
                </a:cxn>
                <a:cxn ang="0">
                  <a:pos x="82" y="3"/>
                </a:cxn>
                <a:cxn ang="0">
                  <a:pos x="56" y="10"/>
                </a:cxn>
                <a:cxn ang="0">
                  <a:pos x="32" y="20"/>
                </a:cxn>
                <a:cxn ang="0">
                  <a:pos x="22" y="28"/>
                </a:cxn>
                <a:cxn ang="0">
                  <a:pos x="10" y="47"/>
                </a:cxn>
                <a:cxn ang="0">
                  <a:pos x="4" y="69"/>
                </a:cxn>
                <a:cxn ang="0">
                  <a:pos x="1" y="94"/>
                </a:cxn>
                <a:cxn ang="0">
                  <a:pos x="0" y="116"/>
                </a:cxn>
                <a:cxn ang="0">
                  <a:pos x="2" y="125"/>
                </a:cxn>
                <a:cxn ang="0">
                  <a:pos x="8" y="132"/>
                </a:cxn>
                <a:cxn ang="0">
                  <a:pos x="14" y="137"/>
                </a:cxn>
                <a:cxn ang="0">
                  <a:pos x="31" y="137"/>
                </a:cxn>
                <a:cxn ang="0">
                  <a:pos x="39" y="132"/>
                </a:cxn>
                <a:cxn ang="0">
                  <a:pos x="44" y="125"/>
                </a:cxn>
                <a:cxn ang="0">
                  <a:pos x="46" y="116"/>
                </a:cxn>
                <a:cxn ang="0">
                  <a:pos x="47" y="99"/>
                </a:cxn>
                <a:cxn ang="0">
                  <a:pos x="53" y="74"/>
                </a:cxn>
                <a:cxn ang="0">
                  <a:pos x="68" y="57"/>
                </a:cxn>
                <a:cxn ang="0">
                  <a:pos x="93" y="48"/>
                </a:cxn>
                <a:cxn ang="0">
                  <a:pos x="110" y="47"/>
                </a:cxn>
                <a:cxn ang="0">
                  <a:pos x="152" y="48"/>
                </a:cxn>
                <a:cxn ang="0">
                  <a:pos x="167" y="52"/>
                </a:cxn>
                <a:cxn ang="0">
                  <a:pos x="183" y="62"/>
                </a:cxn>
                <a:cxn ang="0">
                  <a:pos x="191" y="77"/>
                </a:cxn>
                <a:cxn ang="0">
                  <a:pos x="195" y="94"/>
                </a:cxn>
                <a:cxn ang="0">
                  <a:pos x="196" y="113"/>
                </a:cxn>
                <a:cxn ang="0">
                  <a:pos x="199" y="122"/>
                </a:cxn>
                <a:cxn ang="0">
                  <a:pos x="204" y="129"/>
                </a:cxn>
                <a:cxn ang="0">
                  <a:pos x="221" y="134"/>
                </a:cxn>
                <a:cxn ang="0">
                  <a:pos x="233" y="132"/>
                </a:cxn>
                <a:cxn ang="0">
                  <a:pos x="238" y="126"/>
                </a:cxn>
                <a:cxn ang="0">
                  <a:pos x="242" y="117"/>
                </a:cxn>
                <a:cxn ang="0">
                  <a:pos x="242" y="113"/>
                </a:cxn>
              </a:cxnLst>
              <a:rect l="0" t="0" r="r" b="b"/>
              <a:pathLst>
                <a:path w="241" h="138">
                  <a:moveTo>
                    <a:pt x="242" y="113"/>
                  </a:moveTo>
                  <a:lnTo>
                    <a:pt x="242" y="113"/>
                  </a:lnTo>
                  <a:lnTo>
                    <a:pt x="239" y="91"/>
                  </a:lnTo>
                  <a:lnTo>
                    <a:pt x="238" y="69"/>
                  </a:lnTo>
                  <a:lnTo>
                    <a:pt x="235" y="58"/>
                  </a:lnTo>
                  <a:lnTo>
                    <a:pt x="231" y="49"/>
                  </a:lnTo>
                  <a:lnTo>
                    <a:pt x="226" y="40"/>
                  </a:lnTo>
                  <a:lnTo>
                    <a:pt x="218" y="31"/>
                  </a:lnTo>
                  <a:lnTo>
                    <a:pt x="218" y="31"/>
                  </a:lnTo>
                  <a:lnTo>
                    <a:pt x="208" y="22"/>
                  </a:lnTo>
                  <a:lnTo>
                    <a:pt x="197" y="15"/>
                  </a:lnTo>
                  <a:lnTo>
                    <a:pt x="186" y="10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1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5" y="2"/>
                  </a:lnTo>
                  <a:lnTo>
                    <a:pt x="82" y="3"/>
                  </a:lnTo>
                  <a:lnTo>
                    <a:pt x="69" y="6"/>
                  </a:lnTo>
                  <a:lnTo>
                    <a:pt x="56" y="10"/>
                  </a:lnTo>
                  <a:lnTo>
                    <a:pt x="43" y="14"/>
                  </a:lnTo>
                  <a:lnTo>
                    <a:pt x="32" y="2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5" y="36"/>
                  </a:lnTo>
                  <a:lnTo>
                    <a:pt x="10" y="47"/>
                  </a:lnTo>
                  <a:lnTo>
                    <a:pt x="6" y="57"/>
                  </a:lnTo>
                  <a:lnTo>
                    <a:pt x="4" y="69"/>
                  </a:lnTo>
                  <a:lnTo>
                    <a:pt x="1" y="81"/>
                  </a:lnTo>
                  <a:lnTo>
                    <a:pt x="1" y="9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5"/>
                  </a:lnTo>
                  <a:lnTo>
                    <a:pt x="4" y="129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4" y="137"/>
                  </a:lnTo>
                  <a:lnTo>
                    <a:pt x="23" y="138"/>
                  </a:lnTo>
                  <a:lnTo>
                    <a:pt x="31" y="137"/>
                  </a:lnTo>
                  <a:lnTo>
                    <a:pt x="35" y="134"/>
                  </a:lnTo>
                  <a:lnTo>
                    <a:pt x="39" y="132"/>
                  </a:lnTo>
                  <a:lnTo>
                    <a:pt x="42" y="129"/>
                  </a:lnTo>
                  <a:lnTo>
                    <a:pt x="44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99"/>
                  </a:lnTo>
                  <a:lnTo>
                    <a:pt x="49" y="86"/>
                  </a:lnTo>
                  <a:lnTo>
                    <a:pt x="53" y="74"/>
                  </a:lnTo>
                  <a:lnTo>
                    <a:pt x="60" y="65"/>
                  </a:lnTo>
                  <a:lnTo>
                    <a:pt x="68" y="57"/>
                  </a:lnTo>
                  <a:lnTo>
                    <a:pt x="80" y="52"/>
                  </a:lnTo>
                  <a:lnTo>
                    <a:pt x="93" y="48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38" y="47"/>
                  </a:lnTo>
                  <a:lnTo>
                    <a:pt x="152" y="48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76" y="56"/>
                  </a:lnTo>
                  <a:lnTo>
                    <a:pt x="183" y="62"/>
                  </a:lnTo>
                  <a:lnTo>
                    <a:pt x="188" y="69"/>
                  </a:lnTo>
                  <a:lnTo>
                    <a:pt x="191" y="77"/>
                  </a:lnTo>
                  <a:lnTo>
                    <a:pt x="193" y="85"/>
                  </a:lnTo>
                  <a:lnTo>
                    <a:pt x="195" y="94"/>
                  </a:lnTo>
                  <a:lnTo>
                    <a:pt x="196" y="113"/>
                  </a:lnTo>
                  <a:lnTo>
                    <a:pt x="196" y="113"/>
                  </a:lnTo>
                  <a:lnTo>
                    <a:pt x="196" y="117"/>
                  </a:lnTo>
                  <a:lnTo>
                    <a:pt x="199" y="122"/>
                  </a:lnTo>
                  <a:lnTo>
                    <a:pt x="201" y="126"/>
                  </a:lnTo>
                  <a:lnTo>
                    <a:pt x="204" y="129"/>
                  </a:lnTo>
                  <a:lnTo>
                    <a:pt x="212" y="133"/>
                  </a:lnTo>
                  <a:lnTo>
                    <a:pt x="221" y="134"/>
                  </a:lnTo>
                  <a:lnTo>
                    <a:pt x="229" y="133"/>
                  </a:lnTo>
                  <a:lnTo>
                    <a:pt x="233" y="132"/>
                  </a:lnTo>
                  <a:lnTo>
                    <a:pt x="235" y="129"/>
                  </a:lnTo>
                  <a:lnTo>
                    <a:pt x="238" y="126"/>
                  </a:lnTo>
                  <a:lnTo>
                    <a:pt x="240" y="122"/>
                  </a:lnTo>
                  <a:lnTo>
                    <a:pt x="242" y="117"/>
                  </a:lnTo>
                  <a:lnTo>
                    <a:pt x="242" y="113"/>
                  </a:lnTo>
                  <a:lnTo>
                    <a:pt x="242" y="1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1133"/>
            <p:cNvSpPr>
              <a:spLocks noEditPoints="1"/>
            </p:cNvSpPr>
            <p:nvPr/>
          </p:nvSpPr>
          <p:spPr bwMode="auto">
            <a:xfrm>
              <a:off x="4151313" y="4432300"/>
              <a:ext cx="385763" cy="382588"/>
            </a:xfrm>
            <a:custGeom>
              <a:cxnLst>
                <a:cxn ang="0">
                  <a:pos x="822" y="97"/>
                </a:cxn>
                <a:cxn ang="0">
                  <a:pos x="713" y="47"/>
                </a:cxn>
                <a:cxn ang="0">
                  <a:pos x="508" y="2"/>
                </a:cxn>
                <a:cxn ang="0">
                  <a:pos x="410" y="7"/>
                </a:cxn>
                <a:cxn ang="0">
                  <a:pos x="266" y="28"/>
                </a:cxn>
                <a:cxn ang="0">
                  <a:pos x="160" y="78"/>
                </a:cxn>
                <a:cxn ang="0">
                  <a:pos x="92" y="148"/>
                </a:cxn>
                <a:cxn ang="0">
                  <a:pos x="34" y="259"/>
                </a:cxn>
                <a:cxn ang="0">
                  <a:pos x="7" y="381"/>
                </a:cxn>
                <a:cxn ang="0">
                  <a:pos x="0" y="531"/>
                </a:cxn>
                <a:cxn ang="0">
                  <a:pos x="28" y="650"/>
                </a:cxn>
                <a:cxn ang="0">
                  <a:pos x="88" y="760"/>
                </a:cxn>
                <a:cxn ang="0">
                  <a:pos x="173" y="846"/>
                </a:cxn>
                <a:cxn ang="0">
                  <a:pos x="293" y="918"/>
                </a:cxn>
                <a:cxn ang="0">
                  <a:pos x="389" y="950"/>
                </a:cxn>
                <a:cxn ang="0">
                  <a:pos x="551" y="964"/>
                </a:cxn>
                <a:cxn ang="0">
                  <a:pos x="620" y="955"/>
                </a:cxn>
                <a:cxn ang="0">
                  <a:pos x="731" y="925"/>
                </a:cxn>
                <a:cxn ang="0">
                  <a:pos x="836" y="875"/>
                </a:cxn>
                <a:cxn ang="0">
                  <a:pos x="896" y="807"/>
                </a:cxn>
                <a:cxn ang="0">
                  <a:pos x="938" y="696"/>
                </a:cxn>
                <a:cxn ang="0">
                  <a:pos x="972" y="462"/>
                </a:cxn>
                <a:cxn ang="0">
                  <a:pos x="975" y="377"/>
                </a:cxn>
                <a:cxn ang="0">
                  <a:pos x="955" y="270"/>
                </a:cxn>
                <a:cxn ang="0">
                  <a:pos x="908" y="173"/>
                </a:cxn>
                <a:cxn ang="0">
                  <a:pos x="922" y="475"/>
                </a:cxn>
                <a:cxn ang="0">
                  <a:pos x="914" y="555"/>
                </a:cxn>
                <a:cxn ang="0">
                  <a:pos x="890" y="695"/>
                </a:cxn>
                <a:cxn ang="0">
                  <a:pos x="835" y="810"/>
                </a:cxn>
                <a:cxn ang="0">
                  <a:pos x="754" y="869"/>
                </a:cxn>
                <a:cxn ang="0">
                  <a:pos x="633" y="903"/>
                </a:cxn>
                <a:cxn ang="0">
                  <a:pos x="555" y="920"/>
                </a:cxn>
                <a:cxn ang="0">
                  <a:pos x="428" y="912"/>
                </a:cxn>
                <a:cxn ang="0">
                  <a:pos x="311" y="875"/>
                </a:cxn>
                <a:cxn ang="0">
                  <a:pos x="211" y="811"/>
                </a:cxn>
                <a:cxn ang="0">
                  <a:pos x="126" y="731"/>
                </a:cxn>
                <a:cxn ang="0">
                  <a:pos x="73" y="641"/>
                </a:cxn>
                <a:cxn ang="0">
                  <a:pos x="46" y="540"/>
                </a:cxn>
                <a:cxn ang="0">
                  <a:pos x="50" y="372"/>
                </a:cxn>
                <a:cxn ang="0">
                  <a:pos x="81" y="254"/>
                </a:cxn>
                <a:cxn ang="0">
                  <a:pos x="130" y="174"/>
                </a:cxn>
                <a:cxn ang="0">
                  <a:pos x="219" y="101"/>
                </a:cxn>
                <a:cxn ang="0">
                  <a:pos x="319" y="63"/>
                </a:cxn>
                <a:cxn ang="0">
                  <a:pos x="455" y="51"/>
                </a:cxn>
                <a:cxn ang="0">
                  <a:pos x="475" y="50"/>
                </a:cxn>
                <a:cxn ang="0">
                  <a:pos x="527" y="49"/>
                </a:cxn>
                <a:cxn ang="0">
                  <a:pos x="637" y="70"/>
                </a:cxn>
                <a:cxn ang="0">
                  <a:pos x="768" y="118"/>
                </a:cxn>
                <a:cxn ang="0">
                  <a:pos x="863" y="193"/>
                </a:cxn>
                <a:cxn ang="0">
                  <a:pos x="907" y="271"/>
                </a:cxn>
                <a:cxn ang="0">
                  <a:pos x="930" y="393"/>
                </a:cxn>
                <a:cxn ang="0">
                  <a:pos x="922" y="475"/>
                </a:cxn>
              </a:cxnLst>
              <a:rect l="0" t="0" r="r" b="b"/>
              <a:pathLst>
                <a:path w="975" h="964">
                  <a:moveTo>
                    <a:pt x="879" y="142"/>
                  </a:moveTo>
                  <a:lnTo>
                    <a:pt x="879" y="142"/>
                  </a:lnTo>
                  <a:lnTo>
                    <a:pt x="861" y="125"/>
                  </a:lnTo>
                  <a:lnTo>
                    <a:pt x="843" y="110"/>
                  </a:lnTo>
                  <a:lnTo>
                    <a:pt x="822" y="97"/>
                  </a:lnTo>
                  <a:lnTo>
                    <a:pt x="801" y="84"/>
                  </a:lnTo>
                  <a:lnTo>
                    <a:pt x="780" y="74"/>
                  </a:lnTo>
                  <a:lnTo>
                    <a:pt x="758" y="64"/>
                  </a:lnTo>
                  <a:lnTo>
                    <a:pt x="735" y="55"/>
                  </a:lnTo>
                  <a:lnTo>
                    <a:pt x="713" y="47"/>
                  </a:lnTo>
                  <a:lnTo>
                    <a:pt x="667" y="34"/>
                  </a:lnTo>
                  <a:lnTo>
                    <a:pt x="619" y="23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08" y="2"/>
                  </a:lnTo>
                  <a:lnTo>
                    <a:pt x="491" y="0"/>
                  </a:lnTo>
                  <a:lnTo>
                    <a:pt x="474" y="2"/>
                  </a:lnTo>
                  <a:lnTo>
                    <a:pt x="457" y="6"/>
                  </a:lnTo>
                  <a:lnTo>
                    <a:pt x="457" y="6"/>
                  </a:lnTo>
                  <a:lnTo>
                    <a:pt x="410" y="7"/>
                  </a:lnTo>
                  <a:lnTo>
                    <a:pt x="361" y="10"/>
                  </a:lnTo>
                  <a:lnTo>
                    <a:pt x="336" y="13"/>
                  </a:lnTo>
                  <a:lnTo>
                    <a:pt x="313" y="17"/>
                  </a:lnTo>
                  <a:lnTo>
                    <a:pt x="289" y="21"/>
                  </a:lnTo>
                  <a:lnTo>
                    <a:pt x="266" y="28"/>
                  </a:lnTo>
                  <a:lnTo>
                    <a:pt x="243" y="34"/>
                  </a:lnTo>
                  <a:lnTo>
                    <a:pt x="221" y="44"/>
                  </a:lnTo>
                  <a:lnTo>
                    <a:pt x="200" y="53"/>
                  </a:lnTo>
                  <a:lnTo>
                    <a:pt x="179" y="64"/>
                  </a:lnTo>
                  <a:lnTo>
                    <a:pt x="160" y="78"/>
                  </a:lnTo>
                  <a:lnTo>
                    <a:pt x="140" y="92"/>
                  </a:lnTo>
                  <a:lnTo>
                    <a:pt x="123" y="109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92" y="148"/>
                  </a:lnTo>
                  <a:lnTo>
                    <a:pt x="77" y="169"/>
                  </a:lnTo>
                  <a:lnTo>
                    <a:pt x="64" y="191"/>
                  </a:lnTo>
                  <a:lnTo>
                    <a:pt x="52" y="214"/>
                  </a:lnTo>
                  <a:lnTo>
                    <a:pt x="43" y="237"/>
                  </a:lnTo>
                  <a:lnTo>
                    <a:pt x="34" y="259"/>
                  </a:lnTo>
                  <a:lnTo>
                    <a:pt x="26" y="283"/>
                  </a:lnTo>
                  <a:lnTo>
                    <a:pt x="20" y="306"/>
                  </a:lnTo>
                  <a:lnTo>
                    <a:pt x="15" y="331"/>
                  </a:lnTo>
                  <a:lnTo>
                    <a:pt x="11" y="356"/>
                  </a:lnTo>
                  <a:lnTo>
                    <a:pt x="7" y="381"/>
                  </a:lnTo>
                  <a:lnTo>
                    <a:pt x="4" y="406"/>
                  </a:lnTo>
                  <a:lnTo>
                    <a:pt x="0" y="455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531"/>
                  </a:lnTo>
                  <a:lnTo>
                    <a:pt x="3" y="555"/>
                  </a:lnTo>
                  <a:lnTo>
                    <a:pt x="7" y="578"/>
                  </a:lnTo>
                  <a:lnTo>
                    <a:pt x="12" y="602"/>
                  </a:lnTo>
                  <a:lnTo>
                    <a:pt x="20" y="627"/>
                  </a:lnTo>
                  <a:lnTo>
                    <a:pt x="28" y="650"/>
                  </a:lnTo>
                  <a:lnTo>
                    <a:pt x="37" y="674"/>
                  </a:lnTo>
                  <a:lnTo>
                    <a:pt x="49" y="696"/>
                  </a:lnTo>
                  <a:lnTo>
                    <a:pt x="60" y="718"/>
                  </a:lnTo>
                  <a:lnTo>
                    <a:pt x="73" y="741"/>
                  </a:lnTo>
                  <a:lnTo>
                    <a:pt x="88" y="760"/>
                  </a:lnTo>
                  <a:lnTo>
                    <a:pt x="103" y="781"/>
                  </a:lnTo>
                  <a:lnTo>
                    <a:pt x="119" y="799"/>
                  </a:lnTo>
                  <a:lnTo>
                    <a:pt x="136" y="816"/>
                  </a:lnTo>
                  <a:lnTo>
                    <a:pt x="154" y="832"/>
                  </a:lnTo>
                  <a:lnTo>
                    <a:pt x="173" y="846"/>
                  </a:lnTo>
                  <a:lnTo>
                    <a:pt x="173" y="846"/>
                  </a:lnTo>
                  <a:lnTo>
                    <a:pt x="211" y="873"/>
                  </a:lnTo>
                  <a:lnTo>
                    <a:pt x="251" y="896"/>
                  </a:lnTo>
                  <a:lnTo>
                    <a:pt x="272" y="908"/>
                  </a:lnTo>
                  <a:lnTo>
                    <a:pt x="293" y="918"/>
                  </a:lnTo>
                  <a:lnTo>
                    <a:pt x="315" y="928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62" y="945"/>
                  </a:lnTo>
                  <a:lnTo>
                    <a:pt x="389" y="950"/>
                  </a:lnTo>
                  <a:lnTo>
                    <a:pt x="416" y="955"/>
                  </a:lnTo>
                  <a:lnTo>
                    <a:pt x="442" y="958"/>
                  </a:lnTo>
                  <a:lnTo>
                    <a:pt x="470" y="960"/>
                  </a:lnTo>
                  <a:lnTo>
                    <a:pt x="497" y="962"/>
                  </a:lnTo>
                  <a:lnTo>
                    <a:pt x="551" y="964"/>
                  </a:lnTo>
                  <a:lnTo>
                    <a:pt x="551" y="964"/>
                  </a:lnTo>
                  <a:lnTo>
                    <a:pt x="564" y="964"/>
                  </a:lnTo>
                  <a:lnTo>
                    <a:pt x="574" y="964"/>
                  </a:lnTo>
                  <a:lnTo>
                    <a:pt x="598" y="960"/>
                  </a:lnTo>
                  <a:lnTo>
                    <a:pt x="620" y="955"/>
                  </a:lnTo>
                  <a:lnTo>
                    <a:pt x="642" y="948"/>
                  </a:lnTo>
                  <a:lnTo>
                    <a:pt x="687" y="934"/>
                  </a:lnTo>
                  <a:lnTo>
                    <a:pt x="709" y="929"/>
                  </a:lnTo>
                  <a:lnTo>
                    <a:pt x="731" y="925"/>
                  </a:lnTo>
                  <a:lnTo>
                    <a:pt x="731" y="925"/>
                  </a:lnTo>
                  <a:lnTo>
                    <a:pt x="752" y="920"/>
                  </a:lnTo>
                  <a:lnTo>
                    <a:pt x="773" y="912"/>
                  </a:lnTo>
                  <a:lnTo>
                    <a:pt x="795" y="903"/>
                  </a:lnTo>
                  <a:lnTo>
                    <a:pt x="816" y="890"/>
                  </a:lnTo>
                  <a:lnTo>
                    <a:pt x="836" y="875"/>
                  </a:lnTo>
                  <a:lnTo>
                    <a:pt x="854" y="861"/>
                  </a:lnTo>
                  <a:lnTo>
                    <a:pt x="870" y="844"/>
                  </a:lnTo>
                  <a:lnTo>
                    <a:pt x="883" y="827"/>
                  </a:lnTo>
                  <a:lnTo>
                    <a:pt x="883" y="827"/>
                  </a:lnTo>
                  <a:lnTo>
                    <a:pt x="896" y="807"/>
                  </a:lnTo>
                  <a:lnTo>
                    <a:pt x="907" y="785"/>
                  </a:lnTo>
                  <a:lnTo>
                    <a:pt x="916" y="764"/>
                  </a:lnTo>
                  <a:lnTo>
                    <a:pt x="925" y="742"/>
                  </a:lnTo>
                  <a:lnTo>
                    <a:pt x="931" y="720"/>
                  </a:lnTo>
                  <a:lnTo>
                    <a:pt x="938" y="696"/>
                  </a:lnTo>
                  <a:lnTo>
                    <a:pt x="943" y="674"/>
                  </a:lnTo>
                  <a:lnTo>
                    <a:pt x="949" y="650"/>
                  </a:lnTo>
                  <a:lnTo>
                    <a:pt x="956" y="603"/>
                  </a:lnTo>
                  <a:lnTo>
                    <a:pt x="962" y="556"/>
                  </a:lnTo>
                  <a:lnTo>
                    <a:pt x="972" y="462"/>
                  </a:lnTo>
                  <a:lnTo>
                    <a:pt x="972" y="462"/>
                  </a:lnTo>
                  <a:lnTo>
                    <a:pt x="973" y="441"/>
                  </a:lnTo>
                  <a:lnTo>
                    <a:pt x="975" y="420"/>
                  </a:lnTo>
                  <a:lnTo>
                    <a:pt x="975" y="399"/>
                  </a:lnTo>
                  <a:lnTo>
                    <a:pt x="975" y="377"/>
                  </a:lnTo>
                  <a:lnTo>
                    <a:pt x="972" y="355"/>
                  </a:lnTo>
                  <a:lnTo>
                    <a:pt x="969" y="334"/>
                  </a:lnTo>
                  <a:lnTo>
                    <a:pt x="966" y="312"/>
                  </a:lnTo>
                  <a:lnTo>
                    <a:pt x="962" y="291"/>
                  </a:lnTo>
                  <a:lnTo>
                    <a:pt x="955" y="270"/>
                  </a:lnTo>
                  <a:lnTo>
                    <a:pt x="949" y="249"/>
                  </a:lnTo>
                  <a:lnTo>
                    <a:pt x="939" y="229"/>
                  </a:lnTo>
                  <a:lnTo>
                    <a:pt x="930" y="210"/>
                  </a:lnTo>
                  <a:lnTo>
                    <a:pt x="920" y="191"/>
                  </a:lnTo>
                  <a:lnTo>
                    <a:pt x="908" y="173"/>
                  </a:lnTo>
                  <a:lnTo>
                    <a:pt x="895" y="157"/>
                  </a:lnTo>
                  <a:lnTo>
                    <a:pt x="879" y="142"/>
                  </a:lnTo>
                  <a:lnTo>
                    <a:pt x="879" y="142"/>
                  </a:lnTo>
                  <a:close/>
                  <a:moveTo>
                    <a:pt x="922" y="475"/>
                  </a:moveTo>
                  <a:lnTo>
                    <a:pt x="922" y="475"/>
                  </a:lnTo>
                  <a:lnTo>
                    <a:pt x="920" y="486"/>
                  </a:lnTo>
                  <a:lnTo>
                    <a:pt x="918" y="495"/>
                  </a:lnTo>
                  <a:lnTo>
                    <a:pt x="918" y="514"/>
                  </a:lnTo>
                  <a:lnTo>
                    <a:pt x="917" y="534"/>
                  </a:lnTo>
                  <a:lnTo>
                    <a:pt x="914" y="555"/>
                  </a:lnTo>
                  <a:lnTo>
                    <a:pt x="914" y="555"/>
                  </a:lnTo>
                  <a:lnTo>
                    <a:pt x="904" y="624"/>
                  </a:lnTo>
                  <a:lnTo>
                    <a:pt x="897" y="659"/>
                  </a:lnTo>
                  <a:lnTo>
                    <a:pt x="890" y="695"/>
                  </a:lnTo>
                  <a:lnTo>
                    <a:pt x="890" y="695"/>
                  </a:lnTo>
                  <a:lnTo>
                    <a:pt x="882" y="721"/>
                  </a:lnTo>
                  <a:lnTo>
                    <a:pt x="873" y="746"/>
                  </a:lnTo>
                  <a:lnTo>
                    <a:pt x="862" y="769"/>
                  </a:lnTo>
                  <a:lnTo>
                    <a:pt x="849" y="790"/>
                  </a:lnTo>
                  <a:lnTo>
                    <a:pt x="835" y="810"/>
                  </a:lnTo>
                  <a:lnTo>
                    <a:pt x="816" y="828"/>
                  </a:lnTo>
                  <a:lnTo>
                    <a:pt x="797" y="845"/>
                  </a:lnTo>
                  <a:lnTo>
                    <a:pt x="772" y="860"/>
                  </a:lnTo>
                  <a:lnTo>
                    <a:pt x="772" y="860"/>
                  </a:lnTo>
                  <a:lnTo>
                    <a:pt x="754" y="869"/>
                  </a:lnTo>
                  <a:lnTo>
                    <a:pt x="735" y="877"/>
                  </a:lnTo>
                  <a:lnTo>
                    <a:pt x="714" y="883"/>
                  </a:lnTo>
                  <a:lnTo>
                    <a:pt x="695" y="888"/>
                  </a:lnTo>
                  <a:lnTo>
                    <a:pt x="654" y="897"/>
                  </a:lnTo>
                  <a:lnTo>
                    <a:pt x="633" y="903"/>
                  </a:lnTo>
                  <a:lnTo>
                    <a:pt x="614" y="909"/>
                  </a:lnTo>
                  <a:lnTo>
                    <a:pt x="614" y="909"/>
                  </a:lnTo>
                  <a:lnTo>
                    <a:pt x="595" y="916"/>
                  </a:lnTo>
                  <a:lnTo>
                    <a:pt x="576" y="918"/>
                  </a:lnTo>
                  <a:lnTo>
                    <a:pt x="555" y="920"/>
                  </a:lnTo>
                  <a:lnTo>
                    <a:pt x="534" y="920"/>
                  </a:lnTo>
                  <a:lnTo>
                    <a:pt x="493" y="917"/>
                  </a:lnTo>
                  <a:lnTo>
                    <a:pt x="453" y="913"/>
                  </a:lnTo>
                  <a:lnTo>
                    <a:pt x="453" y="913"/>
                  </a:lnTo>
                  <a:lnTo>
                    <a:pt x="428" y="912"/>
                  </a:lnTo>
                  <a:lnTo>
                    <a:pt x="404" y="908"/>
                  </a:lnTo>
                  <a:lnTo>
                    <a:pt x="379" y="901"/>
                  </a:lnTo>
                  <a:lnTo>
                    <a:pt x="356" y="895"/>
                  </a:lnTo>
                  <a:lnTo>
                    <a:pt x="334" y="886"/>
                  </a:lnTo>
                  <a:lnTo>
                    <a:pt x="311" y="875"/>
                  </a:lnTo>
                  <a:lnTo>
                    <a:pt x="291" y="863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29" y="824"/>
                  </a:lnTo>
                  <a:lnTo>
                    <a:pt x="211" y="811"/>
                  </a:lnTo>
                  <a:lnTo>
                    <a:pt x="192" y="798"/>
                  </a:lnTo>
                  <a:lnTo>
                    <a:pt x="174" y="784"/>
                  </a:lnTo>
                  <a:lnTo>
                    <a:pt x="157" y="768"/>
                  </a:lnTo>
                  <a:lnTo>
                    <a:pt x="141" y="751"/>
                  </a:lnTo>
                  <a:lnTo>
                    <a:pt x="126" y="731"/>
                  </a:lnTo>
                  <a:lnTo>
                    <a:pt x="126" y="731"/>
                  </a:lnTo>
                  <a:lnTo>
                    <a:pt x="111" y="712"/>
                  </a:lnTo>
                  <a:lnTo>
                    <a:pt x="98" y="690"/>
                  </a:lnTo>
                  <a:lnTo>
                    <a:pt x="85" y="666"/>
                  </a:lnTo>
                  <a:lnTo>
                    <a:pt x="73" y="641"/>
                  </a:lnTo>
                  <a:lnTo>
                    <a:pt x="63" y="615"/>
                  </a:lnTo>
                  <a:lnTo>
                    <a:pt x="55" y="590"/>
                  </a:lnTo>
                  <a:lnTo>
                    <a:pt x="49" y="564"/>
                  </a:lnTo>
                  <a:lnTo>
                    <a:pt x="46" y="540"/>
                  </a:lnTo>
                  <a:lnTo>
                    <a:pt x="46" y="540"/>
                  </a:lnTo>
                  <a:lnTo>
                    <a:pt x="43" y="495"/>
                  </a:lnTo>
                  <a:lnTo>
                    <a:pt x="45" y="446"/>
                  </a:lnTo>
                  <a:lnTo>
                    <a:pt x="46" y="421"/>
                  </a:lnTo>
                  <a:lnTo>
                    <a:pt x="47" y="397"/>
                  </a:lnTo>
                  <a:lnTo>
                    <a:pt x="50" y="372"/>
                  </a:lnTo>
                  <a:lnTo>
                    <a:pt x="55" y="348"/>
                  </a:lnTo>
                  <a:lnTo>
                    <a:pt x="59" y="323"/>
                  </a:lnTo>
                  <a:lnTo>
                    <a:pt x="66" y="300"/>
                  </a:lnTo>
                  <a:lnTo>
                    <a:pt x="73" y="276"/>
                  </a:lnTo>
                  <a:lnTo>
                    <a:pt x="81" y="254"/>
                  </a:lnTo>
                  <a:lnTo>
                    <a:pt x="92" y="232"/>
                  </a:lnTo>
                  <a:lnTo>
                    <a:pt x="103" y="211"/>
                  </a:lnTo>
                  <a:lnTo>
                    <a:pt x="115" y="191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47" y="156"/>
                  </a:lnTo>
                  <a:lnTo>
                    <a:pt x="164" y="139"/>
                  </a:lnTo>
                  <a:lnTo>
                    <a:pt x="182" y="125"/>
                  </a:lnTo>
                  <a:lnTo>
                    <a:pt x="199" y="112"/>
                  </a:lnTo>
                  <a:lnTo>
                    <a:pt x="219" y="101"/>
                  </a:lnTo>
                  <a:lnTo>
                    <a:pt x="238" y="91"/>
                  </a:lnTo>
                  <a:lnTo>
                    <a:pt x="258" y="81"/>
                  </a:lnTo>
                  <a:lnTo>
                    <a:pt x="277" y="75"/>
                  </a:lnTo>
                  <a:lnTo>
                    <a:pt x="298" y="68"/>
                  </a:lnTo>
                  <a:lnTo>
                    <a:pt x="319" y="63"/>
                  </a:lnTo>
                  <a:lnTo>
                    <a:pt x="342" y="59"/>
                  </a:lnTo>
                  <a:lnTo>
                    <a:pt x="362" y="57"/>
                  </a:lnTo>
                  <a:lnTo>
                    <a:pt x="408" y="53"/>
                  </a:lnTo>
                  <a:lnTo>
                    <a:pt x="455" y="51"/>
                  </a:lnTo>
                  <a:lnTo>
                    <a:pt x="455" y="51"/>
                  </a:lnTo>
                  <a:lnTo>
                    <a:pt x="462" y="51"/>
                  </a:lnTo>
                  <a:lnTo>
                    <a:pt x="462" y="51"/>
                  </a:lnTo>
                  <a:lnTo>
                    <a:pt x="467" y="51"/>
                  </a:lnTo>
                  <a:lnTo>
                    <a:pt x="467" y="51"/>
                  </a:lnTo>
                  <a:lnTo>
                    <a:pt x="475" y="50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92" y="46"/>
                  </a:lnTo>
                  <a:lnTo>
                    <a:pt x="504" y="46"/>
                  </a:lnTo>
                  <a:lnTo>
                    <a:pt x="527" y="49"/>
                  </a:lnTo>
                  <a:lnTo>
                    <a:pt x="572" y="55"/>
                  </a:lnTo>
                  <a:lnTo>
                    <a:pt x="572" y="55"/>
                  </a:lnTo>
                  <a:lnTo>
                    <a:pt x="594" y="58"/>
                  </a:lnTo>
                  <a:lnTo>
                    <a:pt x="615" y="63"/>
                  </a:lnTo>
                  <a:lnTo>
                    <a:pt x="637" y="70"/>
                  </a:lnTo>
                  <a:lnTo>
                    <a:pt x="661" y="76"/>
                  </a:lnTo>
                  <a:lnTo>
                    <a:pt x="704" y="91"/>
                  </a:lnTo>
                  <a:lnTo>
                    <a:pt x="746" y="108"/>
                  </a:lnTo>
                  <a:lnTo>
                    <a:pt x="746" y="108"/>
                  </a:lnTo>
                  <a:lnTo>
                    <a:pt x="768" y="118"/>
                  </a:lnTo>
                  <a:lnTo>
                    <a:pt x="789" y="130"/>
                  </a:lnTo>
                  <a:lnTo>
                    <a:pt x="810" y="143"/>
                  </a:lnTo>
                  <a:lnTo>
                    <a:pt x="829" y="159"/>
                  </a:lnTo>
                  <a:lnTo>
                    <a:pt x="848" y="174"/>
                  </a:lnTo>
                  <a:lnTo>
                    <a:pt x="863" y="193"/>
                  </a:lnTo>
                  <a:lnTo>
                    <a:pt x="879" y="212"/>
                  </a:lnTo>
                  <a:lnTo>
                    <a:pt x="891" y="233"/>
                  </a:lnTo>
                  <a:lnTo>
                    <a:pt x="891" y="233"/>
                  </a:lnTo>
                  <a:lnTo>
                    <a:pt x="900" y="251"/>
                  </a:lnTo>
                  <a:lnTo>
                    <a:pt x="907" y="271"/>
                  </a:lnTo>
                  <a:lnTo>
                    <a:pt x="913" y="291"/>
                  </a:lnTo>
                  <a:lnTo>
                    <a:pt x="918" y="312"/>
                  </a:lnTo>
                  <a:lnTo>
                    <a:pt x="922" y="333"/>
                  </a:lnTo>
                  <a:lnTo>
                    <a:pt x="925" y="352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30" y="414"/>
                  </a:lnTo>
                  <a:lnTo>
                    <a:pt x="929" y="435"/>
                  </a:lnTo>
                  <a:lnTo>
                    <a:pt x="926" y="455"/>
                  </a:lnTo>
                  <a:lnTo>
                    <a:pt x="922" y="475"/>
                  </a:lnTo>
                  <a:lnTo>
                    <a:pt x="922" y="4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2297392" y="3782435"/>
            <a:ext cx="3341847" cy="1443751"/>
            <a:chOff x="2297392" y="3782435"/>
            <a:chExt cx="3341847" cy="1443751"/>
          </a:xfrm>
        </p:grpSpPr>
        <p:sp>
          <p:nvSpPr>
            <p:cNvPr id="322" name="文本框 321"/>
            <p:cNvSpPr txBox="1"/>
            <p:nvPr/>
          </p:nvSpPr>
          <p:spPr>
            <a:xfrm>
              <a:off x="2316411" y="3782435"/>
              <a:ext cx="17659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输入小标题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23" name="文本框 322"/>
            <p:cNvSpPr txBox="1"/>
            <p:nvPr/>
          </p:nvSpPr>
          <p:spPr>
            <a:xfrm>
              <a:off x="2297392" y="4302856"/>
              <a:ext cx="3341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2387351" y="1614110"/>
            <a:ext cx="3341847" cy="1443751"/>
            <a:chOff x="2387351" y="1614110"/>
            <a:chExt cx="3341847" cy="1443751"/>
          </a:xfrm>
        </p:grpSpPr>
        <p:sp>
          <p:nvSpPr>
            <p:cNvPr id="324" name="文本框 323"/>
            <p:cNvSpPr txBox="1"/>
            <p:nvPr/>
          </p:nvSpPr>
          <p:spPr>
            <a:xfrm>
              <a:off x="2406370" y="1614110"/>
              <a:ext cx="17659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输入小标题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25" name="文本框 324"/>
            <p:cNvSpPr txBox="1"/>
            <p:nvPr/>
          </p:nvSpPr>
          <p:spPr>
            <a:xfrm>
              <a:off x="2387351" y="2134531"/>
              <a:ext cx="3341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8066696" y="1590597"/>
            <a:ext cx="3341847" cy="1443751"/>
            <a:chOff x="8066696" y="1590597"/>
            <a:chExt cx="3341847" cy="1443751"/>
          </a:xfrm>
        </p:grpSpPr>
        <p:sp>
          <p:nvSpPr>
            <p:cNvPr id="326" name="文本框 325"/>
            <p:cNvSpPr txBox="1"/>
            <p:nvPr/>
          </p:nvSpPr>
          <p:spPr>
            <a:xfrm>
              <a:off x="8085715" y="1590597"/>
              <a:ext cx="17659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输入小标题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27" name="文本框 326"/>
            <p:cNvSpPr txBox="1"/>
            <p:nvPr/>
          </p:nvSpPr>
          <p:spPr>
            <a:xfrm>
              <a:off x="8066696" y="2111018"/>
              <a:ext cx="3341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8176939" y="3751824"/>
            <a:ext cx="3341847" cy="1443751"/>
            <a:chOff x="8176939" y="3751824"/>
            <a:chExt cx="3341847" cy="1443751"/>
          </a:xfrm>
        </p:grpSpPr>
        <p:sp>
          <p:nvSpPr>
            <p:cNvPr id="328" name="文本框 327"/>
            <p:cNvSpPr txBox="1"/>
            <p:nvPr/>
          </p:nvSpPr>
          <p:spPr>
            <a:xfrm>
              <a:off x="8195958" y="3751824"/>
              <a:ext cx="17659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输入小标题</a:t>
              </a:r>
              <a:endPara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8176939" y="4272245"/>
              <a:ext cx="3341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>
          <a:xfrm>
            <a:off x="4829653" y="2069302"/>
            <a:ext cx="2430734" cy="2628727"/>
            <a:chOff x="3173" y="1433"/>
            <a:chExt cx="1596" cy="1726"/>
          </a:xfrm>
          <a:solidFill>
            <a:schemeClr val="bg1"/>
          </a:solidFill>
        </p:grpSpPr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86627" y="1832354"/>
            <a:ext cx="162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这是文字</a:t>
            </a:r>
            <a:endParaRPr lang="zh-CN" altLang="en-US" sz="2000" b="1" spc="-30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0469" y="2500231"/>
            <a:ext cx="352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39271" y="3814515"/>
            <a:ext cx="162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这是文字</a:t>
            </a:r>
            <a:endParaRPr lang="zh-CN" altLang="en-US" sz="2000" b="1" spc="-30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30469" y="4514074"/>
            <a:ext cx="352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98300" y="1869665"/>
            <a:ext cx="162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这是文字</a:t>
            </a:r>
            <a:endParaRPr lang="zh-CN" altLang="en-US" sz="2000" b="1" spc="-30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71490" y="2592090"/>
            <a:ext cx="345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98300" y="3883506"/>
            <a:ext cx="162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这是文字</a:t>
            </a:r>
            <a:endParaRPr lang="zh-CN" altLang="en-US" sz="2000" b="1" spc="-30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71490" y="4605933"/>
            <a:ext cx="345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45" name="Group 103"/>
          <p:cNvGrpSpPr>
            <a:grpSpLocks noChangeAspect="1"/>
          </p:cNvGrpSpPr>
          <p:nvPr/>
        </p:nvGrpSpPr>
        <p:grpSpPr>
          <a:xfrm>
            <a:off x="887870" y="2375736"/>
            <a:ext cx="3359462" cy="59722"/>
            <a:chOff x="1579" y="1995"/>
            <a:chExt cx="8044" cy="143"/>
          </a:xfrm>
          <a:solidFill>
            <a:schemeClr val="bg1"/>
          </a:solidFill>
        </p:grpSpPr>
        <p:sp>
          <p:nvSpPr>
            <p:cNvPr id="46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28"/>
            <p:cNvSpPr/>
            <p:nvPr/>
          </p:nvSpPr>
          <p:spPr bwMode="auto">
            <a:xfrm flipH="1">
              <a:off x="5649" y="2102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 flipH="1">
              <a:off x="4207" y="2084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139"/>
            <p:cNvSpPr/>
            <p:nvPr/>
          </p:nvSpPr>
          <p:spPr bwMode="auto">
            <a:xfrm flipH="1">
              <a:off x="4382" y="20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141"/>
            <p:cNvSpPr/>
            <p:nvPr/>
          </p:nvSpPr>
          <p:spPr bwMode="auto">
            <a:xfrm flipH="1">
              <a:off x="3129" y="2102"/>
              <a:ext cx="0" cy="18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142"/>
            <p:cNvSpPr/>
            <p:nvPr/>
          </p:nvSpPr>
          <p:spPr bwMode="auto">
            <a:xfrm flipH="1">
              <a:off x="6593" y="2031"/>
              <a:ext cx="0" cy="17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147"/>
            <p:cNvSpPr/>
            <p:nvPr/>
          </p:nvSpPr>
          <p:spPr bwMode="auto">
            <a:xfrm flipH="1">
              <a:off x="6040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52"/>
            <p:cNvSpPr/>
            <p:nvPr/>
          </p:nvSpPr>
          <p:spPr bwMode="auto">
            <a:xfrm flipH="1">
              <a:off x="5151" y="20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gdLst>
                <a:gd name="T0" fmla="*/ 0 w 1"/>
                <a:gd name="T1" fmla="*/ 1 w 1"/>
                <a:gd name="T2" fmla="*/ 0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57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58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159"/>
            <p:cNvSpPr/>
            <p:nvPr/>
          </p:nvSpPr>
          <p:spPr bwMode="auto">
            <a:xfrm flipH="1">
              <a:off x="3223" y="2013"/>
              <a:ext cx="0" cy="18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162"/>
            <p:cNvSpPr/>
            <p:nvPr/>
          </p:nvSpPr>
          <p:spPr bwMode="auto">
            <a:xfrm flipH="1">
              <a:off x="5879" y="206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163"/>
            <p:cNvSpPr/>
            <p:nvPr/>
          </p:nvSpPr>
          <p:spPr bwMode="auto">
            <a:xfrm flipH="1">
              <a:off x="6000" y="2102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165"/>
            <p:cNvSpPr/>
            <p:nvPr/>
          </p:nvSpPr>
          <p:spPr bwMode="auto">
            <a:xfrm flipH="1">
              <a:off x="633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 166"/>
            <p:cNvSpPr/>
            <p:nvPr/>
          </p:nvSpPr>
          <p:spPr bwMode="auto">
            <a:xfrm flipH="1">
              <a:off x="6391" y="2066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168"/>
            <p:cNvSpPr/>
            <p:nvPr/>
          </p:nvSpPr>
          <p:spPr bwMode="auto">
            <a:xfrm flipH="1">
              <a:off x="6458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 170"/>
            <p:cNvSpPr/>
            <p:nvPr/>
          </p:nvSpPr>
          <p:spPr bwMode="auto">
            <a:xfrm flipH="1">
              <a:off x="6566" y="2031"/>
              <a:ext cx="0" cy="17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 172"/>
            <p:cNvSpPr/>
            <p:nvPr/>
          </p:nvSpPr>
          <p:spPr bwMode="auto">
            <a:xfrm flipH="1">
              <a:off x="4800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 173"/>
            <p:cNvSpPr/>
            <p:nvPr/>
          </p:nvSpPr>
          <p:spPr bwMode="auto">
            <a:xfrm flipH="1">
              <a:off x="2226" y="2048"/>
              <a:ext cx="0" cy="18"/>
            </a:xfrm>
            <a:custGeom>
              <a:gdLst>
                <a:gd name="T0" fmla="*/ 1 h 1"/>
                <a:gd name="T1" fmla="*/ 0 h 1"/>
                <a:gd name="T2" fmla="*/ 0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174"/>
            <p:cNvSpPr/>
            <p:nvPr/>
          </p:nvSpPr>
          <p:spPr bwMode="auto">
            <a:xfrm flipH="1">
              <a:off x="4854" y="2031"/>
              <a:ext cx="0" cy="17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175"/>
            <p:cNvSpPr/>
            <p:nvPr/>
          </p:nvSpPr>
          <p:spPr bwMode="auto">
            <a:xfrm flipH="1">
              <a:off x="5056" y="1995"/>
              <a:ext cx="0" cy="18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03"/>
          <p:cNvGrpSpPr>
            <a:grpSpLocks noChangeAspect="1"/>
          </p:cNvGrpSpPr>
          <p:nvPr/>
        </p:nvGrpSpPr>
        <p:grpSpPr>
          <a:xfrm>
            <a:off x="7871683" y="2409148"/>
            <a:ext cx="3359462" cy="59722"/>
            <a:chOff x="1579" y="1995"/>
            <a:chExt cx="8044" cy="143"/>
          </a:xfrm>
          <a:solidFill>
            <a:schemeClr val="bg1"/>
          </a:solidFill>
        </p:grpSpPr>
        <p:sp>
          <p:nvSpPr>
            <p:cNvPr id="119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7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9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1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" name="Freeform 128"/>
            <p:cNvSpPr/>
            <p:nvPr/>
          </p:nvSpPr>
          <p:spPr bwMode="auto">
            <a:xfrm flipH="1">
              <a:off x="5649" y="2102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6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7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8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9" name="Freeform 134"/>
            <p:cNvSpPr/>
            <p:nvPr/>
          </p:nvSpPr>
          <p:spPr bwMode="auto">
            <a:xfrm flipH="1">
              <a:off x="4207" y="2084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0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1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2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3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4" name="Freeform 139"/>
            <p:cNvSpPr/>
            <p:nvPr/>
          </p:nvSpPr>
          <p:spPr bwMode="auto">
            <a:xfrm flipH="1">
              <a:off x="4382" y="20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5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6" name="Freeform 141"/>
            <p:cNvSpPr/>
            <p:nvPr/>
          </p:nvSpPr>
          <p:spPr bwMode="auto">
            <a:xfrm flipH="1">
              <a:off x="3129" y="2102"/>
              <a:ext cx="0" cy="18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7" name="Freeform 142"/>
            <p:cNvSpPr/>
            <p:nvPr/>
          </p:nvSpPr>
          <p:spPr bwMode="auto">
            <a:xfrm flipH="1">
              <a:off x="6593" y="2031"/>
              <a:ext cx="0" cy="17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8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9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1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2" name="Freeform 147"/>
            <p:cNvSpPr/>
            <p:nvPr/>
          </p:nvSpPr>
          <p:spPr bwMode="auto">
            <a:xfrm flipH="1">
              <a:off x="6040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3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4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152"/>
            <p:cNvSpPr/>
            <p:nvPr/>
          </p:nvSpPr>
          <p:spPr bwMode="auto">
            <a:xfrm flipH="1">
              <a:off x="5151" y="20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gdLst>
                <a:gd name="T0" fmla="*/ 0 w 1"/>
                <a:gd name="T1" fmla="*/ 1 w 1"/>
                <a:gd name="T2" fmla="*/ 0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1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2" name="Freeform 157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158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4" name="Freeform 159"/>
            <p:cNvSpPr/>
            <p:nvPr/>
          </p:nvSpPr>
          <p:spPr bwMode="auto">
            <a:xfrm flipH="1">
              <a:off x="3223" y="2013"/>
              <a:ext cx="0" cy="18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5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6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7" name="Freeform 162"/>
            <p:cNvSpPr/>
            <p:nvPr/>
          </p:nvSpPr>
          <p:spPr bwMode="auto">
            <a:xfrm flipH="1">
              <a:off x="5879" y="206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8" name="Freeform 163"/>
            <p:cNvSpPr/>
            <p:nvPr/>
          </p:nvSpPr>
          <p:spPr bwMode="auto">
            <a:xfrm flipH="1">
              <a:off x="6000" y="2102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0" name="Freeform 165"/>
            <p:cNvSpPr/>
            <p:nvPr/>
          </p:nvSpPr>
          <p:spPr bwMode="auto">
            <a:xfrm flipH="1">
              <a:off x="633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 166"/>
            <p:cNvSpPr/>
            <p:nvPr/>
          </p:nvSpPr>
          <p:spPr bwMode="auto">
            <a:xfrm flipH="1">
              <a:off x="6391" y="2066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 168"/>
            <p:cNvSpPr/>
            <p:nvPr/>
          </p:nvSpPr>
          <p:spPr bwMode="auto">
            <a:xfrm flipH="1">
              <a:off x="6458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5" name="Freeform 170"/>
            <p:cNvSpPr/>
            <p:nvPr/>
          </p:nvSpPr>
          <p:spPr bwMode="auto">
            <a:xfrm flipH="1">
              <a:off x="6566" y="2031"/>
              <a:ext cx="0" cy="17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6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7" name="Freeform 172"/>
            <p:cNvSpPr/>
            <p:nvPr/>
          </p:nvSpPr>
          <p:spPr bwMode="auto">
            <a:xfrm flipH="1">
              <a:off x="4800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8" name="Freeform 173"/>
            <p:cNvSpPr/>
            <p:nvPr/>
          </p:nvSpPr>
          <p:spPr bwMode="auto">
            <a:xfrm flipH="1">
              <a:off x="2226" y="2048"/>
              <a:ext cx="0" cy="18"/>
            </a:xfrm>
            <a:custGeom>
              <a:gdLst>
                <a:gd name="T0" fmla="*/ 1 h 1"/>
                <a:gd name="T1" fmla="*/ 0 h 1"/>
                <a:gd name="T2" fmla="*/ 0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9" name="Freeform 174"/>
            <p:cNvSpPr/>
            <p:nvPr/>
          </p:nvSpPr>
          <p:spPr bwMode="auto">
            <a:xfrm flipH="1">
              <a:off x="4854" y="2031"/>
              <a:ext cx="0" cy="17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0" name="Freeform 175"/>
            <p:cNvSpPr/>
            <p:nvPr/>
          </p:nvSpPr>
          <p:spPr bwMode="auto">
            <a:xfrm flipH="1">
              <a:off x="5056" y="1995"/>
              <a:ext cx="0" cy="18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Group 103"/>
          <p:cNvGrpSpPr>
            <a:grpSpLocks noChangeAspect="1"/>
          </p:cNvGrpSpPr>
          <p:nvPr/>
        </p:nvGrpSpPr>
        <p:grpSpPr>
          <a:xfrm>
            <a:off x="930469" y="4437506"/>
            <a:ext cx="3359462" cy="59722"/>
            <a:chOff x="1579" y="1995"/>
            <a:chExt cx="8044" cy="143"/>
          </a:xfrm>
          <a:solidFill>
            <a:schemeClr val="bg1"/>
          </a:solidFill>
        </p:grpSpPr>
        <p:sp>
          <p:nvSpPr>
            <p:cNvPr id="192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3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4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5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7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8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0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1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2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4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128"/>
            <p:cNvSpPr/>
            <p:nvPr/>
          </p:nvSpPr>
          <p:spPr bwMode="auto">
            <a:xfrm flipH="1">
              <a:off x="5649" y="2102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7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134"/>
            <p:cNvSpPr/>
            <p:nvPr/>
          </p:nvSpPr>
          <p:spPr bwMode="auto">
            <a:xfrm flipH="1">
              <a:off x="4207" y="2084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7" name="Freeform 139"/>
            <p:cNvSpPr/>
            <p:nvPr/>
          </p:nvSpPr>
          <p:spPr bwMode="auto">
            <a:xfrm flipH="1">
              <a:off x="4382" y="20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8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9" name="Freeform 141"/>
            <p:cNvSpPr/>
            <p:nvPr/>
          </p:nvSpPr>
          <p:spPr bwMode="auto">
            <a:xfrm flipH="1">
              <a:off x="3129" y="2102"/>
              <a:ext cx="0" cy="18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0" name="Freeform 142"/>
            <p:cNvSpPr/>
            <p:nvPr/>
          </p:nvSpPr>
          <p:spPr bwMode="auto">
            <a:xfrm flipH="1">
              <a:off x="6593" y="2031"/>
              <a:ext cx="0" cy="17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1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2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3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4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5" name="Freeform 147"/>
            <p:cNvSpPr/>
            <p:nvPr/>
          </p:nvSpPr>
          <p:spPr bwMode="auto">
            <a:xfrm flipH="1">
              <a:off x="6040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6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7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8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9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152"/>
            <p:cNvSpPr/>
            <p:nvPr/>
          </p:nvSpPr>
          <p:spPr bwMode="auto">
            <a:xfrm flipH="1">
              <a:off x="5151" y="20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1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gdLst>
                <a:gd name="T0" fmla="*/ 0 w 1"/>
                <a:gd name="T1" fmla="*/ 1 w 1"/>
                <a:gd name="T2" fmla="*/ 0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Freeform 157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Freeform 158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7" name="Freeform 159"/>
            <p:cNvSpPr/>
            <p:nvPr/>
          </p:nvSpPr>
          <p:spPr bwMode="auto">
            <a:xfrm flipH="1">
              <a:off x="3223" y="2013"/>
              <a:ext cx="0" cy="18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8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9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0" name="Freeform 162"/>
            <p:cNvSpPr/>
            <p:nvPr/>
          </p:nvSpPr>
          <p:spPr bwMode="auto">
            <a:xfrm flipH="1">
              <a:off x="5879" y="206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1" name="Freeform 163"/>
            <p:cNvSpPr/>
            <p:nvPr/>
          </p:nvSpPr>
          <p:spPr bwMode="auto">
            <a:xfrm flipH="1">
              <a:off x="6000" y="2102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2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3" name="Freeform 165"/>
            <p:cNvSpPr/>
            <p:nvPr/>
          </p:nvSpPr>
          <p:spPr bwMode="auto">
            <a:xfrm flipH="1">
              <a:off x="633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4" name="Freeform 166"/>
            <p:cNvSpPr/>
            <p:nvPr/>
          </p:nvSpPr>
          <p:spPr bwMode="auto">
            <a:xfrm flipH="1">
              <a:off x="6391" y="2066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5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6" name="Freeform 168"/>
            <p:cNvSpPr/>
            <p:nvPr/>
          </p:nvSpPr>
          <p:spPr bwMode="auto">
            <a:xfrm flipH="1">
              <a:off x="6458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7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8" name="Freeform 170"/>
            <p:cNvSpPr/>
            <p:nvPr/>
          </p:nvSpPr>
          <p:spPr bwMode="auto">
            <a:xfrm flipH="1">
              <a:off x="6566" y="2031"/>
              <a:ext cx="0" cy="17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9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0" name="Freeform 172"/>
            <p:cNvSpPr/>
            <p:nvPr/>
          </p:nvSpPr>
          <p:spPr bwMode="auto">
            <a:xfrm flipH="1">
              <a:off x="4800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1" name="Freeform 173"/>
            <p:cNvSpPr/>
            <p:nvPr/>
          </p:nvSpPr>
          <p:spPr bwMode="auto">
            <a:xfrm flipH="1">
              <a:off x="2226" y="2048"/>
              <a:ext cx="0" cy="18"/>
            </a:xfrm>
            <a:custGeom>
              <a:gdLst>
                <a:gd name="T0" fmla="*/ 1 h 1"/>
                <a:gd name="T1" fmla="*/ 0 h 1"/>
                <a:gd name="T2" fmla="*/ 0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174"/>
            <p:cNvSpPr/>
            <p:nvPr/>
          </p:nvSpPr>
          <p:spPr bwMode="auto">
            <a:xfrm flipH="1">
              <a:off x="4854" y="2031"/>
              <a:ext cx="0" cy="17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175"/>
            <p:cNvSpPr/>
            <p:nvPr/>
          </p:nvSpPr>
          <p:spPr bwMode="auto">
            <a:xfrm flipH="1">
              <a:off x="5056" y="1995"/>
              <a:ext cx="0" cy="18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4" name="Group 103"/>
          <p:cNvGrpSpPr>
            <a:grpSpLocks noChangeAspect="1"/>
          </p:cNvGrpSpPr>
          <p:nvPr/>
        </p:nvGrpSpPr>
        <p:grpSpPr>
          <a:xfrm>
            <a:off x="7914281" y="4470917"/>
            <a:ext cx="3359462" cy="59722"/>
            <a:chOff x="1579" y="1995"/>
            <a:chExt cx="8044" cy="143"/>
          </a:xfrm>
          <a:solidFill>
            <a:schemeClr val="bg1"/>
          </a:solidFill>
        </p:grpSpPr>
        <p:sp>
          <p:nvSpPr>
            <p:cNvPr id="265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7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8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9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0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1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2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3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4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5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7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8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9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0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1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2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3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4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5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6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7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8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9" name="Freeform 128"/>
            <p:cNvSpPr/>
            <p:nvPr/>
          </p:nvSpPr>
          <p:spPr bwMode="auto">
            <a:xfrm flipH="1">
              <a:off x="5649" y="2102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0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1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2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3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4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5" name="Freeform 134"/>
            <p:cNvSpPr/>
            <p:nvPr/>
          </p:nvSpPr>
          <p:spPr bwMode="auto">
            <a:xfrm flipH="1">
              <a:off x="4207" y="2084"/>
              <a:ext cx="0" cy="18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6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7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8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9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0" name="Freeform 139"/>
            <p:cNvSpPr/>
            <p:nvPr/>
          </p:nvSpPr>
          <p:spPr bwMode="auto">
            <a:xfrm flipH="1">
              <a:off x="4382" y="20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1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2" name="Freeform 141"/>
            <p:cNvSpPr/>
            <p:nvPr/>
          </p:nvSpPr>
          <p:spPr bwMode="auto">
            <a:xfrm flipH="1">
              <a:off x="3129" y="2102"/>
              <a:ext cx="0" cy="18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3" name="Freeform 142"/>
            <p:cNvSpPr/>
            <p:nvPr/>
          </p:nvSpPr>
          <p:spPr bwMode="auto">
            <a:xfrm flipH="1">
              <a:off x="6593" y="2031"/>
              <a:ext cx="0" cy="17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4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5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6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7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8" name="Freeform 147"/>
            <p:cNvSpPr/>
            <p:nvPr/>
          </p:nvSpPr>
          <p:spPr bwMode="auto">
            <a:xfrm flipH="1">
              <a:off x="6040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9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0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1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2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3" name="Freeform 152"/>
            <p:cNvSpPr/>
            <p:nvPr/>
          </p:nvSpPr>
          <p:spPr bwMode="auto">
            <a:xfrm flipH="1">
              <a:off x="5151" y="20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4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5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6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gdLst>
                <a:gd name="T0" fmla="*/ 0 w 1"/>
                <a:gd name="T1" fmla="*/ 1 w 1"/>
                <a:gd name="T2" fmla="*/ 0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7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8" name="Freeform 157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9" name="Freeform 158"/>
            <p:cNvSpPr/>
            <p:nvPr/>
          </p:nvSpPr>
          <p:spPr bwMode="auto">
            <a:xfrm flipH="1">
              <a:off x="544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0" name="Freeform 159"/>
            <p:cNvSpPr/>
            <p:nvPr/>
          </p:nvSpPr>
          <p:spPr bwMode="auto">
            <a:xfrm flipH="1">
              <a:off x="3223" y="2013"/>
              <a:ext cx="0" cy="18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1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2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3" name="Freeform 162"/>
            <p:cNvSpPr/>
            <p:nvPr/>
          </p:nvSpPr>
          <p:spPr bwMode="auto">
            <a:xfrm flipH="1">
              <a:off x="5879" y="206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4" name="Freeform 163"/>
            <p:cNvSpPr/>
            <p:nvPr/>
          </p:nvSpPr>
          <p:spPr bwMode="auto">
            <a:xfrm flipH="1">
              <a:off x="6000" y="2102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5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6" name="Freeform 165"/>
            <p:cNvSpPr/>
            <p:nvPr/>
          </p:nvSpPr>
          <p:spPr bwMode="auto">
            <a:xfrm flipH="1">
              <a:off x="6337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7" name="Freeform 166"/>
            <p:cNvSpPr/>
            <p:nvPr/>
          </p:nvSpPr>
          <p:spPr bwMode="auto">
            <a:xfrm flipH="1">
              <a:off x="6391" y="2066"/>
              <a:ext cx="0" cy="1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8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9" name="Freeform 168"/>
            <p:cNvSpPr/>
            <p:nvPr/>
          </p:nvSpPr>
          <p:spPr bwMode="auto">
            <a:xfrm flipH="1">
              <a:off x="6458" y="210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0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1" name="Freeform 170"/>
            <p:cNvSpPr/>
            <p:nvPr/>
          </p:nvSpPr>
          <p:spPr bwMode="auto">
            <a:xfrm flipH="1">
              <a:off x="6566" y="2031"/>
              <a:ext cx="0" cy="17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2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3" name="Freeform 172"/>
            <p:cNvSpPr/>
            <p:nvPr/>
          </p:nvSpPr>
          <p:spPr bwMode="auto">
            <a:xfrm flipH="1">
              <a:off x="4800" y="19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4" name="Freeform 173"/>
            <p:cNvSpPr/>
            <p:nvPr/>
          </p:nvSpPr>
          <p:spPr bwMode="auto">
            <a:xfrm flipH="1">
              <a:off x="2226" y="2048"/>
              <a:ext cx="0" cy="18"/>
            </a:xfrm>
            <a:custGeom>
              <a:gdLst>
                <a:gd name="T0" fmla="*/ 1 h 1"/>
                <a:gd name="T1" fmla="*/ 0 h 1"/>
                <a:gd name="T2" fmla="*/ 0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5" name="Freeform 174"/>
            <p:cNvSpPr/>
            <p:nvPr/>
          </p:nvSpPr>
          <p:spPr bwMode="auto">
            <a:xfrm flipH="1">
              <a:off x="4854" y="2031"/>
              <a:ext cx="0" cy="17"/>
            </a:xfrm>
            <a:custGeom>
              <a:gdLst>
                <a:gd name="T0" fmla="*/ 1 h 1"/>
                <a:gd name="T1" fmla="*/ 0 h 1"/>
                <a:gd name="T2" fmla="*/ 1 h 1"/>
                <a:gd name="T3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6" name="Freeform 175"/>
            <p:cNvSpPr/>
            <p:nvPr/>
          </p:nvSpPr>
          <p:spPr bwMode="auto">
            <a:xfrm flipH="1">
              <a:off x="5056" y="1995"/>
              <a:ext cx="0" cy="18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7" name="文本框 336"/>
          <p:cNvSpPr txBox="1"/>
          <p:nvPr/>
        </p:nvSpPr>
        <p:spPr>
          <a:xfrm>
            <a:off x="2866419" y="1810653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38" name="文本框 337"/>
          <p:cNvSpPr txBox="1"/>
          <p:nvPr/>
        </p:nvSpPr>
        <p:spPr>
          <a:xfrm>
            <a:off x="2883752" y="3971407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7895676" y="3965972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40" name="文本框 339"/>
          <p:cNvSpPr txBox="1"/>
          <p:nvPr/>
        </p:nvSpPr>
        <p:spPr>
          <a:xfrm>
            <a:off x="7762982" y="1869247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输入小标题</a:t>
            </a:r>
            <a:endParaRPr lang="zh-CN" altLang="en-US" sz="20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>
          <a:xfrm>
            <a:off x="8384715" y="2168405"/>
            <a:ext cx="2292824" cy="1446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97001" y="2168406"/>
            <a:ext cx="2292824" cy="1446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pic>
        <p:nvPicPr>
          <p:cNvPr id="2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8143" y="1896151"/>
            <a:ext cx="2855114" cy="1858218"/>
            <a:chOff x="1128143" y="1896151"/>
            <a:chExt cx="2855114" cy="1858218"/>
          </a:xfrm>
        </p:grpSpPr>
        <p:sp>
          <p:nvSpPr>
            <p:cNvPr id="487" name="矩形 486"/>
            <p:cNvSpPr/>
            <p:nvPr/>
          </p:nvSpPr>
          <p:spPr>
            <a:xfrm>
              <a:off x="1433013" y="2101708"/>
              <a:ext cx="2292824" cy="14466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88" name="椭圆 31"/>
            <p:cNvSpPr/>
            <p:nvPr/>
          </p:nvSpPr>
          <p:spPr>
            <a:xfrm rot="16200000" flipV="1">
              <a:off x="1626591" y="1397703"/>
              <a:ext cx="1858218" cy="285511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21437" y="3347816"/>
            <a:ext cx="966325" cy="587088"/>
            <a:chOff x="3221437" y="3347816"/>
            <a:chExt cx="966325" cy="587088"/>
          </a:xfrm>
        </p:grpSpPr>
        <p:sp>
          <p:nvSpPr>
            <p:cNvPr id="489" name="椭圆 31"/>
            <p:cNvSpPr/>
            <p:nvPr/>
          </p:nvSpPr>
          <p:spPr>
            <a:xfrm rot="16200000" flipV="1">
              <a:off x="3435635" y="3190336"/>
              <a:ext cx="587088" cy="902048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490" name="文本框 489"/>
            <p:cNvSpPr txBox="1"/>
            <p:nvPr/>
          </p:nvSpPr>
          <p:spPr>
            <a:xfrm>
              <a:off x="3221437" y="3432060"/>
              <a:ext cx="96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244242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标题</a:t>
              </a:r>
              <a:endParaRPr lang="en-US" altLang="zh-CN" sz="2000" b="1">
                <a:solidFill>
                  <a:srgbClr val="244242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8026" y="3977108"/>
            <a:ext cx="3165232" cy="755918"/>
            <a:chOff x="818026" y="3977108"/>
            <a:chExt cx="3165232" cy="755918"/>
          </a:xfrm>
        </p:grpSpPr>
        <p:sp>
          <p:nvSpPr>
            <p:cNvPr id="491" name="文本框 490"/>
            <p:cNvSpPr txBox="1"/>
            <p:nvPr/>
          </p:nvSpPr>
          <p:spPr>
            <a:xfrm>
              <a:off x="818026" y="3977108"/>
              <a:ext cx="306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492" name="Freeform 5"/>
            <p:cNvSpPr/>
            <p:nvPr/>
          </p:nvSpPr>
          <p:spPr bwMode="auto">
            <a:xfrm>
              <a:off x="1128142" y="4687307"/>
              <a:ext cx="2855116" cy="45719"/>
            </a:xfrm>
            <a:custGeom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  <p:sp>
        <p:nvSpPr>
          <p:cNvPr id="494" name="椭圆 31"/>
          <p:cNvSpPr/>
          <p:nvPr/>
        </p:nvSpPr>
        <p:spPr>
          <a:xfrm rot="16200000" flipV="1">
            <a:off x="5114304" y="1424998"/>
            <a:ext cx="1858218" cy="285511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605448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09150" y="3375111"/>
            <a:ext cx="966325" cy="587088"/>
            <a:chOff x="6709150" y="3375111"/>
            <a:chExt cx="966325" cy="587088"/>
          </a:xfrm>
        </p:grpSpPr>
        <p:sp>
          <p:nvSpPr>
            <p:cNvPr id="495" name="椭圆 31"/>
            <p:cNvSpPr/>
            <p:nvPr/>
          </p:nvSpPr>
          <p:spPr>
            <a:xfrm rot="16200000" flipV="1">
              <a:off x="6923348" y="3217631"/>
              <a:ext cx="587088" cy="902048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496" name="文本框 495"/>
            <p:cNvSpPr txBox="1"/>
            <p:nvPr/>
          </p:nvSpPr>
          <p:spPr>
            <a:xfrm>
              <a:off x="6709150" y="3459355"/>
              <a:ext cx="96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244242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标题</a:t>
              </a:r>
              <a:endParaRPr lang="en-US" altLang="zh-CN" sz="2000" b="1">
                <a:solidFill>
                  <a:srgbClr val="244242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05739" y="4004403"/>
            <a:ext cx="3165232" cy="755918"/>
            <a:chOff x="4305739" y="4004403"/>
            <a:chExt cx="3165232" cy="755918"/>
          </a:xfrm>
        </p:grpSpPr>
        <p:sp>
          <p:nvSpPr>
            <p:cNvPr id="497" name="文本框 496"/>
            <p:cNvSpPr txBox="1"/>
            <p:nvPr/>
          </p:nvSpPr>
          <p:spPr>
            <a:xfrm>
              <a:off x="4305739" y="4004403"/>
              <a:ext cx="306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498" name="Freeform 5"/>
            <p:cNvSpPr/>
            <p:nvPr/>
          </p:nvSpPr>
          <p:spPr bwMode="auto">
            <a:xfrm>
              <a:off x="4615855" y="4714602"/>
              <a:ext cx="2855116" cy="45719"/>
            </a:xfrm>
            <a:custGeom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  <p:sp>
        <p:nvSpPr>
          <p:cNvPr id="500" name="椭圆 31"/>
          <p:cNvSpPr/>
          <p:nvPr/>
        </p:nvSpPr>
        <p:spPr>
          <a:xfrm rot="16200000" flipV="1">
            <a:off x="8602018" y="1424998"/>
            <a:ext cx="1858218" cy="285511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605448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196864" y="3375111"/>
            <a:ext cx="966325" cy="587088"/>
            <a:chOff x="10196864" y="3375111"/>
            <a:chExt cx="966325" cy="587088"/>
          </a:xfrm>
        </p:grpSpPr>
        <p:sp>
          <p:nvSpPr>
            <p:cNvPr id="501" name="椭圆 31"/>
            <p:cNvSpPr/>
            <p:nvPr/>
          </p:nvSpPr>
          <p:spPr>
            <a:xfrm rot="16200000" flipV="1">
              <a:off x="10411062" y="3217631"/>
              <a:ext cx="587088" cy="902048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502" name="文本框 501"/>
            <p:cNvSpPr txBox="1"/>
            <p:nvPr/>
          </p:nvSpPr>
          <p:spPr>
            <a:xfrm>
              <a:off x="10196864" y="3459355"/>
              <a:ext cx="96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244242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标题</a:t>
              </a:r>
              <a:endParaRPr lang="en-US" altLang="zh-CN" sz="2000" b="1">
                <a:solidFill>
                  <a:srgbClr val="244242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93453" y="4004403"/>
            <a:ext cx="3165232" cy="755918"/>
            <a:chOff x="7793453" y="4004403"/>
            <a:chExt cx="3165232" cy="755918"/>
          </a:xfrm>
        </p:grpSpPr>
        <p:sp>
          <p:nvSpPr>
            <p:cNvPr id="503" name="文本框 502"/>
            <p:cNvSpPr txBox="1"/>
            <p:nvPr/>
          </p:nvSpPr>
          <p:spPr>
            <a:xfrm>
              <a:off x="7793453" y="4004403"/>
              <a:ext cx="306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504" name="Freeform 5"/>
            <p:cNvSpPr/>
            <p:nvPr/>
          </p:nvSpPr>
          <p:spPr bwMode="auto">
            <a:xfrm>
              <a:off x="8103569" y="4714602"/>
              <a:ext cx="2855116" cy="45719"/>
            </a:xfrm>
            <a:custGeom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256" name="组合 255"/>
          <p:cNvGrpSpPr/>
          <p:nvPr/>
        </p:nvGrpSpPr>
        <p:grpSpPr>
          <a:xfrm>
            <a:off x="1213595" y="1809999"/>
            <a:ext cx="4233329" cy="3678765"/>
            <a:chOff x="1213595" y="1809999"/>
            <a:chExt cx="4233329" cy="3678765"/>
          </a:xfrm>
        </p:grpSpPr>
        <p:sp>
          <p:nvSpPr>
            <p:cNvPr id="5" name="任意多边形 4"/>
            <p:cNvSpPr/>
            <p:nvPr/>
          </p:nvSpPr>
          <p:spPr>
            <a:xfrm>
              <a:off x="1213595" y="1809999"/>
              <a:ext cx="4233329" cy="3227560"/>
            </a:xfrm>
            <a:custGeom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7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352951" y="5016223"/>
              <a:ext cx="1920382" cy="472541"/>
            </a:xfrm>
            <a:custGeom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0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0544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50317" y="197650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3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zh-CN" altLang="en-US" sz="2400" spc="-3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76917" y="2509469"/>
            <a:ext cx="4006233" cy="9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0317" y="380193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3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zh-CN" altLang="en-US" sz="2400" spc="-3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76917" y="4334898"/>
            <a:ext cx="40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00327" y="4178273"/>
            <a:ext cx="1805997" cy="1365342"/>
            <a:chOff x="708395" y="262161"/>
            <a:chExt cx="1333282" cy="869814"/>
          </a:xfrm>
        </p:grpSpPr>
        <p:grpSp>
          <p:nvGrpSpPr>
            <p:cNvPr id="12" name="组合 11"/>
            <p:cNvGrpSpPr/>
            <p:nvPr/>
          </p:nvGrpSpPr>
          <p:grpSpPr>
            <a:xfrm rot="6792868">
              <a:off x="1577877" y="638476"/>
              <a:ext cx="532229" cy="395370"/>
              <a:chOff x="1469910" y="4569371"/>
              <a:chExt cx="532229" cy="395370"/>
            </a:xfrm>
          </p:grpSpPr>
          <p:sp>
            <p:nvSpPr>
              <p:cNvPr id="81" name="Freeform 102"/>
              <p:cNvSpPr/>
              <p:nvPr/>
            </p:nvSpPr>
            <p:spPr bwMode="auto">
              <a:xfrm>
                <a:off x="1872884" y="4662131"/>
                <a:ext cx="121652" cy="89719"/>
              </a:xfrm>
              <a:custGeom>
                <a:gdLst>
                  <a:gd name="T0" fmla="*/ 7 w 80"/>
                  <a:gd name="T1" fmla="*/ 59 h 59"/>
                  <a:gd name="T2" fmla="*/ 80 w 80"/>
                  <a:gd name="T3" fmla="*/ 47 h 59"/>
                  <a:gd name="T4" fmla="*/ 66 w 80"/>
                  <a:gd name="T5" fmla="*/ 0 h 59"/>
                  <a:gd name="T6" fmla="*/ 0 w 80"/>
                  <a:gd name="T7" fmla="*/ 33 h 59"/>
                  <a:gd name="T8" fmla="*/ 7 w 80"/>
                  <a:gd name="T9" fmla="*/ 5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59">
                    <a:moveTo>
                      <a:pt x="7" y="59"/>
                    </a:moveTo>
                    <a:lnTo>
                      <a:pt x="80" y="47"/>
                    </a:lnTo>
                    <a:lnTo>
                      <a:pt x="66" y="0"/>
                    </a:lnTo>
                    <a:lnTo>
                      <a:pt x="0" y="33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59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2" name="Freeform 103"/>
              <p:cNvSpPr/>
              <p:nvPr/>
            </p:nvSpPr>
            <p:spPr bwMode="auto">
              <a:xfrm>
                <a:off x="1886570" y="4694064"/>
                <a:ext cx="28892" cy="62347"/>
              </a:xfrm>
              <a:custGeom>
                <a:gdLst>
                  <a:gd name="T0" fmla="*/ 4 w 8"/>
                  <a:gd name="T1" fmla="*/ 15 h 17"/>
                  <a:gd name="T2" fmla="*/ 2 w 8"/>
                  <a:gd name="T3" fmla="*/ 8 h 17"/>
                  <a:gd name="T4" fmla="*/ 2 w 8"/>
                  <a:gd name="T5" fmla="*/ 8 h 17"/>
                  <a:gd name="T6" fmla="*/ 0 w 8"/>
                  <a:gd name="T7" fmla="*/ 4 h 17"/>
                  <a:gd name="T8" fmla="*/ 0 w 8"/>
                  <a:gd name="T9" fmla="*/ 4 h 17"/>
                  <a:gd name="T10" fmla="*/ 0 w 8"/>
                  <a:gd name="T11" fmla="*/ 1 h 17"/>
                  <a:gd name="T12" fmla="*/ 0 w 8"/>
                  <a:gd name="T13" fmla="*/ 1 h 17"/>
                  <a:gd name="T14" fmla="*/ 3 w 8"/>
                  <a:gd name="T15" fmla="*/ 1 h 17"/>
                  <a:gd name="T16" fmla="*/ 3 w 8"/>
                  <a:gd name="T17" fmla="*/ 1 h 17"/>
                  <a:gd name="T18" fmla="*/ 5 w 8"/>
                  <a:gd name="T19" fmla="*/ 4 h 17"/>
                  <a:gd name="T20" fmla="*/ 5 w 8"/>
                  <a:gd name="T21" fmla="*/ 4 h 17"/>
                  <a:gd name="T22" fmla="*/ 6 w 8"/>
                  <a:gd name="T23" fmla="*/ 7 h 17"/>
                  <a:gd name="T24" fmla="*/ 6 w 8"/>
                  <a:gd name="T25" fmla="*/ 7 h 17"/>
                  <a:gd name="T26" fmla="*/ 8 w 8"/>
                  <a:gd name="T27" fmla="*/ 14 h 17"/>
                  <a:gd name="T28" fmla="*/ 8 w 8"/>
                  <a:gd name="T29" fmla="*/ 14 h 17"/>
                  <a:gd name="T30" fmla="*/ 8 w 8"/>
                  <a:gd name="T31" fmla="*/ 14 h 17"/>
                  <a:gd name="T32" fmla="*/ 6 w 8"/>
                  <a:gd name="T33" fmla="*/ 17 h 17"/>
                  <a:gd name="T34" fmla="*/ 6 w 8"/>
                  <a:gd name="T35" fmla="*/ 17 h 17"/>
                  <a:gd name="T36" fmla="*/ 6 w 8"/>
                  <a:gd name="T37" fmla="*/ 17 h 17"/>
                  <a:gd name="T38" fmla="*/ 6 w 8"/>
                  <a:gd name="T39" fmla="*/ 17 h 17"/>
                  <a:gd name="T40" fmla="*/ 4 w 8"/>
                  <a:gd name="T41" fmla="*/ 15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7">
                    <a:moveTo>
                      <a:pt x="4" y="15"/>
                    </a:moveTo>
                    <a:cubicBezTo>
                      <a:pt x="3" y="13"/>
                      <a:pt x="3" y="10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7" y="12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6"/>
                      <a:pt x="4" y="15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3" name="Freeform 104"/>
              <p:cNvSpPr/>
              <p:nvPr/>
            </p:nvSpPr>
            <p:spPr bwMode="auto">
              <a:xfrm>
                <a:off x="1907859" y="4683420"/>
                <a:ext cx="33454" cy="68429"/>
              </a:xfrm>
              <a:custGeom>
                <a:gdLst>
                  <a:gd name="T0" fmla="*/ 5 w 9"/>
                  <a:gd name="T1" fmla="*/ 17 h 19"/>
                  <a:gd name="T2" fmla="*/ 3 w 9"/>
                  <a:gd name="T3" fmla="*/ 8 h 19"/>
                  <a:gd name="T4" fmla="*/ 3 w 9"/>
                  <a:gd name="T5" fmla="*/ 8 h 19"/>
                  <a:gd name="T6" fmla="*/ 1 w 9"/>
                  <a:gd name="T7" fmla="*/ 3 h 19"/>
                  <a:gd name="T8" fmla="*/ 1 w 9"/>
                  <a:gd name="T9" fmla="*/ 3 h 19"/>
                  <a:gd name="T10" fmla="*/ 1 w 9"/>
                  <a:gd name="T11" fmla="*/ 0 h 19"/>
                  <a:gd name="T12" fmla="*/ 1 w 9"/>
                  <a:gd name="T13" fmla="*/ 0 h 19"/>
                  <a:gd name="T14" fmla="*/ 4 w 9"/>
                  <a:gd name="T15" fmla="*/ 1 h 19"/>
                  <a:gd name="T16" fmla="*/ 4 w 9"/>
                  <a:gd name="T17" fmla="*/ 1 h 19"/>
                  <a:gd name="T18" fmla="*/ 6 w 9"/>
                  <a:gd name="T19" fmla="*/ 7 h 19"/>
                  <a:gd name="T20" fmla="*/ 6 w 9"/>
                  <a:gd name="T21" fmla="*/ 7 h 19"/>
                  <a:gd name="T22" fmla="*/ 9 w 9"/>
                  <a:gd name="T23" fmla="*/ 16 h 19"/>
                  <a:gd name="T24" fmla="*/ 9 w 9"/>
                  <a:gd name="T25" fmla="*/ 16 h 19"/>
                  <a:gd name="T26" fmla="*/ 9 w 9"/>
                  <a:gd name="T27" fmla="*/ 16 h 19"/>
                  <a:gd name="T28" fmla="*/ 8 w 9"/>
                  <a:gd name="T29" fmla="*/ 19 h 19"/>
                  <a:gd name="T30" fmla="*/ 8 w 9"/>
                  <a:gd name="T31" fmla="*/ 19 h 19"/>
                  <a:gd name="T32" fmla="*/ 7 w 9"/>
                  <a:gd name="T33" fmla="*/ 19 h 19"/>
                  <a:gd name="T34" fmla="*/ 7 w 9"/>
                  <a:gd name="T35" fmla="*/ 19 h 19"/>
                  <a:gd name="T36" fmla="*/ 5 w 9"/>
                  <a:gd name="T37" fmla="*/ 17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9">
                    <a:moveTo>
                      <a:pt x="5" y="17"/>
                    </a:moveTo>
                    <a:cubicBezTo>
                      <a:pt x="4" y="14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10"/>
                      <a:pt x="8" y="13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5" y="18"/>
                      <a:pt x="5" y="17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4" name="Freeform 105"/>
              <p:cNvSpPr/>
              <p:nvPr/>
            </p:nvSpPr>
            <p:spPr bwMode="auto">
              <a:xfrm>
                <a:off x="1941313" y="4669734"/>
                <a:ext cx="31934" cy="76033"/>
              </a:xfrm>
              <a:custGeom>
                <a:gdLst>
                  <a:gd name="T0" fmla="*/ 5 w 9"/>
                  <a:gd name="T1" fmla="*/ 19 h 21"/>
                  <a:gd name="T2" fmla="*/ 0 w 9"/>
                  <a:gd name="T3" fmla="*/ 3 h 21"/>
                  <a:gd name="T4" fmla="*/ 0 w 9"/>
                  <a:gd name="T5" fmla="*/ 3 h 21"/>
                  <a:gd name="T6" fmla="*/ 1 w 9"/>
                  <a:gd name="T7" fmla="*/ 1 h 21"/>
                  <a:gd name="T8" fmla="*/ 1 w 9"/>
                  <a:gd name="T9" fmla="*/ 1 h 21"/>
                  <a:gd name="T10" fmla="*/ 4 w 9"/>
                  <a:gd name="T11" fmla="*/ 2 h 21"/>
                  <a:gd name="T12" fmla="*/ 4 w 9"/>
                  <a:gd name="T13" fmla="*/ 2 h 21"/>
                  <a:gd name="T14" fmla="*/ 9 w 9"/>
                  <a:gd name="T15" fmla="*/ 18 h 21"/>
                  <a:gd name="T16" fmla="*/ 9 w 9"/>
                  <a:gd name="T17" fmla="*/ 18 h 21"/>
                  <a:gd name="T18" fmla="*/ 9 w 9"/>
                  <a:gd name="T19" fmla="*/ 18 h 21"/>
                  <a:gd name="T20" fmla="*/ 7 w 9"/>
                  <a:gd name="T21" fmla="*/ 21 h 21"/>
                  <a:gd name="T22" fmla="*/ 7 w 9"/>
                  <a:gd name="T23" fmla="*/ 21 h 21"/>
                  <a:gd name="T24" fmla="*/ 7 w 9"/>
                  <a:gd name="T25" fmla="*/ 21 h 21"/>
                  <a:gd name="T26" fmla="*/ 7 w 9"/>
                  <a:gd name="T27" fmla="*/ 21 h 21"/>
                  <a:gd name="T28" fmla="*/ 5 w 9"/>
                  <a:gd name="T29" fmla="*/ 19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1">
                    <a:moveTo>
                      <a:pt x="5" y="19"/>
                    </a:moveTo>
                    <a:cubicBezTo>
                      <a:pt x="3" y="14"/>
                      <a:pt x="1" y="9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7"/>
                      <a:pt x="7" y="13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5" y="20"/>
                      <a:pt x="5" y="19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5" name="Freeform 106"/>
              <p:cNvSpPr/>
              <p:nvPr/>
            </p:nvSpPr>
            <p:spPr bwMode="auto">
              <a:xfrm>
                <a:off x="1469910" y="4569371"/>
                <a:ext cx="427304" cy="395370"/>
              </a:xfrm>
              <a:custGeom>
                <a:gdLst>
                  <a:gd name="T0" fmla="*/ 8 w 119"/>
                  <a:gd name="T1" fmla="*/ 75 h 110"/>
                  <a:gd name="T2" fmla="*/ 57 w 119"/>
                  <a:gd name="T3" fmla="*/ 107 h 110"/>
                  <a:gd name="T4" fmla="*/ 115 w 119"/>
                  <a:gd name="T5" fmla="*/ 50 h 110"/>
                  <a:gd name="T6" fmla="*/ 41 w 119"/>
                  <a:gd name="T7" fmla="*/ 17 h 110"/>
                  <a:gd name="T8" fmla="*/ 8 w 119"/>
                  <a:gd name="T9" fmla="*/ 75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0">
                    <a:moveTo>
                      <a:pt x="8" y="75"/>
                    </a:moveTo>
                    <a:cubicBezTo>
                      <a:pt x="8" y="75"/>
                      <a:pt x="19" y="110"/>
                      <a:pt x="57" y="107"/>
                    </a:cubicBezTo>
                    <a:cubicBezTo>
                      <a:pt x="94" y="103"/>
                      <a:pt x="119" y="79"/>
                      <a:pt x="115" y="50"/>
                    </a:cubicBezTo>
                    <a:cubicBezTo>
                      <a:pt x="111" y="20"/>
                      <a:pt x="82" y="0"/>
                      <a:pt x="41" y="17"/>
                    </a:cubicBezTo>
                    <a:cubicBezTo>
                      <a:pt x="0" y="35"/>
                      <a:pt x="4" y="66"/>
                      <a:pt x="8" y="75"/>
                    </a:cubicBezTo>
                    <a:close/>
                  </a:path>
                </a:pathLst>
              </a:custGeom>
              <a:solidFill>
                <a:srgbClr val="A2C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6" name="Freeform 107"/>
              <p:cNvSpPr>
                <a:spLocks noEditPoints="1"/>
              </p:cNvSpPr>
              <p:nvPr/>
            </p:nvSpPr>
            <p:spPr bwMode="auto">
              <a:xfrm>
                <a:off x="1483596" y="4601304"/>
                <a:ext cx="406015" cy="358875"/>
              </a:xfrm>
              <a:custGeom>
                <a:gdLst>
                  <a:gd name="T0" fmla="*/ 2 w 113"/>
                  <a:gd name="T1" fmla="*/ 67 h 100"/>
                  <a:gd name="T2" fmla="*/ 0 w 113"/>
                  <a:gd name="T3" fmla="*/ 53 h 100"/>
                  <a:gd name="T4" fmla="*/ 0 w 113"/>
                  <a:gd name="T5" fmla="*/ 53 h 100"/>
                  <a:gd name="T6" fmla="*/ 36 w 113"/>
                  <a:gd name="T7" fmla="*/ 6 h 100"/>
                  <a:gd name="T8" fmla="*/ 36 w 113"/>
                  <a:gd name="T9" fmla="*/ 6 h 100"/>
                  <a:gd name="T10" fmla="*/ 66 w 113"/>
                  <a:gd name="T11" fmla="*/ 0 h 100"/>
                  <a:gd name="T12" fmla="*/ 66 w 113"/>
                  <a:gd name="T13" fmla="*/ 0 h 100"/>
                  <a:gd name="T14" fmla="*/ 113 w 113"/>
                  <a:gd name="T15" fmla="*/ 40 h 100"/>
                  <a:gd name="T16" fmla="*/ 113 w 113"/>
                  <a:gd name="T17" fmla="*/ 40 h 100"/>
                  <a:gd name="T18" fmla="*/ 113 w 113"/>
                  <a:gd name="T19" fmla="*/ 47 h 100"/>
                  <a:gd name="T20" fmla="*/ 113 w 113"/>
                  <a:gd name="T21" fmla="*/ 47 h 100"/>
                  <a:gd name="T22" fmla="*/ 53 w 113"/>
                  <a:gd name="T23" fmla="*/ 100 h 100"/>
                  <a:gd name="T24" fmla="*/ 53 w 113"/>
                  <a:gd name="T25" fmla="*/ 100 h 100"/>
                  <a:gd name="T26" fmla="*/ 48 w 113"/>
                  <a:gd name="T27" fmla="*/ 100 h 100"/>
                  <a:gd name="T28" fmla="*/ 48 w 113"/>
                  <a:gd name="T29" fmla="*/ 100 h 100"/>
                  <a:gd name="T30" fmla="*/ 2 w 113"/>
                  <a:gd name="T31" fmla="*/ 67 h 100"/>
                  <a:gd name="T32" fmla="*/ 8 w 113"/>
                  <a:gd name="T33" fmla="*/ 70 h 100"/>
                  <a:gd name="T34" fmla="*/ 15 w 113"/>
                  <a:gd name="T35" fmla="*/ 81 h 100"/>
                  <a:gd name="T36" fmla="*/ 15 w 113"/>
                  <a:gd name="T37" fmla="*/ 81 h 100"/>
                  <a:gd name="T38" fmla="*/ 48 w 113"/>
                  <a:gd name="T39" fmla="*/ 96 h 100"/>
                  <a:gd name="T40" fmla="*/ 48 w 113"/>
                  <a:gd name="T41" fmla="*/ 96 h 100"/>
                  <a:gd name="T42" fmla="*/ 52 w 113"/>
                  <a:gd name="T43" fmla="*/ 96 h 100"/>
                  <a:gd name="T44" fmla="*/ 52 w 113"/>
                  <a:gd name="T45" fmla="*/ 96 h 100"/>
                  <a:gd name="T46" fmla="*/ 109 w 113"/>
                  <a:gd name="T47" fmla="*/ 47 h 100"/>
                  <a:gd name="T48" fmla="*/ 109 w 113"/>
                  <a:gd name="T49" fmla="*/ 47 h 100"/>
                  <a:gd name="T50" fmla="*/ 109 w 113"/>
                  <a:gd name="T51" fmla="*/ 41 h 100"/>
                  <a:gd name="T52" fmla="*/ 109 w 113"/>
                  <a:gd name="T53" fmla="*/ 41 h 100"/>
                  <a:gd name="T54" fmla="*/ 66 w 113"/>
                  <a:gd name="T55" fmla="*/ 4 h 100"/>
                  <a:gd name="T56" fmla="*/ 66 w 113"/>
                  <a:gd name="T57" fmla="*/ 4 h 100"/>
                  <a:gd name="T58" fmla="*/ 38 w 113"/>
                  <a:gd name="T59" fmla="*/ 10 h 100"/>
                  <a:gd name="T60" fmla="*/ 38 w 113"/>
                  <a:gd name="T61" fmla="*/ 10 h 100"/>
                  <a:gd name="T62" fmla="*/ 4 w 113"/>
                  <a:gd name="T63" fmla="*/ 53 h 100"/>
                  <a:gd name="T64" fmla="*/ 4 w 113"/>
                  <a:gd name="T65" fmla="*/ 53 h 100"/>
                  <a:gd name="T66" fmla="*/ 6 w 113"/>
                  <a:gd name="T67" fmla="*/ 66 h 100"/>
                  <a:gd name="T68" fmla="*/ 6 w 113"/>
                  <a:gd name="T69" fmla="*/ 66 h 100"/>
                  <a:gd name="T70" fmla="*/ 4 w 113"/>
                  <a:gd name="T71" fmla="*/ 66 h 100"/>
                  <a:gd name="T72" fmla="*/ 6 w 113"/>
                  <a:gd name="T73" fmla="*/ 66 h 100"/>
                  <a:gd name="T74" fmla="*/ 8 w 113"/>
                  <a:gd name="T75" fmla="*/ 7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00">
                    <a:moveTo>
                      <a:pt x="2" y="67"/>
                    </a:moveTo>
                    <a:cubicBezTo>
                      <a:pt x="1" y="64"/>
                      <a:pt x="0" y="59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8"/>
                      <a:pt x="7" y="19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7" y="2"/>
                      <a:pt x="57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2" y="0"/>
                      <a:pt x="110" y="18"/>
                      <a:pt x="113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43"/>
                      <a:pt x="113" y="45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75"/>
                      <a:pt x="89" y="96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1" y="100"/>
                      <a:pt x="49" y="100"/>
                      <a:pt x="48" y="100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13" y="100"/>
                      <a:pt x="3" y="69"/>
                      <a:pt x="2" y="67"/>
                    </a:cubicBezTo>
                    <a:close/>
                    <a:moveTo>
                      <a:pt x="8" y="70"/>
                    </a:moveTo>
                    <a:cubicBezTo>
                      <a:pt x="9" y="73"/>
                      <a:pt x="12" y="77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8"/>
                      <a:pt x="31" y="96"/>
                      <a:pt x="48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6"/>
                      <a:pt x="51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87" y="92"/>
                      <a:pt x="109" y="72"/>
                      <a:pt x="109" y="47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9" y="45"/>
                      <a:pt x="109" y="43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6" y="20"/>
                      <a:pt x="90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7" y="4"/>
                      <a:pt x="48" y="6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10" y="22"/>
                      <a:pt x="4" y="40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8"/>
                      <a:pt x="5" y="63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7" y="68"/>
                      <a:pt x="8" y="70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7" name="Freeform 108"/>
              <p:cNvSpPr/>
              <p:nvPr/>
            </p:nvSpPr>
            <p:spPr bwMode="auto">
              <a:xfrm>
                <a:off x="1865280" y="4654527"/>
                <a:ext cx="136859" cy="104925"/>
              </a:xfrm>
              <a:custGeom>
                <a:gdLst>
                  <a:gd name="T0" fmla="*/ 3 w 38"/>
                  <a:gd name="T1" fmla="*/ 27 h 29"/>
                  <a:gd name="T2" fmla="*/ 5 w 38"/>
                  <a:gd name="T3" fmla="*/ 25 h 29"/>
                  <a:gd name="T4" fmla="*/ 5 w 38"/>
                  <a:gd name="T5" fmla="*/ 25 h 29"/>
                  <a:gd name="T6" fmla="*/ 33 w 38"/>
                  <a:gd name="T7" fmla="*/ 21 h 29"/>
                  <a:gd name="T8" fmla="*/ 29 w 38"/>
                  <a:gd name="T9" fmla="*/ 5 h 29"/>
                  <a:gd name="T10" fmla="*/ 3 w 38"/>
                  <a:gd name="T11" fmla="*/ 17 h 29"/>
                  <a:gd name="T12" fmla="*/ 1 w 38"/>
                  <a:gd name="T13" fmla="*/ 16 h 29"/>
                  <a:gd name="T14" fmla="*/ 1 w 38"/>
                  <a:gd name="T15" fmla="*/ 16 h 29"/>
                  <a:gd name="T16" fmla="*/ 1 w 38"/>
                  <a:gd name="T17" fmla="*/ 13 h 29"/>
                  <a:gd name="T18" fmla="*/ 1 w 38"/>
                  <a:gd name="T19" fmla="*/ 13 h 29"/>
                  <a:gd name="T20" fmla="*/ 29 w 38"/>
                  <a:gd name="T21" fmla="*/ 0 h 29"/>
                  <a:gd name="T22" fmla="*/ 31 w 38"/>
                  <a:gd name="T23" fmla="*/ 0 h 29"/>
                  <a:gd name="T24" fmla="*/ 31 w 38"/>
                  <a:gd name="T25" fmla="*/ 0 h 29"/>
                  <a:gd name="T26" fmla="*/ 32 w 38"/>
                  <a:gd name="T27" fmla="*/ 1 h 29"/>
                  <a:gd name="T28" fmla="*/ 32 w 38"/>
                  <a:gd name="T29" fmla="*/ 1 h 29"/>
                  <a:gd name="T30" fmla="*/ 38 w 38"/>
                  <a:gd name="T31" fmla="*/ 22 h 29"/>
                  <a:gd name="T32" fmla="*/ 37 w 38"/>
                  <a:gd name="T33" fmla="*/ 23 h 29"/>
                  <a:gd name="T34" fmla="*/ 37 w 38"/>
                  <a:gd name="T35" fmla="*/ 23 h 29"/>
                  <a:gd name="T36" fmla="*/ 36 w 38"/>
                  <a:gd name="T37" fmla="*/ 24 h 29"/>
                  <a:gd name="T38" fmla="*/ 36 w 38"/>
                  <a:gd name="T39" fmla="*/ 24 h 29"/>
                  <a:gd name="T40" fmla="*/ 5 w 38"/>
                  <a:gd name="T41" fmla="*/ 29 h 29"/>
                  <a:gd name="T42" fmla="*/ 6 w 38"/>
                  <a:gd name="T43" fmla="*/ 29 h 29"/>
                  <a:gd name="T44" fmla="*/ 5 w 38"/>
                  <a:gd name="T45" fmla="*/ 29 h 29"/>
                  <a:gd name="T46" fmla="*/ 5 w 38"/>
                  <a:gd name="T47" fmla="*/ 29 h 29"/>
                  <a:gd name="T48" fmla="*/ 3 w 38"/>
                  <a:gd name="T49" fmla="*/ 27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8">
                    <a:moveTo>
                      <a:pt x="3" y="27"/>
                    </a:moveTo>
                    <a:cubicBezTo>
                      <a:pt x="3" y="26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7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8" name="Freeform 109"/>
              <p:cNvSpPr/>
              <p:nvPr/>
            </p:nvSpPr>
            <p:spPr bwMode="auto">
              <a:xfrm>
                <a:off x="1634141" y="4914559"/>
                <a:ext cx="25851" cy="13686"/>
              </a:xfrm>
              <a:custGeom>
                <a:gdLst>
                  <a:gd name="T0" fmla="*/ 7 w 7"/>
                  <a:gd name="T1" fmla="*/ 1 h 4"/>
                  <a:gd name="T2" fmla="*/ 6 w 7"/>
                  <a:gd name="T3" fmla="*/ 2 h 4"/>
                  <a:gd name="T4" fmla="*/ 6 w 7"/>
                  <a:gd name="T5" fmla="*/ 2 h 4"/>
                  <a:gd name="T6" fmla="*/ 5 w 7"/>
                  <a:gd name="T7" fmla="*/ 2 h 4"/>
                  <a:gd name="T8" fmla="*/ 5 w 7"/>
                  <a:gd name="T9" fmla="*/ 2 h 4"/>
                  <a:gd name="T10" fmla="*/ 2 w 7"/>
                  <a:gd name="T11" fmla="*/ 4 h 4"/>
                  <a:gd name="T12" fmla="*/ 2 w 7"/>
                  <a:gd name="T13" fmla="*/ 4 h 4"/>
                  <a:gd name="T14" fmla="*/ 1 w 7"/>
                  <a:gd name="T15" fmla="*/ 3 h 4"/>
                  <a:gd name="T16" fmla="*/ 1 w 7"/>
                  <a:gd name="T17" fmla="*/ 3 h 4"/>
                  <a:gd name="T18" fmla="*/ 1 w 7"/>
                  <a:gd name="T19" fmla="*/ 2 h 4"/>
                  <a:gd name="T20" fmla="*/ 1 w 7"/>
                  <a:gd name="T21" fmla="*/ 2 h 4"/>
                  <a:gd name="T22" fmla="*/ 5 w 7"/>
                  <a:gd name="T23" fmla="*/ 0 h 4"/>
                  <a:gd name="T24" fmla="*/ 5 w 7"/>
                  <a:gd name="T25" fmla="*/ 0 h 4"/>
                  <a:gd name="T26" fmla="*/ 5 w 7"/>
                  <a:gd name="T27" fmla="*/ 0 h 4"/>
                  <a:gd name="T28" fmla="*/ 5 w 7"/>
                  <a:gd name="T29" fmla="*/ 0 h 4"/>
                  <a:gd name="T30" fmla="*/ 7 w 7"/>
                  <a:gd name="T31" fmla="*/ 1 h 4"/>
                  <a:gd name="T32" fmla="*/ 7 w 7"/>
                  <a:gd name="T33" fmla="*/ 1 h 4"/>
                  <a:gd name="T34" fmla="*/ 7 w 7"/>
                  <a:gd name="T35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9" name="Freeform 110"/>
              <p:cNvSpPr/>
              <p:nvPr/>
            </p:nvSpPr>
            <p:spPr bwMode="auto">
              <a:xfrm>
                <a:off x="1570273" y="4885667"/>
                <a:ext cx="24330" cy="13686"/>
              </a:xfrm>
              <a:custGeom>
                <a:gdLst>
                  <a:gd name="T0" fmla="*/ 7 w 7"/>
                  <a:gd name="T1" fmla="*/ 2 h 4"/>
                  <a:gd name="T2" fmla="*/ 2 w 7"/>
                  <a:gd name="T3" fmla="*/ 4 h 4"/>
                  <a:gd name="T4" fmla="*/ 2 w 7"/>
                  <a:gd name="T5" fmla="*/ 4 h 4"/>
                  <a:gd name="T6" fmla="*/ 2 w 7"/>
                  <a:gd name="T7" fmla="*/ 4 h 4"/>
                  <a:gd name="T8" fmla="*/ 2 w 7"/>
                  <a:gd name="T9" fmla="*/ 4 h 4"/>
                  <a:gd name="T10" fmla="*/ 1 w 7"/>
                  <a:gd name="T11" fmla="*/ 3 h 4"/>
                  <a:gd name="T12" fmla="*/ 1 w 7"/>
                  <a:gd name="T13" fmla="*/ 3 h 4"/>
                  <a:gd name="T14" fmla="*/ 1 w 7"/>
                  <a:gd name="T15" fmla="*/ 2 h 4"/>
                  <a:gd name="T16" fmla="*/ 1 w 7"/>
                  <a:gd name="T17" fmla="*/ 2 h 4"/>
                  <a:gd name="T18" fmla="*/ 2 w 7"/>
                  <a:gd name="T19" fmla="*/ 2 h 4"/>
                  <a:gd name="T20" fmla="*/ 2 w 7"/>
                  <a:gd name="T21" fmla="*/ 2 h 4"/>
                  <a:gd name="T22" fmla="*/ 6 w 7"/>
                  <a:gd name="T23" fmla="*/ 0 h 4"/>
                  <a:gd name="T24" fmla="*/ 6 w 7"/>
                  <a:gd name="T25" fmla="*/ 0 h 4"/>
                  <a:gd name="T26" fmla="*/ 7 w 7"/>
                  <a:gd name="T27" fmla="*/ 1 h 4"/>
                  <a:gd name="T28" fmla="*/ 7 w 7"/>
                  <a:gd name="T29" fmla="*/ 1 h 4"/>
                  <a:gd name="T30" fmla="*/ 7 w 7"/>
                  <a:gd name="T31" fmla="*/ 1 h 4"/>
                  <a:gd name="T32" fmla="*/ 7 w 7"/>
                  <a:gd name="T33" fmla="*/ 1 h 4"/>
                  <a:gd name="T34" fmla="*/ 7 w 7"/>
                  <a:gd name="T35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5" y="3"/>
                      <a:pt x="4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0" name="Freeform 111"/>
              <p:cNvSpPr/>
              <p:nvPr/>
            </p:nvSpPr>
            <p:spPr bwMode="auto">
              <a:xfrm>
                <a:off x="1656951" y="4856774"/>
                <a:ext cx="24330" cy="18248"/>
              </a:xfrm>
              <a:custGeom>
                <a:gdLst>
                  <a:gd name="T0" fmla="*/ 6 w 7"/>
                  <a:gd name="T1" fmla="*/ 3 h 5"/>
                  <a:gd name="T2" fmla="*/ 2 w 7"/>
                  <a:gd name="T3" fmla="*/ 4 h 5"/>
                  <a:gd name="T4" fmla="*/ 2 w 7"/>
                  <a:gd name="T5" fmla="*/ 4 h 5"/>
                  <a:gd name="T6" fmla="*/ 2 w 7"/>
                  <a:gd name="T7" fmla="*/ 4 h 5"/>
                  <a:gd name="T8" fmla="*/ 2 w 7"/>
                  <a:gd name="T9" fmla="*/ 4 h 5"/>
                  <a:gd name="T10" fmla="*/ 1 w 7"/>
                  <a:gd name="T11" fmla="*/ 4 h 5"/>
                  <a:gd name="T12" fmla="*/ 1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2 h 5"/>
                  <a:gd name="T20" fmla="*/ 2 w 7"/>
                  <a:gd name="T21" fmla="*/ 2 h 5"/>
                  <a:gd name="T22" fmla="*/ 6 w 7"/>
                  <a:gd name="T23" fmla="*/ 1 h 5"/>
                  <a:gd name="T24" fmla="*/ 6 w 7"/>
                  <a:gd name="T25" fmla="*/ 1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1 h 5"/>
                  <a:gd name="T32" fmla="*/ 7 w 7"/>
                  <a:gd name="T33" fmla="*/ 1 h 5"/>
                  <a:gd name="T34" fmla="*/ 6 w 7"/>
                  <a:gd name="T35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5">
                    <a:moveTo>
                      <a:pt x="6" y="3"/>
                    </a:moveTo>
                    <a:cubicBezTo>
                      <a:pt x="5" y="3"/>
                      <a:pt x="4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1" name="Freeform 112"/>
              <p:cNvSpPr/>
              <p:nvPr/>
            </p:nvSpPr>
            <p:spPr bwMode="auto">
              <a:xfrm>
                <a:off x="1591562" y="4798990"/>
                <a:ext cx="28892" cy="13686"/>
              </a:xfrm>
              <a:custGeom>
                <a:gdLst>
                  <a:gd name="T0" fmla="*/ 8 w 8"/>
                  <a:gd name="T1" fmla="*/ 1 h 4"/>
                  <a:gd name="T2" fmla="*/ 7 w 8"/>
                  <a:gd name="T3" fmla="*/ 2 h 4"/>
                  <a:gd name="T4" fmla="*/ 7 w 8"/>
                  <a:gd name="T5" fmla="*/ 2 h 4"/>
                  <a:gd name="T6" fmla="*/ 6 w 8"/>
                  <a:gd name="T7" fmla="*/ 2 h 4"/>
                  <a:gd name="T8" fmla="*/ 6 w 8"/>
                  <a:gd name="T9" fmla="*/ 2 h 4"/>
                  <a:gd name="T10" fmla="*/ 2 w 8"/>
                  <a:gd name="T11" fmla="*/ 4 h 4"/>
                  <a:gd name="T12" fmla="*/ 2 w 8"/>
                  <a:gd name="T13" fmla="*/ 4 h 4"/>
                  <a:gd name="T14" fmla="*/ 2 w 8"/>
                  <a:gd name="T15" fmla="*/ 4 h 4"/>
                  <a:gd name="T16" fmla="*/ 2 w 8"/>
                  <a:gd name="T17" fmla="*/ 4 h 4"/>
                  <a:gd name="T18" fmla="*/ 1 w 8"/>
                  <a:gd name="T19" fmla="*/ 3 h 4"/>
                  <a:gd name="T20" fmla="*/ 1 w 8"/>
                  <a:gd name="T21" fmla="*/ 3 h 4"/>
                  <a:gd name="T22" fmla="*/ 1 w 8"/>
                  <a:gd name="T23" fmla="*/ 2 h 4"/>
                  <a:gd name="T24" fmla="*/ 1 w 8"/>
                  <a:gd name="T25" fmla="*/ 2 h 4"/>
                  <a:gd name="T26" fmla="*/ 2 w 8"/>
                  <a:gd name="T27" fmla="*/ 2 h 4"/>
                  <a:gd name="T28" fmla="*/ 2 w 8"/>
                  <a:gd name="T29" fmla="*/ 2 h 4"/>
                  <a:gd name="T30" fmla="*/ 6 w 8"/>
                  <a:gd name="T31" fmla="*/ 0 h 4"/>
                  <a:gd name="T32" fmla="*/ 6 w 8"/>
                  <a:gd name="T33" fmla="*/ 0 h 4"/>
                  <a:gd name="T34" fmla="*/ 6 w 8"/>
                  <a:gd name="T35" fmla="*/ 0 h 4"/>
                  <a:gd name="T36" fmla="*/ 6 w 8"/>
                  <a:gd name="T37" fmla="*/ 0 h 4"/>
                  <a:gd name="T38" fmla="*/ 8 w 8"/>
                  <a:gd name="T39" fmla="*/ 1 h 4"/>
                  <a:gd name="T40" fmla="*/ 8 w 8"/>
                  <a:gd name="T41" fmla="*/ 1 h 4"/>
                  <a:gd name="T42" fmla="*/ 8 w 8"/>
                  <a:gd name="T43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2" name="Freeform 113"/>
              <p:cNvSpPr/>
              <p:nvPr/>
            </p:nvSpPr>
            <p:spPr bwMode="auto">
              <a:xfrm>
                <a:off x="1504885" y="4798990"/>
                <a:ext cx="21289" cy="13686"/>
              </a:xfrm>
              <a:custGeom>
                <a:gdLst>
                  <a:gd name="T0" fmla="*/ 6 w 6"/>
                  <a:gd name="T1" fmla="*/ 1 h 4"/>
                  <a:gd name="T2" fmla="*/ 5 w 6"/>
                  <a:gd name="T3" fmla="*/ 2 h 4"/>
                  <a:gd name="T4" fmla="*/ 5 w 6"/>
                  <a:gd name="T5" fmla="*/ 2 h 4"/>
                  <a:gd name="T6" fmla="*/ 4 w 6"/>
                  <a:gd name="T7" fmla="*/ 2 h 4"/>
                  <a:gd name="T8" fmla="*/ 4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2 w 6"/>
                  <a:gd name="T15" fmla="*/ 4 h 4"/>
                  <a:gd name="T16" fmla="*/ 1 w 6"/>
                  <a:gd name="T17" fmla="*/ 3 h 4"/>
                  <a:gd name="T18" fmla="*/ 1 w 6"/>
                  <a:gd name="T19" fmla="*/ 3 h 4"/>
                  <a:gd name="T20" fmla="*/ 1 w 6"/>
                  <a:gd name="T21" fmla="*/ 2 h 4"/>
                  <a:gd name="T22" fmla="*/ 1 w 6"/>
                  <a:gd name="T23" fmla="*/ 2 h 4"/>
                  <a:gd name="T24" fmla="*/ 4 w 6"/>
                  <a:gd name="T25" fmla="*/ 0 h 4"/>
                  <a:gd name="T26" fmla="*/ 4 w 6"/>
                  <a:gd name="T27" fmla="*/ 0 h 4"/>
                  <a:gd name="T28" fmla="*/ 4 w 6"/>
                  <a:gd name="T29" fmla="*/ 0 h 4"/>
                  <a:gd name="T30" fmla="*/ 4 w 6"/>
                  <a:gd name="T31" fmla="*/ 0 h 4"/>
                  <a:gd name="T32" fmla="*/ 6 w 6"/>
                  <a:gd name="T33" fmla="*/ 1 h 4"/>
                  <a:gd name="T34" fmla="*/ 6 w 6"/>
                  <a:gd name="T35" fmla="*/ 1 h 4"/>
                  <a:gd name="T36" fmla="*/ 6 w 6"/>
                  <a:gd name="T37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3" name="Freeform 114"/>
              <p:cNvSpPr/>
              <p:nvPr/>
            </p:nvSpPr>
            <p:spPr bwMode="auto">
              <a:xfrm>
                <a:off x="1562670" y="4727519"/>
                <a:ext cx="31934" cy="18248"/>
              </a:xfrm>
              <a:custGeom>
                <a:gdLst>
                  <a:gd name="T0" fmla="*/ 8 w 9"/>
                  <a:gd name="T1" fmla="*/ 2 h 5"/>
                  <a:gd name="T2" fmla="*/ 2 w 9"/>
                  <a:gd name="T3" fmla="*/ 4 h 5"/>
                  <a:gd name="T4" fmla="*/ 2 w 9"/>
                  <a:gd name="T5" fmla="*/ 4 h 5"/>
                  <a:gd name="T6" fmla="*/ 2 w 9"/>
                  <a:gd name="T7" fmla="*/ 4 h 5"/>
                  <a:gd name="T8" fmla="*/ 0 w 9"/>
                  <a:gd name="T9" fmla="*/ 4 h 5"/>
                  <a:gd name="T10" fmla="*/ 0 w 9"/>
                  <a:gd name="T11" fmla="*/ 4 h 5"/>
                  <a:gd name="T12" fmla="*/ 1 w 9"/>
                  <a:gd name="T13" fmla="*/ 2 h 5"/>
                  <a:gd name="T14" fmla="*/ 1 w 9"/>
                  <a:gd name="T15" fmla="*/ 2 h 5"/>
                  <a:gd name="T16" fmla="*/ 7 w 9"/>
                  <a:gd name="T17" fmla="*/ 0 h 5"/>
                  <a:gd name="T18" fmla="*/ 7 w 9"/>
                  <a:gd name="T19" fmla="*/ 0 h 5"/>
                  <a:gd name="T20" fmla="*/ 9 w 9"/>
                  <a:gd name="T21" fmla="*/ 1 h 5"/>
                  <a:gd name="T22" fmla="*/ 9 w 9"/>
                  <a:gd name="T23" fmla="*/ 1 h 5"/>
                  <a:gd name="T24" fmla="*/ 9 w 9"/>
                  <a:gd name="T25" fmla="*/ 1 h 5"/>
                  <a:gd name="T26" fmla="*/ 9 w 9"/>
                  <a:gd name="T27" fmla="*/ 1 h 5"/>
                  <a:gd name="T28" fmla="*/ 8 w 9"/>
                  <a:gd name="T29" fmla="*/ 2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5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4" name="Freeform 115"/>
              <p:cNvSpPr/>
              <p:nvPr/>
            </p:nvSpPr>
            <p:spPr bwMode="auto">
              <a:xfrm>
                <a:off x="1523133" y="4727519"/>
                <a:ext cx="18248" cy="13686"/>
              </a:xfrm>
              <a:custGeom>
                <a:gdLst>
                  <a:gd name="T0" fmla="*/ 4 w 5"/>
                  <a:gd name="T1" fmla="*/ 3 h 4"/>
                  <a:gd name="T2" fmla="*/ 1 w 5"/>
                  <a:gd name="T3" fmla="*/ 4 h 4"/>
                  <a:gd name="T4" fmla="*/ 1 w 5"/>
                  <a:gd name="T5" fmla="*/ 4 h 4"/>
                  <a:gd name="T6" fmla="*/ 0 w 5"/>
                  <a:gd name="T7" fmla="*/ 3 h 4"/>
                  <a:gd name="T8" fmla="*/ 0 w 5"/>
                  <a:gd name="T9" fmla="*/ 3 h 4"/>
                  <a:gd name="T10" fmla="*/ 0 w 5"/>
                  <a:gd name="T11" fmla="*/ 2 h 4"/>
                  <a:gd name="T12" fmla="*/ 0 w 5"/>
                  <a:gd name="T13" fmla="*/ 2 h 4"/>
                  <a:gd name="T14" fmla="*/ 3 w 5"/>
                  <a:gd name="T15" fmla="*/ 0 h 4"/>
                  <a:gd name="T16" fmla="*/ 3 w 5"/>
                  <a:gd name="T17" fmla="*/ 0 h 4"/>
                  <a:gd name="T18" fmla="*/ 5 w 5"/>
                  <a:gd name="T19" fmla="*/ 1 h 4"/>
                  <a:gd name="T20" fmla="*/ 5 w 5"/>
                  <a:gd name="T21" fmla="*/ 1 h 4"/>
                  <a:gd name="T22" fmla="*/ 5 w 5"/>
                  <a:gd name="T23" fmla="*/ 1 h 4"/>
                  <a:gd name="T24" fmla="*/ 5 w 5"/>
                  <a:gd name="T25" fmla="*/ 1 h 4"/>
                  <a:gd name="T26" fmla="*/ 4 w 5"/>
                  <a:gd name="T27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5" name="Freeform 116"/>
              <p:cNvSpPr/>
              <p:nvPr/>
            </p:nvSpPr>
            <p:spPr bwMode="auto">
              <a:xfrm>
                <a:off x="1541381" y="4835485"/>
                <a:ext cx="18248" cy="10645"/>
              </a:xfrm>
              <a:custGeom>
                <a:gdLst>
                  <a:gd name="T0" fmla="*/ 4 w 5"/>
                  <a:gd name="T1" fmla="*/ 1 h 3"/>
                  <a:gd name="T2" fmla="*/ 4 w 5"/>
                  <a:gd name="T3" fmla="*/ 2 h 3"/>
                  <a:gd name="T4" fmla="*/ 4 w 5"/>
                  <a:gd name="T5" fmla="*/ 2 h 3"/>
                  <a:gd name="T6" fmla="*/ 3 w 5"/>
                  <a:gd name="T7" fmla="*/ 2 h 3"/>
                  <a:gd name="T8" fmla="*/ 3 w 5"/>
                  <a:gd name="T9" fmla="*/ 2 h 3"/>
                  <a:gd name="T10" fmla="*/ 2 w 5"/>
                  <a:gd name="T11" fmla="*/ 3 h 3"/>
                  <a:gd name="T12" fmla="*/ 2 w 5"/>
                  <a:gd name="T13" fmla="*/ 3 h 3"/>
                  <a:gd name="T14" fmla="*/ 0 w 5"/>
                  <a:gd name="T15" fmla="*/ 2 h 3"/>
                  <a:gd name="T16" fmla="*/ 0 w 5"/>
                  <a:gd name="T17" fmla="*/ 2 h 3"/>
                  <a:gd name="T18" fmla="*/ 0 w 5"/>
                  <a:gd name="T19" fmla="*/ 1 h 3"/>
                  <a:gd name="T20" fmla="*/ 0 w 5"/>
                  <a:gd name="T21" fmla="*/ 1 h 3"/>
                  <a:gd name="T22" fmla="*/ 2 w 5"/>
                  <a:gd name="T23" fmla="*/ 0 h 3"/>
                  <a:gd name="T24" fmla="*/ 2 w 5"/>
                  <a:gd name="T25" fmla="*/ 0 h 3"/>
                  <a:gd name="T26" fmla="*/ 3 w 5"/>
                  <a:gd name="T27" fmla="*/ 0 h 3"/>
                  <a:gd name="T28" fmla="*/ 3 w 5"/>
                  <a:gd name="T29" fmla="*/ 0 h 3"/>
                  <a:gd name="T30" fmla="*/ 4 w 5"/>
                  <a:gd name="T31" fmla="*/ 0 h 3"/>
                  <a:gd name="T32" fmla="*/ 4 w 5"/>
                  <a:gd name="T33" fmla="*/ 0 h 3"/>
                  <a:gd name="T34" fmla="*/ 4 w 5"/>
                  <a:gd name="T3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6" name="Freeform 117"/>
              <p:cNvSpPr/>
              <p:nvPr/>
            </p:nvSpPr>
            <p:spPr bwMode="auto">
              <a:xfrm>
                <a:off x="1688884" y="4780742"/>
                <a:ext cx="21289" cy="15207"/>
              </a:xfrm>
              <a:custGeom>
                <a:gdLst>
                  <a:gd name="T0" fmla="*/ 6 w 6"/>
                  <a:gd name="T1" fmla="*/ 2 h 4"/>
                  <a:gd name="T2" fmla="*/ 6 w 6"/>
                  <a:gd name="T3" fmla="*/ 2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2 w 6"/>
                  <a:gd name="T15" fmla="*/ 4 h 4"/>
                  <a:gd name="T16" fmla="*/ 2 w 6"/>
                  <a:gd name="T17" fmla="*/ 4 h 4"/>
                  <a:gd name="T18" fmla="*/ 2 w 6"/>
                  <a:gd name="T19" fmla="*/ 4 h 4"/>
                  <a:gd name="T20" fmla="*/ 1 w 6"/>
                  <a:gd name="T21" fmla="*/ 3 h 4"/>
                  <a:gd name="T22" fmla="*/ 1 w 6"/>
                  <a:gd name="T23" fmla="*/ 3 h 4"/>
                  <a:gd name="T24" fmla="*/ 2 w 6"/>
                  <a:gd name="T25" fmla="*/ 1 h 4"/>
                  <a:gd name="T26" fmla="*/ 2 w 6"/>
                  <a:gd name="T27" fmla="*/ 1 h 4"/>
                  <a:gd name="T28" fmla="*/ 2 w 6"/>
                  <a:gd name="T29" fmla="*/ 1 h 4"/>
                  <a:gd name="T30" fmla="*/ 2 w 6"/>
                  <a:gd name="T31" fmla="*/ 1 h 4"/>
                  <a:gd name="T32" fmla="*/ 5 w 6"/>
                  <a:gd name="T33" fmla="*/ 0 h 4"/>
                  <a:gd name="T34" fmla="*/ 5 w 6"/>
                  <a:gd name="T35" fmla="*/ 0 h 4"/>
                  <a:gd name="T36" fmla="*/ 6 w 6"/>
                  <a:gd name="T37" fmla="*/ 1 h 4"/>
                  <a:gd name="T38" fmla="*/ 6 w 6"/>
                  <a:gd name="T39" fmla="*/ 1 h 4"/>
                  <a:gd name="T40" fmla="*/ 6 w 6"/>
                  <a:gd name="T41" fmla="*/ 1 h 4"/>
                  <a:gd name="T42" fmla="*/ 6 w 6"/>
                  <a:gd name="T43" fmla="*/ 1 h 4"/>
                  <a:gd name="T44" fmla="*/ 6 w 6"/>
                  <a:gd name="T45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7" name="Freeform 118"/>
              <p:cNvSpPr/>
              <p:nvPr/>
            </p:nvSpPr>
            <p:spPr bwMode="auto">
              <a:xfrm>
                <a:off x="1656951" y="4701668"/>
                <a:ext cx="21289" cy="15207"/>
              </a:xfrm>
              <a:custGeom>
                <a:gdLst>
                  <a:gd name="T0" fmla="*/ 5 w 6"/>
                  <a:gd name="T1" fmla="*/ 2 h 4"/>
                  <a:gd name="T2" fmla="*/ 2 w 6"/>
                  <a:gd name="T3" fmla="*/ 3 h 4"/>
                  <a:gd name="T4" fmla="*/ 2 w 6"/>
                  <a:gd name="T5" fmla="*/ 3 h 4"/>
                  <a:gd name="T6" fmla="*/ 1 w 6"/>
                  <a:gd name="T7" fmla="*/ 3 h 4"/>
                  <a:gd name="T8" fmla="*/ 1 w 6"/>
                  <a:gd name="T9" fmla="*/ 3 h 4"/>
                  <a:gd name="T10" fmla="*/ 0 w 6"/>
                  <a:gd name="T11" fmla="*/ 3 h 4"/>
                  <a:gd name="T12" fmla="*/ 0 w 6"/>
                  <a:gd name="T13" fmla="*/ 3 h 4"/>
                  <a:gd name="T14" fmla="*/ 1 w 6"/>
                  <a:gd name="T15" fmla="*/ 1 h 4"/>
                  <a:gd name="T16" fmla="*/ 1 w 6"/>
                  <a:gd name="T17" fmla="*/ 1 h 4"/>
                  <a:gd name="T18" fmla="*/ 1 w 6"/>
                  <a:gd name="T19" fmla="*/ 1 h 4"/>
                  <a:gd name="T20" fmla="*/ 1 w 6"/>
                  <a:gd name="T21" fmla="*/ 1 h 4"/>
                  <a:gd name="T22" fmla="*/ 4 w 6"/>
                  <a:gd name="T23" fmla="*/ 0 h 4"/>
                  <a:gd name="T24" fmla="*/ 4 w 6"/>
                  <a:gd name="T25" fmla="*/ 0 h 4"/>
                  <a:gd name="T26" fmla="*/ 5 w 6"/>
                  <a:gd name="T27" fmla="*/ 0 h 4"/>
                  <a:gd name="T28" fmla="*/ 5 w 6"/>
                  <a:gd name="T29" fmla="*/ 0 h 4"/>
                  <a:gd name="T30" fmla="*/ 6 w 6"/>
                  <a:gd name="T31" fmla="*/ 1 h 4"/>
                  <a:gd name="T32" fmla="*/ 6 w 6"/>
                  <a:gd name="T33" fmla="*/ 1 h 4"/>
                  <a:gd name="T34" fmla="*/ 5 w 6"/>
                  <a:gd name="T35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4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8" name="Freeform 119"/>
              <p:cNvSpPr/>
              <p:nvPr/>
            </p:nvSpPr>
            <p:spPr bwMode="auto">
              <a:xfrm>
                <a:off x="1606769" y="4672775"/>
                <a:ext cx="21289" cy="15207"/>
              </a:xfrm>
              <a:custGeom>
                <a:gdLst>
                  <a:gd name="T0" fmla="*/ 5 w 6"/>
                  <a:gd name="T1" fmla="*/ 3 h 4"/>
                  <a:gd name="T2" fmla="*/ 5 w 6"/>
                  <a:gd name="T3" fmla="*/ 3 h 4"/>
                  <a:gd name="T4" fmla="*/ 5 w 6"/>
                  <a:gd name="T5" fmla="*/ 3 h 4"/>
                  <a:gd name="T6" fmla="*/ 3 w 6"/>
                  <a:gd name="T7" fmla="*/ 3 h 4"/>
                  <a:gd name="T8" fmla="*/ 3 w 6"/>
                  <a:gd name="T9" fmla="*/ 3 h 4"/>
                  <a:gd name="T10" fmla="*/ 1 w 6"/>
                  <a:gd name="T11" fmla="*/ 4 h 4"/>
                  <a:gd name="T12" fmla="*/ 1 w 6"/>
                  <a:gd name="T13" fmla="*/ 4 h 4"/>
                  <a:gd name="T14" fmla="*/ 1 w 6"/>
                  <a:gd name="T15" fmla="*/ 4 h 4"/>
                  <a:gd name="T16" fmla="*/ 0 w 6"/>
                  <a:gd name="T17" fmla="*/ 3 h 4"/>
                  <a:gd name="T18" fmla="*/ 0 w 6"/>
                  <a:gd name="T19" fmla="*/ 3 h 4"/>
                  <a:gd name="T20" fmla="*/ 1 w 6"/>
                  <a:gd name="T21" fmla="*/ 1 h 4"/>
                  <a:gd name="T22" fmla="*/ 1 w 6"/>
                  <a:gd name="T23" fmla="*/ 1 h 4"/>
                  <a:gd name="T24" fmla="*/ 3 w 6"/>
                  <a:gd name="T25" fmla="*/ 1 h 4"/>
                  <a:gd name="T26" fmla="*/ 3 w 6"/>
                  <a:gd name="T27" fmla="*/ 1 h 4"/>
                  <a:gd name="T28" fmla="*/ 4 w 6"/>
                  <a:gd name="T29" fmla="*/ 1 h 4"/>
                  <a:gd name="T30" fmla="*/ 4 w 6"/>
                  <a:gd name="T31" fmla="*/ 1 h 4"/>
                  <a:gd name="T32" fmla="*/ 4 w 6"/>
                  <a:gd name="T33" fmla="*/ 1 h 4"/>
                  <a:gd name="T34" fmla="*/ 4 w 6"/>
                  <a:gd name="T35" fmla="*/ 1 h 4"/>
                  <a:gd name="T36" fmla="*/ 6 w 6"/>
                  <a:gd name="T37" fmla="*/ 1 h 4"/>
                  <a:gd name="T38" fmla="*/ 6 w 6"/>
                  <a:gd name="T39" fmla="*/ 1 h 4"/>
                  <a:gd name="T40" fmla="*/ 6 w 6"/>
                  <a:gd name="T41" fmla="*/ 1 h 4"/>
                  <a:gd name="T42" fmla="*/ 6 w 6"/>
                  <a:gd name="T43" fmla="*/ 1 h 4"/>
                  <a:gd name="T44" fmla="*/ 5 w 6"/>
                  <a:gd name="T4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99" name="Freeform 120"/>
              <p:cNvSpPr/>
              <p:nvPr/>
            </p:nvSpPr>
            <p:spPr bwMode="auto">
              <a:xfrm>
                <a:off x="1628058" y="4745767"/>
                <a:ext cx="18248" cy="10645"/>
              </a:xfrm>
              <a:custGeom>
                <a:gdLst>
                  <a:gd name="T0" fmla="*/ 5 w 5"/>
                  <a:gd name="T1" fmla="*/ 1 h 3"/>
                  <a:gd name="T2" fmla="*/ 4 w 5"/>
                  <a:gd name="T3" fmla="*/ 2 h 3"/>
                  <a:gd name="T4" fmla="*/ 4 w 5"/>
                  <a:gd name="T5" fmla="*/ 2 h 3"/>
                  <a:gd name="T6" fmla="*/ 3 w 5"/>
                  <a:gd name="T7" fmla="*/ 2 h 3"/>
                  <a:gd name="T8" fmla="*/ 3 w 5"/>
                  <a:gd name="T9" fmla="*/ 2 h 3"/>
                  <a:gd name="T10" fmla="*/ 2 w 5"/>
                  <a:gd name="T11" fmla="*/ 3 h 3"/>
                  <a:gd name="T12" fmla="*/ 2 w 5"/>
                  <a:gd name="T13" fmla="*/ 3 h 3"/>
                  <a:gd name="T14" fmla="*/ 0 w 5"/>
                  <a:gd name="T15" fmla="*/ 2 h 3"/>
                  <a:gd name="T16" fmla="*/ 0 w 5"/>
                  <a:gd name="T17" fmla="*/ 2 h 3"/>
                  <a:gd name="T18" fmla="*/ 1 w 5"/>
                  <a:gd name="T19" fmla="*/ 1 h 3"/>
                  <a:gd name="T20" fmla="*/ 1 w 5"/>
                  <a:gd name="T21" fmla="*/ 1 h 3"/>
                  <a:gd name="T22" fmla="*/ 3 w 5"/>
                  <a:gd name="T23" fmla="*/ 0 h 3"/>
                  <a:gd name="T24" fmla="*/ 3 w 5"/>
                  <a:gd name="T25" fmla="*/ 0 h 3"/>
                  <a:gd name="T26" fmla="*/ 3 w 5"/>
                  <a:gd name="T27" fmla="*/ 0 h 3"/>
                  <a:gd name="T28" fmla="*/ 3 w 5"/>
                  <a:gd name="T29" fmla="*/ 0 h 3"/>
                  <a:gd name="T30" fmla="*/ 5 w 5"/>
                  <a:gd name="T31" fmla="*/ 1 h 3"/>
                  <a:gd name="T32" fmla="*/ 5 w 5"/>
                  <a:gd name="T33" fmla="*/ 1 h 3"/>
                  <a:gd name="T34" fmla="*/ 5 w 5"/>
                  <a:gd name="T3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0" name="Freeform 121"/>
              <p:cNvSpPr/>
              <p:nvPr/>
            </p:nvSpPr>
            <p:spPr bwMode="auto">
              <a:xfrm>
                <a:off x="1739066" y="4878064"/>
                <a:ext cx="21289" cy="13686"/>
              </a:xfrm>
              <a:custGeom>
                <a:gdLst>
                  <a:gd name="T0" fmla="*/ 6 w 6"/>
                  <a:gd name="T1" fmla="*/ 2 h 4"/>
                  <a:gd name="T2" fmla="*/ 3 w 6"/>
                  <a:gd name="T3" fmla="*/ 4 h 4"/>
                  <a:gd name="T4" fmla="*/ 3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2 w 6"/>
                  <a:gd name="T11" fmla="*/ 4 h 4"/>
                  <a:gd name="T12" fmla="*/ 1 w 6"/>
                  <a:gd name="T13" fmla="*/ 3 h 4"/>
                  <a:gd name="T14" fmla="*/ 1 w 6"/>
                  <a:gd name="T15" fmla="*/ 3 h 4"/>
                  <a:gd name="T16" fmla="*/ 2 w 6"/>
                  <a:gd name="T17" fmla="*/ 2 h 4"/>
                  <a:gd name="T18" fmla="*/ 2 w 6"/>
                  <a:gd name="T19" fmla="*/ 2 h 4"/>
                  <a:gd name="T20" fmla="*/ 2 w 6"/>
                  <a:gd name="T21" fmla="*/ 1 h 4"/>
                  <a:gd name="T22" fmla="*/ 2 w 6"/>
                  <a:gd name="T23" fmla="*/ 1 h 4"/>
                  <a:gd name="T24" fmla="*/ 5 w 6"/>
                  <a:gd name="T25" fmla="*/ 0 h 4"/>
                  <a:gd name="T26" fmla="*/ 5 w 6"/>
                  <a:gd name="T27" fmla="*/ 0 h 4"/>
                  <a:gd name="T28" fmla="*/ 6 w 6"/>
                  <a:gd name="T29" fmla="*/ 1 h 4"/>
                  <a:gd name="T30" fmla="*/ 6 w 6"/>
                  <a:gd name="T31" fmla="*/ 1 h 4"/>
                  <a:gd name="T32" fmla="*/ 6 w 6"/>
                  <a:gd name="T33" fmla="*/ 1 h 4"/>
                  <a:gd name="T34" fmla="*/ 6 w 6"/>
                  <a:gd name="T35" fmla="*/ 1 h 4"/>
                  <a:gd name="T36" fmla="*/ 6 w 6"/>
                  <a:gd name="T37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1" name="Freeform 122"/>
              <p:cNvSpPr/>
              <p:nvPr/>
            </p:nvSpPr>
            <p:spPr bwMode="auto">
              <a:xfrm>
                <a:off x="1810537" y="4830923"/>
                <a:ext cx="22810" cy="18248"/>
              </a:xfrm>
              <a:custGeom>
                <a:gdLst>
                  <a:gd name="T0" fmla="*/ 5 w 6"/>
                  <a:gd name="T1" fmla="*/ 3 h 5"/>
                  <a:gd name="T2" fmla="*/ 5 w 6"/>
                  <a:gd name="T3" fmla="*/ 3 h 5"/>
                  <a:gd name="T4" fmla="*/ 5 w 6"/>
                  <a:gd name="T5" fmla="*/ 3 h 5"/>
                  <a:gd name="T6" fmla="*/ 1 w 6"/>
                  <a:gd name="T7" fmla="*/ 4 h 5"/>
                  <a:gd name="T8" fmla="*/ 1 w 6"/>
                  <a:gd name="T9" fmla="*/ 4 h 5"/>
                  <a:gd name="T10" fmla="*/ 1 w 6"/>
                  <a:gd name="T11" fmla="*/ 4 h 5"/>
                  <a:gd name="T12" fmla="*/ 0 w 6"/>
                  <a:gd name="T13" fmla="*/ 4 h 5"/>
                  <a:gd name="T14" fmla="*/ 0 w 6"/>
                  <a:gd name="T15" fmla="*/ 4 h 5"/>
                  <a:gd name="T16" fmla="*/ 1 w 6"/>
                  <a:gd name="T17" fmla="*/ 2 h 5"/>
                  <a:gd name="T18" fmla="*/ 1 w 6"/>
                  <a:gd name="T19" fmla="*/ 2 h 5"/>
                  <a:gd name="T20" fmla="*/ 4 w 6"/>
                  <a:gd name="T21" fmla="*/ 0 h 5"/>
                  <a:gd name="T22" fmla="*/ 4 w 6"/>
                  <a:gd name="T23" fmla="*/ 0 h 5"/>
                  <a:gd name="T24" fmla="*/ 4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1 h 5"/>
                  <a:gd name="T32" fmla="*/ 6 w 6"/>
                  <a:gd name="T33" fmla="*/ 1 h 5"/>
                  <a:gd name="T34" fmla="*/ 6 w 6"/>
                  <a:gd name="T35" fmla="*/ 1 h 5"/>
                  <a:gd name="T36" fmla="*/ 5 w 6"/>
                  <a:gd name="T37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2" name="Freeform 123"/>
              <p:cNvSpPr/>
              <p:nvPr/>
            </p:nvSpPr>
            <p:spPr bwMode="auto">
              <a:xfrm>
                <a:off x="1746669" y="4809634"/>
                <a:ext cx="21289" cy="15207"/>
              </a:xfrm>
              <a:custGeom>
                <a:gdLst>
                  <a:gd name="T0" fmla="*/ 5 w 6"/>
                  <a:gd name="T1" fmla="*/ 2 h 4"/>
                  <a:gd name="T2" fmla="*/ 3 w 6"/>
                  <a:gd name="T3" fmla="*/ 4 h 4"/>
                  <a:gd name="T4" fmla="*/ 3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2 w 6"/>
                  <a:gd name="T11" fmla="*/ 4 h 4"/>
                  <a:gd name="T12" fmla="*/ 0 w 6"/>
                  <a:gd name="T13" fmla="*/ 3 h 4"/>
                  <a:gd name="T14" fmla="*/ 0 w 6"/>
                  <a:gd name="T15" fmla="*/ 3 h 4"/>
                  <a:gd name="T16" fmla="*/ 1 w 6"/>
                  <a:gd name="T17" fmla="*/ 1 h 4"/>
                  <a:gd name="T18" fmla="*/ 1 w 6"/>
                  <a:gd name="T19" fmla="*/ 1 h 4"/>
                  <a:gd name="T20" fmla="*/ 2 w 6"/>
                  <a:gd name="T21" fmla="*/ 1 h 4"/>
                  <a:gd name="T22" fmla="*/ 2 w 6"/>
                  <a:gd name="T23" fmla="*/ 1 h 4"/>
                  <a:gd name="T24" fmla="*/ 4 w 6"/>
                  <a:gd name="T25" fmla="*/ 0 h 4"/>
                  <a:gd name="T26" fmla="*/ 4 w 6"/>
                  <a:gd name="T27" fmla="*/ 0 h 4"/>
                  <a:gd name="T28" fmla="*/ 6 w 6"/>
                  <a:gd name="T29" fmla="*/ 1 h 4"/>
                  <a:gd name="T30" fmla="*/ 6 w 6"/>
                  <a:gd name="T31" fmla="*/ 1 h 4"/>
                  <a:gd name="T32" fmla="*/ 6 w 6"/>
                  <a:gd name="T33" fmla="*/ 1 h 4"/>
                  <a:gd name="T34" fmla="*/ 6 w 6"/>
                  <a:gd name="T35" fmla="*/ 1 h 4"/>
                  <a:gd name="T36" fmla="*/ 5 w 6"/>
                  <a:gd name="T37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5" y="2"/>
                    </a:move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3" name="Freeform 124"/>
              <p:cNvSpPr/>
              <p:nvPr/>
            </p:nvSpPr>
            <p:spPr bwMode="auto">
              <a:xfrm>
                <a:off x="1847033" y="4767056"/>
                <a:ext cx="18248" cy="13686"/>
              </a:xfrm>
              <a:custGeom>
                <a:gdLst>
                  <a:gd name="T0" fmla="*/ 4 w 5"/>
                  <a:gd name="T1" fmla="*/ 3 h 4"/>
                  <a:gd name="T2" fmla="*/ 2 w 5"/>
                  <a:gd name="T3" fmla="*/ 4 h 4"/>
                  <a:gd name="T4" fmla="*/ 2 w 5"/>
                  <a:gd name="T5" fmla="*/ 4 h 4"/>
                  <a:gd name="T6" fmla="*/ 0 w 5"/>
                  <a:gd name="T7" fmla="*/ 4 h 4"/>
                  <a:gd name="T8" fmla="*/ 0 w 5"/>
                  <a:gd name="T9" fmla="*/ 4 h 4"/>
                  <a:gd name="T10" fmla="*/ 0 w 5"/>
                  <a:gd name="T11" fmla="*/ 2 h 4"/>
                  <a:gd name="T12" fmla="*/ 0 w 5"/>
                  <a:gd name="T13" fmla="*/ 2 h 4"/>
                  <a:gd name="T14" fmla="*/ 3 w 5"/>
                  <a:gd name="T15" fmla="*/ 1 h 4"/>
                  <a:gd name="T16" fmla="*/ 3 w 5"/>
                  <a:gd name="T17" fmla="*/ 1 h 4"/>
                  <a:gd name="T18" fmla="*/ 5 w 5"/>
                  <a:gd name="T19" fmla="*/ 1 h 4"/>
                  <a:gd name="T20" fmla="*/ 5 w 5"/>
                  <a:gd name="T21" fmla="*/ 1 h 4"/>
                  <a:gd name="T22" fmla="*/ 5 w 5"/>
                  <a:gd name="T23" fmla="*/ 2 h 4"/>
                  <a:gd name="T24" fmla="*/ 5 w 5"/>
                  <a:gd name="T25" fmla="*/ 2 h 4"/>
                  <a:gd name="T26" fmla="*/ 4 w 5"/>
                  <a:gd name="T27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4" name="Freeform 125"/>
              <p:cNvSpPr/>
              <p:nvPr/>
            </p:nvSpPr>
            <p:spPr bwMode="auto">
              <a:xfrm>
                <a:off x="1754273" y="4719916"/>
                <a:ext cx="21289" cy="13686"/>
              </a:xfrm>
              <a:custGeom>
                <a:gdLst>
                  <a:gd name="T0" fmla="*/ 6 w 6"/>
                  <a:gd name="T1" fmla="*/ 1 h 4"/>
                  <a:gd name="T2" fmla="*/ 5 w 6"/>
                  <a:gd name="T3" fmla="*/ 2 h 4"/>
                  <a:gd name="T4" fmla="*/ 5 w 6"/>
                  <a:gd name="T5" fmla="*/ 2 h 4"/>
                  <a:gd name="T6" fmla="*/ 4 w 6"/>
                  <a:gd name="T7" fmla="*/ 2 h 4"/>
                  <a:gd name="T8" fmla="*/ 4 w 6"/>
                  <a:gd name="T9" fmla="*/ 2 h 4"/>
                  <a:gd name="T10" fmla="*/ 1 w 6"/>
                  <a:gd name="T11" fmla="*/ 4 h 4"/>
                  <a:gd name="T12" fmla="*/ 1 w 6"/>
                  <a:gd name="T13" fmla="*/ 4 h 4"/>
                  <a:gd name="T14" fmla="*/ 1 w 6"/>
                  <a:gd name="T15" fmla="*/ 4 h 4"/>
                  <a:gd name="T16" fmla="*/ 0 w 6"/>
                  <a:gd name="T17" fmla="*/ 3 h 4"/>
                  <a:gd name="T18" fmla="*/ 0 w 6"/>
                  <a:gd name="T19" fmla="*/ 3 h 4"/>
                  <a:gd name="T20" fmla="*/ 0 w 6"/>
                  <a:gd name="T21" fmla="*/ 1 h 4"/>
                  <a:gd name="T22" fmla="*/ 0 w 6"/>
                  <a:gd name="T23" fmla="*/ 1 h 4"/>
                  <a:gd name="T24" fmla="*/ 4 w 6"/>
                  <a:gd name="T25" fmla="*/ 0 h 4"/>
                  <a:gd name="T26" fmla="*/ 4 w 6"/>
                  <a:gd name="T27" fmla="*/ 0 h 4"/>
                  <a:gd name="T28" fmla="*/ 4 w 6"/>
                  <a:gd name="T29" fmla="*/ 0 h 4"/>
                  <a:gd name="T30" fmla="*/ 4 w 6"/>
                  <a:gd name="T31" fmla="*/ 0 h 4"/>
                  <a:gd name="T32" fmla="*/ 6 w 6"/>
                  <a:gd name="T33" fmla="*/ 1 h 4"/>
                  <a:gd name="T34" fmla="*/ 6 w 6"/>
                  <a:gd name="T35" fmla="*/ 1 h 4"/>
                  <a:gd name="T36" fmla="*/ 6 w 6"/>
                  <a:gd name="T37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5" name="Freeform 126"/>
              <p:cNvSpPr/>
              <p:nvPr/>
            </p:nvSpPr>
            <p:spPr bwMode="auto">
              <a:xfrm>
                <a:off x="1786206" y="4738163"/>
                <a:ext cx="21289" cy="13686"/>
              </a:xfrm>
              <a:custGeom>
                <a:gdLst>
                  <a:gd name="T0" fmla="*/ 5 w 6"/>
                  <a:gd name="T1" fmla="*/ 3 h 4"/>
                  <a:gd name="T2" fmla="*/ 2 w 6"/>
                  <a:gd name="T3" fmla="*/ 4 h 4"/>
                  <a:gd name="T4" fmla="*/ 2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1 w 6"/>
                  <a:gd name="T11" fmla="*/ 3 h 4"/>
                  <a:gd name="T12" fmla="*/ 1 w 6"/>
                  <a:gd name="T13" fmla="*/ 2 h 4"/>
                  <a:gd name="T14" fmla="*/ 1 w 6"/>
                  <a:gd name="T15" fmla="*/ 2 h 4"/>
                  <a:gd name="T16" fmla="*/ 4 w 6"/>
                  <a:gd name="T17" fmla="*/ 0 h 4"/>
                  <a:gd name="T18" fmla="*/ 4 w 6"/>
                  <a:gd name="T19" fmla="*/ 0 h 4"/>
                  <a:gd name="T20" fmla="*/ 6 w 6"/>
                  <a:gd name="T21" fmla="*/ 1 h 4"/>
                  <a:gd name="T22" fmla="*/ 6 w 6"/>
                  <a:gd name="T23" fmla="*/ 1 h 4"/>
                  <a:gd name="T24" fmla="*/ 6 w 6"/>
                  <a:gd name="T25" fmla="*/ 1 h 4"/>
                  <a:gd name="T26" fmla="*/ 6 w 6"/>
                  <a:gd name="T27" fmla="*/ 1 h 4"/>
                  <a:gd name="T28" fmla="*/ 5 w 6"/>
                  <a:gd name="T2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6" name="Freeform 127"/>
              <p:cNvSpPr/>
              <p:nvPr/>
            </p:nvSpPr>
            <p:spPr bwMode="auto">
              <a:xfrm>
                <a:off x="1810537" y="4680378"/>
                <a:ext cx="18248" cy="10645"/>
              </a:xfrm>
              <a:custGeom>
                <a:gdLst>
                  <a:gd name="T0" fmla="*/ 4 w 5"/>
                  <a:gd name="T1" fmla="*/ 2 h 3"/>
                  <a:gd name="T2" fmla="*/ 2 w 5"/>
                  <a:gd name="T3" fmla="*/ 3 h 3"/>
                  <a:gd name="T4" fmla="*/ 2 w 5"/>
                  <a:gd name="T5" fmla="*/ 3 h 3"/>
                  <a:gd name="T6" fmla="*/ 0 w 5"/>
                  <a:gd name="T7" fmla="*/ 2 h 3"/>
                  <a:gd name="T8" fmla="*/ 0 w 5"/>
                  <a:gd name="T9" fmla="*/ 2 h 3"/>
                  <a:gd name="T10" fmla="*/ 1 w 5"/>
                  <a:gd name="T11" fmla="*/ 1 h 3"/>
                  <a:gd name="T12" fmla="*/ 1 w 5"/>
                  <a:gd name="T13" fmla="*/ 1 h 3"/>
                  <a:gd name="T14" fmla="*/ 3 w 5"/>
                  <a:gd name="T15" fmla="*/ 0 h 3"/>
                  <a:gd name="T16" fmla="*/ 3 w 5"/>
                  <a:gd name="T17" fmla="*/ 0 h 3"/>
                  <a:gd name="T18" fmla="*/ 5 w 5"/>
                  <a:gd name="T19" fmla="*/ 1 h 3"/>
                  <a:gd name="T20" fmla="*/ 5 w 5"/>
                  <a:gd name="T21" fmla="*/ 1 h 3"/>
                  <a:gd name="T22" fmla="*/ 4 w 5"/>
                  <a:gd name="T23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7" name="Freeform 128"/>
              <p:cNvSpPr/>
              <p:nvPr/>
            </p:nvSpPr>
            <p:spPr bwMode="auto">
              <a:xfrm>
                <a:off x="1681281" y="4651486"/>
                <a:ext cx="25851" cy="18248"/>
              </a:xfrm>
              <a:custGeom>
                <a:gdLst>
                  <a:gd name="T0" fmla="*/ 7 w 7"/>
                  <a:gd name="T1" fmla="*/ 3 h 5"/>
                  <a:gd name="T2" fmla="*/ 2 w 7"/>
                  <a:gd name="T3" fmla="*/ 4 h 5"/>
                  <a:gd name="T4" fmla="*/ 2 w 7"/>
                  <a:gd name="T5" fmla="*/ 4 h 5"/>
                  <a:gd name="T6" fmla="*/ 2 w 7"/>
                  <a:gd name="T7" fmla="*/ 4 h 5"/>
                  <a:gd name="T8" fmla="*/ 1 w 7"/>
                  <a:gd name="T9" fmla="*/ 4 h 5"/>
                  <a:gd name="T10" fmla="*/ 1 w 7"/>
                  <a:gd name="T11" fmla="*/ 4 h 5"/>
                  <a:gd name="T12" fmla="*/ 1 w 7"/>
                  <a:gd name="T13" fmla="*/ 2 h 5"/>
                  <a:gd name="T14" fmla="*/ 1 w 7"/>
                  <a:gd name="T15" fmla="*/ 2 h 5"/>
                  <a:gd name="T16" fmla="*/ 6 w 7"/>
                  <a:gd name="T17" fmla="*/ 0 h 5"/>
                  <a:gd name="T18" fmla="*/ 6 w 7"/>
                  <a:gd name="T19" fmla="*/ 0 h 5"/>
                  <a:gd name="T20" fmla="*/ 7 w 7"/>
                  <a:gd name="T21" fmla="*/ 1 h 5"/>
                  <a:gd name="T22" fmla="*/ 7 w 7"/>
                  <a:gd name="T23" fmla="*/ 1 h 5"/>
                  <a:gd name="T24" fmla="*/ 7 w 7"/>
                  <a:gd name="T25" fmla="*/ 1 h 5"/>
                  <a:gd name="T26" fmla="*/ 7 w 7"/>
                  <a:gd name="T27" fmla="*/ 1 h 5"/>
                  <a:gd name="T28" fmla="*/ 7 w 7"/>
                  <a:gd name="T29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5" y="3"/>
                      <a:pt x="4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8" name="Freeform 129"/>
              <p:cNvSpPr/>
              <p:nvPr/>
            </p:nvSpPr>
            <p:spPr bwMode="auto">
              <a:xfrm>
                <a:off x="1710174" y="4669734"/>
                <a:ext cx="25851" cy="13686"/>
              </a:xfrm>
              <a:custGeom>
                <a:gdLst>
                  <a:gd name="T0" fmla="*/ 6 w 7"/>
                  <a:gd name="T1" fmla="*/ 3 h 4"/>
                  <a:gd name="T2" fmla="*/ 4 w 7"/>
                  <a:gd name="T3" fmla="*/ 3 h 4"/>
                  <a:gd name="T4" fmla="*/ 4 w 7"/>
                  <a:gd name="T5" fmla="*/ 3 h 4"/>
                  <a:gd name="T6" fmla="*/ 1 w 7"/>
                  <a:gd name="T7" fmla="*/ 4 h 4"/>
                  <a:gd name="T8" fmla="*/ 1 w 7"/>
                  <a:gd name="T9" fmla="*/ 4 h 4"/>
                  <a:gd name="T10" fmla="*/ 1 w 7"/>
                  <a:gd name="T11" fmla="*/ 4 h 4"/>
                  <a:gd name="T12" fmla="*/ 0 w 7"/>
                  <a:gd name="T13" fmla="*/ 3 h 4"/>
                  <a:gd name="T14" fmla="*/ 0 w 7"/>
                  <a:gd name="T15" fmla="*/ 3 h 4"/>
                  <a:gd name="T16" fmla="*/ 1 w 7"/>
                  <a:gd name="T17" fmla="*/ 2 h 4"/>
                  <a:gd name="T18" fmla="*/ 1 w 7"/>
                  <a:gd name="T19" fmla="*/ 2 h 4"/>
                  <a:gd name="T20" fmla="*/ 3 w 7"/>
                  <a:gd name="T21" fmla="*/ 1 h 4"/>
                  <a:gd name="T22" fmla="*/ 3 w 7"/>
                  <a:gd name="T23" fmla="*/ 1 h 4"/>
                  <a:gd name="T24" fmla="*/ 5 w 7"/>
                  <a:gd name="T25" fmla="*/ 0 h 4"/>
                  <a:gd name="T26" fmla="*/ 5 w 7"/>
                  <a:gd name="T27" fmla="*/ 0 h 4"/>
                  <a:gd name="T28" fmla="*/ 7 w 7"/>
                  <a:gd name="T29" fmla="*/ 1 h 4"/>
                  <a:gd name="T30" fmla="*/ 7 w 7"/>
                  <a:gd name="T31" fmla="*/ 1 h 4"/>
                  <a:gd name="T32" fmla="*/ 7 w 7"/>
                  <a:gd name="T33" fmla="*/ 1 h 4"/>
                  <a:gd name="T34" fmla="*/ 7 w 7"/>
                  <a:gd name="T35" fmla="*/ 1 h 4"/>
                  <a:gd name="T36" fmla="*/ 6 w 7"/>
                  <a:gd name="T37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4"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09" name="Freeform 130"/>
              <p:cNvSpPr/>
              <p:nvPr/>
            </p:nvSpPr>
            <p:spPr bwMode="auto">
              <a:xfrm>
                <a:off x="1757314" y="4637800"/>
                <a:ext cx="21289" cy="13686"/>
              </a:xfrm>
              <a:custGeom>
                <a:gdLst>
                  <a:gd name="T0" fmla="*/ 5 w 6"/>
                  <a:gd name="T1" fmla="*/ 3 h 4"/>
                  <a:gd name="T2" fmla="*/ 2 w 6"/>
                  <a:gd name="T3" fmla="*/ 4 h 4"/>
                  <a:gd name="T4" fmla="*/ 2 w 6"/>
                  <a:gd name="T5" fmla="*/ 4 h 4"/>
                  <a:gd name="T6" fmla="*/ 0 w 6"/>
                  <a:gd name="T7" fmla="*/ 3 h 4"/>
                  <a:gd name="T8" fmla="*/ 0 w 6"/>
                  <a:gd name="T9" fmla="*/ 3 h 4"/>
                  <a:gd name="T10" fmla="*/ 1 w 6"/>
                  <a:gd name="T11" fmla="*/ 1 h 4"/>
                  <a:gd name="T12" fmla="*/ 1 w 6"/>
                  <a:gd name="T13" fmla="*/ 1 h 4"/>
                  <a:gd name="T14" fmla="*/ 4 w 6"/>
                  <a:gd name="T15" fmla="*/ 0 h 4"/>
                  <a:gd name="T16" fmla="*/ 4 w 6"/>
                  <a:gd name="T17" fmla="*/ 0 h 4"/>
                  <a:gd name="T18" fmla="*/ 6 w 6"/>
                  <a:gd name="T19" fmla="*/ 1 h 4"/>
                  <a:gd name="T20" fmla="*/ 6 w 6"/>
                  <a:gd name="T21" fmla="*/ 1 h 4"/>
                  <a:gd name="T22" fmla="*/ 5 w 6"/>
                  <a:gd name="T23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2875011">
              <a:off x="742610" y="227946"/>
              <a:ext cx="869814" cy="938244"/>
              <a:chOff x="1736025" y="1824588"/>
              <a:chExt cx="869814" cy="938244"/>
            </a:xfrm>
          </p:grpSpPr>
          <p:sp>
            <p:nvSpPr>
              <p:cNvPr id="14" name="Freeform 73"/>
              <p:cNvSpPr/>
              <p:nvPr/>
            </p:nvSpPr>
            <p:spPr bwMode="auto">
              <a:xfrm>
                <a:off x="2196783" y="2654866"/>
                <a:ext cx="118611" cy="100363"/>
              </a:xfrm>
              <a:custGeom>
                <a:gdLst>
                  <a:gd name="T0" fmla="*/ 0 w 78"/>
                  <a:gd name="T1" fmla="*/ 21 h 66"/>
                  <a:gd name="T2" fmla="*/ 52 w 78"/>
                  <a:gd name="T3" fmla="*/ 66 h 66"/>
                  <a:gd name="T4" fmla="*/ 78 w 78"/>
                  <a:gd name="T5" fmla="*/ 26 h 66"/>
                  <a:gd name="T6" fmla="*/ 14 w 78"/>
                  <a:gd name="T7" fmla="*/ 0 h 66"/>
                  <a:gd name="T8" fmla="*/ 0 w 78"/>
                  <a:gd name="T9" fmla="*/ 21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6">
                    <a:moveTo>
                      <a:pt x="0" y="21"/>
                    </a:moveTo>
                    <a:lnTo>
                      <a:pt x="52" y="66"/>
                    </a:lnTo>
                    <a:lnTo>
                      <a:pt x="78" y="26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59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5" name="Freeform 74"/>
              <p:cNvSpPr>
                <a:spLocks noEditPoints="1"/>
              </p:cNvSpPr>
              <p:nvPr/>
            </p:nvSpPr>
            <p:spPr bwMode="auto">
              <a:xfrm>
                <a:off x="2207428" y="2659428"/>
                <a:ext cx="39537" cy="50182"/>
              </a:xfrm>
              <a:custGeom>
                <a:gdLst>
                  <a:gd name="T0" fmla="*/ 1 w 11"/>
                  <a:gd name="T1" fmla="*/ 14 h 14"/>
                  <a:gd name="T2" fmla="*/ 1 w 11"/>
                  <a:gd name="T3" fmla="*/ 11 h 14"/>
                  <a:gd name="T4" fmla="*/ 1 w 11"/>
                  <a:gd name="T5" fmla="*/ 11 h 14"/>
                  <a:gd name="T6" fmla="*/ 5 w 11"/>
                  <a:gd name="T7" fmla="*/ 5 h 14"/>
                  <a:gd name="T8" fmla="*/ 5 w 11"/>
                  <a:gd name="T9" fmla="*/ 5 h 14"/>
                  <a:gd name="T10" fmla="*/ 7 w 11"/>
                  <a:gd name="T11" fmla="*/ 1 h 14"/>
                  <a:gd name="T12" fmla="*/ 7 w 11"/>
                  <a:gd name="T13" fmla="*/ 1 h 14"/>
                  <a:gd name="T14" fmla="*/ 9 w 11"/>
                  <a:gd name="T15" fmla="*/ 0 h 14"/>
                  <a:gd name="T16" fmla="*/ 9 w 11"/>
                  <a:gd name="T17" fmla="*/ 0 h 14"/>
                  <a:gd name="T18" fmla="*/ 11 w 11"/>
                  <a:gd name="T19" fmla="*/ 2 h 14"/>
                  <a:gd name="T20" fmla="*/ 11 w 11"/>
                  <a:gd name="T21" fmla="*/ 2 h 14"/>
                  <a:gd name="T22" fmla="*/ 10 w 11"/>
                  <a:gd name="T23" fmla="*/ 5 h 14"/>
                  <a:gd name="T24" fmla="*/ 10 w 11"/>
                  <a:gd name="T25" fmla="*/ 5 h 14"/>
                  <a:gd name="T26" fmla="*/ 8 w 11"/>
                  <a:gd name="T27" fmla="*/ 7 h 14"/>
                  <a:gd name="T28" fmla="*/ 8 w 11"/>
                  <a:gd name="T29" fmla="*/ 7 h 14"/>
                  <a:gd name="T30" fmla="*/ 4 w 11"/>
                  <a:gd name="T31" fmla="*/ 13 h 14"/>
                  <a:gd name="T32" fmla="*/ 4 w 11"/>
                  <a:gd name="T33" fmla="*/ 13 h 14"/>
                  <a:gd name="T34" fmla="*/ 2 w 11"/>
                  <a:gd name="T35" fmla="*/ 14 h 14"/>
                  <a:gd name="T36" fmla="*/ 2 w 11"/>
                  <a:gd name="T37" fmla="*/ 14 h 14"/>
                  <a:gd name="T38" fmla="*/ 1 w 11"/>
                  <a:gd name="T39" fmla="*/ 14 h 14"/>
                  <a:gd name="T40" fmla="*/ 7 w 11"/>
                  <a:gd name="T41" fmla="*/ 1 h 14"/>
                  <a:gd name="T42" fmla="*/ 7 w 11"/>
                  <a:gd name="T43" fmla="*/ 1 h 14"/>
                  <a:gd name="T44" fmla="*/ 7 w 11"/>
                  <a:gd name="T45" fmla="*/ 1 h 14"/>
                  <a:gd name="T46" fmla="*/ 7 w 11"/>
                  <a:gd name="T47" fmla="*/ 1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4">
                    <a:moveTo>
                      <a:pt x="1" y="14"/>
                    </a:moveTo>
                    <a:cubicBezTo>
                      <a:pt x="0" y="13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4" y="7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9"/>
                      <a:pt x="5" y="11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lose/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6" name="Freeform 75"/>
              <p:cNvSpPr/>
              <p:nvPr/>
            </p:nvSpPr>
            <p:spPr bwMode="auto">
              <a:xfrm>
                <a:off x="2225676" y="2665510"/>
                <a:ext cx="42578" cy="57785"/>
              </a:xfrm>
              <a:custGeom>
                <a:gdLst>
                  <a:gd name="T0" fmla="*/ 1 w 12"/>
                  <a:gd name="T1" fmla="*/ 16 h 16"/>
                  <a:gd name="T2" fmla="*/ 1 w 12"/>
                  <a:gd name="T3" fmla="*/ 13 h 16"/>
                  <a:gd name="T4" fmla="*/ 1 w 12"/>
                  <a:gd name="T5" fmla="*/ 13 h 16"/>
                  <a:gd name="T6" fmla="*/ 6 w 12"/>
                  <a:gd name="T7" fmla="*/ 6 h 16"/>
                  <a:gd name="T8" fmla="*/ 6 w 12"/>
                  <a:gd name="T9" fmla="*/ 6 h 16"/>
                  <a:gd name="T10" fmla="*/ 8 w 12"/>
                  <a:gd name="T11" fmla="*/ 2 h 16"/>
                  <a:gd name="T12" fmla="*/ 8 w 12"/>
                  <a:gd name="T13" fmla="*/ 2 h 16"/>
                  <a:gd name="T14" fmla="*/ 10 w 12"/>
                  <a:gd name="T15" fmla="*/ 0 h 16"/>
                  <a:gd name="T16" fmla="*/ 10 w 12"/>
                  <a:gd name="T17" fmla="*/ 0 h 16"/>
                  <a:gd name="T18" fmla="*/ 12 w 12"/>
                  <a:gd name="T19" fmla="*/ 3 h 16"/>
                  <a:gd name="T20" fmla="*/ 12 w 12"/>
                  <a:gd name="T21" fmla="*/ 3 h 16"/>
                  <a:gd name="T22" fmla="*/ 9 w 12"/>
                  <a:gd name="T23" fmla="*/ 8 h 16"/>
                  <a:gd name="T24" fmla="*/ 9 w 12"/>
                  <a:gd name="T25" fmla="*/ 8 h 16"/>
                  <a:gd name="T26" fmla="*/ 4 w 12"/>
                  <a:gd name="T27" fmla="*/ 16 h 16"/>
                  <a:gd name="T28" fmla="*/ 4 w 12"/>
                  <a:gd name="T29" fmla="*/ 16 h 16"/>
                  <a:gd name="T30" fmla="*/ 4 w 12"/>
                  <a:gd name="T31" fmla="*/ 16 h 16"/>
                  <a:gd name="T32" fmla="*/ 2 w 12"/>
                  <a:gd name="T33" fmla="*/ 16 h 16"/>
                  <a:gd name="T34" fmla="*/ 2 w 12"/>
                  <a:gd name="T35" fmla="*/ 16 h 16"/>
                  <a:gd name="T36" fmla="*/ 1 w 12"/>
                  <a:gd name="T37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" y="16"/>
                    </a:moveTo>
                    <a:cubicBezTo>
                      <a:pt x="0" y="15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1"/>
                      <a:pt x="4" y="9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11"/>
                      <a:pt x="6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1" y="16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7" name="Freeform 76"/>
              <p:cNvSpPr/>
              <p:nvPr/>
            </p:nvSpPr>
            <p:spPr bwMode="auto">
              <a:xfrm>
                <a:off x="2250006" y="2680717"/>
                <a:ext cx="47140" cy="60826"/>
              </a:xfrm>
              <a:custGeom>
                <a:gdLst>
                  <a:gd name="T0" fmla="*/ 1 w 13"/>
                  <a:gd name="T1" fmla="*/ 17 h 17"/>
                  <a:gd name="T2" fmla="*/ 0 w 13"/>
                  <a:gd name="T3" fmla="*/ 14 h 17"/>
                  <a:gd name="T4" fmla="*/ 0 w 13"/>
                  <a:gd name="T5" fmla="*/ 14 h 17"/>
                  <a:gd name="T6" fmla="*/ 9 w 13"/>
                  <a:gd name="T7" fmla="*/ 1 h 17"/>
                  <a:gd name="T8" fmla="*/ 9 w 13"/>
                  <a:gd name="T9" fmla="*/ 1 h 17"/>
                  <a:gd name="T10" fmla="*/ 12 w 13"/>
                  <a:gd name="T11" fmla="*/ 1 h 17"/>
                  <a:gd name="T12" fmla="*/ 12 w 13"/>
                  <a:gd name="T13" fmla="*/ 1 h 17"/>
                  <a:gd name="T14" fmla="*/ 12 w 13"/>
                  <a:gd name="T15" fmla="*/ 3 h 17"/>
                  <a:gd name="T16" fmla="*/ 12 w 13"/>
                  <a:gd name="T17" fmla="*/ 3 h 17"/>
                  <a:gd name="T18" fmla="*/ 4 w 13"/>
                  <a:gd name="T19" fmla="*/ 17 h 17"/>
                  <a:gd name="T20" fmla="*/ 4 w 13"/>
                  <a:gd name="T21" fmla="*/ 17 h 17"/>
                  <a:gd name="T22" fmla="*/ 2 w 13"/>
                  <a:gd name="T23" fmla="*/ 17 h 17"/>
                  <a:gd name="T24" fmla="*/ 2 w 13"/>
                  <a:gd name="T25" fmla="*/ 17 h 17"/>
                  <a:gd name="T26" fmla="*/ 1 w 13"/>
                  <a:gd name="T27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7">
                    <a:moveTo>
                      <a:pt x="1" y="17"/>
                    </a:moveTo>
                    <a:cubicBezTo>
                      <a:pt x="0" y="16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0"/>
                      <a:pt x="6" y="6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8"/>
                      <a:pt x="7" y="1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8" name="Freeform 77"/>
              <p:cNvSpPr/>
              <p:nvPr/>
            </p:nvSpPr>
            <p:spPr bwMode="auto">
              <a:xfrm>
                <a:off x="1839429" y="2356817"/>
                <a:ext cx="428825" cy="398412"/>
              </a:xfrm>
              <a:custGeom>
                <a:gdLst>
                  <a:gd name="T0" fmla="*/ 18 w 119"/>
                  <a:gd name="T1" fmla="*/ 30 h 111"/>
                  <a:gd name="T2" fmla="*/ 25 w 119"/>
                  <a:gd name="T3" fmla="*/ 83 h 111"/>
                  <a:gd name="T4" fmla="*/ 100 w 119"/>
                  <a:gd name="T5" fmla="*/ 91 h 111"/>
                  <a:gd name="T6" fmla="*/ 79 w 119"/>
                  <a:gd name="T7" fmla="*/ 19 h 111"/>
                  <a:gd name="T8" fmla="*/ 18 w 119"/>
                  <a:gd name="T9" fmla="*/ 3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0">
                    <a:moveTo>
                      <a:pt x="18" y="30"/>
                    </a:moveTo>
                    <a:cubicBezTo>
                      <a:pt x="18" y="30"/>
                      <a:pt x="0" y="58"/>
                      <a:pt x="25" y="83"/>
                    </a:cubicBezTo>
                    <a:cubicBezTo>
                      <a:pt x="50" y="108"/>
                      <a:pt x="82" y="111"/>
                      <a:pt x="100" y="91"/>
                    </a:cubicBezTo>
                    <a:cubicBezTo>
                      <a:pt x="119" y="70"/>
                      <a:pt x="116" y="38"/>
                      <a:pt x="79" y="19"/>
                    </a:cubicBezTo>
                    <a:cubicBezTo>
                      <a:pt x="42" y="0"/>
                      <a:pt x="23" y="22"/>
                      <a:pt x="18" y="30"/>
                    </a:cubicBezTo>
                    <a:close/>
                  </a:path>
                </a:pathLst>
              </a:custGeom>
              <a:solidFill>
                <a:srgbClr val="A2C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19" name="Freeform 78"/>
              <p:cNvSpPr>
                <a:spLocks noEditPoints="1"/>
              </p:cNvSpPr>
              <p:nvPr/>
            </p:nvSpPr>
            <p:spPr bwMode="auto">
              <a:xfrm>
                <a:off x="1875925" y="2388751"/>
                <a:ext cx="371040" cy="349751"/>
              </a:xfrm>
              <a:custGeom>
                <a:gdLst>
                  <a:gd name="T0" fmla="*/ 60 w 103"/>
                  <a:gd name="T1" fmla="*/ 97 h 97"/>
                  <a:gd name="T2" fmla="*/ 14 w 103"/>
                  <a:gd name="T3" fmla="*/ 76 h 97"/>
                  <a:gd name="T4" fmla="*/ 14 w 103"/>
                  <a:gd name="T5" fmla="*/ 76 h 97"/>
                  <a:gd name="T6" fmla="*/ 0 w 103"/>
                  <a:gd name="T7" fmla="*/ 44 h 97"/>
                  <a:gd name="T8" fmla="*/ 0 w 103"/>
                  <a:gd name="T9" fmla="*/ 44 h 97"/>
                  <a:gd name="T10" fmla="*/ 7 w 103"/>
                  <a:gd name="T11" fmla="*/ 20 h 97"/>
                  <a:gd name="T12" fmla="*/ 7 w 103"/>
                  <a:gd name="T13" fmla="*/ 20 h 97"/>
                  <a:gd name="T14" fmla="*/ 42 w 103"/>
                  <a:gd name="T15" fmla="*/ 0 h 97"/>
                  <a:gd name="T16" fmla="*/ 42 w 103"/>
                  <a:gd name="T17" fmla="*/ 0 h 97"/>
                  <a:gd name="T18" fmla="*/ 70 w 103"/>
                  <a:gd name="T19" fmla="*/ 8 h 97"/>
                  <a:gd name="T20" fmla="*/ 70 w 103"/>
                  <a:gd name="T21" fmla="*/ 8 h 97"/>
                  <a:gd name="T22" fmla="*/ 103 w 103"/>
                  <a:gd name="T23" fmla="*/ 54 h 97"/>
                  <a:gd name="T24" fmla="*/ 103 w 103"/>
                  <a:gd name="T25" fmla="*/ 54 h 97"/>
                  <a:gd name="T26" fmla="*/ 92 w 103"/>
                  <a:gd name="T27" fmla="*/ 83 h 97"/>
                  <a:gd name="T28" fmla="*/ 92 w 103"/>
                  <a:gd name="T29" fmla="*/ 83 h 97"/>
                  <a:gd name="T30" fmla="*/ 60 w 103"/>
                  <a:gd name="T31" fmla="*/ 97 h 97"/>
                  <a:gd name="T32" fmla="*/ 60 w 103"/>
                  <a:gd name="T33" fmla="*/ 97 h 97"/>
                  <a:gd name="T34" fmla="*/ 60 w 103"/>
                  <a:gd name="T35" fmla="*/ 97 h 97"/>
                  <a:gd name="T36" fmla="*/ 10 w 103"/>
                  <a:gd name="T37" fmla="*/ 22 h 97"/>
                  <a:gd name="T38" fmla="*/ 7 w 103"/>
                  <a:gd name="T39" fmla="*/ 29 h 97"/>
                  <a:gd name="T40" fmla="*/ 7 w 103"/>
                  <a:gd name="T41" fmla="*/ 29 h 97"/>
                  <a:gd name="T42" fmla="*/ 4 w 103"/>
                  <a:gd name="T43" fmla="*/ 44 h 97"/>
                  <a:gd name="T44" fmla="*/ 4 w 103"/>
                  <a:gd name="T45" fmla="*/ 44 h 97"/>
                  <a:gd name="T46" fmla="*/ 16 w 103"/>
                  <a:gd name="T47" fmla="*/ 73 h 97"/>
                  <a:gd name="T48" fmla="*/ 16 w 103"/>
                  <a:gd name="T49" fmla="*/ 73 h 97"/>
                  <a:gd name="T50" fmla="*/ 60 w 103"/>
                  <a:gd name="T51" fmla="*/ 93 h 97"/>
                  <a:gd name="T52" fmla="*/ 60 w 103"/>
                  <a:gd name="T53" fmla="*/ 93 h 97"/>
                  <a:gd name="T54" fmla="*/ 89 w 103"/>
                  <a:gd name="T55" fmla="*/ 81 h 97"/>
                  <a:gd name="T56" fmla="*/ 89 w 103"/>
                  <a:gd name="T57" fmla="*/ 81 h 97"/>
                  <a:gd name="T58" fmla="*/ 99 w 103"/>
                  <a:gd name="T59" fmla="*/ 54 h 97"/>
                  <a:gd name="T60" fmla="*/ 99 w 103"/>
                  <a:gd name="T61" fmla="*/ 54 h 97"/>
                  <a:gd name="T62" fmla="*/ 68 w 103"/>
                  <a:gd name="T63" fmla="*/ 12 h 97"/>
                  <a:gd name="T64" fmla="*/ 68 w 103"/>
                  <a:gd name="T65" fmla="*/ 12 h 97"/>
                  <a:gd name="T66" fmla="*/ 42 w 103"/>
                  <a:gd name="T67" fmla="*/ 4 h 97"/>
                  <a:gd name="T68" fmla="*/ 42 w 103"/>
                  <a:gd name="T69" fmla="*/ 4 h 97"/>
                  <a:gd name="T70" fmla="*/ 10 w 103"/>
                  <a:gd name="T71" fmla="*/ 22 h 97"/>
                  <a:gd name="T72" fmla="*/ 10 w 103"/>
                  <a:gd name="T73" fmla="*/ 22 h 97"/>
                  <a:gd name="T74" fmla="*/ 8 w 103"/>
                  <a:gd name="T75" fmla="*/ 21 h 97"/>
                  <a:gd name="T76" fmla="*/ 10 w 103"/>
                  <a:gd name="T77" fmla="*/ 22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97">
                    <a:moveTo>
                      <a:pt x="60" y="97"/>
                    </a:moveTo>
                    <a:cubicBezTo>
                      <a:pt x="44" y="97"/>
                      <a:pt x="28" y="90"/>
                      <a:pt x="14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3" y="65"/>
                      <a:pt x="0" y="5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1"/>
                      <a:pt x="6" y="21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4"/>
                      <a:pt x="2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0"/>
                      <a:pt x="59" y="3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93" y="20"/>
                      <a:pt x="103" y="37"/>
                      <a:pt x="103" y="54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65"/>
                      <a:pt x="99" y="75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83" y="93"/>
                      <a:pt x="72" y="97"/>
                      <a:pt x="60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7"/>
                      <a:pt x="60" y="97"/>
                      <a:pt x="60" y="97"/>
                    </a:cubicBezTo>
                    <a:close/>
                    <a:moveTo>
                      <a:pt x="10" y="22"/>
                    </a:moveTo>
                    <a:cubicBezTo>
                      <a:pt x="10" y="22"/>
                      <a:pt x="8" y="25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5" y="33"/>
                      <a:pt x="4" y="38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53"/>
                      <a:pt x="7" y="6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30" y="87"/>
                      <a:pt x="46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71" y="93"/>
                      <a:pt x="81" y="89"/>
                      <a:pt x="89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6" y="73"/>
                      <a:pt x="99" y="64"/>
                      <a:pt x="99" y="54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99" y="39"/>
                      <a:pt x="90" y="23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58" y="6"/>
                      <a:pt x="49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4"/>
                      <a:pt x="13" y="17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0" name="Freeform 79"/>
              <p:cNvSpPr/>
              <p:nvPr/>
            </p:nvSpPr>
            <p:spPr bwMode="auto">
              <a:xfrm>
                <a:off x="2189180" y="2647262"/>
                <a:ext cx="132297" cy="115570"/>
              </a:xfrm>
              <a:custGeom>
                <a:gdLst>
                  <a:gd name="T0" fmla="*/ 23 w 37"/>
                  <a:gd name="T1" fmla="*/ 31 h 32"/>
                  <a:gd name="T2" fmla="*/ 1 w 37"/>
                  <a:gd name="T3" fmla="*/ 12 h 32"/>
                  <a:gd name="T4" fmla="*/ 1 w 37"/>
                  <a:gd name="T5" fmla="*/ 10 h 32"/>
                  <a:gd name="T6" fmla="*/ 1 w 37"/>
                  <a:gd name="T7" fmla="*/ 10 h 32"/>
                  <a:gd name="T8" fmla="*/ 4 w 37"/>
                  <a:gd name="T9" fmla="*/ 9 h 32"/>
                  <a:gd name="T10" fmla="*/ 4 w 37"/>
                  <a:gd name="T11" fmla="*/ 9 h 32"/>
                  <a:gd name="T12" fmla="*/ 24 w 37"/>
                  <a:gd name="T13" fmla="*/ 27 h 32"/>
                  <a:gd name="T14" fmla="*/ 32 w 37"/>
                  <a:gd name="T15" fmla="*/ 15 h 32"/>
                  <a:gd name="T16" fmla="*/ 8 w 37"/>
                  <a:gd name="T17" fmla="*/ 4 h 32"/>
                  <a:gd name="T18" fmla="*/ 7 w 37"/>
                  <a:gd name="T19" fmla="*/ 1 h 32"/>
                  <a:gd name="T20" fmla="*/ 7 w 37"/>
                  <a:gd name="T21" fmla="*/ 1 h 32"/>
                  <a:gd name="T22" fmla="*/ 10 w 37"/>
                  <a:gd name="T23" fmla="*/ 0 h 32"/>
                  <a:gd name="T24" fmla="*/ 10 w 37"/>
                  <a:gd name="T25" fmla="*/ 0 h 32"/>
                  <a:gd name="T26" fmla="*/ 36 w 37"/>
                  <a:gd name="T27" fmla="*/ 12 h 32"/>
                  <a:gd name="T28" fmla="*/ 37 w 37"/>
                  <a:gd name="T29" fmla="*/ 13 h 32"/>
                  <a:gd name="T30" fmla="*/ 37 w 37"/>
                  <a:gd name="T31" fmla="*/ 13 h 32"/>
                  <a:gd name="T32" fmla="*/ 37 w 37"/>
                  <a:gd name="T33" fmla="*/ 15 h 32"/>
                  <a:gd name="T34" fmla="*/ 37 w 37"/>
                  <a:gd name="T35" fmla="*/ 15 h 32"/>
                  <a:gd name="T36" fmla="*/ 26 w 37"/>
                  <a:gd name="T37" fmla="*/ 31 h 32"/>
                  <a:gd name="T38" fmla="*/ 24 w 37"/>
                  <a:gd name="T39" fmla="*/ 32 h 32"/>
                  <a:gd name="T40" fmla="*/ 24 w 37"/>
                  <a:gd name="T41" fmla="*/ 32 h 32"/>
                  <a:gd name="T42" fmla="*/ 24 w 37"/>
                  <a:gd name="T43" fmla="*/ 32 h 32"/>
                  <a:gd name="T44" fmla="*/ 24 w 37"/>
                  <a:gd name="T45" fmla="*/ 32 h 32"/>
                  <a:gd name="T46" fmla="*/ 23 w 37"/>
                  <a:gd name="T47" fmla="*/ 31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" h="32">
                    <a:moveTo>
                      <a:pt x="23" y="3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5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3" y="32"/>
                      <a:pt x="23" y="31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1" name="Freeform 80"/>
              <p:cNvSpPr/>
              <p:nvPr/>
            </p:nvSpPr>
            <p:spPr bwMode="auto">
              <a:xfrm>
                <a:off x="1926107" y="2612287"/>
                <a:ext cx="21289" cy="13686"/>
              </a:xfrm>
              <a:custGeom>
                <a:gdLst>
                  <a:gd name="T0" fmla="*/ 5 w 6"/>
                  <a:gd name="T1" fmla="*/ 4 h 4"/>
                  <a:gd name="T2" fmla="*/ 4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4 w 6"/>
                  <a:gd name="T9" fmla="*/ 4 h 4"/>
                  <a:gd name="T10" fmla="*/ 1 w 6"/>
                  <a:gd name="T11" fmla="*/ 2 h 4"/>
                  <a:gd name="T12" fmla="*/ 1 w 6"/>
                  <a:gd name="T13" fmla="*/ 2 h 4"/>
                  <a:gd name="T14" fmla="*/ 0 w 6"/>
                  <a:gd name="T15" fmla="*/ 1 h 4"/>
                  <a:gd name="T16" fmla="*/ 0 w 6"/>
                  <a:gd name="T17" fmla="*/ 1 h 4"/>
                  <a:gd name="T18" fmla="*/ 2 w 6"/>
                  <a:gd name="T19" fmla="*/ 0 h 4"/>
                  <a:gd name="T20" fmla="*/ 2 w 6"/>
                  <a:gd name="T21" fmla="*/ 0 h 4"/>
                  <a:gd name="T22" fmla="*/ 5 w 6"/>
                  <a:gd name="T23" fmla="*/ 2 h 4"/>
                  <a:gd name="T24" fmla="*/ 5 w 6"/>
                  <a:gd name="T25" fmla="*/ 2 h 4"/>
                  <a:gd name="T26" fmla="*/ 5 w 6"/>
                  <a:gd name="T27" fmla="*/ 2 h 4"/>
                  <a:gd name="T28" fmla="*/ 5 w 6"/>
                  <a:gd name="T29" fmla="*/ 2 h 4"/>
                  <a:gd name="T30" fmla="*/ 5 w 6"/>
                  <a:gd name="T31" fmla="*/ 4 h 4"/>
                  <a:gd name="T32" fmla="*/ 5 w 6"/>
                  <a:gd name="T33" fmla="*/ 4 h 4"/>
                  <a:gd name="T34" fmla="*/ 5 w 6"/>
                  <a:gd name="T3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2" name="Freeform 81"/>
              <p:cNvSpPr/>
              <p:nvPr/>
            </p:nvSpPr>
            <p:spPr bwMode="auto">
              <a:xfrm>
                <a:off x="1907859" y="2551461"/>
                <a:ext cx="21289" cy="13686"/>
              </a:xfrm>
              <a:custGeom>
                <a:gdLst>
                  <a:gd name="T0" fmla="*/ 5 w 6"/>
                  <a:gd name="T1" fmla="*/ 4 h 4"/>
                  <a:gd name="T2" fmla="*/ 0 w 6"/>
                  <a:gd name="T3" fmla="*/ 2 h 4"/>
                  <a:gd name="T4" fmla="*/ 0 w 6"/>
                  <a:gd name="T5" fmla="*/ 2 h 4"/>
                  <a:gd name="T6" fmla="*/ 0 w 6"/>
                  <a:gd name="T7" fmla="*/ 2 h 4"/>
                  <a:gd name="T8" fmla="*/ 0 w 6"/>
                  <a:gd name="T9" fmla="*/ 2 h 4"/>
                  <a:gd name="T10" fmla="*/ 0 w 6"/>
                  <a:gd name="T11" fmla="*/ 0 h 4"/>
                  <a:gd name="T12" fmla="*/ 0 w 6"/>
                  <a:gd name="T13" fmla="*/ 0 h 4"/>
                  <a:gd name="T14" fmla="*/ 2 w 6"/>
                  <a:gd name="T15" fmla="*/ 0 h 4"/>
                  <a:gd name="T16" fmla="*/ 2 w 6"/>
                  <a:gd name="T17" fmla="*/ 0 h 4"/>
                  <a:gd name="T18" fmla="*/ 2 w 6"/>
                  <a:gd name="T19" fmla="*/ 0 h 4"/>
                  <a:gd name="T20" fmla="*/ 2 w 6"/>
                  <a:gd name="T21" fmla="*/ 0 h 4"/>
                  <a:gd name="T22" fmla="*/ 5 w 6"/>
                  <a:gd name="T23" fmla="*/ 2 h 4"/>
                  <a:gd name="T24" fmla="*/ 5 w 6"/>
                  <a:gd name="T25" fmla="*/ 2 h 4"/>
                  <a:gd name="T26" fmla="*/ 6 w 6"/>
                  <a:gd name="T27" fmla="*/ 3 h 4"/>
                  <a:gd name="T28" fmla="*/ 6 w 6"/>
                  <a:gd name="T29" fmla="*/ 3 h 4"/>
                  <a:gd name="T30" fmla="*/ 6 w 6"/>
                  <a:gd name="T31" fmla="*/ 4 h 4"/>
                  <a:gd name="T32" fmla="*/ 6 w 6"/>
                  <a:gd name="T33" fmla="*/ 4 h 4"/>
                  <a:gd name="T34" fmla="*/ 5 w 6"/>
                  <a:gd name="T3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4"/>
                      <a:pt x="2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3" name="Freeform 82"/>
              <p:cNvSpPr/>
              <p:nvPr/>
            </p:nvSpPr>
            <p:spPr bwMode="auto">
              <a:xfrm>
                <a:off x="1980850" y="2594039"/>
                <a:ext cx="21289" cy="18248"/>
              </a:xfrm>
              <a:custGeom>
                <a:gdLst>
                  <a:gd name="T0" fmla="*/ 4 w 6"/>
                  <a:gd name="T1" fmla="*/ 4 h 5"/>
                  <a:gd name="T2" fmla="*/ 0 w 6"/>
                  <a:gd name="T3" fmla="*/ 2 h 5"/>
                  <a:gd name="T4" fmla="*/ 0 w 6"/>
                  <a:gd name="T5" fmla="*/ 2 h 5"/>
                  <a:gd name="T6" fmla="*/ 0 w 6"/>
                  <a:gd name="T7" fmla="*/ 2 h 5"/>
                  <a:gd name="T8" fmla="*/ 0 w 6"/>
                  <a:gd name="T9" fmla="*/ 2 h 5"/>
                  <a:gd name="T10" fmla="*/ 0 w 6"/>
                  <a:gd name="T11" fmla="*/ 1 h 5"/>
                  <a:gd name="T12" fmla="*/ 0 w 6"/>
                  <a:gd name="T13" fmla="*/ 1 h 5"/>
                  <a:gd name="T14" fmla="*/ 1 w 6"/>
                  <a:gd name="T15" fmla="*/ 1 h 5"/>
                  <a:gd name="T16" fmla="*/ 1 w 6"/>
                  <a:gd name="T17" fmla="*/ 1 h 5"/>
                  <a:gd name="T18" fmla="*/ 2 w 6"/>
                  <a:gd name="T19" fmla="*/ 1 h 5"/>
                  <a:gd name="T20" fmla="*/ 2 w 6"/>
                  <a:gd name="T21" fmla="*/ 1 h 5"/>
                  <a:gd name="T22" fmla="*/ 5 w 6"/>
                  <a:gd name="T23" fmla="*/ 3 h 5"/>
                  <a:gd name="T24" fmla="*/ 5 w 6"/>
                  <a:gd name="T25" fmla="*/ 3 h 5"/>
                  <a:gd name="T26" fmla="*/ 5 w 6"/>
                  <a:gd name="T27" fmla="*/ 4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4 h 5"/>
                  <a:gd name="T34" fmla="*/ 4 w 6"/>
                  <a:gd name="T3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3" y="4"/>
                      <a:pt x="2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4" name="Freeform 83"/>
              <p:cNvSpPr/>
              <p:nvPr/>
            </p:nvSpPr>
            <p:spPr bwMode="auto">
              <a:xfrm>
                <a:off x="1983891" y="2514965"/>
                <a:ext cx="21289" cy="13686"/>
              </a:xfrm>
              <a:custGeom>
                <a:gdLst>
                  <a:gd name="T0" fmla="*/ 6 w 6"/>
                  <a:gd name="T1" fmla="*/ 4 h 4"/>
                  <a:gd name="T2" fmla="*/ 4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4 w 6"/>
                  <a:gd name="T9" fmla="*/ 4 h 4"/>
                  <a:gd name="T10" fmla="*/ 0 w 6"/>
                  <a:gd name="T11" fmla="*/ 2 h 4"/>
                  <a:gd name="T12" fmla="*/ 0 w 6"/>
                  <a:gd name="T13" fmla="*/ 2 h 4"/>
                  <a:gd name="T14" fmla="*/ 0 w 6"/>
                  <a:gd name="T15" fmla="*/ 2 h 4"/>
                  <a:gd name="T16" fmla="*/ 0 w 6"/>
                  <a:gd name="T17" fmla="*/ 2 h 4"/>
                  <a:gd name="T18" fmla="*/ 0 w 6"/>
                  <a:gd name="T19" fmla="*/ 0 h 4"/>
                  <a:gd name="T20" fmla="*/ 0 w 6"/>
                  <a:gd name="T21" fmla="*/ 0 h 4"/>
                  <a:gd name="T22" fmla="*/ 2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2 w 6"/>
                  <a:gd name="T29" fmla="*/ 0 h 4"/>
                  <a:gd name="T30" fmla="*/ 5 w 6"/>
                  <a:gd name="T31" fmla="*/ 2 h 4"/>
                  <a:gd name="T32" fmla="*/ 5 w 6"/>
                  <a:gd name="T33" fmla="*/ 2 h 4"/>
                  <a:gd name="T34" fmla="*/ 6 w 6"/>
                  <a:gd name="T35" fmla="*/ 2 h 4"/>
                  <a:gd name="T36" fmla="*/ 6 w 6"/>
                  <a:gd name="T37" fmla="*/ 2 h 4"/>
                  <a:gd name="T38" fmla="*/ 6 w 6"/>
                  <a:gd name="T39" fmla="*/ 4 h 4"/>
                  <a:gd name="T40" fmla="*/ 6 w 6"/>
                  <a:gd name="T41" fmla="*/ 4 h 4"/>
                  <a:gd name="T42" fmla="*/ 6 w 6"/>
                  <a:gd name="T4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5" name="Freeform 84"/>
              <p:cNvSpPr/>
              <p:nvPr/>
            </p:nvSpPr>
            <p:spPr bwMode="auto">
              <a:xfrm>
                <a:off x="1929148" y="2449577"/>
                <a:ext cx="22810" cy="15207"/>
              </a:xfrm>
              <a:custGeom>
                <a:gdLst>
                  <a:gd name="T0" fmla="*/ 5 w 6"/>
                  <a:gd name="T1" fmla="*/ 4 h 4"/>
                  <a:gd name="T2" fmla="*/ 4 w 6"/>
                  <a:gd name="T3" fmla="*/ 4 h 4"/>
                  <a:gd name="T4" fmla="*/ 4 w 6"/>
                  <a:gd name="T5" fmla="*/ 4 h 4"/>
                  <a:gd name="T6" fmla="*/ 3 w 6"/>
                  <a:gd name="T7" fmla="*/ 3 h 4"/>
                  <a:gd name="T8" fmla="*/ 3 w 6"/>
                  <a:gd name="T9" fmla="*/ 3 h 4"/>
                  <a:gd name="T10" fmla="*/ 1 w 6"/>
                  <a:gd name="T11" fmla="*/ 2 h 4"/>
                  <a:gd name="T12" fmla="*/ 1 w 6"/>
                  <a:gd name="T13" fmla="*/ 2 h 4"/>
                  <a:gd name="T14" fmla="*/ 1 w 6"/>
                  <a:gd name="T15" fmla="*/ 2 h 4"/>
                  <a:gd name="T16" fmla="*/ 0 w 6"/>
                  <a:gd name="T17" fmla="*/ 1 h 4"/>
                  <a:gd name="T18" fmla="*/ 0 w 6"/>
                  <a:gd name="T19" fmla="*/ 1 h 4"/>
                  <a:gd name="T20" fmla="*/ 2 w 6"/>
                  <a:gd name="T21" fmla="*/ 0 h 4"/>
                  <a:gd name="T22" fmla="*/ 2 w 6"/>
                  <a:gd name="T23" fmla="*/ 0 h 4"/>
                  <a:gd name="T24" fmla="*/ 5 w 6"/>
                  <a:gd name="T25" fmla="*/ 2 h 4"/>
                  <a:gd name="T26" fmla="*/ 5 w 6"/>
                  <a:gd name="T27" fmla="*/ 2 h 4"/>
                  <a:gd name="T28" fmla="*/ 5 w 6"/>
                  <a:gd name="T29" fmla="*/ 2 h 4"/>
                  <a:gd name="T30" fmla="*/ 5 w 6"/>
                  <a:gd name="T31" fmla="*/ 2 h 4"/>
                  <a:gd name="T32" fmla="*/ 5 w 6"/>
                  <a:gd name="T33" fmla="*/ 3 h 4"/>
                  <a:gd name="T34" fmla="*/ 5 w 6"/>
                  <a:gd name="T35" fmla="*/ 3 h 4"/>
                  <a:gd name="T36" fmla="*/ 5 w 6"/>
                  <a:gd name="T3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6" name="Freeform 85"/>
              <p:cNvSpPr/>
              <p:nvPr/>
            </p:nvSpPr>
            <p:spPr bwMode="auto">
              <a:xfrm>
                <a:off x="2017825" y="2449577"/>
                <a:ext cx="25851" cy="18248"/>
              </a:xfrm>
              <a:custGeom>
                <a:gdLst>
                  <a:gd name="T0" fmla="*/ 5 w 7"/>
                  <a:gd name="T1" fmla="*/ 5 h 5"/>
                  <a:gd name="T2" fmla="*/ 0 w 7"/>
                  <a:gd name="T3" fmla="*/ 2 h 5"/>
                  <a:gd name="T4" fmla="*/ 0 w 7"/>
                  <a:gd name="T5" fmla="*/ 2 h 5"/>
                  <a:gd name="T6" fmla="*/ 0 w 7"/>
                  <a:gd name="T7" fmla="*/ 2 h 5"/>
                  <a:gd name="T8" fmla="*/ 0 w 7"/>
                  <a:gd name="T9" fmla="*/ 1 h 5"/>
                  <a:gd name="T10" fmla="*/ 0 w 7"/>
                  <a:gd name="T11" fmla="*/ 1 h 5"/>
                  <a:gd name="T12" fmla="*/ 1 w 7"/>
                  <a:gd name="T13" fmla="*/ 0 h 5"/>
                  <a:gd name="T14" fmla="*/ 1 w 7"/>
                  <a:gd name="T15" fmla="*/ 0 h 5"/>
                  <a:gd name="T16" fmla="*/ 7 w 7"/>
                  <a:gd name="T17" fmla="*/ 3 h 5"/>
                  <a:gd name="T18" fmla="*/ 7 w 7"/>
                  <a:gd name="T19" fmla="*/ 3 h 5"/>
                  <a:gd name="T20" fmla="*/ 7 w 7"/>
                  <a:gd name="T21" fmla="*/ 5 h 5"/>
                  <a:gd name="T22" fmla="*/ 7 w 7"/>
                  <a:gd name="T23" fmla="*/ 5 h 5"/>
                  <a:gd name="T24" fmla="*/ 7 w 7"/>
                  <a:gd name="T25" fmla="*/ 5 h 5"/>
                  <a:gd name="T26" fmla="*/ 7 w 7"/>
                  <a:gd name="T27" fmla="*/ 5 h 5"/>
                  <a:gd name="T28" fmla="*/ 5 w 7"/>
                  <a:gd name="T2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7" name="Freeform 86"/>
              <p:cNvSpPr/>
              <p:nvPr/>
            </p:nvSpPr>
            <p:spPr bwMode="auto">
              <a:xfrm>
                <a:off x="1991495" y="2417643"/>
                <a:ext cx="18248" cy="15207"/>
              </a:xfrm>
              <a:custGeom>
                <a:gdLst>
                  <a:gd name="T0" fmla="*/ 3 w 5"/>
                  <a:gd name="T1" fmla="*/ 4 h 4"/>
                  <a:gd name="T2" fmla="*/ 1 w 5"/>
                  <a:gd name="T3" fmla="*/ 3 h 4"/>
                  <a:gd name="T4" fmla="*/ 1 w 5"/>
                  <a:gd name="T5" fmla="*/ 3 h 4"/>
                  <a:gd name="T6" fmla="*/ 0 w 5"/>
                  <a:gd name="T7" fmla="*/ 1 h 4"/>
                  <a:gd name="T8" fmla="*/ 0 w 5"/>
                  <a:gd name="T9" fmla="*/ 1 h 4"/>
                  <a:gd name="T10" fmla="*/ 2 w 5"/>
                  <a:gd name="T11" fmla="*/ 1 h 4"/>
                  <a:gd name="T12" fmla="*/ 2 w 5"/>
                  <a:gd name="T13" fmla="*/ 1 h 4"/>
                  <a:gd name="T14" fmla="*/ 4 w 5"/>
                  <a:gd name="T15" fmla="*/ 2 h 4"/>
                  <a:gd name="T16" fmla="*/ 4 w 5"/>
                  <a:gd name="T17" fmla="*/ 2 h 4"/>
                  <a:gd name="T18" fmla="*/ 5 w 5"/>
                  <a:gd name="T19" fmla="*/ 3 h 4"/>
                  <a:gd name="T20" fmla="*/ 5 w 5"/>
                  <a:gd name="T21" fmla="*/ 3 h 4"/>
                  <a:gd name="T22" fmla="*/ 5 w 5"/>
                  <a:gd name="T23" fmla="*/ 4 h 4"/>
                  <a:gd name="T24" fmla="*/ 5 w 5"/>
                  <a:gd name="T25" fmla="*/ 4 h 4"/>
                  <a:gd name="T26" fmla="*/ 3 w 5"/>
                  <a:gd name="T2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3" y="4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8" name="Freeform 87"/>
              <p:cNvSpPr/>
              <p:nvPr/>
            </p:nvSpPr>
            <p:spPr bwMode="auto">
              <a:xfrm>
                <a:off x="1929148" y="2493676"/>
                <a:ext cx="15207" cy="13686"/>
              </a:xfrm>
              <a:custGeom>
                <a:gdLst>
                  <a:gd name="T0" fmla="*/ 4 w 4"/>
                  <a:gd name="T1" fmla="*/ 3 h 4"/>
                  <a:gd name="T2" fmla="*/ 2 w 4"/>
                  <a:gd name="T3" fmla="*/ 4 h 4"/>
                  <a:gd name="T4" fmla="*/ 2 w 4"/>
                  <a:gd name="T5" fmla="*/ 4 h 4"/>
                  <a:gd name="T6" fmla="*/ 2 w 4"/>
                  <a:gd name="T7" fmla="*/ 3 h 4"/>
                  <a:gd name="T8" fmla="*/ 2 w 4"/>
                  <a:gd name="T9" fmla="*/ 3 h 4"/>
                  <a:gd name="T10" fmla="*/ 1 w 4"/>
                  <a:gd name="T11" fmla="*/ 3 h 4"/>
                  <a:gd name="T12" fmla="*/ 1 w 4"/>
                  <a:gd name="T13" fmla="*/ 3 h 4"/>
                  <a:gd name="T14" fmla="*/ 0 w 4"/>
                  <a:gd name="T15" fmla="*/ 1 h 4"/>
                  <a:gd name="T16" fmla="*/ 0 w 4"/>
                  <a:gd name="T17" fmla="*/ 1 h 4"/>
                  <a:gd name="T18" fmla="*/ 1 w 4"/>
                  <a:gd name="T19" fmla="*/ 1 h 4"/>
                  <a:gd name="T20" fmla="*/ 1 w 4"/>
                  <a:gd name="T21" fmla="*/ 1 h 4"/>
                  <a:gd name="T22" fmla="*/ 3 w 4"/>
                  <a:gd name="T23" fmla="*/ 1 h 4"/>
                  <a:gd name="T24" fmla="*/ 3 w 4"/>
                  <a:gd name="T25" fmla="*/ 1 h 4"/>
                  <a:gd name="T26" fmla="*/ 3 w 4"/>
                  <a:gd name="T27" fmla="*/ 2 h 4"/>
                  <a:gd name="T28" fmla="*/ 3 w 4"/>
                  <a:gd name="T29" fmla="*/ 2 h 4"/>
                  <a:gd name="T30" fmla="*/ 4 w 4"/>
                  <a:gd name="T31" fmla="*/ 3 h 4"/>
                  <a:gd name="T32" fmla="*/ 4 w 4"/>
                  <a:gd name="T33" fmla="*/ 3 h 4"/>
                  <a:gd name="T34" fmla="*/ 4 w 4"/>
                  <a:gd name="T3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29" name="Freeform 88"/>
              <p:cNvSpPr/>
              <p:nvPr/>
            </p:nvSpPr>
            <p:spPr bwMode="auto">
              <a:xfrm>
                <a:off x="2052321" y="2572750"/>
                <a:ext cx="21289" cy="13686"/>
              </a:xfrm>
              <a:custGeom>
                <a:gdLst>
                  <a:gd name="T0" fmla="*/ 5 w 6"/>
                  <a:gd name="T1" fmla="*/ 4 h 4"/>
                  <a:gd name="T2" fmla="*/ 4 w 6"/>
                  <a:gd name="T3" fmla="*/ 4 h 4"/>
                  <a:gd name="T4" fmla="*/ 4 w 6"/>
                  <a:gd name="T5" fmla="*/ 4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2 h 4"/>
                  <a:gd name="T12" fmla="*/ 1 w 6"/>
                  <a:gd name="T13" fmla="*/ 2 h 4"/>
                  <a:gd name="T14" fmla="*/ 1 w 6"/>
                  <a:gd name="T15" fmla="*/ 2 h 4"/>
                  <a:gd name="T16" fmla="*/ 1 w 6"/>
                  <a:gd name="T17" fmla="*/ 2 h 4"/>
                  <a:gd name="T18" fmla="*/ 1 w 6"/>
                  <a:gd name="T19" fmla="*/ 2 h 4"/>
                  <a:gd name="T20" fmla="*/ 1 w 6"/>
                  <a:gd name="T21" fmla="*/ 0 h 4"/>
                  <a:gd name="T22" fmla="*/ 1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3 w 6"/>
                  <a:gd name="T29" fmla="*/ 0 h 4"/>
                  <a:gd name="T30" fmla="*/ 3 w 6"/>
                  <a:gd name="T31" fmla="*/ 0 h 4"/>
                  <a:gd name="T32" fmla="*/ 5 w 6"/>
                  <a:gd name="T33" fmla="*/ 2 h 4"/>
                  <a:gd name="T34" fmla="*/ 5 w 6"/>
                  <a:gd name="T35" fmla="*/ 2 h 4"/>
                  <a:gd name="T36" fmla="*/ 6 w 6"/>
                  <a:gd name="T37" fmla="*/ 3 h 4"/>
                  <a:gd name="T38" fmla="*/ 6 w 6"/>
                  <a:gd name="T39" fmla="*/ 3 h 4"/>
                  <a:gd name="T40" fmla="*/ 6 w 6"/>
                  <a:gd name="T41" fmla="*/ 3 h 4"/>
                  <a:gd name="T42" fmla="*/ 6 w 6"/>
                  <a:gd name="T43" fmla="*/ 3 h 4"/>
                  <a:gd name="T44" fmla="*/ 5 w 6"/>
                  <a:gd name="T4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0" name="Freeform 89"/>
              <p:cNvSpPr/>
              <p:nvPr/>
            </p:nvSpPr>
            <p:spPr bwMode="auto">
              <a:xfrm>
                <a:off x="2088817" y="2496718"/>
                <a:ext cx="21289" cy="18248"/>
              </a:xfrm>
              <a:custGeom>
                <a:gdLst>
                  <a:gd name="T0" fmla="*/ 4 w 6"/>
                  <a:gd name="T1" fmla="*/ 4 h 5"/>
                  <a:gd name="T2" fmla="*/ 2 w 6"/>
                  <a:gd name="T3" fmla="*/ 3 h 5"/>
                  <a:gd name="T4" fmla="*/ 2 w 6"/>
                  <a:gd name="T5" fmla="*/ 3 h 5"/>
                  <a:gd name="T6" fmla="*/ 1 w 6"/>
                  <a:gd name="T7" fmla="*/ 2 h 5"/>
                  <a:gd name="T8" fmla="*/ 1 w 6"/>
                  <a:gd name="T9" fmla="*/ 2 h 5"/>
                  <a:gd name="T10" fmla="*/ 1 w 6"/>
                  <a:gd name="T11" fmla="*/ 1 h 5"/>
                  <a:gd name="T12" fmla="*/ 1 w 6"/>
                  <a:gd name="T13" fmla="*/ 1 h 5"/>
                  <a:gd name="T14" fmla="*/ 2 w 6"/>
                  <a:gd name="T15" fmla="*/ 1 h 5"/>
                  <a:gd name="T16" fmla="*/ 2 w 6"/>
                  <a:gd name="T17" fmla="*/ 1 h 5"/>
                  <a:gd name="T18" fmla="*/ 3 w 6"/>
                  <a:gd name="T19" fmla="*/ 1 h 5"/>
                  <a:gd name="T20" fmla="*/ 3 w 6"/>
                  <a:gd name="T21" fmla="*/ 1 h 5"/>
                  <a:gd name="T22" fmla="*/ 5 w 6"/>
                  <a:gd name="T23" fmla="*/ 2 h 5"/>
                  <a:gd name="T24" fmla="*/ 5 w 6"/>
                  <a:gd name="T25" fmla="*/ 2 h 5"/>
                  <a:gd name="T26" fmla="*/ 6 w 6"/>
                  <a:gd name="T27" fmla="*/ 4 h 5"/>
                  <a:gd name="T28" fmla="*/ 6 w 6"/>
                  <a:gd name="T29" fmla="*/ 4 h 5"/>
                  <a:gd name="T30" fmla="*/ 6 w 6"/>
                  <a:gd name="T31" fmla="*/ 4 h 5"/>
                  <a:gd name="T32" fmla="*/ 6 w 6"/>
                  <a:gd name="T33" fmla="*/ 4 h 5"/>
                  <a:gd name="T34" fmla="*/ 4 w 6"/>
                  <a:gd name="T3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5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1" name="Freeform 90"/>
              <p:cNvSpPr/>
              <p:nvPr/>
            </p:nvSpPr>
            <p:spPr bwMode="auto">
              <a:xfrm>
                <a:off x="2081213" y="2446536"/>
                <a:ext cx="18248" cy="18248"/>
              </a:xfrm>
              <a:custGeom>
                <a:gdLst>
                  <a:gd name="T0" fmla="*/ 3 w 5"/>
                  <a:gd name="T1" fmla="*/ 4 h 5"/>
                  <a:gd name="T2" fmla="*/ 3 w 5"/>
                  <a:gd name="T3" fmla="*/ 4 h 5"/>
                  <a:gd name="T4" fmla="*/ 3 w 5"/>
                  <a:gd name="T5" fmla="*/ 4 h 5"/>
                  <a:gd name="T6" fmla="*/ 2 w 5"/>
                  <a:gd name="T7" fmla="*/ 3 h 5"/>
                  <a:gd name="T8" fmla="*/ 2 w 5"/>
                  <a:gd name="T9" fmla="*/ 3 h 5"/>
                  <a:gd name="T10" fmla="*/ 0 w 5"/>
                  <a:gd name="T11" fmla="*/ 2 h 5"/>
                  <a:gd name="T12" fmla="*/ 0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  <a:gd name="T18" fmla="*/ 0 w 5"/>
                  <a:gd name="T19" fmla="*/ 0 h 5"/>
                  <a:gd name="T20" fmla="*/ 2 w 5"/>
                  <a:gd name="T21" fmla="*/ 0 h 5"/>
                  <a:gd name="T22" fmla="*/ 2 w 5"/>
                  <a:gd name="T23" fmla="*/ 0 h 5"/>
                  <a:gd name="T24" fmla="*/ 3 w 5"/>
                  <a:gd name="T25" fmla="*/ 2 h 5"/>
                  <a:gd name="T26" fmla="*/ 3 w 5"/>
                  <a:gd name="T27" fmla="*/ 2 h 5"/>
                  <a:gd name="T28" fmla="*/ 4 w 5"/>
                  <a:gd name="T29" fmla="*/ 2 h 5"/>
                  <a:gd name="T30" fmla="*/ 4 w 5"/>
                  <a:gd name="T31" fmla="*/ 2 h 5"/>
                  <a:gd name="T32" fmla="*/ 4 w 5"/>
                  <a:gd name="T33" fmla="*/ 2 h 5"/>
                  <a:gd name="T34" fmla="*/ 4 w 5"/>
                  <a:gd name="T35" fmla="*/ 2 h 5"/>
                  <a:gd name="T36" fmla="*/ 5 w 5"/>
                  <a:gd name="T37" fmla="*/ 4 h 5"/>
                  <a:gd name="T38" fmla="*/ 5 w 5"/>
                  <a:gd name="T39" fmla="*/ 4 h 5"/>
                  <a:gd name="T40" fmla="*/ 5 w 5"/>
                  <a:gd name="T41" fmla="*/ 4 h 5"/>
                  <a:gd name="T42" fmla="*/ 5 w 5"/>
                  <a:gd name="T43" fmla="*/ 4 h 5"/>
                  <a:gd name="T44" fmla="*/ 3 w 5"/>
                  <a:gd name="T4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2" name="Freeform 91"/>
              <p:cNvSpPr/>
              <p:nvPr/>
            </p:nvSpPr>
            <p:spPr bwMode="auto">
              <a:xfrm>
                <a:off x="2044718" y="2504321"/>
                <a:ext cx="15207" cy="10645"/>
              </a:xfrm>
              <a:custGeom>
                <a:gdLst>
                  <a:gd name="T0" fmla="*/ 4 w 4"/>
                  <a:gd name="T1" fmla="*/ 3 h 3"/>
                  <a:gd name="T2" fmla="*/ 2 w 4"/>
                  <a:gd name="T3" fmla="*/ 3 h 3"/>
                  <a:gd name="T4" fmla="*/ 2 w 4"/>
                  <a:gd name="T5" fmla="*/ 3 h 3"/>
                  <a:gd name="T6" fmla="*/ 2 w 4"/>
                  <a:gd name="T7" fmla="*/ 3 h 3"/>
                  <a:gd name="T8" fmla="*/ 2 w 4"/>
                  <a:gd name="T9" fmla="*/ 3 h 3"/>
                  <a:gd name="T10" fmla="*/ 0 w 4"/>
                  <a:gd name="T11" fmla="*/ 2 h 3"/>
                  <a:gd name="T12" fmla="*/ 0 w 4"/>
                  <a:gd name="T13" fmla="*/ 2 h 3"/>
                  <a:gd name="T14" fmla="*/ 0 w 4"/>
                  <a:gd name="T15" fmla="*/ 0 h 3"/>
                  <a:gd name="T16" fmla="*/ 0 w 4"/>
                  <a:gd name="T17" fmla="*/ 0 h 3"/>
                  <a:gd name="T18" fmla="*/ 1 w 4"/>
                  <a:gd name="T19" fmla="*/ 0 h 3"/>
                  <a:gd name="T20" fmla="*/ 1 w 4"/>
                  <a:gd name="T21" fmla="*/ 0 h 3"/>
                  <a:gd name="T22" fmla="*/ 3 w 4"/>
                  <a:gd name="T23" fmla="*/ 1 h 3"/>
                  <a:gd name="T24" fmla="*/ 3 w 4"/>
                  <a:gd name="T25" fmla="*/ 1 h 3"/>
                  <a:gd name="T26" fmla="*/ 4 w 4"/>
                  <a:gd name="T27" fmla="*/ 1 h 3"/>
                  <a:gd name="T28" fmla="*/ 4 w 4"/>
                  <a:gd name="T29" fmla="*/ 1 h 3"/>
                  <a:gd name="T30" fmla="*/ 4 w 4"/>
                  <a:gd name="T31" fmla="*/ 3 h 3"/>
                  <a:gd name="T32" fmla="*/ 4 w 4"/>
                  <a:gd name="T33" fmla="*/ 3 h 3"/>
                  <a:gd name="T34" fmla="*/ 4 w 4"/>
                  <a:gd name="T3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3" name="Freeform 92"/>
              <p:cNvSpPr/>
              <p:nvPr/>
            </p:nvSpPr>
            <p:spPr bwMode="auto">
              <a:xfrm>
                <a:off x="2017825" y="2665510"/>
                <a:ext cx="18248" cy="15207"/>
              </a:xfrm>
              <a:custGeom>
                <a:gdLst>
                  <a:gd name="T0" fmla="*/ 3 w 5"/>
                  <a:gd name="T1" fmla="*/ 4 h 4"/>
                  <a:gd name="T2" fmla="*/ 1 w 5"/>
                  <a:gd name="T3" fmla="*/ 2 h 4"/>
                  <a:gd name="T4" fmla="*/ 1 w 5"/>
                  <a:gd name="T5" fmla="*/ 2 h 4"/>
                  <a:gd name="T6" fmla="*/ 0 w 5"/>
                  <a:gd name="T7" fmla="*/ 2 h 4"/>
                  <a:gd name="T8" fmla="*/ 0 w 5"/>
                  <a:gd name="T9" fmla="*/ 2 h 4"/>
                  <a:gd name="T10" fmla="*/ 0 w 5"/>
                  <a:gd name="T11" fmla="*/ 2 h 4"/>
                  <a:gd name="T12" fmla="*/ 0 w 5"/>
                  <a:gd name="T13" fmla="*/ 0 h 4"/>
                  <a:gd name="T14" fmla="*/ 0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2 w 5"/>
                  <a:gd name="T21" fmla="*/ 1 h 4"/>
                  <a:gd name="T22" fmla="*/ 2 w 5"/>
                  <a:gd name="T23" fmla="*/ 1 h 4"/>
                  <a:gd name="T24" fmla="*/ 4 w 5"/>
                  <a:gd name="T25" fmla="*/ 2 h 4"/>
                  <a:gd name="T26" fmla="*/ 4 w 5"/>
                  <a:gd name="T27" fmla="*/ 2 h 4"/>
                  <a:gd name="T28" fmla="*/ 5 w 5"/>
                  <a:gd name="T29" fmla="*/ 3 h 4"/>
                  <a:gd name="T30" fmla="*/ 5 w 5"/>
                  <a:gd name="T31" fmla="*/ 3 h 4"/>
                  <a:gd name="T32" fmla="*/ 5 w 5"/>
                  <a:gd name="T33" fmla="*/ 3 h 4"/>
                  <a:gd name="T34" fmla="*/ 5 w 5"/>
                  <a:gd name="T35" fmla="*/ 3 h 4"/>
                  <a:gd name="T36" fmla="*/ 3 w 5"/>
                  <a:gd name="T3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4" name="Freeform 93"/>
              <p:cNvSpPr/>
              <p:nvPr/>
            </p:nvSpPr>
            <p:spPr bwMode="auto">
              <a:xfrm>
                <a:off x="2088817" y="2686799"/>
                <a:ext cx="21289" cy="15207"/>
              </a:xfrm>
              <a:custGeom>
                <a:gdLst>
                  <a:gd name="T0" fmla="*/ 4 w 6"/>
                  <a:gd name="T1" fmla="*/ 4 h 4"/>
                  <a:gd name="T2" fmla="*/ 4 w 6"/>
                  <a:gd name="T3" fmla="*/ 4 h 4"/>
                  <a:gd name="T4" fmla="*/ 4 w 6"/>
                  <a:gd name="T5" fmla="*/ 4 h 4"/>
                  <a:gd name="T6" fmla="*/ 1 w 6"/>
                  <a:gd name="T7" fmla="*/ 2 h 4"/>
                  <a:gd name="T8" fmla="*/ 1 w 6"/>
                  <a:gd name="T9" fmla="*/ 2 h 4"/>
                  <a:gd name="T10" fmla="*/ 1 w 6"/>
                  <a:gd name="T11" fmla="*/ 2 h 4"/>
                  <a:gd name="T12" fmla="*/ 0 w 6"/>
                  <a:gd name="T13" fmla="*/ 1 h 4"/>
                  <a:gd name="T14" fmla="*/ 0 w 6"/>
                  <a:gd name="T15" fmla="*/ 1 h 4"/>
                  <a:gd name="T16" fmla="*/ 2 w 6"/>
                  <a:gd name="T17" fmla="*/ 0 h 4"/>
                  <a:gd name="T18" fmla="*/ 2 w 6"/>
                  <a:gd name="T19" fmla="*/ 0 h 4"/>
                  <a:gd name="T20" fmla="*/ 5 w 6"/>
                  <a:gd name="T21" fmla="*/ 2 h 4"/>
                  <a:gd name="T22" fmla="*/ 5 w 6"/>
                  <a:gd name="T23" fmla="*/ 2 h 4"/>
                  <a:gd name="T24" fmla="*/ 5 w 6"/>
                  <a:gd name="T25" fmla="*/ 2 h 4"/>
                  <a:gd name="T26" fmla="*/ 5 w 6"/>
                  <a:gd name="T27" fmla="*/ 2 h 4"/>
                  <a:gd name="T28" fmla="*/ 6 w 6"/>
                  <a:gd name="T29" fmla="*/ 3 h 4"/>
                  <a:gd name="T30" fmla="*/ 6 w 6"/>
                  <a:gd name="T31" fmla="*/ 3 h 4"/>
                  <a:gd name="T32" fmla="*/ 6 w 6"/>
                  <a:gd name="T33" fmla="*/ 3 h 4"/>
                  <a:gd name="T34" fmla="*/ 6 w 6"/>
                  <a:gd name="T35" fmla="*/ 3 h 4"/>
                  <a:gd name="T36" fmla="*/ 4 w 6"/>
                  <a:gd name="T3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5" name="Freeform 94"/>
              <p:cNvSpPr/>
              <p:nvPr/>
            </p:nvSpPr>
            <p:spPr bwMode="auto">
              <a:xfrm>
                <a:off x="2066007" y="2630535"/>
                <a:ext cx="18248" cy="13686"/>
              </a:xfrm>
              <a:custGeom>
                <a:gdLst>
                  <a:gd name="T0" fmla="*/ 4 w 5"/>
                  <a:gd name="T1" fmla="*/ 4 h 4"/>
                  <a:gd name="T2" fmla="*/ 1 w 5"/>
                  <a:gd name="T3" fmla="*/ 2 h 4"/>
                  <a:gd name="T4" fmla="*/ 1 w 5"/>
                  <a:gd name="T5" fmla="*/ 2 h 4"/>
                  <a:gd name="T6" fmla="*/ 1 w 5"/>
                  <a:gd name="T7" fmla="*/ 2 h 4"/>
                  <a:gd name="T8" fmla="*/ 1 w 5"/>
                  <a:gd name="T9" fmla="*/ 2 h 4"/>
                  <a:gd name="T10" fmla="*/ 1 w 5"/>
                  <a:gd name="T11" fmla="*/ 2 h 4"/>
                  <a:gd name="T12" fmla="*/ 1 w 5"/>
                  <a:gd name="T13" fmla="*/ 0 h 4"/>
                  <a:gd name="T14" fmla="*/ 1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3 w 5"/>
                  <a:gd name="T21" fmla="*/ 1 h 4"/>
                  <a:gd name="T22" fmla="*/ 3 w 5"/>
                  <a:gd name="T23" fmla="*/ 1 h 4"/>
                  <a:gd name="T24" fmla="*/ 4 w 5"/>
                  <a:gd name="T25" fmla="*/ 1 h 4"/>
                  <a:gd name="T26" fmla="*/ 4 w 5"/>
                  <a:gd name="T27" fmla="*/ 1 h 4"/>
                  <a:gd name="T28" fmla="*/ 5 w 5"/>
                  <a:gd name="T29" fmla="*/ 3 h 4"/>
                  <a:gd name="T30" fmla="*/ 5 w 5"/>
                  <a:gd name="T31" fmla="*/ 3 h 4"/>
                  <a:gd name="T32" fmla="*/ 5 w 5"/>
                  <a:gd name="T33" fmla="*/ 3 h 4"/>
                  <a:gd name="T34" fmla="*/ 5 w 5"/>
                  <a:gd name="T35" fmla="*/ 3 h 4"/>
                  <a:gd name="T36" fmla="*/ 4 w 5"/>
                  <a:gd name="T3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6" name="Freeform 95"/>
              <p:cNvSpPr/>
              <p:nvPr/>
            </p:nvSpPr>
            <p:spPr bwMode="auto">
              <a:xfrm>
                <a:off x="2157246" y="2673114"/>
                <a:ext cx="16727" cy="13686"/>
              </a:xfrm>
              <a:custGeom>
                <a:gdLst>
                  <a:gd name="T0" fmla="*/ 3 w 5"/>
                  <a:gd name="T1" fmla="*/ 4 h 4"/>
                  <a:gd name="T2" fmla="*/ 1 w 5"/>
                  <a:gd name="T3" fmla="*/ 3 h 4"/>
                  <a:gd name="T4" fmla="*/ 1 w 5"/>
                  <a:gd name="T5" fmla="*/ 3 h 4"/>
                  <a:gd name="T6" fmla="*/ 0 w 5"/>
                  <a:gd name="T7" fmla="*/ 1 h 4"/>
                  <a:gd name="T8" fmla="*/ 0 w 5"/>
                  <a:gd name="T9" fmla="*/ 1 h 4"/>
                  <a:gd name="T10" fmla="*/ 1 w 5"/>
                  <a:gd name="T11" fmla="*/ 0 h 4"/>
                  <a:gd name="T12" fmla="*/ 1 w 5"/>
                  <a:gd name="T13" fmla="*/ 0 h 4"/>
                  <a:gd name="T14" fmla="*/ 4 w 5"/>
                  <a:gd name="T15" fmla="*/ 2 h 4"/>
                  <a:gd name="T16" fmla="*/ 4 w 5"/>
                  <a:gd name="T17" fmla="*/ 2 h 4"/>
                  <a:gd name="T18" fmla="*/ 5 w 5"/>
                  <a:gd name="T19" fmla="*/ 3 h 4"/>
                  <a:gd name="T20" fmla="*/ 5 w 5"/>
                  <a:gd name="T21" fmla="*/ 3 h 4"/>
                  <a:gd name="T22" fmla="*/ 4 w 5"/>
                  <a:gd name="T23" fmla="*/ 3 h 4"/>
                  <a:gd name="T24" fmla="*/ 4 w 5"/>
                  <a:gd name="T25" fmla="*/ 3 h 4"/>
                  <a:gd name="T26" fmla="*/ 3 w 5"/>
                  <a:gd name="T2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7" name="Freeform 96"/>
              <p:cNvSpPr/>
              <p:nvPr/>
            </p:nvSpPr>
            <p:spPr bwMode="auto">
              <a:xfrm>
                <a:off x="2134436" y="2580354"/>
                <a:ext cx="22810" cy="13686"/>
              </a:xfrm>
              <a:custGeom>
                <a:gdLst>
                  <a:gd name="T0" fmla="*/ 5 w 6"/>
                  <a:gd name="T1" fmla="*/ 3 h 4"/>
                  <a:gd name="T2" fmla="*/ 4 w 6"/>
                  <a:gd name="T3" fmla="*/ 3 h 4"/>
                  <a:gd name="T4" fmla="*/ 4 w 6"/>
                  <a:gd name="T5" fmla="*/ 3 h 4"/>
                  <a:gd name="T6" fmla="*/ 3 w 6"/>
                  <a:gd name="T7" fmla="*/ 3 h 4"/>
                  <a:gd name="T8" fmla="*/ 3 w 6"/>
                  <a:gd name="T9" fmla="*/ 3 h 4"/>
                  <a:gd name="T10" fmla="*/ 1 w 6"/>
                  <a:gd name="T11" fmla="*/ 2 h 4"/>
                  <a:gd name="T12" fmla="*/ 1 w 6"/>
                  <a:gd name="T13" fmla="*/ 2 h 4"/>
                  <a:gd name="T14" fmla="*/ 1 w 6"/>
                  <a:gd name="T15" fmla="*/ 2 h 4"/>
                  <a:gd name="T16" fmla="*/ 0 w 6"/>
                  <a:gd name="T17" fmla="*/ 0 h 4"/>
                  <a:gd name="T18" fmla="*/ 0 w 6"/>
                  <a:gd name="T19" fmla="*/ 0 h 4"/>
                  <a:gd name="T20" fmla="*/ 2 w 6"/>
                  <a:gd name="T21" fmla="*/ 0 h 4"/>
                  <a:gd name="T22" fmla="*/ 2 w 6"/>
                  <a:gd name="T23" fmla="*/ 0 h 4"/>
                  <a:gd name="T24" fmla="*/ 5 w 6"/>
                  <a:gd name="T25" fmla="*/ 1 h 4"/>
                  <a:gd name="T26" fmla="*/ 5 w 6"/>
                  <a:gd name="T27" fmla="*/ 1 h 4"/>
                  <a:gd name="T28" fmla="*/ 5 w 6"/>
                  <a:gd name="T29" fmla="*/ 2 h 4"/>
                  <a:gd name="T30" fmla="*/ 5 w 6"/>
                  <a:gd name="T31" fmla="*/ 2 h 4"/>
                  <a:gd name="T32" fmla="*/ 5 w 6"/>
                  <a:gd name="T33" fmla="*/ 3 h 4"/>
                  <a:gd name="T34" fmla="*/ 5 w 6"/>
                  <a:gd name="T35" fmla="*/ 3 h 4"/>
                  <a:gd name="T36" fmla="*/ 5 w 6"/>
                  <a:gd name="T37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8" name="Freeform 97"/>
              <p:cNvSpPr/>
              <p:nvPr/>
            </p:nvSpPr>
            <p:spPr bwMode="auto">
              <a:xfrm>
                <a:off x="2142040" y="2615329"/>
                <a:ext cx="18248" cy="15207"/>
              </a:xfrm>
              <a:custGeom>
                <a:gdLst>
                  <a:gd name="T0" fmla="*/ 3 w 5"/>
                  <a:gd name="T1" fmla="*/ 3 h 4"/>
                  <a:gd name="T2" fmla="*/ 1 w 5"/>
                  <a:gd name="T3" fmla="*/ 2 h 4"/>
                  <a:gd name="T4" fmla="*/ 1 w 5"/>
                  <a:gd name="T5" fmla="*/ 2 h 4"/>
                  <a:gd name="T6" fmla="*/ 1 w 5"/>
                  <a:gd name="T7" fmla="*/ 2 h 4"/>
                  <a:gd name="T8" fmla="*/ 0 w 5"/>
                  <a:gd name="T9" fmla="*/ 1 h 4"/>
                  <a:gd name="T10" fmla="*/ 0 w 5"/>
                  <a:gd name="T11" fmla="*/ 1 h 4"/>
                  <a:gd name="T12" fmla="*/ 2 w 5"/>
                  <a:gd name="T13" fmla="*/ 0 h 4"/>
                  <a:gd name="T14" fmla="*/ 2 w 5"/>
                  <a:gd name="T15" fmla="*/ 0 h 4"/>
                  <a:gd name="T16" fmla="*/ 4 w 5"/>
                  <a:gd name="T17" fmla="*/ 1 h 4"/>
                  <a:gd name="T18" fmla="*/ 4 w 5"/>
                  <a:gd name="T19" fmla="*/ 1 h 4"/>
                  <a:gd name="T20" fmla="*/ 5 w 5"/>
                  <a:gd name="T21" fmla="*/ 3 h 4"/>
                  <a:gd name="T22" fmla="*/ 5 w 5"/>
                  <a:gd name="T23" fmla="*/ 3 h 4"/>
                  <a:gd name="T24" fmla="*/ 5 w 5"/>
                  <a:gd name="T25" fmla="*/ 3 h 4"/>
                  <a:gd name="T26" fmla="*/ 5 w 5"/>
                  <a:gd name="T27" fmla="*/ 3 h 4"/>
                  <a:gd name="T28" fmla="*/ 3 w 5"/>
                  <a:gd name="T2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39" name="Freeform 98"/>
              <p:cNvSpPr/>
              <p:nvPr/>
            </p:nvSpPr>
            <p:spPr bwMode="auto">
              <a:xfrm>
                <a:off x="2199825" y="2597081"/>
                <a:ext cx="13686" cy="10645"/>
              </a:xfrm>
              <a:custGeom>
                <a:gdLst>
                  <a:gd name="T0" fmla="*/ 2 w 4"/>
                  <a:gd name="T1" fmla="*/ 3 h 3"/>
                  <a:gd name="T2" fmla="*/ 1 w 4"/>
                  <a:gd name="T3" fmla="*/ 2 h 3"/>
                  <a:gd name="T4" fmla="*/ 1 w 4"/>
                  <a:gd name="T5" fmla="*/ 2 h 3"/>
                  <a:gd name="T6" fmla="*/ 0 w 4"/>
                  <a:gd name="T7" fmla="*/ 0 h 3"/>
                  <a:gd name="T8" fmla="*/ 0 w 4"/>
                  <a:gd name="T9" fmla="*/ 0 h 3"/>
                  <a:gd name="T10" fmla="*/ 2 w 4"/>
                  <a:gd name="T11" fmla="*/ 0 h 3"/>
                  <a:gd name="T12" fmla="*/ 2 w 4"/>
                  <a:gd name="T13" fmla="*/ 0 h 3"/>
                  <a:gd name="T14" fmla="*/ 4 w 4"/>
                  <a:gd name="T15" fmla="*/ 1 h 3"/>
                  <a:gd name="T16" fmla="*/ 4 w 4"/>
                  <a:gd name="T17" fmla="*/ 1 h 3"/>
                  <a:gd name="T18" fmla="*/ 4 w 4"/>
                  <a:gd name="T19" fmla="*/ 3 h 3"/>
                  <a:gd name="T20" fmla="*/ 4 w 4"/>
                  <a:gd name="T21" fmla="*/ 3 h 3"/>
                  <a:gd name="T22" fmla="*/ 2 w 4"/>
                  <a:gd name="T23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0" name="Freeform 99"/>
              <p:cNvSpPr/>
              <p:nvPr/>
            </p:nvSpPr>
            <p:spPr bwMode="auto">
              <a:xfrm>
                <a:off x="2138998" y="2489114"/>
                <a:ext cx="24330" cy="18248"/>
              </a:xfrm>
              <a:custGeom>
                <a:gdLst>
                  <a:gd name="T0" fmla="*/ 5 w 7"/>
                  <a:gd name="T1" fmla="*/ 4 h 5"/>
                  <a:gd name="T2" fmla="*/ 1 w 7"/>
                  <a:gd name="T3" fmla="*/ 2 h 5"/>
                  <a:gd name="T4" fmla="*/ 1 w 7"/>
                  <a:gd name="T5" fmla="*/ 2 h 5"/>
                  <a:gd name="T6" fmla="*/ 1 w 7"/>
                  <a:gd name="T7" fmla="*/ 2 h 5"/>
                  <a:gd name="T8" fmla="*/ 1 w 7"/>
                  <a:gd name="T9" fmla="*/ 1 h 5"/>
                  <a:gd name="T10" fmla="*/ 1 w 7"/>
                  <a:gd name="T11" fmla="*/ 1 h 5"/>
                  <a:gd name="T12" fmla="*/ 2 w 7"/>
                  <a:gd name="T13" fmla="*/ 0 h 5"/>
                  <a:gd name="T14" fmla="*/ 2 w 7"/>
                  <a:gd name="T15" fmla="*/ 0 h 5"/>
                  <a:gd name="T16" fmla="*/ 6 w 7"/>
                  <a:gd name="T17" fmla="*/ 2 h 5"/>
                  <a:gd name="T18" fmla="*/ 6 w 7"/>
                  <a:gd name="T19" fmla="*/ 2 h 5"/>
                  <a:gd name="T20" fmla="*/ 7 w 7"/>
                  <a:gd name="T21" fmla="*/ 4 h 5"/>
                  <a:gd name="T22" fmla="*/ 7 w 7"/>
                  <a:gd name="T23" fmla="*/ 4 h 5"/>
                  <a:gd name="T24" fmla="*/ 6 w 7"/>
                  <a:gd name="T25" fmla="*/ 4 h 5"/>
                  <a:gd name="T26" fmla="*/ 6 w 7"/>
                  <a:gd name="T27" fmla="*/ 4 h 5"/>
                  <a:gd name="T28" fmla="*/ 5 w 7"/>
                  <a:gd name="T29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4" y="4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1" name="Freeform 100"/>
              <p:cNvSpPr/>
              <p:nvPr/>
            </p:nvSpPr>
            <p:spPr bwMode="auto">
              <a:xfrm>
                <a:off x="2142040" y="2518007"/>
                <a:ext cx="25851" cy="18248"/>
              </a:xfrm>
              <a:custGeom>
                <a:gdLst>
                  <a:gd name="T0" fmla="*/ 5 w 7"/>
                  <a:gd name="T1" fmla="*/ 5 h 5"/>
                  <a:gd name="T2" fmla="*/ 3 w 7"/>
                  <a:gd name="T3" fmla="*/ 4 h 5"/>
                  <a:gd name="T4" fmla="*/ 3 w 7"/>
                  <a:gd name="T5" fmla="*/ 4 h 5"/>
                  <a:gd name="T6" fmla="*/ 1 w 7"/>
                  <a:gd name="T7" fmla="*/ 2 h 5"/>
                  <a:gd name="T8" fmla="*/ 1 w 7"/>
                  <a:gd name="T9" fmla="*/ 2 h 5"/>
                  <a:gd name="T10" fmla="*/ 1 w 7"/>
                  <a:gd name="T11" fmla="*/ 2 h 5"/>
                  <a:gd name="T12" fmla="*/ 1 w 7"/>
                  <a:gd name="T13" fmla="*/ 0 h 5"/>
                  <a:gd name="T14" fmla="*/ 1 w 7"/>
                  <a:gd name="T15" fmla="*/ 0 h 5"/>
                  <a:gd name="T16" fmla="*/ 2 w 7"/>
                  <a:gd name="T17" fmla="*/ 0 h 5"/>
                  <a:gd name="T18" fmla="*/ 2 w 7"/>
                  <a:gd name="T19" fmla="*/ 0 h 5"/>
                  <a:gd name="T20" fmla="*/ 4 w 7"/>
                  <a:gd name="T21" fmla="*/ 2 h 5"/>
                  <a:gd name="T22" fmla="*/ 4 w 7"/>
                  <a:gd name="T23" fmla="*/ 2 h 5"/>
                  <a:gd name="T24" fmla="*/ 6 w 7"/>
                  <a:gd name="T25" fmla="*/ 3 h 5"/>
                  <a:gd name="T26" fmla="*/ 6 w 7"/>
                  <a:gd name="T27" fmla="*/ 3 h 5"/>
                  <a:gd name="T28" fmla="*/ 6 w 7"/>
                  <a:gd name="T29" fmla="*/ 4 h 5"/>
                  <a:gd name="T30" fmla="*/ 6 w 7"/>
                  <a:gd name="T31" fmla="*/ 4 h 5"/>
                  <a:gd name="T32" fmla="*/ 6 w 7"/>
                  <a:gd name="T33" fmla="*/ 4 h 5"/>
                  <a:gd name="T34" fmla="*/ 6 w 7"/>
                  <a:gd name="T35" fmla="*/ 4 h 5"/>
                  <a:gd name="T36" fmla="*/ 5 w 7"/>
                  <a:gd name="T3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2" name="Freeform 101"/>
              <p:cNvSpPr/>
              <p:nvPr/>
            </p:nvSpPr>
            <p:spPr bwMode="auto">
              <a:xfrm>
                <a:off x="2196783" y="2533213"/>
                <a:ext cx="16727" cy="13686"/>
              </a:xfrm>
              <a:custGeom>
                <a:gdLst>
                  <a:gd name="T0" fmla="*/ 3 w 5"/>
                  <a:gd name="T1" fmla="*/ 4 h 4"/>
                  <a:gd name="T2" fmla="*/ 1 w 5"/>
                  <a:gd name="T3" fmla="*/ 2 h 4"/>
                  <a:gd name="T4" fmla="*/ 1 w 5"/>
                  <a:gd name="T5" fmla="*/ 2 h 4"/>
                  <a:gd name="T6" fmla="*/ 0 w 5"/>
                  <a:gd name="T7" fmla="*/ 1 h 4"/>
                  <a:gd name="T8" fmla="*/ 0 w 5"/>
                  <a:gd name="T9" fmla="*/ 1 h 4"/>
                  <a:gd name="T10" fmla="*/ 2 w 5"/>
                  <a:gd name="T11" fmla="*/ 0 h 4"/>
                  <a:gd name="T12" fmla="*/ 2 w 5"/>
                  <a:gd name="T13" fmla="*/ 0 h 4"/>
                  <a:gd name="T14" fmla="*/ 5 w 5"/>
                  <a:gd name="T15" fmla="*/ 2 h 4"/>
                  <a:gd name="T16" fmla="*/ 5 w 5"/>
                  <a:gd name="T17" fmla="*/ 2 h 4"/>
                  <a:gd name="T18" fmla="*/ 5 w 5"/>
                  <a:gd name="T19" fmla="*/ 4 h 4"/>
                  <a:gd name="T20" fmla="*/ 5 w 5"/>
                  <a:gd name="T21" fmla="*/ 4 h 4"/>
                  <a:gd name="T22" fmla="*/ 3 w 5"/>
                  <a:gd name="T2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3" name="Freeform 131"/>
              <p:cNvSpPr/>
              <p:nvPr/>
            </p:nvSpPr>
            <p:spPr bwMode="auto">
              <a:xfrm>
                <a:off x="2437047" y="2299032"/>
                <a:ext cx="165751" cy="161189"/>
              </a:xfrm>
              <a:custGeom>
                <a:gdLst>
                  <a:gd name="T0" fmla="*/ 0 w 109"/>
                  <a:gd name="T1" fmla="*/ 26 h 106"/>
                  <a:gd name="T2" fmla="*/ 66 w 109"/>
                  <a:gd name="T3" fmla="*/ 106 h 106"/>
                  <a:gd name="T4" fmla="*/ 109 w 109"/>
                  <a:gd name="T5" fmla="*/ 64 h 106"/>
                  <a:gd name="T6" fmla="*/ 21 w 109"/>
                  <a:gd name="T7" fmla="*/ 0 h 106"/>
                  <a:gd name="T8" fmla="*/ 0 w 109"/>
                  <a:gd name="T9" fmla="*/ 26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5">
                    <a:moveTo>
                      <a:pt x="0" y="26"/>
                    </a:moveTo>
                    <a:lnTo>
                      <a:pt x="66" y="106"/>
                    </a:lnTo>
                    <a:lnTo>
                      <a:pt x="109" y="64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59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4" name="Freeform 132"/>
              <p:cNvSpPr/>
              <p:nvPr/>
            </p:nvSpPr>
            <p:spPr bwMode="auto">
              <a:xfrm>
                <a:off x="1951958" y="1824588"/>
                <a:ext cx="608262" cy="593056"/>
              </a:xfrm>
              <a:custGeom>
                <a:gdLst>
                  <a:gd name="T0" fmla="*/ 32 w 169"/>
                  <a:gd name="T1" fmla="*/ 34 h 165"/>
                  <a:gd name="T2" fmla="*/ 39 w 169"/>
                  <a:gd name="T3" fmla="*/ 118 h 165"/>
                  <a:gd name="T4" fmla="*/ 140 w 169"/>
                  <a:gd name="T5" fmla="*/ 138 h 165"/>
                  <a:gd name="T6" fmla="*/ 122 w 169"/>
                  <a:gd name="T7" fmla="*/ 34 h 165"/>
                  <a:gd name="T8" fmla="*/ 32 w 169"/>
                  <a:gd name="T9" fmla="*/ 34 h 1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5">
                    <a:moveTo>
                      <a:pt x="32" y="34"/>
                    </a:moveTo>
                    <a:cubicBezTo>
                      <a:pt x="32" y="34"/>
                      <a:pt x="0" y="80"/>
                      <a:pt x="39" y="118"/>
                    </a:cubicBezTo>
                    <a:cubicBezTo>
                      <a:pt x="78" y="157"/>
                      <a:pt x="111" y="165"/>
                      <a:pt x="140" y="138"/>
                    </a:cubicBezTo>
                    <a:cubicBezTo>
                      <a:pt x="169" y="112"/>
                      <a:pt x="158" y="68"/>
                      <a:pt x="122" y="34"/>
                    </a:cubicBezTo>
                    <a:cubicBezTo>
                      <a:pt x="87" y="0"/>
                      <a:pt x="46" y="12"/>
                      <a:pt x="32" y="34"/>
                    </a:cubicBezTo>
                    <a:close/>
                  </a:path>
                </a:pathLst>
              </a:custGeom>
              <a:solidFill>
                <a:srgbClr val="C5D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5" name="Freeform 133"/>
              <p:cNvSpPr>
                <a:spLocks noEditPoints="1"/>
              </p:cNvSpPr>
              <p:nvPr/>
            </p:nvSpPr>
            <p:spPr bwMode="auto">
              <a:xfrm>
                <a:off x="2017825" y="1864125"/>
                <a:ext cx="504858" cy="521585"/>
              </a:xfrm>
              <a:custGeom>
                <a:gdLst>
                  <a:gd name="T0" fmla="*/ 86 w 140"/>
                  <a:gd name="T1" fmla="*/ 145 h 145"/>
                  <a:gd name="T2" fmla="*/ 20 w 140"/>
                  <a:gd name="T3" fmla="*/ 109 h 145"/>
                  <a:gd name="T4" fmla="*/ 20 w 140"/>
                  <a:gd name="T5" fmla="*/ 109 h 145"/>
                  <a:gd name="T6" fmla="*/ 0 w 140"/>
                  <a:gd name="T7" fmla="*/ 63 h 145"/>
                  <a:gd name="T8" fmla="*/ 0 w 140"/>
                  <a:gd name="T9" fmla="*/ 63 h 145"/>
                  <a:gd name="T10" fmla="*/ 12 w 140"/>
                  <a:gd name="T11" fmla="*/ 22 h 145"/>
                  <a:gd name="T12" fmla="*/ 12 w 140"/>
                  <a:gd name="T13" fmla="*/ 22 h 145"/>
                  <a:gd name="T14" fmla="*/ 12 w 140"/>
                  <a:gd name="T15" fmla="*/ 22 h 145"/>
                  <a:gd name="T16" fmla="*/ 56 w 140"/>
                  <a:gd name="T17" fmla="*/ 0 h 145"/>
                  <a:gd name="T18" fmla="*/ 56 w 140"/>
                  <a:gd name="T19" fmla="*/ 0 h 145"/>
                  <a:gd name="T20" fmla="*/ 106 w 140"/>
                  <a:gd name="T21" fmla="*/ 21 h 145"/>
                  <a:gd name="T22" fmla="*/ 106 w 140"/>
                  <a:gd name="T23" fmla="*/ 21 h 145"/>
                  <a:gd name="T24" fmla="*/ 140 w 140"/>
                  <a:gd name="T25" fmla="*/ 89 h 145"/>
                  <a:gd name="T26" fmla="*/ 140 w 140"/>
                  <a:gd name="T27" fmla="*/ 89 h 145"/>
                  <a:gd name="T28" fmla="*/ 123 w 140"/>
                  <a:gd name="T29" fmla="*/ 129 h 145"/>
                  <a:gd name="T30" fmla="*/ 123 w 140"/>
                  <a:gd name="T31" fmla="*/ 129 h 145"/>
                  <a:gd name="T32" fmla="*/ 86 w 140"/>
                  <a:gd name="T33" fmla="*/ 145 h 145"/>
                  <a:gd name="T34" fmla="*/ 86 w 140"/>
                  <a:gd name="T35" fmla="*/ 145 h 145"/>
                  <a:gd name="T36" fmla="*/ 86 w 140"/>
                  <a:gd name="T37" fmla="*/ 145 h 145"/>
                  <a:gd name="T38" fmla="*/ 15 w 140"/>
                  <a:gd name="T39" fmla="*/ 24 h 145"/>
                  <a:gd name="T40" fmla="*/ 9 w 140"/>
                  <a:gd name="T41" fmla="*/ 35 h 145"/>
                  <a:gd name="T42" fmla="*/ 9 w 140"/>
                  <a:gd name="T43" fmla="*/ 35 h 145"/>
                  <a:gd name="T44" fmla="*/ 4 w 140"/>
                  <a:gd name="T45" fmla="*/ 63 h 145"/>
                  <a:gd name="T46" fmla="*/ 4 w 140"/>
                  <a:gd name="T47" fmla="*/ 63 h 145"/>
                  <a:gd name="T48" fmla="*/ 23 w 140"/>
                  <a:gd name="T49" fmla="*/ 106 h 145"/>
                  <a:gd name="T50" fmla="*/ 23 w 140"/>
                  <a:gd name="T51" fmla="*/ 106 h 145"/>
                  <a:gd name="T52" fmla="*/ 86 w 140"/>
                  <a:gd name="T53" fmla="*/ 141 h 145"/>
                  <a:gd name="T54" fmla="*/ 86 w 140"/>
                  <a:gd name="T55" fmla="*/ 141 h 145"/>
                  <a:gd name="T56" fmla="*/ 120 w 140"/>
                  <a:gd name="T57" fmla="*/ 126 h 145"/>
                  <a:gd name="T58" fmla="*/ 120 w 140"/>
                  <a:gd name="T59" fmla="*/ 126 h 145"/>
                  <a:gd name="T60" fmla="*/ 136 w 140"/>
                  <a:gd name="T61" fmla="*/ 89 h 145"/>
                  <a:gd name="T62" fmla="*/ 136 w 140"/>
                  <a:gd name="T63" fmla="*/ 89 h 145"/>
                  <a:gd name="T64" fmla="*/ 103 w 140"/>
                  <a:gd name="T65" fmla="*/ 24 h 145"/>
                  <a:gd name="T66" fmla="*/ 103 w 140"/>
                  <a:gd name="T67" fmla="*/ 24 h 145"/>
                  <a:gd name="T68" fmla="*/ 56 w 140"/>
                  <a:gd name="T69" fmla="*/ 4 h 145"/>
                  <a:gd name="T70" fmla="*/ 56 w 140"/>
                  <a:gd name="T71" fmla="*/ 4 h 145"/>
                  <a:gd name="T72" fmla="*/ 15 w 140"/>
                  <a:gd name="T73" fmla="*/ 24 h 145"/>
                  <a:gd name="T74" fmla="*/ 15 w 140"/>
                  <a:gd name="T75" fmla="*/ 24 h 145"/>
                  <a:gd name="T76" fmla="*/ 14 w 140"/>
                  <a:gd name="T77" fmla="*/ 23 h 145"/>
                  <a:gd name="T78" fmla="*/ 15 w 140"/>
                  <a:gd name="T79" fmla="*/ 24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145">
                    <a:moveTo>
                      <a:pt x="86" y="145"/>
                    </a:moveTo>
                    <a:cubicBezTo>
                      <a:pt x="65" y="145"/>
                      <a:pt x="43" y="132"/>
                      <a:pt x="20" y="109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4" y="94"/>
                      <a:pt x="0" y="77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0"/>
                      <a:pt x="11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20" y="9"/>
                      <a:pt x="37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2" y="0"/>
                      <a:pt x="90" y="6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28" y="42"/>
                      <a:pt x="140" y="67"/>
                      <a:pt x="140" y="89"/>
                    </a:cubicBezTo>
                    <a:cubicBezTo>
                      <a:pt x="140" y="89"/>
                      <a:pt x="140" y="89"/>
                      <a:pt x="140" y="89"/>
                    </a:cubicBezTo>
                    <a:cubicBezTo>
                      <a:pt x="140" y="104"/>
                      <a:pt x="135" y="118"/>
                      <a:pt x="123" y="129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12" y="139"/>
                      <a:pt x="99" y="145"/>
                      <a:pt x="86" y="145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6" y="145"/>
                      <a:pt x="86" y="145"/>
                      <a:pt x="86" y="145"/>
                    </a:cubicBezTo>
                    <a:close/>
                    <a:moveTo>
                      <a:pt x="15" y="24"/>
                    </a:moveTo>
                    <a:cubicBezTo>
                      <a:pt x="15" y="24"/>
                      <a:pt x="12" y="29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2"/>
                      <a:pt x="4" y="52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76"/>
                      <a:pt x="8" y="91"/>
                      <a:pt x="23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46" y="129"/>
                      <a:pt x="67" y="141"/>
                      <a:pt x="86" y="141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98" y="141"/>
                      <a:pt x="109" y="136"/>
                      <a:pt x="120" y="126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31" y="116"/>
                      <a:pt x="136" y="103"/>
                      <a:pt x="136" y="89"/>
                    </a:cubicBezTo>
                    <a:cubicBezTo>
                      <a:pt x="136" y="89"/>
                      <a:pt x="136" y="89"/>
                      <a:pt x="136" y="89"/>
                    </a:cubicBezTo>
                    <a:cubicBezTo>
                      <a:pt x="136" y="68"/>
                      <a:pt x="124" y="44"/>
                      <a:pt x="103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87" y="10"/>
                      <a:pt x="7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38" y="4"/>
                      <a:pt x="23" y="1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5" y="24"/>
                      <a:pt x="15" y="24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6" name="Freeform 134"/>
              <p:cNvSpPr/>
              <p:nvPr/>
            </p:nvSpPr>
            <p:spPr bwMode="auto">
              <a:xfrm>
                <a:off x="2163329" y="2267099"/>
                <a:ext cx="18248" cy="18248"/>
              </a:xfrm>
              <a:custGeom>
                <a:gdLst>
                  <a:gd name="T0" fmla="*/ 3 w 5"/>
                  <a:gd name="T1" fmla="*/ 5 h 5"/>
                  <a:gd name="T2" fmla="*/ 1 w 5"/>
                  <a:gd name="T3" fmla="*/ 2 h 5"/>
                  <a:gd name="T4" fmla="*/ 1 w 5"/>
                  <a:gd name="T5" fmla="*/ 2 h 5"/>
                  <a:gd name="T6" fmla="*/ 1 w 5"/>
                  <a:gd name="T7" fmla="*/ 1 h 5"/>
                  <a:gd name="T8" fmla="*/ 1 w 5"/>
                  <a:gd name="T9" fmla="*/ 1 h 5"/>
                  <a:gd name="T10" fmla="*/ 2 w 5"/>
                  <a:gd name="T11" fmla="*/ 1 h 5"/>
                  <a:gd name="T12" fmla="*/ 2 w 5"/>
                  <a:gd name="T13" fmla="*/ 1 h 5"/>
                  <a:gd name="T14" fmla="*/ 4 w 5"/>
                  <a:gd name="T15" fmla="*/ 3 h 5"/>
                  <a:gd name="T16" fmla="*/ 4 w 5"/>
                  <a:gd name="T17" fmla="*/ 3 h 5"/>
                  <a:gd name="T18" fmla="*/ 4 w 5"/>
                  <a:gd name="T19" fmla="*/ 5 h 5"/>
                  <a:gd name="T20" fmla="*/ 4 w 5"/>
                  <a:gd name="T21" fmla="*/ 5 h 5"/>
                  <a:gd name="T22" fmla="*/ 3 w 5"/>
                  <a:gd name="T23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7" name="Freeform 135"/>
              <p:cNvSpPr/>
              <p:nvPr/>
            </p:nvSpPr>
            <p:spPr bwMode="auto">
              <a:xfrm>
                <a:off x="2213510" y="2262537"/>
                <a:ext cx="22810" cy="15207"/>
              </a:xfrm>
              <a:custGeom>
                <a:gdLst>
                  <a:gd name="T0" fmla="*/ 4 w 6"/>
                  <a:gd name="T1" fmla="*/ 4 h 4"/>
                  <a:gd name="T2" fmla="*/ 2 w 6"/>
                  <a:gd name="T3" fmla="*/ 2 h 4"/>
                  <a:gd name="T4" fmla="*/ 2 w 6"/>
                  <a:gd name="T5" fmla="*/ 2 h 4"/>
                  <a:gd name="T6" fmla="*/ 1 w 6"/>
                  <a:gd name="T7" fmla="*/ 2 h 4"/>
                  <a:gd name="T8" fmla="*/ 1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3 w 6"/>
                  <a:gd name="T15" fmla="*/ 0 h 4"/>
                  <a:gd name="T16" fmla="*/ 3 w 6"/>
                  <a:gd name="T17" fmla="*/ 0 h 4"/>
                  <a:gd name="T18" fmla="*/ 3 w 6"/>
                  <a:gd name="T19" fmla="*/ 1 h 4"/>
                  <a:gd name="T20" fmla="*/ 3 w 6"/>
                  <a:gd name="T21" fmla="*/ 1 h 4"/>
                  <a:gd name="T22" fmla="*/ 5 w 6"/>
                  <a:gd name="T23" fmla="*/ 2 h 4"/>
                  <a:gd name="T24" fmla="*/ 5 w 6"/>
                  <a:gd name="T25" fmla="*/ 2 h 4"/>
                  <a:gd name="T26" fmla="*/ 6 w 6"/>
                  <a:gd name="T27" fmla="*/ 4 h 4"/>
                  <a:gd name="T28" fmla="*/ 6 w 6"/>
                  <a:gd name="T29" fmla="*/ 4 h 4"/>
                  <a:gd name="T30" fmla="*/ 5 w 6"/>
                  <a:gd name="T31" fmla="*/ 4 h 4"/>
                  <a:gd name="T32" fmla="*/ 5 w 6"/>
                  <a:gd name="T33" fmla="*/ 4 h 4"/>
                  <a:gd name="T34" fmla="*/ 4 w 6"/>
                  <a:gd name="T3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8" name="Freeform 136"/>
              <p:cNvSpPr/>
              <p:nvPr/>
            </p:nvSpPr>
            <p:spPr bwMode="auto">
              <a:xfrm>
                <a:off x="2167891" y="2180421"/>
                <a:ext cx="21289" cy="18248"/>
              </a:xfrm>
              <a:custGeom>
                <a:gdLst>
                  <a:gd name="T0" fmla="*/ 4 w 6"/>
                  <a:gd name="T1" fmla="*/ 5 h 5"/>
                  <a:gd name="T2" fmla="*/ 1 w 6"/>
                  <a:gd name="T3" fmla="*/ 3 h 5"/>
                  <a:gd name="T4" fmla="*/ 1 w 6"/>
                  <a:gd name="T5" fmla="*/ 3 h 5"/>
                  <a:gd name="T6" fmla="*/ 1 w 6"/>
                  <a:gd name="T7" fmla="*/ 2 h 5"/>
                  <a:gd name="T8" fmla="*/ 1 w 6"/>
                  <a:gd name="T9" fmla="*/ 2 h 5"/>
                  <a:gd name="T10" fmla="*/ 1 w 6"/>
                  <a:gd name="T11" fmla="*/ 2 h 5"/>
                  <a:gd name="T12" fmla="*/ 1 w 6"/>
                  <a:gd name="T13" fmla="*/ 1 h 5"/>
                  <a:gd name="T14" fmla="*/ 1 w 6"/>
                  <a:gd name="T15" fmla="*/ 1 h 5"/>
                  <a:gd name="T16" fmla="*/ 2 w 6"/>
                  <a:gd name="T17" fmla="*/ 1 h 5"/>
                  <a:gd name="T18" fmla="*/ 2 w 6"/>
                  <a:gd name="T19" fmla="*/ 1 h 5"/>
                  <a:gd name="T20" fmla="*/ 3 w 6"/>
                  <a:gd name="T21" fmla="*/ 2 h 5"/>
                  <a:gd name="T22" fmla="*/ 3 w 6"/>
                  <a:gd name="T23" fmla="*/ 2 h 5"/>
                  <a:gd name="T24" fmla="*/ 5 w 6"/>
                  <a:gd name="T25" fmla="*/ 3 h 5"/>
                  <a:gd name="T26" fmla="*/ 5 w 6"/>
                  <a:gd name="T27" fmla="*/ 3 h 5"/>
                  <a:gd name="T28" fmla="*/ 6 w 6"/>
                  <a:gd name="T29" fmla="*/ 5 h 5"/>
                  <a:gd name="T30" fmla="*/ 6 w 6"/>
                  <a:gd name="T31" fmla="*/ 5 h 5"/>
                  <a:gd name="T32" fmla="*/ 5 w 6"/>
                  <a:gd name="T33" fmla="*/ 5 h 5"/>
                  <a:gd name="T34" fmla="*/ 5 w 6"/>
                  <a:gd name="T35" fmla="*/ 5 h 5"/>
                  <a:gd name="T36" fmla="*/ 4 w 6"/>
                  <a:gd name="T3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3" y="5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49" name="Freeform 137"/>
              <p:cNvSpPr/>
              <p:nvPr/>
            </p:nvSpPr>
            <p:spPr bwMode="auto">
              <a:xfrm>
                <a:off x="2257609" y="2194107"/>
                <a:ext cx="21289" cy="18248"/>
              </a:xfrm>
              <a:custGeom>
                <a:gdLst>
                  <a:gd name="T0" fmla="*/ 5 w 6"/>
                  <a:gd name="T1" fmla="*/ 5 h 5"/>
                  <a:gd name="T2" fmla="*/ 2 w 6"/>
                  <a:gd name="T3" fmla="*/ 3 h 5"/>
                  <a:gd name="T4" fmla="*/ 2 w 6"/>
                  <a:gd name="T5" fmla="*/ 3 h 5"/>
                  <a:gd name="T6" fmla="*/ 1 w 6"/>
                  <a:gd name="T7" fmla="*/ 2 h 5"/>
                  <a:gd name="T8" fmla="*/ 1 w 6"/>
                  <a:gd name="T9" fmla="*/ 2 h 5"/>
                  <a:gd name="T10" fmla="*/ 1 w 6"/>
                  <a:gd name="T11" fmla="*/ 2 h 5"/>
                  <a:gd name="T12" fmla="*/ 1 w 6"/>
                  <a:gd name="T13" fmla="*/ 1 h 5"/>
                  <a:gd name="T14" fmla="*/ 1 w 6"/>
                  <a:gd name="T15" fmla="*/ 1 h 5"/>
                  <a:gd name="T16" fmla="*/ 2 w 6"/>
                  <a:gd name="T17" fmla="*/ 1 h 5"/>
                  <a:gd name="T18" fmla="*/ 2 w 6"/>
                  <a:gd name="T19" fmla="*/ 1 h 5"/>
                  <a:gd name="T20" fmla="*/ 3 w 6"/>
                  <a:gd name="T21" fmla="*/ 2 h 5"/>
                  <a:gd name="T22" fmla="*/ 3 w 6"/>
                  <a:gd name="T23" fmla="*/ 2 h 5"/>
                  <a:gd name="T24" fmla="*/ 5 w 6"/>
                  <a:gd name="T25" fmla="*/ 3 h 5"/>
                  <a:gd name="T26" fmla="*/ 5 w 6"/>
                  <a:gd name="T27" fmla="*/ 3 h 5"/>
                  <a:gd name="T28" fmla="*/ 6 w 6"/>
                  <a:gd name="T29" fmla="*/ 4 h 5"/>
                  <a:gd name="T30" fmla="*/ 6 w 6"/>
                  <a:gd name="T31" fmla="*/ 4 h 5"/>
                  <a:gd name="T32" fmla="*/ 6 w 6"/>
                  <a:gd name="T33" fmla="*/ 5 h 5"/>
                  <a:gd name="T34" fmla="*/ 6 w 6"/>
                  <a:gd name="T35" fmla="*/ 5 h 5"/>
                  <a:gd name="T36" fmla="*/ 5 w 6"/>
                  <a:gd name="T3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0" name="Freeform 141"/>
              <p:cNvSpPr/>
              <p:nvPr/>
            </p:nvSpPr>
            <p:spPr bwMode="auto">
              <a:xfrm>
                <a:off x="2376221" y="2212355"/>
                <a:ext cx="18248" cy="18248"/>
              </a:xfrm>
              <a:custGeom>
                <a:gdLst>
                  <a:gd name="T0" fmla="*/ 3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0 w 5"/>
                  <a:gd name="T7" fmla="*/ 1 h 5"/>
                  <a:gd name="T8" fmla="*/ 0 w 5"/>
                  <a:gd name="T9" fmla="*/ 1 h 5"/>
                  <a:gd name="T10" fmla="*/ 2 w 5"/>
                  <a:gd name="T11" fmla="*/ 1 h 5"/>
                  <a:gd name="T12" fmla="*/ 2 w 5"/>
                  <a:gd name="T13" fmla="*/ 1 h 5"/>
                  <a:gd name="T14" fmla="*/ 5 w 5"/>
                  <a:gd name="T15" fmla="*/ 3 h 5"/>
                  <a:gd name="T16" fmla="*/ 5 w 5"/>
                  <a:gd name="T17" fmla="*/ 3 h 5"/>
                  <a:gd name="T18" fmla="*/ 5 w 5"/>
                  <a:gd name="T19" fmla="*/ 5 h 5"/>
                  <a:gd name="T20" fmla="*/ 5 w 5"/>
                  <a:gd name="T21" fmla="*/ 5 h 5"/>
                  <a:gd name="T22" fmla="*/ 3 w 5"/>
                  <a:gd name="T23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1" name="Freeform 144"/>
              <p:cNvSpPr/>
              <p:nvPr/>
            </p:nvSpPr>
            <p:spPr bwMode="auto">
              <a:xfrm>
                <a:off x="2434005" y="2241247"/>
                <a:ext cx="18248" cy="18248"/>
              </a:xfrm>
              <a:custGeom>
                <a:gdLst>
                  <a:gd name="T0" fmla="*/ 3 w 5"/>
                  <a:gd name="T1" fmla="*/ 4 h 5"/>
                  <a:gd name="T2" fmla="*/ 2 w 5"/>
                  <a:gd name="T3" fmla="*/ 4 h 5"/>
                  <a:gd name="T4" fmla="*/ 2 w 5"/>
                  <a:gd name="T5" fmla="*/ 4 h 5"/>
                  <a:gd name="T6" fmla="*/ 0 w 5"/>
                  <a:gd name="T7" fmla="*/ 1 h 5"/>
                  <a:gd name="T8" fmla="*/ 0 w 5"/>
                  <a:gd name="T9" fmla="*/ 1 h 5"/>
                  <a:gd name="T10" fmla="*/ 0 w 5"/>
                  <a:gd name="T11" fmla="*/ 1 h 5"/>
                  <a:gd name="T12" fmla="*/ 1 w 5"/>
                  <a:gd name="T13" fmla="*/ 0 h 5"/>
                  <a:gd name="T14" fmla="*/ 1 w 5"/>
                  <a:gd name="T15" fmla="*/ 0 h 5"/>
                  <a:gd name="T16" fmla="*/ 2 w 5"/>
                  <a:gd name="T17" fmla="*/ 0 h 5"/>
                  <a:gd name="T18" fmla="*/ 2 w 5"/>
                  <a:gd name="T19" fmla="*/ 0 h 5"/>
                  <a:gd name="T20" fmla="*/ 3 w 5"/>
                  <a:gd name="T21" fmla="*/ 2 h 5"/>
                  <a:gd name="T22" fmla="*/ 3 w 5"/>
                  <a:gd name="T23" fmla="*/ 2 h 5"/>
                  <a:gd name="T24" fmla="*/ 4 w 5"/>
                  <a:gd name="T25" fmla="*/ 2 h 5"/>
                  <a:gd name="T26" fmla="*/ 4 w 5"/>
                  <a:gd name="T27" fmla="*/ 2 h 5"/>
                  <a:gd name="T28" fmla="*/ 4 w 5"/>
                  <a:gd name="T29" fmla="*/ 4 h 5"/>
                  <a:gd name="T30" fmla="*/ 4 w 5"/>
                  <a:gd name="T31" fmla="*/ 4 h 5"/>
                  <a:gd name="T32" fmla="*/ 4 w 5"/>
                  <a:gd name="T33" fmla="*/ 4 h 5"/>
                  <a:gd name="T34" fmla="*/ 4 w 5"/>
                  <a:gd name="T35" fmla="*/ 4 h 5"/>
                  <a:gd name="T36" fmla="*/ 3 w 5"/>
                  <a:gd name="T37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2" name="Freeform 145"/>
              <p:cNvSpPr/>
              <p:nvPr/>
            </p:nvSpPr>
            <p:spPr bwMode="auto">
              <a:xfrm>
                <a:off x="2394468" y="2291429"/>
                <a:ext cx="21289" cy="18248"/>
              </a:xfrm>
              <a:custGeom>
                <a:gdLst>
                  <a:gd name="T0" fmla="*/ 4 w 6"/>
                  <a:gd name="T1" fmla="*/ 4 h 5"/>
                  <a:gd name="T2" fmla="*/ 1 w 6"/>
                  <a:gd name="T3" fmla="*/ 3 h 5"/>
                  <a:gd name="T4" fmla="*/ 1 w 6"/>
                  <a:gd name="T5" fmla="*/ 3 h 5"/>
                  <a:gd name="T6" fmla="*/ 1 w 6"/>
                  <a:gd name="T7" fmla="*/ 2 h 5"/>
                  <a:gd name="T8" fmla="*/ 1 w 6"/>
                  <a:gd name="T9" fmla="*/ 2 h 5"/>
                  <a:gd name="T10" fmla="*/ 1 w 6"/>
                  <a:gd name="T11" fmla="*/ 2 h 5"/>
                  <a:gd name="T12" fmla="*/ 1 w 6"/>
                  <a:gd name="T13" fmla="*/ 0 h 5"/>
                  <a:gd name="T14" fmla="*/ 1 w 6"/>
                  <a:gd name="T15" fmla="*/ 0 h 5"/>
                  <a:gd name="T16" fmla="*/ 2 w 6"/>
                  <a:gd name="T17" fmla="*/ 0 h 5"/>
                  <a:gd name="T18" fmla="*/ 2 w 6"/>
                  <a:gd name="T19" fmla="*/ 0 h 5"/>
                  <a:gd name="T20" fmla="*/ 3 w 6"/>
                  <a:gd name="T21" fmla="*/ 1 h 5"/>
                  <a:gd name="T22" fmla="*/ 3 w 6"/>
                  <a:gd name="T23" fmla="*/ 1 h 5"/>
                  <a:gd name="T24" fmla="*/ 5 w 6"/>
                  <a:gd name="T25" fmla="*/ 3 h 5"/>
                  <a:gd name="T26" fmla="*/ 5 w 6"/>
                  <a:gd name="T27" fmla="*/ 3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4 h 5"/>
                  <a:gd name="T34" fmla="*/ 5 w 6"/>
                  <a:gd name="T35" fmla="*/ 4 h 5"/>
                  <a:gd name="T36" fmla="*/ 4 w 6"/>
                  <a:gd name="T37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3" y="4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3" name="Freeform 146"/>
              <p:cNvSpPr/>
              <p:nvPr/>
            </p:nvSpPr>
            <p:spPr bwMode="auto">
              <a:xfrm>
                <a:off x="2347328" y="2338569"/>
                <a:ext cx="13686" cy="13686"/>
              </a:xfrm>
              <a:custGeom>
                <a:gdLst>
                  <a:gd name="T0" fmla="*/ 2 w 4"/>
                  <a:gd name="T1" fmla="*/ 3 h 4"/>
                  <a:gd name="T2" fmla="*/ 0 w 4"/>
                  <a:gd name="T3" fmla="*/ 2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0 h 4"/>
                  <a:gd name="T10" fmla="*/ 0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  <a:gd name="T16" fmla="*/ 4 w 4"/>
                  <a:gd name="T17" fmla="*/ 2 h 4"/>
                  <a:gd name="T18" fmla="*/ 4 w 4"/>
                  <a:gd name="T19" fmla="*/ 2 h 4"/>
                  <a:gd name="T20" fmla="*/ 4 w 4"/>
                  <a:gd name="T21" fmla="*/ 3 h 4"/>
                  <a:gd name="T22" fmla="*/ 4 w 4"/>
                  <a:gd name="T23" fmla="*/ 3 h 4"/>
                  <a:gd name="T24" fmla="*/ 2 w 4"/>
                  <a:gd name="T2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4" name="Freeform 147"/>
              <p:cNvSpPr/>
              <p:nvPr/>
            </p:nvSpPr>
            <p:spPr bwMode="auto">
              <a:xfrm>
                <a:off x="2300188" y="2267099"/>
                <a:ext cx="18248" cy="18248"/>
              </a:xfrm>
              <a:custGeom>
                <a:gdLst>
                  <a:gd name="T0" fmla="*/ 5 w 5"/>
                  <a:gd name="T1" fmla="*/ 5 h 5"/>
                  <a:gd name="T2" fmla="*/ 3 w 5"/>
                  <a:gd name="T3" fmla="*/ 4 h 5"/>
                  <a:gd name="T4" fmla="*/ 3 w 5"/>
                  <a:gd name="T5" fmla="*/ 4 h 5"/>
                  <a:gd name="T6" fmla="*/ 2 w 5"/>
                  <a:gd name="T7" fmla="*/ 3 h 5"/>
                  <a:gd name="T8" fmla="*/ 2 w 5"/>
                  <a:gd name="T9" fmla="*/ 3 h 5"/>
                  <a:gd name="T10" fmla="*/ 1 w 5"/>
                  <a:gd name="T11" fmla="*/ 2 h 5"/>
                  <a:gd name="T12" fmla="*/ 1 w 5"/>
                  <a:gd name="T13" fmla="*/ 2 h 5"/>
                  <a:gd name="T14" fmla="*/ 1 w 5"/>
                  <a:gd name="T15" fmla="*/ 1 h 5"/>
                  <a:gd name="T16" fmla="*/ 1 w 5"/>
                  <a:gd name="T17" fmla="*/ 1 h 5"/>
                  <a:gd name="T18" fmla="*/ 2 w 5"/>
                  <a:gd name="T19" fmla="*/ 0 h 5"/>
                  <a:gd name="T20" fmla="*/ 2 w 5"/>
                  <a:gd name="T21" fmla="*/ 0 h 5"/>
                  <a:gd name="T22" fmla="*/ 4 w 5"/>
                  <a:gd name="T23" fmla="*/ 2 h 5"/>
                  <a:gd name="T24" fmla="*/ 4 w 5"/>
                  <a:gd name="T25" fmla="*/ 2 h 5"/>
                  <a:gd name="T26" fmla="*/ 5 w 5"/>
                  <a:gd name="T27" fmla="*/ 3 h 5"/>
                  <a:gd name="T28" fmla="*/ 5 w 5"/>
                  <a:gd name="T29" fmla="*/ 3 h 5"/>
                  <a:gd name="T30" fmla="*/ 5 w 5"/>
                  <a:gd name="T31" fmla="*/ 4 h 5"/>
                  <a:gd name="T32" fmla="*/ 5 w 5"/>
                  <a:gd name="T33" fmla="*/ 4 h 5"/>
                  <a:gd name="T34" fmla="*/ 5 w 5"/>
                  <a:gd name="T35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5" name="Freeform 148"/>
              <p:cNvSpPr/>
              <p:nvPr/>
            </p:nvSpPr>
            <p:spPr bwMode="auto">
              <a:xfrm>
                <a:off x="2250006" y="2320322"/>
                <a:ext cx="25851" cy="18248"/>
              </a:xfrm>
              <a:custGeom>
                <a:gdLst>
                  <a:gd name="T0" fmla="*/ 5 w 7"/>
                  <a:gd name="T1" fmla="*/ 5 h 5"/>
                  <a:gd name="T2" fmla="*/ 1 w 7"/>
                  <a:gd name="T3" fmla="*/ 2 h 5"/>
                  <a:gd name="T4" fmla="*/ 1 w 7"/>
                  <a:gd name="T5" fmla="*/ 2 h 5"/>
                  <a:gd name="T6" fmla="*/ 1 w 7"/>
                  <a:gd name="T7" fmla="*/ 1 h 5"/>
                  <a:gd name="T8" fmla="*/ 1 w 7"/>
                  <a:gd name="T9" fmla="*/ 1 h 5"/>
                  <a:gd name="T10" fmla="*/ 1 w 7"/>
                  <a:gd name="T11" fmla="*/ 1 h 5"/>
                  <a:gd name="T12" fmla="*/ 1 w 7"/>
                  <a:gd name="T13" fmla="*/ 0 h 5"/>
                  <a:gd name="T14" fmla="*/ 1 w 7"/>
                  <a:gd name="T15" fmla="*/ 0 h 5"/>
                  <a:gd name="T16" fmla="*/ 2 w 7"/>
                  <a:gd name="T17" fmla="*/ 0 h 5"/>
                  <a:gd name="T18" fmla="*/ 2 w 7"/>
                  <a:gd name="T19" fmla="*/ 0 h 5"/>
                  <a:gd name="T20" fmla="*/ 3 w 7"/>
                  <a:gd name="T21" fmla="*/ 1 h 5"/>
                  <a:gd name="T22" fmla="*/ 3 w 7"/>
                  <a:gd name="T23" fmla="*/ 1 h 5"/>
                  <a:gd name="T24" fmla="*/ 6 w 7"/>
                  <a:gd name="T25" fmla="*/ 3 h 5"/>
                  <a:gd name="T26" fmla="*/ 6 w 7"/>
                  <a:gd name="T27" fmla="*/ 3 h 5"/>
                  <a:gd name="T28" fmla="*/ 7 w 7"/>
                  <a:gd name="T29" fmla="*/ 5 h 5"/>
                  <a:gd name="T30" fmla="*/ 7 w 7"/>
                  <a:gd name="T31" fmla="*/ 5 h 5"/>
                  <a:gd name="T32" fmla="*/ 7 w 7"/>
                  <a:gd name="T33" fmla="*/ 5 h 5"/>
                  <a:gd name="T34" fmla="*/ 7 w 7"/>
                  <a:gd name="T35" fmla="*/ 5 h 5"/>
                  <a:gd name="T36" fmla="*/ 5 w 7"/>
                  <a:gd name="T3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6" name="Freeform 156"/>
              <p:cNvSpPr/>
              <p:nvPr/>
            </p:nvSpPr>
            <p:spPr bwMode="auto">
              <a:xfrm>
                <a:off x="2094899" y="2223000"/>
                <a:ext cx="18248" cy="18248"/>
              </a:xfrm>
              <a:custGeom>
                <a:gdLst>
                  <a:gd name="T0" fmla="*/ 5 w 5"/>
                  <a:gd name="T1" fmla="*/ 4 h 5"/>
                  <a:gd name="T2" fmla="*/ 3 w 5"/>
                  <a:gd name="T3" fmla="*/ 4 h 5"/>
                  <a:gd name="T4" fmla="*/ 3 w 5"/>
                  <a:gd name="T5" fmla="*/ 4 h 5"/>
                  <a:gd name="T6" fmla="*/ 3 w 5"/>
                  <a:gd name="T7" fmla="*/ 3 h 5"/>
                  <a:gd name="T8" fmla="*/ 3 w 5"/>
                  <a:gd name="T9" fmla="*/ 3 h 5"/>
                  <a:gd name="T10" fmla="*/ 1 w 5"/>
                  <a:gd name="T11" fmla="*/ 2 h 5"/>
                  <a:gd name="T12" fmla="*/ 1 w 5"/>
                  <a:gd name="T13" fmla="*/ 2 h 5"/>
                  <a:gd name="T14" fmla="*/ 0 w 5"/>
                  <a:gd name="T15" fmla="*/ 1 h 5"/>
                  <a:gd name="T16" fmla="*/ 0 w 5"/>
                  <a:gd name="T17" fmla="*/ 1 h 5"/>
                  <a:gd name="T18" fmla="*/ 2 w 5"/>
                  <a:gd name="T19" fmla="*/ 0 h 5"/>
                  <a:gd name="T20" fmla="*/ 2 w 5"/>
                  <a:gd name="T21" fmla="*/ 0 h 5"/>
                  <a:gd name="T22" fmla="*/ 4 w 5"/>
                  <a:gd name="T23" fmla="*/ 2 h 5"/>
                  <a:gd name="T24" fmla="*/ 4 w 5"/>
                  <a:gd name="T25" fmla="*/ 2 h 5"/>
                  <a:gd name="T26" fmla="*/ 5 w 5"/>
                  <a:gd name="T27" fmla="*/ 3 h 5"/>
                  <a:gd name="T28" fmla="*/ 5 w 5"/>
                  <a:gd name="T29" fmla="*/ 3 h 5"/>
                  <a:gd name="T30" fmla="*/ 5 w 5"/>
                  <a:gd name="T31" fmla="*/ 4 h 5"/>
                  <a:gd name="T32" fmla="*/ 5 w 5"/>
                  <a:gd name="T33" fmla="*/ 4 h 5"/>
                  <a:gd name="T34" fmla="*/ 5 w 5"/>
                  <a:gd name="T3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7" name="Freeform 160"/>
              <p:cNvSpPr/>
              <p:nvPr/>
            </p:nvSpPr>
            <p:spPr bwMode="auto">
              <a:xfrm>
                <a:off x="2468981" y="2191066"/>
                <a:ext cx="15207" cy="18248"/>
              </a:xfrm>
              <a:custGeom>
                <a:gdLst>
                  <a:gd name="T0" fmla="*/ 3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2 h 5"/>
                  <a:gd name="T8" fmla="*/ 0 w 4"/>
                  <a:gd name="T9" fmla="*/ 2 h 5"/>
                  <a:gd name="T10" fmla="*/ 0 w 4"/>
                  <a:gd name="T11" fmla="*/ 2 h 5"/>
                  <a:gd name="T12" fmla="*/ 0 w 4"/>
                  <a:gd name="T13" fmla="*/ 1 h 5"/>
                  <a:gd name="T14" fmla="*/ 0 w 4"/>
                  <a:gd name="T15" fmla="*/ 1 h 5"/>
                  <a:gd name="T16" fmla="*/ 2 w 4"/>
                  <a:gd name="T17" fmla="*/ 1 h 5"/>
                  <a:gd name="T18" fmla="*/ 2 w 4"/>
                  <a:gd name="T19" fmla="*/ 1 h 5"/>
                  <a:gd name="T20" fmla="*/ 3 w 4"/>
                  <a:gd name="T21" fmla="*/ 3 h 5"/>
                  <a:gd name="T22" fmla="*/ 3 w 4"/>
                  <a:gd name="T23" fmla="*/ 3 h 5"/>
                  <a:gd name="T24" fmla="*/ 3 w 4"/>
                  <a:gd name="T25" fmla="*/ 5 h 5"/>
                  <a:gd name="T26" fmla="*/ 3 w 4"/>
                  <a:gd name="T27" fmla="*/ 5 h 5"/>
                  <a:gd name="T28" fmla="*/ 3 w 4"/>
                  <a:gd name="T2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8" name="Freeform 167"/>
              <p:cNvSpPr/>
              <p:nvPr/>
            </p:nvSpPr>
            <p:spPr bwMode="auto">
              <a:xfrm>
                <a:off x="2441609" y="2306636"/>
                <a:ext cx="53223" cy="53223"/>
              </a:xfrm>
              <a:custGeom>
                <a:gdLst>
                  <a:gd name="T0" fmla="*/ 1 w 15"/>
                  <a:gd name="T1" fmla="*/ 15 h 15"/>
                  <a:gd name="T2" fmla="*/ 1 w 15"/>
                  <a:gd name="T3" fmla="*/ 12 h 15"/>
                  <a:gd name="T4" fmla="*/ 1 w 15"/>
                  <a:gd name="T5" fmla="*/ 12 h 15"/>
                  <a:gd name="T6" fmla="*/ 11 w 15"/>
                  <a:gd name="T7" fmla="*/ 1 h 15"/>
                  <a:gd name="T8" fmla="*/ 11 w 15"/>
                  <a:gd name="T9" fmla="*/ 1 h 15"/>
                  <a:gd name="T10" fmla="*/ 14 w 15"/>
                  <a:gd name="T11" fmla="*/ 1 h 15"/>
                  <a:gd name="T12" fmla="*/ 14 w 15"/>
                  <a:gd name="T13" fmla="*/ 1 h 15"/>
                  <a:gd name="T14" fmla="*/ 14 w 15"/>
                  <a:gd name="T15" fmla="*/ 4 h 15"/>
                  <a:gd name="T16" fmla="*/ 14 w 15"/>
                  <a:gd name="T17" fmla="*/ 4 h 15"/>
                  <a:gd name="T18" fmla="*/ 4 w 15"/>
                  <a:gd name="T19" fmla="*/ 15 h 15"/>
                  <a:gd name="T20" fmla="*/ 4 w 15"/>
                  <a:gd name="T21" fmla="*/ 15 h 15"/>
                  <a:gd name="T22" fmla="*/ 4 w 15"/>
                  <a:gd name="T23" fmla="*/ 15 h 15"/>
                  <a:gd name="T24" fmla="*/ 2 w 15"/>
                  <a:gd name="T25" fmla="*/ 15 h 15"/>
                  <a:gd name="T26" fmla="*/ 2 w 15"/>
                  <a:gd name="T27" fmla="*/ 15 h 15"/>
                  <a:gd name="T28" fmla="*/ 1 w 15"/>
                  <a:gd name="T2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5">
                    <a:moveTo>
                      <a:pt x="1" y="15"/>
                    </a:moveTo>
                    <a:cubicBezTo>
                      <a:pt x="0" y="14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9"/>
                      <a:pt x="8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1" y="7"/>
                      <a:pt x="7" y="11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59" name="Freeform 168"/>
              <p:cNvSpPr/>
              <p:nvPr/>
            </p:nvSpPr>
            <p:spPr bwMode="auto">
              <a:xfrm>
                <a:off x="2462898" y="2324883"/>
                <a:ext cx="60826" cy="60826"/>
              </a:xfrm>
              <a:custGeom>
                <a:gdLst>
                  <a:gd name="T0" fmla="*/ 1 w 17"/>
                  <a:gd name="T1" fmla="*/ 17 h 17"/>
                  <a:gd name="T2" fmla="*/ 1 w 17"/>
                  <a:gd name="T3" fmla="*/ 14 h 17"/>
                  <a:gd name="T4" fmla="*/ 1 w 17"/>
                  <a:gd name="T5" fmla="*/ 14 h 17"/>
                  <a:gd name="T6" fmla="*/ 8 w 17"/>
                  <a:gd name="T7" fmla="*/ 6 h 17"/>
                  <a:gd name="T8" fmla="*/ 8 w 17"/>
                  <a:gd name="T9" fmla="*/ 6 h 17"/>
                  <a:gd name="T10" fmla="*/ 13 w 17"/>
                  <a:gd name="T11" fmla="*/ 2 h 17"/>
                  <a:gd name="T12" fmla="*/ 13 w 17"/>
                  <a:gd name="T13" fmla="*/ 2 h 17"/>
                  <a:gd name="T14" fmla="*/ 16 w 17"/>
                  <a:gd name="T15" fmla="*/ 1 h 17"/>
                  <a:gd name="T16" fmla="*/ 16 w 17"/>
                  <a:gd name="T17" fmla="*/ 1 h 17"/>
                  <a:gd name="T18" fmla="*/ 16 w 17"/>
                  <a:gd name="T19" fmla="*/ 4 h 17"/>
                  <a:gd name="T20" fmla="*/ 16 w 17"/>
                  <a:gd name="T21" fmla="*/ 4 h 17"/>
                  <a:gd name="T22" fmla="*/ 11 w 17"/>
                  <a:gd name="T23" fmla="*/ 9 h 17"/>
                  <a:gd name="T24" fmla="*/ 11 w 17"/>
                  <a:gd name="T25" fmla="*/ 9 h 17"/>
                  <a:gd name="T26" fmla="*/ 3 w 17"/>
                  <a:gd name="T27" fmla="*/ 17 h 17"/>
                  <a:gd name="T28" fmla="*/ 3 w 17"/>
                  <a:gd name="T29" fmla="*/ 17 h 17"/>
                  <a:gd name="T30" fmla="*/ 2 w 17"/>
                  <a:gd name="T31" fmla="*/ 17 h 17"/>
                  <a:gd name="T32" fmla="*/ 2 w 17"/>
                  <a:gd name="T33" fmla="*/ 17 h 17"/>
                  <a:gd name="T34" fmla="*/ 1 w 17"/>
                  <a:gd name="T35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" y="17"/>
                    </a:moveTo>
                    <a:cubicBezTo>
                      <a:pt x="0" y="16"/>
                      <a:pt x="0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1"/>
                      <a:pt x="5" y="9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2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1"/>
                      <a:pt x="15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7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6"/>
                      <a:pt x="12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11"/>
                      <a:pt x="6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0" name="Freeform 169"/>
              <p:cNvSpPr/>
              <p:nvPr/>
            </p:nvSpPr>
            <p:spPr bwMode="auto">
              <a:xfrm>
                <a:off x="2484187" y="2346173"/>
                <a:ext cx="60826" cy="63868"/>
              </a:xfrm>
              <a:custGeom>
                <a:gdLst>
                  <a:gd name="T0" fmla="*/ 0 w 17"/>
                  <a:gd name="T1" fmla="*/ 18 h 18"/>
                  <a:gd name="T2" fmla="*/ 0 w 17"/>
                  <a:gd name="T3" fmla="*/ 15 h 18"/>
                  <a:gd name="T4" fmla="*/ 0 w 17"/>
                  <a:gd name="T5" fmla="*/ 15 h 18"/>
                  <a:gd name="T6" fmla="*/ 13 w 17"/>
                  <a:gd name="T7" fmla="*/ 1 h 18"/>
                  <a:gd name="T8" fmla="*/ 13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4 h 18"/>
                  <a:gd name="T16" fmla="*/ 16 w 17"/>
                  <a:gd name="T17" fmla="*/ 4 h 18"/>
                  <a:gd name="T18" fmla="*/ 3 w 17"/>
                  <a:gd name="T19" fmla="*/ 18 h 18"/>
                  <a:gd name="T20" fmla="*/ 3 w 17"/>
                  <a:gd name="T21" fmla="*/ 18 h 18"/>
                  <a:gd name="T22" fmla="*/ 3 w 17"/>
                  <a:gd name="T23" fmla="*/ 18 h 18"/>
                  <a:gd name="T24" fmla="*/ 2 w 17"/>
                  <a:gd name="T25" fmla="*/ 18 h 18"/>
                  <a:gd name="T26" fmla="*/ 2 w 17"/>
                  <a:gd name="T27" fmla="*/ 18 h 18"/>
                  <a:gd name="T28" fmla="*/ 0 w 17"/>
                  <a:gd name="T2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8">
                    <a:moveTo>
                      <a:pt x="0" y="18"/>
                    </a:moveTo>
                    <a:cubicBezTo>
                      <a:pt x="0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0"/>
                      <a:pt x="9" y="5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7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2" y="8"/>
                      <a:pt x="8" y="13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1" name="Freeform 170"/>
              <p:cNvSpPr/>
              <p:nvPr/>
            </p:nvSpPr>
            <p:spPr bwMode="auto">
              <a:xfrm>
                <a:off x="2508518" y="2367462"/>
                <a:ext cx="72991" cy="76033"/>
              </a:xfrm>
              <a:custGeom>
                <a:gdLst>
                  <a:gd name="T0" fmla="*/ 1 w 20"/>
                  <a:gd name="T1" fmla="*/ 21 h 21"/>
                  <a:gd name="T2" fmla="*/ 1 w 20"/>
                  <a:gd name="T3" fmla="*/ 18 h 21"/>
                  <a:gd name="T4" fmla="*/ 1 w 20"/>
                  <a:gd name="T5" fmla="*/ 18 h 21"/>
                  <a:gd name="T6" fmla="*/ 16 w 20"/>
                  <a:gd name="T7" fmla="*/ 1 h 21"/>
                  <a:gd name="T8" fmla="*/ 16 w 20"/>
                  <a:gd name="T9" fmla="*/ 1 h 21"/>
                  <a:gd name="T10" fmla="*/ 19 w 20"/>
                  <a:gd name="T11" fmla="*/ 1 h 21"/>
                  <a:gd name="T12" fmla="*/ 19 w 20"/>
                  <a:gd name="T13" fmla="*/ 1 h 21"/>
                  <a:gd name="T14" fmla="*/ 19 w 20"/>
                  <a:gd name="T15" fmla="*/ 4 h 21"/>
                  <a:gd name="T16" fmla="*/ 19 w 20"/>
                  <a:gd name="T17" fmla="*/ 4 h 21"/>
                  <a:gd name="T18" fmla="*/ 4 w 20"/>
                  <a:gd name="T19" fmla="*/ 21 h 21"/>
                  <a:gd name="T20" fmla="*/ 4 w 20"/>
                  <a:gd name="T21" fmla="*/ 21 h 21"/>
                  <a:gd name="T22" fmla="*/ 4 w 20"/>
                  <a:gd name="T23" fmla="*/ 21 h 21"/>
                  <a:gd name="T24" fmla="*/ 2 w 20"/>
                  <a:gd name="T25" fmla="*/ 21 h 21"/>
                  <a:gd name="T26" fmla="*/ 2 w 20"/>
                  <a:gd name="T27" fmla="*/ 21 h 21"/>
                  <a:gd name="T28" fmla="*/ 1 w 20"/>
                  <a:gd name="T29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1" y="21"/>
                    </a:moveTo>
                    <a:cubicBezTo>
                      <a:pt x="0" y="20"/>
                      <a:pt x="0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6" y="13"/>
                      <a:pt x="10" y="6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4" y="9"/>
                      <a:pt x="9" y="15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8E6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2" name="Freeform 171"/>
              <p:cNvSpPr/>
              <p:nvPr/>
            </p:nvSpPr>
            <p:spPr bwMode="auto">
              <a:xfrm>
                <a:off x="2426402" y="2295991"/>
                <a:ext cx="179437" cy="171834"/>
              </a:xfrm>
              <a:custGeom>
                <a:gdLst>
                  <a:gd name="T0" fmla="*/ 31 w 50"/>
                  <a:gd name="T1" fmla="*/ 48 h 48"/>
                  <a:gd name="T2" fmla="*/ 29 w 50"/>
                  <a:gd name="T3" fmla="*/ 47 h 48"/>
                  <a:gd name="T4" fmla="*/ 29 w 50"/>
                  <a:gd name="T5" fmla="*/ 47 h 48"/>
                  <a:gd name="T6" fmla="*/ 1 w 50"/>
                  <a:gd name="T7" fmla="*/ 13 h 48"/>
                  <a:gd name="T8" fmla="*/ 1 w 50"/>
                  <a:gd name="T9" fmla="*/ 13 h 48"/>
                  <a:gd name="T10" fmla="*/ 1 w 50"/>
                  <a:gd name="T11" fmla="*/ 10 h 48"/>
                  <a:gd name="T12" fmla="*/ 1 w 50"/>
                  <a:gd name="T13" fmla="*/ 10 h 48"/>
                  <a:gd name="T14" fmla="*/ 4 w 50"/>
                  <a:gd name="T15" fmla="*/ 11 h 48"/>
                  <a:gd name="T16" fmla="*/ 4 w 50"/>
                  <a:gd name="T17" fmla="*/ 11 h 48"/>
                  <a:gd name="T18" fmla="*/ 31 w 50"/>
                  <a:gd name="T19" fmla="*/ 43 h 48"/>
                  <a:gd name="T20" fmla="*/ 45 w 50"/>
                  <a:gd name="T21" fmla="*/ 29 h 48"/>
                  <a:gd name="T22" fmla="*/ 12 w 50"/>
                  <a:gd name="T23" fmla="*/ 4 h 48"/>
                  <a:gd name="T24" fmla="*/ 11 w 50"/>
                  <a:gd name="T25" fmla="*/ 1 h 48"/>
                  <a:gd name="T26" fmla="*/ 11 w 50"/>
                  <a:gd name="T27" fmla="*/ 1 h 48"/>
                  <a:gd name="T28" fmla="*/ 14 w 50"/>
                  <a:gd name="T29" fmla="*/ 0 h 48"/>
                  <a:gd name="T30" fmla="*/ 14 w 50"/>
                  <a:gd name="T31" fmla="*/ 0 h 48"/>
                  <a:gd name="T32" fmla="*/ 50 w 50"/>
                  <a:gd name="T33" fmla="*/ 27 h 48"/>
                  <a:gd name="T34" fmla="*/ 50 w 50"/>
                  <a:gd name="T35" fmla="*/ 28 h 48"/>
                  <a:gd name="T36" fmla="*/ 50 w 50"/>
                  <a:gd name="T37" fmla="*/ 28 h 48"/>
                  <a:gd name="T38" fmla="*/ 50 w 50"/>
                  <a:gd name="T39" fmla="*/ 30 h 48"/>
                  <a:gd name="T40" fmla="*/ 50 w 50"/>
                  <a:gd name="T41" fmla="*/ 30 h 48"/>
                  <a:gd name="T42" fmla="*/ 32 w 50"/>
                  <a:gd name="T43" fmla="*/ 47 h 48"/>
                  <a:gd name="T44" fmla="*/ 31 w 50"/>
                  <a:gd name="T45" fmla="*/ 48 h 48"/>
                  <a:gd name="T46" fmla="*/ 31 w 50"/>
                  <a:gd name="T47" fmla="*/ 48 h 48"/>
                  <a:gd name="T48" fmla="*/ 31 w 50"/>
                  <a:gd name="T49" fmla="*/ 48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48">
                    <a:moveTo>
                      <a:pt x="31" y="48"/>
                    </a:moveTo>
                    <a:cubicBezTo>
                      <a:pt x="30" y="48"/>
                      <a:pt x="30" y="48"/>
                      <a:pt x="29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50" y="29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3" name="Freeform 641"/>
              <p:cNvSpPr/>
              <p:nvPr/>
            </p:nvSpPr>
            <p:spPr bwMode="auto">
              <a:xfrm>
                <a:off x="1868322" y="2198669"/>
                <a:ext cx="83636" cy="74512"/>
              </a:xfrm>
              <a:custGeom>
                <a:gdLst>
                  <a:gd name="T0" fmla="*/ 0 w 23"/>
                  <a:gd name="T1" fmla="*/ 16 h 21"/>
                  <a:gd name="T2" fmla="*/ 14 w 23"/>
                  <a:gd name="T3" fmla="*/ 5 h 21"/>
                  <a:gd name="T4" fmla="*/ 5 w 23"/>
                  <a:gd name="T5" fmla="*/ 21 h 21"/>
                  <a:gd name="T6" fmla="*/ 0 w 23"/>
                  <a:gd name="T7" fmla="*/ 16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1">
                    <a:moveTo>
                      <a:pt x="0" y="16"/>
                    </a:moveTo>
                    <a:cubicBezTo>
                      <a:pt x="0" y="16"/>
                      <a:pt x="7" y="0"/>
                      <a:pt x="14" y="5"/>
                    </a:cubicBezTo>
                    <a:cubicBezTo>
                      <a:pt x="23" y="11"/>
                      <a:pt x="10" y="19"/>
                      <a:pt x="5" y="2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BB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4" name="Freeform 642"/>
              <p:cNvSpPr>
                <a:spLocks noEditPoints="1"/>
              </p:cNvSpPr>
              <p:nvPr/>
            </p:nvSpPr>
            <p:spPr bwMode="auto">
              <a:xfrm>
                <a:off x="1862239" y="2204752"/>
                <a:ext cx="74512" cy="76033"/>
              </a:xfrm>
              <a:custGeom>
                <a:gdLst>
                  <a:gd name="T0" fmla="*/ 5 w 21"/>
                  <a:gd name="T1" fmla="*/ 20 h 21"/>
                  <a:gd name="T2" fmla="*/ 1 w 21"/>
                  <a:gd name="T3" fmla="*/ 15 h 21"/>
                  <a:gd name="T4" fmla="*/ 2 w 21"/>
                  <a:gd name="T5" fmla="*/ 14 h 21"/>
                  <a:gd name="T6" fmla="*/ 4 w 21"/>
                  <a:gd name="T7" fmla="*/ 14 h 21"/>
                  <a:gd name="T8" fmla="*/ 2 w 21"/>
                  <a:gd name="T9" fmla="*/ 14 h 21"/>
                  <a:gd name="T10" fmla="*/ 1 w 21"/>
                  <a:gd name="T11" fmla="*/ 15 h 21"/>
                  <a:gd name="T12" fmla="*/ 1 w 21"/>
                  <a:gd name="T13" fmla="*/ 13 h 21"/>
                  <a:gd name="T14" fmla="*/ 1 w 21"/>
                  <a:gd name="T15" fmla="*/ 13 h 21"/>
                  <a:gd name="T16" fmla="*/ 4 w 21"/>
                  <a:gd name="T17" fmla="*/ 7 h 21"/>
                  <a:gd name="T18" fmla="*/ 4 w 21"/>
                  <a:gd name="T19" fmla="*/ 7 h 21"/>
                  <a:gd name="T20" fmla="*/ 13 w 21"/>
                  <a:gd name="T21" fmla="*/ 0 h 21"/>
                  <a:gd name="T22" fmla="*/ 13 w 21"/>
                  <a:gd name="T23" fmla="*/ 0 h 21"/>
                  <a:gd name="T24" fmla="*/ 18 w 21"/>
                  <a:gd name="T25" fmla="*/ 2 h 21"/>
                  <a:gd name="T26" fmla="*/ 18 w 21"/>
                  <a:gd name="T27" fmla="*/ 2 h 21"/>
                  <a:gd name="T28" fmla="*/ 21 w 21"/>
                  <a:gd name="T29" fmla="*/ 8 h 21"/>
                  <a:gd name="T30" fmla="*/ 21 w 21"/>
                  <a:gd name="T31" fmla="*/ 8 h 21"/>
                  <a:gd name="T32" fmla="*/ 7 w 21"/>
                  <a:gd name="T33" fmla="*/ 21 h 21"/>
                  <a:gd name="T34" fmla="*/ 7 w 21"/>
                  <a:gd name="T35" fmla="*/ 21 h 21"/>
                  <a:gd name="T36" fmla="*/ 7 w 21"/>
                  <a:gd name="T37" fmla="*/ 21 h 21"/>
                  <a:gd name="T38" fmla="*/ 7 w 21"/>
                  <a:gd name="T39" fmla="*/ 21 h 21"/>
                  <a:gd name="T40" fmla="*/ 5 w 21"/>
                  <a:gd name="T41" fmla="*/ 20 h 21"/>
                  <a:gd name="T42" fmla="*/ 7 w 21"/>
                  <a:gd name="T43" fmla="*/ 16 h 21"/>
                  <a:gd name="T44" fmla="*/ 17 w 21"/>
                  <a:gd name="T45" fmla="*/ 8 h 21"/>
                  <a:gd name="T46" fmla="*/ 17 w 21"/>
                  <a:gd name="T47" fmla="*/ 8 h 21"/>
                  <a:gd name="T48" fmla="*/ 15 w 21"/>
                  <a:gd name="T49" fmla="*/ 5 h 21"/>
                  <a:gd name="T50" fmla="*/ 15 w 21"/>
                  <a:gd name="T51" fmla="*/ 5 h 21"/>
                  <a:gd name="T52" fmla="*/ 13 w 21"/>
                  <a:gd name="T53" fmla="*/ 4 h 21"/>
                  <a:gd name="T54" fmla="*/ 13 w 21"/>
                  <a:gd name="T55" fmla="*/ 4 h 21"/>
                  <a:gd name="T56" fmla="*/ 7 w 21"/>
                  <a:gd name="T57" fmla="*/ 9 h 21"/>
                  <a:gd name="T58" fmla="*/ 7 w 21"/>
                  <a:gd name="T59" fmla="*/ 9 h 21"/>
                  <a:gd name="T60" fmla="*/ 5 w 21"/>
                  <a:gd name="T61" fmla="*/ 13 h 21"/>
                  <a:gd name="T62" fmla="*/ 5 w 21"/>
                  <a:gd name="T63" fmla="*/ 13 h 21"/>
                  <a:gd name="T64" fmla="*/ 7 w 21"/>
                  <a:gd name="T65" fmla="*/ 16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21">
                    <a:moveTo>
                      <a:pt x="5" y="20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0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4"/>
                      <a:pt x="9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3"/>
                      <a:pt x="21" y="5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5"/>
                      <a:pt x="12" y="19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0"/>
                      <a:pt x="5" y="20"/>
                    </a:cubicBezTo>
                    <a:close/>
                    <a:moveTo>
                      <a:pt x="7" y="16"/>
                    </a:moveTo>
                    <a:cubicBezTo>
                      <a:pt x="11" y="15"/>
                      <a:pt x="18" y="10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5" name="Freeform 643"/>
              <p:cNvSpPr/>
              <p:nvPr/>
            </p:nvSpPr>
            <p:spPr bwMode="auto">
              <a:xfrm>
                <a:off x="1815099" y="2183463"/>
                <a:ext cx="68429" cy="68429"/>
              </a:xfrm>
              <a:custGeom>
                <a:gdLst>
                  <a:gd name="T0" fmla="*/ 6 w 19"/>
                  <a:gd name="T1" fmla="*/ 19 h 19"/>
                  <a:gd name="T2" fmla="*/ 8 w 19"/>
                  <a:gd name="T3" fmla="*/ 1 h 19"/>
                  <a:gd name="T4" fmla="*/ 12 w 19"/>
                  <a:gd name="T5" fmla="*/ 19 h 19"/>
                  <a:gd name="T6" fmla="*/ 6 w 19"/>
                  <a:gd name="T7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6" y="19"/>
                    </a:moveTo>
                    <a:cubicBezTo>
                      <a:pt x="6" y="19"/>
                      <a:pt x="0" y="3"/>
                      <a:pt x="8" y="1"/>
                    </a:cubicBezTo>
                    <a:cubicBezTo>
                      <a:pt x="19" y="0"/>
                      <a:pt x="16" y="14"/>
                      <a:pt x="12" y="19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D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6" name="Freeform 644"/>
              <p:cNvSpPr>
                <a:spLocks noEditPoints="1"/>
              </p:cNvSpPr>
              <p:nvPr/>
            </p:nvSpPr>
            <p:spPr bwMode="auto">
              <a:xfrm>
                <a:off x="1822702" y="2180421"/>
                <a:ext cx="53223" cy="79074"/>
              </a:xfrm>
              <a:custGeom>
                <a:gdLst>
                  <a:gd name="T0" fmla="*/ 10 w 15"/>
                  <a:gd name="T1" fmla="*/ 22 h 22"/>
                  <a:gd name="T2" fmla="*/ 4 w 15"/>
                  <a:gd name="T3" fmla="*/ 22 h 22"/>
                  <a:gd name="T4" fmla="*/ 4 w 15"/>
                  <a:gd name="T5" fmla="*/ 20 h 22"/>
                  <a:gd name="T6" fmla="*/ 6 w 15"/>
                  <a:gd name="T7" fmla="*/ 19 h 22"/>
                  <a:gd name="T8" fmla="*/ 4 w 15"/>
                  <a:gd name="T9" fmla="*/ 20 h 22"/>
                  <a:gd name="T10" fmla="*/ 4 w 15"/>
                  <a:gd name="T11" fmla="*/ 22 h 22"/>
                  <a:gd name="T12" fmla="*/ 2 w 15"/>
                  <a:gd name="T13" fmla="*/ 20 h 22"/>
                  <a:gd name="T14" fmla="*/ 2 w 15"/>
                  <a:gd name="T15" fmla="*/ 20 h 22"/>
                  <a:gd name="T16" fmla="*/ 0 w 15"/>
                  <a:gd name="T17" fmla="*/ 9 h 22"/>
                  <a:gd name="T18" fmla="*/ 0 w 15"/>
                  <a:gd name="T19" fmla="*/ 9 h 22"/>
                  <a:gd name="T20" fmla="*/ 6 w 15"/>
                  <a:gd name="T21" fmla="*/ 0 h 22"/>
                  <a:gd name="T22" fmla="*/ 6 w 15"/>
                  <a:gd name="T23" fmla="*/ 0 h 22"/>
                  <a:gd name="T24" fmla="*/ 8 w 15"/>
                  <a:gd name="T25" fmla="*/ 0 h 22"/>
                  <a:gd name="T26" fmla="*/ 8 w 15"/>
                  <a:gd name="T27" fmla="*/ 0 h 22"/>
                  <a:gd name="T28" fmla="*/ 14 w 15"/>
                  <a:gd name="T29" fmla="*/ 3 h 22"/>
                  <a:gd name="T30" fmla="*/ 14 w 15"/>
                  <a:gd name="T31" fmla="*/ 3 h 22"/>
                  <a:gd name="T32" fmla="*/ 15 w 15"/>
                  <a:gd name="T33" fmla="*/ 9 h 22"/>
                  <a:gd name="T34" fmla="*/ 15 w 15"/>
                  <a:gd name="T35" fmla="*/ 9 h 22"/>
                  <a:gd name="T36" fmla="*/ 12 w 15"/>
                  <a:gd name="T37" fmla="*/ 21 h 22"/>
                  <a:gd name="T38" fmla="*/ 12 w 15"/>
                  <a:gd name="T39" fmla="*/ 21 h 22"/>
                  <a:gd name="T40" fmla="*/ 10 w 15"/>
                  <a:gd name="T41" fmla="*/ 22 h 22"/>
                  <a:gd name="T42" fmla="*/ 10 w 15"/>
                  <a:gd name="T43" fmla="*/ 22 h 22"/>
                  <a:gd name="T44" fmla="*/ 10 w 15"/>
                  <a:gd name="T45" fmla="*/ 22 h 22"/>
                  <a:gd name="T46" fmla="*/ 9 w 15"/>
                  <a:gd name="T47" fmla="*/ 18 h 22"/>
                  <a:gd name="T48" fmla="*/ 11 w 15"/>
                  <a:gd name="T49" fmla="*/ 9 h 22"/>
                  <a:gd name="T50" fmla="*/ 11 w 15"/>
                  <a:gd name="T51" fmla="*/ 9 h 22"/>
                  <a:gd name="T52" fmla="*/ 8 w 15"/>
                  <a:gd name="T53" fmla="*/ 4 h 22"/>
                  <a:gd name="T54" fmla="*/ 8 w 15"/>
                  <a:gd name="T55" fmla="*/ 4 h 22"/>
                  <a:gd name="T56" fmla="*/ 7 w 15"/>
                  <a:gd name="T57" fmla="*/ 4 h 22"/>
                  <a:gd name="T58" fmla="*/ 7 w 15"/>
                  <a:gd name="T59" fmla="*/ 4 h 22"/>
                  <a:gd name="T60" fmla="*/ 4 w 15"/>
                  <a:gd name="T61" fmla="*/ 9 h 22"/>
                  <a:gd name="T62" fmla="*/ 4 w 15"/>
                  <a:gd name="T63" fmla="*/ 9 h 22"/>
                  <a:gd name="T64" fmla="*/ 5 w 15"/>
                  <a:gd name="T65" fmla="*/ 18 h 22"/>
                  <a:gd name="T66" fmla="*/ 5 w 15"/>
                  <a:gd name="T67" fmla="*/ 18 h 22"/>
                  <a:gd name="T68" fmla="*/ 9 w 15"/>
                  <a:gd name="T69" fmla="*/ 18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10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0" y="1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3" y="1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5"/>
                      <a:pt x="15" y="7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4"/>
                      <a:pt x="14" y="18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1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  <a:moveTo>
                      <a:pt x="9" y="18"/>
                    </a:moveTo>
                    <a:cubicBezTo>
                      <a:pt x="10" y="16"/>
                      <a:pt x="11" y="12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6"/>
                      <a:pt x="11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5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5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9" y="18"/>
                      <a:pt x="9" y="18"/>
                      <a:pt x="9" y="18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7" name="Freeform 645"/>
              <p:cNvSpPr/>
              <p:nvPr/>
            </p:nvSpPr>
            <p:spPr bwMode="auto">
              <a:xfrm>
                <a:off x="1754273" y="2194107"/>
                <a:ext cx="71471" cy="79074"/>
              </a:xfrm>
              <a:custGeom>
                <a:gdLst>
                  <a:gd name="T0" fmla="*/ 16 w 20"/>
                  <a:gd name="T1" fmla="*/ 22 h 22"/>
                  <a:gd name="T2" fmla="*/ 5 w 20"/>
                  <a:gd name="T3" fmla="*/ 8 h 22"/>
                  <a:gd name="T4" fmla="*/ 20 w 20"/>
                  <a:gd name="T5" fmla="*/ 17 h 22"/>
                  <a:gd name="T6" fmla="*/ 16 w 20"/>
                  <a:gd name="T7" fmla="*/ 22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2">
                    <a:moveTo>
                      <a:pt x="16" y="22"/>
                    </a:moveTo>
                    <a:cubicBezTo>
                      <a:pt x="16" y="22"/>
                      <a:pt x="0" y="15"/>
                      <a:pt x="5" y="8"/>
                    </a:cubicBezTo>
                    <a:cubicBezTo>
                      <a:pt x="11" y="0"/>
                      <a:pt x="19" y="12"/>
                      <a:pt x="20" y="17"/>
                    </a:cubicBez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FBB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8" name="Freeform 646"/>
              <p:cNvSpPr>
                <a:spLocks noEditPoints="1"/>
              </p:cNvSpPr>
              <p:nvPr/>
            </p:nvSpPr>
            <p:spPr bwMode="auto">
              <a:xfrm>
                <a:off x="1760355" y="2204752"/>
                <a:ext cx="76033" cy="76033"/>
              </a:xfrm>
              <a:custGeom>
                <a:gdLst>
                  <a:gd name="T0" fmla="*/ 13 w 21"/>
                  <a:gd name="T1" fmla="*/ 21 h 21"/>
                  <a:gd name="T2" fmla="*/ 7 w 21"/>
                  <a:gd name="T3" fmla="*/ 17 h 21"/>
                  <a:gd name="T4" fmla="*/ 7 w 21"/>
                  <a:gd name="T5" fmla="*/ 17 h 21"/>
                  <a:gd name="T6" fmla="*/ 0 w 21"/>
                  <a:gd name="T7" fmla="*/ 8 h 21"/>
                  <a:gd name="T8" fmla="*/ 0 w 21"/>
                  <a:gd name="T9" fmla="*/ 8 h 21"/>
                  <a:gd name="T10" fmla="*/ 1 w 21"/>
                  <a:gd name="T11" fmla="*/ 3 h 21"/>
                  <a:gd name="T12" fmla="*/ 1 w 21"/>
                  <a:gd name="T13" fmla="*/ 3 h 21"/>
                  <a:gd name="T14" fmla="*/ 8 w 21"/>
                  <a:gd name="T15" fmla="*/ 0 h 21"/>
                  <a:gd name="T16" fmla="*/ 8 w 21"/>
                  <a:gd name="T17" fmla="*/ 0 h 21"/>
                  <a:gd name="T18" fmla="*/ 20 w 21"/>
                  <a:gd name="T19" fmla="*/ 14 h 21"/>
                  <a:gd name="T20" fmla="*/ 20 w 21"/>
                  <a:gd name="T21" fmla="*/ 14 h 21"/>
                  <a:gd name="T22" fmla="*/ 20 w 21"/>
                  <a:gd name="T23" fmla="*/ 16 h 21"/>
                  <a:gd name="T24" fmla="*/ 20 w 21"/>
                  <a:gd name="T25" fmla="*/ 16 h 21"/>
                  <a:gd name="T26" fmla="*/ 15 w 21"/>
                  <a:gd name="T27" fmla="*/ 20 h 21"/>
                  <a:gd name="T28" fmla="*/ 14 w 21"/>
                  <a:gd name="T29" fmla="*/ 21 h 21"/>
                  <a:gd name="T30" fmla="*/ 14 w 21"/>
                  <a:gd name="T31" fmla="*/ 21 h 21"/>
                  <a:gd name="T32" fmla="*/ 13 w 21"/>
                  <a:gd name="T33" fmla="*/ 21 h 21"/>
                  <a:gd name="T34" fmla="*/ 14 w 21"/>
                  <a:gd name="T35" fmla="*/ 19 h 21"/>
                  <a:gd name="T36" fmla="*/ 14 w 21"/>
                  <a:gd name="T37" fmla="*/ 17 h 21"/>
                  <a:gd name="T38" fmla="*/ 14 w 21"/>
                  <a:gd name="T39" fmla="*/ 19 h 21"/>
                  <a:gd name="T40" fmla="*/ 8 w 21"/>
                  <a:gd name="T41" fmla="*/ 4 h 21"/>
                  <a:gd name="T42" fmla="*/ 5 w 21"/>
                  <a:gd name="T43" fmla="*/ 6 h 21"/>
                  <a:gd name="T44" fmla="*/ 5 w 21"/>
                  <a:gd name="T45" fmla="*/ 6 h 21"/>
                  <a:gd name="T46" fmla="*/ 4 w 21"/>
                  <a:gd name="T47" fmla="*/ 8 h 21"/>
                  <a:gd name="T48" fmla="*/ 4 w 21"/>
                  <a:gd name="T49" fmla="*/ 8 h 21"/>
                  <a:gd name="T50" fmla="*/ 9 w 21"/>
                  <a:gd name="T51" fmla="*/ 14 h 21"/>
                  <a:gd name="T52" fmla="*/ 9 w 21"/>
                  <a:gd name="T53" fmla="*/ 14 h 21"/>
                  <a:gd name="T54" fmla="*/ 13 w 21"/>
                  <a:gd name="T55" fmla="*/ 16 h 21"/>
                  <a:gd name="T56" fmla="*/ 13 w 21"/>
                  <a:gd name="T57" fmla="*/ 16 h 21"/>
                  <a:gd name="T58" fmla="*/ 16 w 21"/>
                  <a:gd name="T59" fmla="*/ 14 h 21"/>
                  <a:gd name="T60" fmla="*/ 8 w 21"/>
                  <a:gd name="T61" fmla="*/ 4 h 21"/>
                  <a:gd name="T62" fmla="*/ 8 w 21"/>
                  <a:gd name="T63" fmla="*/ 4 h 21"/>
                  <a:gd name="T64" fmla="*/ 8 w 21"/>
                  <a:gd name="T65" fmla="*/ 4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21">
                    <a:moveTo>
                      <a:pt x="13" y="21"/>
                    </a:moveTo>
                    <a:cubicBezTo>
                      <a:pt x="13" y="21"/>
                      <a:pt x="10" y="19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5" y="0"/>
                      <a:pt x="19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0" y="15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3" y="21"/>
                      <a:pt x="13" y="21"/>
                    </a:cubicBezTo>
                    <a:close/>
                    <a:moveTo>
                      <a:pt x="14" y="19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9"/>
                      <a:pt x="14" y="19"/>
                    </a:cubicBezTo>
                    <a:close/>
                    <a:moveTo>
                      <a:pt x="8" y="4"/>
                    </a:moveTo>
                    <a:cubicBezTo>
                      <a:pt x="7" y="4"/>
                      <a:pt x="6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6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0"/>
                      <a:pt x="11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69" name="Freeform 647"/>
              <p:cNvSpPr/>
              <p:nvPr/>
            </p:nvSpPr>
            <p:spPr bwMode="auto">
              <a:xfrm>
                <a:off x="1739066" y="2262537"/>
                <a:ext cx="68429" cy="68429"/>
              </a:xfrm>
              <a:custGeom>
                <a:gdLst>
                  <a:gd name="T0" fmla="*/ 19 w 19"/>
                  <a:gd name="T1" fmla="*/ 12 h 19"/>
                  <a:gd name="T2" fmla="*/ 1 w 19"/>
                  <a:gd name="T3" fmla="*/ 10 h 19"/>
                  <a:gd name="T4" fmla="*/ 19 w 19"/>
                  <a:gd name="T5" fmla="*/ 6 h 19"/>
                  <a:gd name="T6" fmla="*/ 19 w 19"/>
                  <a:gd name="T7" fmla="*/ 12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19" y="12"/>
                    </a:moveTo>
                    <a:cubicBezTo>
                      <a:pt x="19" y="12"/>
                      <a:pt x="2" y="19"/>
                      <a:pt x="1" y="10"/>
                    </a:cubicBezTo>
                    <a:cubicBezTo>
                      <a:pt x="0" y="0"/>
                      <a:pt x="14" y="2"/>
                      <a:pt x="19" y="6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D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0" name="Freeform 648"/>
              <p:cNvSpPr>
                <a:spLocks noEditPoints="1"/>
              </p:cNvSpPr>
              <p:nvPr/>
            </p:nvSpPr>
            <p:spPr bwMode="auto">
              <a:xfrm>
                <a:off x="1736025" y="2267099"/>
                <a:ext cx="79074" cy="53223"/>
              </a:xfrm>
              <a:custGeom>
                <a:gdLst>
                  <a:gd name="T0" fmla="*/ 0 w 22"/>
                  <a:gd name="T1" fmla="*/ 9 h 15"/>
                  <a:gd name="T2" fmla="*/ 0 w 22"/>
                  <a:gd name="T3" fmla="*/ 7 h 15"/>
                  <a:gd name="T4" fmla="*/ 0 w 22"/>
                  <a:gd name="T5" fmla="*/ 7 h 15"/>
                  <a:gd name="T6" fmla="*/ 3 w 22"/>
                  <a:gd name="T7" fmla="*/ 1 h 15"/>
                  <a:gd name="T8" fmla="*/ 3 w 22"/>
                  <a:gd name="T9" fmla="*/ 1 h 15"/>
                  <a:gd name="T10" fmla="*/ 9 w 22"/>
                  <a:gd name="T11" fmla="*/ 0 h 15"/>
                  <a:gd name="T12" fmla="*/ 9 w 22"/>
                  <a:gd name="T13" fmla="*/ 0 h 15"/>
                  <a:gd name="T14" fmla="*/ 21 w 22"/>
                  <a:gd name="T15" fmla="*/ 3 h 15"/>
                  <a:gd name="T16" fmla="*/ 21 w 22"/>
                  <a:gd name="T17" fmla="*/ 3 h 15"/>
                  <a:gd name="T18" fmla="*/ 22 w 22"/>
                  <a:gd name="T19" fmla="*/ 5 h 15"/>
                  <a:gd name="T20" fmla="*/ 22 w 22"/>
                  <a:gd name="T21" fmla="*/ 5 h 15"/>
                  <a:gd name="T22" fmla="*/ 22 w 22"/>
                  <a:gd name="T23" fmla="*/ 11 h 15"/>
                  <a:gd name="T24" fmla="*/ 20 w 22"/>
                  <a:gd name="T25" fmla="*/ 13 h 15"/>
                  <a:gd name="T26" fmla="*/ 20 w 22"/>
                  <a:gd name="T27" fmla="*/ 13 h 15"/>
                  <a:gd name="T28" fmla="*/ 9 w 22"/>
                  <a:gd name="T29" fmla="*/ 15 h 15"/>
                  <a:gd name="T30" fmla="*/ 9 w 22"/>
                  <a:gd name="T31" fmla="*/ 15 h 15"/>
                  <a:gd name="T32" fmla="*/ 9 w 22"/>
                  <a:gd name="T33" fmla="*/ 15 h 15"/>
                  <a:gd name="T34" fmla="*/ 9 w 22"/>
                  <a:gd name="T35" fmla="*/ 15 h 15"/>
                  <a:gd name="T36" fmla="*/ 0 w 22"/>
                  <a:gd name="T37" fmla="*/ 9 h 15"/>
                  <a:gd name="T38" fmla="*/ 9 w 22"/>
                  <a:gd name="T39" fmla="*/ 4 h 15"/>
                  <a:gd name="T40" fmla="*/ 4 w 22"/>
                  <a:gd name="T41" fmla="*/ 7 h 15"/>
                  <a:gd name="T42" fmla="*/ 4 w 22"/>
                  <a:gd name="T43" fmla="*/ 7 h 15"/>
                  <a:gd name="T44" fmla="*/ 4 w 22"/>
                  <a:gd name="T45" fmla="*/ 8 h 15"/>
                  <a:gd name="T46" fmla="*/ 4 w 22"/>
                  <a:gd name="T47" fmla="*/ 8 h 15"/>
                  <a:gd name="T48" fmla="*/ 9 w 22"/>
                  <a:gd name="T49" fmla="*/ 11 h 15"/>
                  <a:gd name="T50" fmla="*/ 9 w 22"/>
                  <a:gd name="T51" fmla="*/ 11 h 15"/>
                  <a:gd name="T52" fmla="*/ 18 w 22"/>
                  <a:gd name="T53" fmla="*/ 10 h 15"/>
                  <a:gd name="T54" fmla="*/ 18 w 22"/>
                  <a:gd name="T55" fmla="*/ 10 h 15"/>
                  <a:gd name="T56" fmla="*/ 18 w 22"/>
                  <a:gd name="T57" fmla="*/ 6 h 15"/>
                  <a:gd name="T58" fmla="*/ 9 w 22"/>
                  <a:gd name="T59" fmla="*/ 4 h 15"/>
                  <a:gd name="T60" fmla="*/ 9 w 22"/>
                  <a:gd name="T61" fmla="*/ 4 h 15"/>
                  <a:gd name="T62" fmla="*/ 9 w 22"/>
                  <a:gd name="T63" fmla="*/ 4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5">
                    <a:moveTo>
                      <a:pt x="0" y="9"/>
                    </a:move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8" y="1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4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5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1" y="14"/>
                      <a:pt x="0" y="9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6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6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2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1" name="Freeform 649"/>
              <p:cNvSpPr/>
              <p:nvPr/>
            </p:nvSpPr>
            <p:spPr bwMode="auto">
              <a:xfrm>
                <a:off x="1746670" y="2317280"/>
                <a:ext cx="82115" cy="76033"/>
              </a:xfrm>
              <a:custGeom>
                <a:gdLst>
                  <a:gd name="T0" fmla="*/ 23 w 23"/>
                  <a:gd name="T1" fmla="*/ 5 h 21"/>
                  <a:gd name="T2" fmla="*/ 9 w 23"/>
                  <a:gd name="T3" fmla="*/ 15 h 21"/>
                  <a:gd name="T4" fmla="*/ 18 w 23"/>
                  <a:gd name="T5" fmla="*/ 0 h 21"/>
                  <a:gd name="T6" fmla="*/ 23 w 23"/>
                  <a:gd name="T7" fmla="*/ 5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1">
                    <a:moveTo>
                      <a:pt x="23" y="5"/>
                    </a:moveTo>
                    <a:cubicBezTo>
                      <a:pt x="23" y="5"/>
                      <a:pt x="16" y="21"/>
                      <a:pt x="9" y="15"/>
                    </a:cubicBezTo>
                    <a:cubicBezTo>
                      <a:pt x="0" y="9"/>
                      <a:pt x="13" y="1"/>
                      <a:pt x="18" y="0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BB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2" name="Freeform 650"/>
              <p:cNvSpPr>
                <a:spLocks noEditPoints="1"/>
              </p:cNvSpPr>
              <p:nvPr/>
            </p:nvSpPr>
            <p:spPr bwMode="auto">
              <a:xfrm>
                <a:off x="1760355" y="2309677"/>
                <a:ext cx="76033" cy="71471"/>
              </a:xfrm>
              <a:custGeom>
                <a:gdLst>
                  <a:gd name="T0" fmla="*/ 3 w 21"/>
                  <a:gd name="T1" fmla="*/ 19 h 20"/>
                  <a:gd name="T2" fmla="*/ 0 w 21"/>
                  <a:gd name="T3" fmla="*/ 13 h 20"/>
                  <a:gd name="T4" fmla="*/ 0 w 21"/>
                  <a:gd name="T5" fmla="*/ 13 h 20"/>
                  <a:gd name="T6" fmla="*/ 14 w 21"/>
                  <a:gd name="T7" fmla="*/ 0 h 20"/>
                  <a:gd name="T8" fmla="*/ 14 w 21"/>
                  <a:gd name="T9" fmla="*/ 0 h 20"/>
                  <a:gd name="T10" fmla="*/ 16 w 21"/>
                  <a:gd name="T11" fmla="*/ 0 h 20"/>
                  <a:gd name="T12" fmla="*/ 16 w 21"/>
                  <a:gd name="T13" fmla="*/ 0 h 20"/>
                  <a:gd name="T14" fmla="*/ 20 w 21"/>
                  <a:gd name="T15" fmla="*/ 5 h 20"/>
                  <a:gd name="T16" fmla="*/ 19 w 21"/>
                  <a:gd name="T17" fmla="*/ 7 h 20"/>
                  <a:gd name="T18" fmla="*/ 20 w 21"/>
                  <a:gd name="T19" fmla="*/ 5 h 20"/>
                  <a:gd name="T20" fmla="*/ 20 w 21"/>
                  <a:gd name="T21" fmla="*/ 7 h 20"/>
                  <a:gd name="T22" fmla="*/ 20 w 21"/>
                  <a:gd name="T23" fmla="*/ 7 h 20"/>
                  <a:gd name="T24" fmla="*/ 17 w 21"/>
                  <a:gd name="T25" fmla="*/ 14 h 20"/>
                  <a:gd name="T26" fmla="*/ 17 w 21"/>
                  <a:gd name="T27" fmla="*/ 14 h 20"/>
                  <a:gd name="T28" fmla="*/ 8 w 21"/>
                  <a:gd name="T29" fmla="*/ 20 h 20"/>
                  <a:gd name="T30" fmla="*/ 8 w 21"/>
                  <a:gd name="T31" fmla="*/ 20 h 20"/>
                  <a:gd name="T32" fmla="*/ 8 w 21"/>
                  <a:gd name="T33" fmla="*/ 20 h 20"/>
                  <a:gd name="T34" fmla="*/ 8 w 21"/>
                  <a:gd name="T35" fmla="*/ 20 h 20"/>
                  <a:gd name="T36" fmla="*/ 3 w 21"/>
                  <a:gd name="T37" fmla="*/ 19 h 20"/>
                  <a:gd name="T38" fmla="*/ 4 w 21"/>
                  <a:gd name="T39" fmla="*/ 13 h 20"/>
                  <a:gd name="T40" fmla="*/ 6 w 21"/>
                  <a:gd name="T41" fmla="*/ 16 h 20"/>
                  <a:gd name="T42" fmla="*/ 6 w 21"/>
                  <a:gd name="T43" fmla="*/ 16 h 20"/>
                  <a:gd name="T44" fmla="*/ 8 w 21"/>
                  <a:gd name="T45" fmla="*/ 16 h 20"/>
                  <a:gd name="T46" fmla="*/ 8 w 21"/>
                  <a:gd name="T47" fmla="*/ 16 h 20"/>
                  <a:gd name="T48" fmla="*/ 14 w 21"/>
                  <a:gd name="T49" fmla="*/ 11 h 20"/>
                  <a:gd name="T50" fmla="*/ 14 w 21"/>
                  <a:gd name="T51" fmla="*/ 11 h 20"/>
                  <a:gd name="T52" fmla="*/ 16 w 21"/>
                  <a:gd name="T53" fmla="*/ 7 h 20"/>
                  <a:gd name="T54" fmla="*/ 16 w 21"/>
                  <a:gd name="T55" fmla="*/ 7 h 20"/>
                  <a:gd name="T56" fmla="*/ 14 w 21"/>
                  <a:gd name="T57" fmla="*/ 4 h 20"/>
                  <a:gd name="T58" fmla="*/ 4 w 21"/>
                  <a:gd name="T59" fmla="*/ 13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0">
                    <a:moveTo>
                      <a:pt x="3" y="19"/>
                    </a:moveTo>
                    <a:cubicBezTo>
                      <a:pt x="1" y="17"/>
                      <a:pt x="0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9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6"/>
                      <a:pt x="21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9" y="10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7"/>
                      <a:pt x="12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0"/>
                      <a:pt x="5" y="20"/>
                      <a:pt x="3" y="19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4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2" y="14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5"/>
                      <a:pt x="3" y="10"/>
                      <a:pt x="4" y="13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3" name="Freeform 651"/>
              <p:cNvSpPr/>
              <p:nvPr/>
            </p:nvSpPr>
            <p:spPr bwMode="auto">
              <a:xfrm>
                <a:off x="1815099" y="2335528"/>
                <a:ext cx="68429" cy="68429"/>
              </a:xfrm>
              <a:custGeom>
                <a:gdLst>
                  <a:gd name="T0" fmla="*/ 13 w 19"/>
                  <a:gd name="T1" fmla="*/ 1 h 19"/>
                  <a:gd name="T2" fmla="*/ 11 w 19"/>
                  <a:gd name="T3" fmla="*/ 18 h 19"/>
                  <a:gd name="T4" fmla="*/ 7 w 19"/>
                  <a:gd name="T5" fmla="*/ 0 h 19"/>
                  <a:gd name="T6" fmla="*/ 13 w 19"/>
                  <a:gd name="T7" fmla="*/ 1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13" y="1"/>
                    </a:moveTo>
                    <a:cubicBezTo>
                      <a:pt x="13" y="1"/>
                      <a:pt x="19" y="17"/>
                      <a:pt x="11" y="18"/>
                    </a:cubicBezTo>
                    <a:cubicBezTo>
                      <a:pt x="0" y="19"/>
                      <a:pt x="3" y="5"/>
                      <a:pt x="7" y="0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D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4" name="Freeform 652"/>
              <p:cNvSpPr>
                <a:spLocks noEditPoints="1"/>
              </p:cNvSpPr>
              <p:nvPr/>
            </p:nvSpPr>
            <p:spPr bwMode="auto">
              <a:xfrm>
                <a:off x="1822702" y="2327925"/>
                <a:ext cx="53223" cy="79074"/>
              </a:xfrm>
              <a:custGeom>
                <a:gdLst>
                  <a:gd name="T0" fmla="*/ 1 w 15"/>
                  <a:gd name="T1" fmla="*/ 19 h 22"/>
                  <a:gd name="T2" fmla="*/ 0 w 15"/>
                  <a:gd name="T3" fmla="*/ 13 h 22"/>
                  <a:gd name="T4" fmla="*/ 0 w 15"/>
                  <a:gd name="T5" fmla="*/ 13 h 22"/>
                  <a:gd name="T6" fmla="*/ 3 w 15"/>
                  <a:gd name="T7" fmla="*/ 1 h 22"/>
                  <a:gd name="T8" fmla="*/ 3 w 15"/>
                  <a:gd name="T9" fmla="*/ 1 h 22"/>
                  <a:gd name="T10" fmla="*/ 5 w 15"/>
                  <a:gd name="T11" fmla="*/ 0 h 22"/>
                  <a:gd name="T12" fmla="*/ 5 w 15"/>
                  <a:gd name="T13" fmla="*/ 0 h 22"/>
                  <a:gd name="T14" fmla="*/ 11 w 15"/>
                  <a:gd name="T15" fmla="*/ 1 h 22"/>
                  <a:gd name="T16" fmla="*/ 11 w 15"/>
                  <a:gd name="T17" fmla="*/ 3 h 22"/>
                  <a:gd name="T18" fmla="*/ 11 w 15"/>
                  <a:gd name="T19" fmla="*/ 1 h 22"/>
                  <a:gd name="T20" fmla="*/ 13 w 15"/>
                  <a:gd name="T21" fmla="*/ 2 h 22"/>
                  <a:gd name="T22" fmla="*/ 13 w 15"/>
                  <a:gd name="T23" fmla="*/ 2 h 22"/>
                  <a:gd name="T24" fmla="*/ 15 w 15"/>
                  <a:gd name="T25" fmla="*/ 13 h 22"/>
                  <a:gd name="T26" fmla="*/ 15 w 15"/>
                  <a:gd name="T27" fmla="*/ 13 h 22"/>
                  <a:gd name="T28" fmla="*/ 9 w 15"/>
                  <a:gd name="T29" fmla="*/ 22 h 22"/>
                  <a:gd name="T30" fmla="*/ 9 w 15"/>
                  <a:gd name="T31" fmla="*/ 22 h 22"/>
                  <a:gd name="T32" fmla="*/ 7 w 15"/>
                  <a:gd name="T33" fmla="*/ 22 h 22"/>
                  <a:gd name="T34" fmla="*/ 7 w 15"/>
                  <a:gd name="T35" fmla="*/ 22 h 22"/>
                  <a:gd name="T36" fmla="*/ 7 w 15"/>
                  <a:gd name="T37" fmla="*/ 22 h 22"/>
                  <a:gd name="T38" fmla="*/ 7 w 15"/>
                  <a:gd name="T39" fmla="*/ 22 h 22"/>
                  <a:gd name="T40" fmla="*/ 1 w 15"/>
                  <a:gd name="T41" fmla="*/ 19 h 22"/>
                  <a:gd name="T42" fmla="*/ 4 w 15"/>
                  <a:gd name="T43" fmla="*/ 13 h 22"/>
                  <a:gd name="T44" fmla="*/ 7 w 15"/>
                  <a:gd name="T45" fmla="*/ 18 h 22"/>
                  <a:gd name="T46" fmla="*/ 7 w 15"/>
                  <a:gd name="T47" fmla="*/ 18 h 22"/>
                  <a:gd name="T48" fmla="*/ 8 w 15"/>
                  <a:gd name="T49" fmla="*/ 18 h 22"/>
                  <a:gd name="T50" fmla="*/ 8 w 15"/>
                  <a:gd name="T51" fmla="*/ 18 h 22"/>
                  <a:gd name="T52" fmla="*/ 11 w 15"/>
                  <a:gd name="T53" fmla="*/ 13 h 22"/>
                  <a:gd name="T54" fmla="*/ 11 w 15"/>
                  <a:gd name="T55" fmla="*/ 13 h 22"/>
                  <a:gd name="T56" fmla="*/ 10 w 15"/>
                  <a:gd name="T57" fmla="*/ 4 h 22"/>
                  <a:gd name="T58" fmla="*/ 10 w 15"/>
                  <a:gd name="T59" fmla="*/ 4 h 22"/>
                  <a:gd name="T60" fmla="*/ 6 w 15"/>
                  <a:gd name="T61" fmla="*/ 4 h 22"/>
                  <a:gd name="T62" fmla="*/ 4 w 15"/>
                  <a:gd name="T63" fmla="*/ 13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" h="22">
                    <a:moveTo>
                      <a:pt x="1" y="19"/>
                    </a:moveTo>
                    <a:cubicBezTo>
                      <a:pt x="0" y="17"/>
                      <a:pt x="0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8"/>
                      <a:pt x="1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5" y="8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7"/>
                      <a:pt x="14" y="21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5" y="22"/>
                      <a:pt x="2" y="21"/>
                      <a:pt x="1" y="19"/>
                    </a:cubicBezTo>
                    <a:close/>
                    <a:moveTo>
                      <a:pt x="4" y="13"/>
                    </a:moveTo>
                    <a:cubicBezTo>
                      <a:pt x="4" y="16"/>
                      <a:pt x="4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1" y="18"/>
                      <a:pt x="11" y="16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0"/>
                      <a:pt x="10" y="6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4" y="10"/>
                      <a:pt x="4" y="13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5" name="Freeform 653"/>
              <p:cNvSpPr/>
              <p:nvPr/>
            </p:nvSpPr>
            <p:spPr bwMode="auto">
              <a:xfrm>
                <a:off x="1868322" y="2312718"/>
                <a:ext cx="76033" cy="83636"/>
              </a:xfrm>
              <a:custGeom>
                <a:gdLst>
                  <a:gd name="T0" fmla="*/ 5 w 21"/>
                  <a:gd name="T1" fmla="*/ 0 h 23"/>
                  <a:gd name="T2" fmla="*/ 16 w 21"/>
                  <a:gd name="T3" fmla="*/ 15 h 23"/>
                  <a:gd name="T4" fmla="*/ 0 w 21"/>
                  <a:gd name="T5" fmla="*/ 5 h 23"/>
                  <a:gd name="T6" fmla="*/ 5 w 21"/>
                  <a:gd name="T7" fmla="*/ 0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5" y="0"/>
                    </a:moveTo>
                    <a:cubicBezTo>
                      <a:pt x="5" y="0"/>
                      <a:pt x="21" y="8"/>
                      <a:pt x="16" y="15"/>
                    </a:cubicBezTo>
                    <a:cubicBezTo>
                      <a:pt x="10" y="23"/>
                      <a:pt x="2" y="10"/>
                      <a:pt x="0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B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6" name="Freeform 654"/>
              <p:cNvSpPr>
                <a:spLocks noEditPoints="1"/>
              </p:cNvSpPr>
              <p:nvPr/>
            </p:nvSpPr>
            <p:spPr bwMode="auto">
              <a:xfrm>
                <a:off x="1862239" y="2306636"/>
                <a:ext cx="74512" cy="74512"/>
              </a:xfrm>
              <a:custGeom>
                <a:gdLst>
                  <a:gd name="T0" fmla="*/ 13 w 21"/>
                  <a:gd name="T1" fmla="*/ 21 h 21"/>
                  <a:gd name="T2" fmla="*/ 1 w 21"/>
                  <a:gd name="T3" fmla="*/ 7 h 21"/>
                  <a:gd name="T4" fmla="*/ 1 w 21"/>
                  <a:gd name="T5" fmla="*/ 7 h 21"/>
                  <a:gd name="T6" fmla="*/ 1 w 21"/>
                  <a:gd name="T7" fmla="*/ 5 h 21"/>
                  <a:gd name="T8" fmla="*/ 1 w 21"/>
                  <a:gd name="T9" fmla="*/ 5 h 21"/>
                  <a:gd name="T10" fmla="*/ 6 w 21"/>
                  <a:gd name="T11" fmla="*/ 1 h 21"/>
                  <a:gd name="T12" fmla="*/ 8 w 21"/>
                  <a:gd name="T13" fmla="*/ 1 h 21"/>
                  <a:gd name="T14" fmla="*/ 8 w 21"/>
                  <a:gd name="T15" fmla="*/ 1 h 21"/>
                  <a:gd name="T16" fmla="*/ 14 w 21"/>
                  <a:gd name="T17" fmla="*/ 4 h 21"/>
                  <a:gd name="T18" fmla="*/ 14 w 21"/>
                  <a:gd name="T19" fmla="*/ 4 h 21"/>
                  <a:gd name="T20" fmla="*/ 21 w 21"/>
                  <a:gd name="T21" fmla="*/ 14 h 21"/>
                  <a:gd name="T22" fmla="*/ 21 w 21"/>
                  <a:gd name="T23" fmla="*/ 14 h 21"/>
                  <a:gd name="T24" fmla="*/ 20 w 21"/>
                  <a:gd name="T25" fmla="*/ 18 h 21"/>
                  <a:gd name="T26" fmla="*/ 20 w 21"/>
                  <a:gd name="T27" fmla="*/ 18 h 21"/>
                  <a:gd name="T28" fmla="*/ 13 w 21"/>
                  <a:gd name="T29" fmla="*/ 21 h 21"/>
                  <a:gd name="T30" fmla="*/ 13 w 21"/>
                  <a:gd name="T31" fmla="*/ 21 h 21"/>
                  <a:gd name="T32" fmla="*/ 13 w 21"/>
                  <a:gd name="T33" fmla="*/ 21 h 21"/>
                  <a:gd name="T34" fmla="*/ 13 w 21"/>
                  <a:gd name="T35" fmla="*/ 17 h 21"/>
                  <a:gd name="T36" fmla="*/ 16 w 21"/>
                  <a:gd name="T37" fmla="*/ 15 h 21"/>
                  <a:gd name="T38" fmla="*/ 16 w 21"/>
                  <a:gd name="T39" fmla="*/ 15 h 21"/>
                  <a:gd name="T40" fmla="*/ 17 w 21"/>
                  <a:gd name="T41" fmla="*/ 14 h 21"/>
                  <a:gd name="T42" fmla="*/ 17 w 21"/>
                  <a:gd name="T43" fmla="*/ 14 h 21"/>
                  <a:gd name="T44" fmla="*/ 12 w 21"/>
                  <a:gd name="T45" fmla="*/ 7 h 21"/>
                  <a:gd name="T46" fmla="*/ 12 w 21"/>
                  <a:gd name="T47" fmla="*/ 7 h 21"/>
                  <a:gd name="T48" fmla="*/ 8 w 21"/>
                  <a:gd name="T49" fmla="*/ 5 h 21"/>
                  <a:gd name="T50" fmla="*/ 8 w 21"/>
                  <a:gd name="T51" fmla="*/ 5 h 21"/>
                  <a:gd name="T52" fmla="*/ 5 w 21"/>
                  <a:gd name="T53" fmla="*/ 8 h 21"/>
                  <a:gd name="T54" fmla="*/ 13 w 21"/>
                  <a:gd name="T55" fmla="*/ 17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1">
                    <a:moveTo>
                      <a:pt x="13" y="21"/>
                    </a:moveTo>
                    <a:cubicBezTo>
                      <a:pt x="6" y="21"/>
                      <a:pt x="2" y="12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11" y="2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6"/>
                      <a:pt x="21" y="9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5"/>
                      <a:pt x="21" y="16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20"/>
                      <a:pt x="16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lose/>
                    <a:moveTo>
                      <a:pt x="13" y="17"/>
                    </a:moveTo>
                    <a:cubicBezTo>
                      <a:pt x="14" y="17"/>
                      <a:pt x="15" y="17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2"/>
                      <a:pt x="15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6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1"/>
                      <a:pt x="11" y="18"/>
                      <a:pt x="13" y="17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7" name="Freeform 655"/>
              <p:cNvSpPr/>
              <p:nvPr/>
            </p:nvSpPr>
            <p:spPr bwMode="auto">
              <a:xfrm>
                <a:off x="1889611" y="2259495"/>
                <a:ext cx="68429" cy="68429"/>
              </a:xfrm>
              <a:custGeom>
                <a:gdLst>
                  <a:gd name="T0" fmla="*/ 0 w 19"/>
                  <a:gd name="T1" fmla="*/ 6 h 19"/>
                  <a:gd name="T2" fmla="*/ 18 w 19"/>
                  <a:gd name="T3" fmla="*/ 9 h 19"/>
                  <a:gd name="T4" fmla="*/ 0 w 19"/>
                  <a:gd name="T5" fmla="*/ 13 h 19"/>
                  <a:gd name="T6" fmla="*/ 0 w 19"/>
                  <a:gd name="T7" fmla="*/ 6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cubicBezTo>
                      <a:pt x="0" y="6"/>
                      <a:pt x="17" y="0"/>
                      <a:pt x="18" y="9"/>
                    </a:cubicBezTo>
                    <a:cubicBezTo>
                      <a:pt x="19" y="19"/>
                      <a:pt x="5" y="16"/>
                      <a:pt x="0" y="1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8" name="Freeform 656"/>
              <p:cNvSpPr>
                <a:spLocks noEditPoints="1"/>
              </p:cNvSpPr>
              <p:nvPr/>
            </p:nvSpPr>
            <p:spPr bwMode="auto">
              <a:xfrm>
                <a:off x="1883529" y="2267099"/>
                <a:ext cx="79074" cy="57785"/>
              </a:xfrm>
              <a:custGeom>
                <a:gdLst>
                  <a:gd name="T0" fmla="*/ 1 w 22"/>
                  <a:gd name="T1" fmla="*/ 12 h 16"/>
                  <a:gd name="T2" fmla="*/ 0 w 22"/>
                  <a:gd name="T3" fmla="*/ 10 h 16"/>
                  <a:gd name="T4" fmla="*/ 0 w 22"/>
                  <a:gd name="T5" fmla="*/ 10 h 16"/>
                  <a:gd name="T6" fmla="*/ 0 w 22"/>
                  <a:gd name="T7" fmla="*/ 4 h 16"/>
                  <a:gd name="T8" fmla="*/ 2 w 22"/>
                  <a:gd name="T9" fmla="*/ 2 h 16"/>
                  <a:gd name="T10" fmla="*/ 2 w 22"/>
                  <a:gd name="T11" fmla="*/ 2 h 16"/>
                  <a:gd name="T12" fmla="*/ 13 w 22"/>
                  <a:gd name="T13" fmla="*/ 0 h 16"/>
                  <a:gd name="T14" fmla="*/ 13 w 22"/>
                  <a:gd name="T15" fmla="*/ 0 h 16"/>
                  <a:gd name="T16" fmla="*/ 22 w 22"/>
                  <a:gd name="T17" fmla="*/ 6 h 16"/>
                  <a:gd name="T18" fmla="*/ 22 w 22"/>
                  <a:gd name="T19" fmla="*/ 6 h 16"/>
                  <a:gd name="T20" fmla="*/ 22 w 22"/>
                  <a:gd name="T21" fmla="*/ 8 h 16"/>
                  <a:gd name="T22" fmla="*/ 22 w 22"/>
                  <a:gd name="T23" fmla="*/ 8 h 16"/>
                  <a:gd name="T24" fmla="*/ 19 w 22"/>
                  <a:gd name="T25" fmla="*/ 14 h 16"/>
                  <a:gd name="T26" fmla="*/ 19 w 22"/>
                  <a:gd name="T27" fmla="*/ 14 h 16"/>
                  <a:gd name="T28" fmla="*/ 13 w 22"/>
                  <a:gd name="T29" fmla="*/ 16 h 16"/>
                  <a:gd name="T30" fmla="*/ 13 w 22"/>
                  <a:gd name="T31" fmla="*/ 16 h 16"/>
                  <a:gd name="T32" fmla="*/ 1 w 22"/>
                  <a:gd name="T33" fmla="*/ 12 h 16"/>
                  <a:gd name="T34" fmla="*/ 13 w 22"/>
                  <a:gd name="T35" fmla="*/ 12 h 16"/>
                  <a:gd name="T36" fmla="*/ 18 w 22"/>
                  <a:gd name="T37" fmla="*/ 8 h 16"/>
                  <a:gd name="T38" fmla="*/ 18 w 22"/>
                  <a:gd name="T39" fmla="*/ 8 h 16"/>
                  <a:gd name="T40" fmla="*/ 18 w 22"/>
                  <a:gd name="T41" fmla="*/ 7 h 16"/>
                  <a:gd name="T42" fmla="*/ 18 w 22"/>
                  <a:gd name="T43" fmla="*/ 7 h 16"/>
                  <a:gd name="T44" fmla="*/ 13 w 22"/>
                  <a:gd name="T45" fmla="*/ 4 h 16"/>
                  <a:gd name="T46" fmla="*/ 13 w 22"/>
                  <a:gd name="T47" fmla="*/ 4 h 16"/>
                  <a:gd name="T48" fmla="*/ 4 w 22"/>
                  <a:gd name="T49" fmla="*/ 5 h 16"/>
                  <a:gd name="T50" fmla="*/ 4 w 22"/>
                  <a:gd name="T51" fmla="*/ 5 h 16"/>
                  <a:gd name="T52" fmla="*/ 4 w 22"/>
                  <a:gd name="T53" fmla="*/ 9 h 16"/>
                  <a:gd name="T54" fmla="*/ 13 w 22"/>
                  <a:gd name="T55" fmla="*/ 12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16">
                    <a:moveTo>
                      <a:pt x="1" y="12"/>
                    </a:moveTo>
                    <a:cubicBezTo>
                      <a:pt x="0" y="12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7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21" y="1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7"/>
                      <a:pt x="22" y="7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10"/>
                      <a:pt x="21" y="13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5"/>
                      <a:pt x="15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8" y="16"/>
                      <a:pt x="4" y="14"/>
                      <a:pt x="1" y="12"/>
                    </a:cubicBezTo>
                    <a:close/>
                    <a:moveTo>
                      <a:pt x="13" y="12"/>
                    </a:moveTo>
                    <a:cubicBezTo>
                      <a:pt x="16" y="11"/>
                      <a:pt x="18" y="11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6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6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1"/>
                      <a:pt x="10" y="12"/>
                      <a:pt x="13" y="12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79" name="Freeform 657"/>
              <p:cNvSpPr/>
              <p:nvPr/>
            </p:nvSpPr>
            <p:spPr bwMode="auto">
              <a:xfrm>
                <a:off x="1775562" y="2227562"/>
                <a:ext cx="139900" cy="118611"/>
              </a:xfrm>
              <a:custGeom>
                <a:gdLst>
                  <a:gd name="T0" fmla="*/ 29 w 39"/>
                  <a:gd name="T1" fmla="*/ 10 h 33"/>
                  <a:gd name="T2" fmla="*/ 11 w 39"/>
                  <a:gd name="T3" fmla="*/ 10 h 33"/>
                  <a:gd name="T4" fmla="*/ 20 w 39"/>
                  <a:gd name="T5" fmla="*/ 33 h 33"/>
                  <a:gd name="T6" fmla="*/ 29 w 39"/>
                  <a:gd name="T7" fmla="*/ 1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3">
                    <a:moveTo>
                      <a:pt x="29" y="10"/>
                    </a:moveTo>
                    <a:cubicBezTo>
                      <a:pt x="29" y="10"/>
                      <a:pt x="22" y="0"/>
                      <a:pt x="11" y="10"/>
                    </a:cubicBezTo>
                    <a:cubicBezTo>
                      <a:pt x="0" y="20"/>
                      <a:pt x="12" y="33"/>
                      <a:pt x="20" y="33"/>
                    </a:cubicBezTo>
                    <a:cubicBezTo>
                      <a:pt x="28" y="33"/>
                      <a:pt x="39" y="20"/>
                      <a:pt x="2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  <p:sp>
            <p:nvSpPr>
              <p:cNvPr id="80" name="Freeform 658"/>
              <p:cNvSpPr>
                <a:spLocks noEditPoints="1"/>
              </p:cNvSpPr>
              <p:nvPr/>
            </p:nvSpPr>
            <p:spPr bwMode="auto">
              <a:xfrm>
                <a:off x="1789248" y="2241248"/>
                <a:ext cx="112529" cy="111008"/>
              </a:xfrm>
              <a:custGeom>
                <a:gdLst>
                  <a:gd name="T0" fmla="*/ 0 w 31"/>
                  <a:gd name="T1" fmla="*/ 15 h 31"/>
                  <a:gd name="T2" fmla="*/ 6 w 31"/>
                  <a:gd name="T3" fmla="*/ 5 h 31"/>
                  <a:gd name="T4" fmla="*/ 6 w 31"/>
                  <a:gd name="T5" fmla="*/ 5 h 31"/>
                  <a:gd name="T6" fmla="*/ 17 w 31"/>
                  <a:gd name="T7" fmla="*/ 0 h 31"/>
                  <a:gd name="T8" fmla="*/ 17 w 31"/>
                  <a:gd name="T9" fmla="*/ 0 h 31"/>
                  <a:gd name="T10" fmla="*/ 26 w 31"/>
                  <a:gd name="T11" fmla="*/ 5 h 31"/>
                  <a:gd name="T12" fmla="*/ 26 w 31"/>
                  <a:gd name="T13" fmla="*/ 5 h 31"/>
                  <a:gd name="T14" fmla="*/ 31 w 31"/>
                  <a:gd name="T15" fmla="*/ 15 h 31"/>
                  <a:gd name="T16" fmla="*/ 31 w 31"/>
                  <a:gd name="T17" fmla="*/ 15 h 31"/>
                  <a:gd name="T18" fmla="*/ 16 w 31"/>
                  <a:gd name="T19" fmla="*/ 31 h 31"/>
                  <a:gd name="T20" fmla="*/ 16 w 31"/>
                  <a:gd name="T21" fmla="*/ 31 h 31"/>
                  <a:gd name="T22" fmla="*/ 16 w 31"/>
                  <a:gd name="T23" fmla="*/ 31 h 31"/>
                  <a:gd name="T24" fmla="*/ 16 w 31"/>
                  <a:gd name="T25" fmla="*/ 31 h 31"/>
                  <a:gd name="T26" fmla="*/ 0 w 31"/>
                  <a:gd name="T27" fmla="*/ 15 h 31"/>
                  <a:gd name="T28" fmla="*/ 8 w 31"/>
                  <a:gd name="T29" fmla="*/ 8 h 31"/>
                  <a:gd name="T30" fmla="*/ 4 w 31"/>
                  <a:gd name="T31" fmla="*/ 15 h 31"/>
                  <a:gd name="T32" fmla="*/ 4 w 31"/>
                  <a:gd name="T33" fmla="*/ 15 h 31"/>
                  <a:gd name="T34" fmla="*/ 8 w 31"/>
                  <a:gd name="T35" fmla="*/ 23 h 31"/>
                  <a:gd name="T36" fmla="*/ 8 w 31"/>
                  <a:gd name="T37" fmla="*/ 23 h 31"/>
                  <a:gd name="T38" fmla="*/ 16 w 31"/>
                  <a:gd name="T39" fmla="*/ 27 h 31"/>
                  <a:gd name="T40" fmla="*/ 16 w 31"/>
                  <a:gd name="T41" fmla="*/ 27 h 31"/>
                  <a:gd name="T42" fmla="*/ 16 w 31"/>
                  <a:gd name="T43" fmla="*/ 27 h 31"/>
                  <a:gd name="T44" fmla="*/ 16 w 31"/>
                  <a:gd name="T45" fmla="*/ 27 h 31"/>
                  <a:gd name="T46" fmla="*/ 27 w 31"/>
                  <a:gd name="T47" fmla="*/ 15 h 31"/>
                  <a:gd name="T48" fmla="*/ 27 w 31"/>
                  <a:gd name="T49" fmla="*/ 15 h 31"/>
                  <a:gd name="T50" fmla="*/ 24 w 31"/>
                  <a:gd name="T51" fmla="*/ 7 h 31"/>
                  <a:gd name="T52" fmla="*/ 24 w 31"/>
                  <a:gd name="T53" fmla="*/ 7 h 31"/>
                  <a:gd name="T54" fmla="*/ 25 w 31"/>
                  <a:gd name="T55" fmla="*/ 6 h 31"/>
                  <a:gd name="T56" fmla="*/ 23 w 31"/>
                  <a:gd name="T57" fmla="*/ 7 h 31"/>
                  <a:gd name="T58" fmla="*/ 22 w 31"/>
                  <a:gd name="T59" fmla="*/ 5 h 31"/>
                  <a:gd name="T60" fmla="*/ 22 w 31"/>
                  <a:gd name="T61" fmla="*/ 5 h 31"/>
                  <a:gd name="T62" fmla="*/ 17 w 31"/>
                  <a:gd name="T63" fmla="*/ 4 h 31"/>
                  <a:gd name="T64" fmla="*/ 17 w 31"/>
                  <a:gd name="T65" fmla="*/ 4 h 31"/>
                  <a:gd name="T66" fmla="*/ 8 w 31"/>
                  <a:gd name="T67" fmla="*/ 8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0" y="15"/>
                    </a:moveTo>
                    <a:cubicBezTo>
                      <a:pt x="0" y="11"/>
                      <a:pt x="2" y="8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1"/>
                      <a:pt x="13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6" y="4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30" y="8"/>
                      <a:pt x="31" y="11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23"/>
                      <a:pt x="23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8" y="31"/>
                      <a:pt x="1" y="24"/>
                      <a:pt x="0" y="15"/>
                    </a:cubicBezTo>
                    <a:close/>
                    <a:moveTo>
                      <a:pt x="8" y="8"/>
                    </a:moveTo>
                    <a:cubicBezTo>
                      <a:pt x="5" y="10"/>
                      <a:pt x="4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8"/>
                      <a:pt x="6" y="21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6"/>
                      <a:pt x="14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1" y="27"/>
                      <a:pt x="27" y="21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2"/>
                      <a:pt x="26" y="10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19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4"/>
                      <a:pt x="12" y="5"/>
                      <a:pt x="8" y="8"/>
                    </a:cubicBezTo>
                    <a:close/>
                  </a:path>
                </a:pathLst>
              </a:custGeom>
              <a:solidFill>
                <a:srgbClr val="7F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05448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endParaRPr>
              </a:p>
            </p:txBody>
          </p:sp>
        </p:grpSp>
      </p:grpSp>
      <p:grpSp>
        <p:nvGrpSpPr>
          <p:cNvPr id="280" name="组合 279"/>
          <p:cNvGrpSpPr/>
          <p:nvPr/>
        </p:nvGrpSpPr>
        <p:grpSpPr>
          <a:xfrm>
            <a:off x="6518918" y="1934153"/>
            <a:ext cx="531399" cy="546367"/>
            <a:chOff x="6119813" y="1023938"/>
            <a:chExt cx="788988" cy="811212"/>
          </a:xfrm>
          <a:solidFill>
            <a:schemeClr val="bg1"/>
          </a:solidFill>
        </p:grpSpPr>
        <p:sp>
          <p:nvSpPr>
            <p:cNvPr id="281" name="Freeform 1049"/>
            <p:cNvSpPr/>
            <p:nvPr/>
          </p:nvSpPr>
          <p:spPr bwMode="auto">
            <a:xfrm>
              <a:off x="6213475" y="1209675"/>
              <a:ext cx="39688" cy="65088"/>
            </a:xfrm>
            <a:custGeom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5" y="1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4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5" y="9"/>
                </a:cxn>
                <a:cxn ang="0">
                  <a:pos x="63" y="14"/>
                </a:cxn>
                <a:cxn ang="0">
                  <a:pos x="57" y="23"/>
                </a:cxn>
                <a:cxn ang="0">
                  <a:pos x="50" y="32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32" y="52"/>
                </a:cxn>
                <a:cxn ang="0">
                  <a:pos x="22" y="67"/>
                </a:cxn>
                <a:cxn ang="0">
                  <a:pos x="22" y="67"/>
                </a:cxn>
                <a:cxn ang="0">
                  <a:pos x="15" y="78"/>
                </a:cxn>
                <a:cxn ang="0">
                  <a:pos x="8" y="91"/>
                </a:cxn>
                <a:cxn ang="0">
                  <a:pos x="3" y="104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1" y="121"/>
                </a:cxn>
                <a:cxn ang="0">
                  <a:pos x="2" y="121"/>
                </a:cxn>
                <a:cxn ang="0">
                  <a:pos x="4" y="122"/>
                </a:cxn>
                <a:cxn ang="0">
                  <a:pos x="7" y="121"/>
                </a:cxn>
                <a:cxn ang="0">
                  <a:pos x="8" y="119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3" y="102"/>
                </a:cxn>
                <a:cxn ang="0">
                  <a:pos x="21" y="89"/>
                </a:cxn>
                <a:cxn ang="0">
                  <a:pos x="21" y="89"/>
                </a:cxn>
                <a:cxn ang="0">
                  <a:pos x="26" y="78"/>
                </a:cxn>
                <a:cxn ang="0">
                  <a:pos x="32" y="69"/>
                </a:cxn>
                <a:cxn ang="0">
                  <a:pos x="38" y="60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62" y="32"/>
                </a:cxn>
                <a:cxn ang="0">
                  <a:pos x="70" y="21"/>
                </a:cxn>
                <a:cxn ang="0">
                  <a:pos x="74" y="15"/>
                </a:cxn>
                <a:cxn ang="0">
                  <a:pos x="75" y="10"/>
                </a:cxn>
                <a:cxn ang="0">
                  <a:pos x="75" y="10"/>
                </a:cxn>
                <a:cxn ang="0">
                  <a:pos x="76" y="8"/>
                </a:cxn>
                <a:cxn ang="0">
                  <a:pos x="76" y="6"/>
                </a:cxn>
              </a:cxnLst>
              <a:rect l="0" t="0" r="r" b="b"/>
              <a:pathLst>
                <a:path w="76" h="122">
                  <a:moveTo>
                    <a:pt x="76" y="6"/>
                  </a:moveTo>
                  <a:lnTo>
                    <a:pt x="76" y="6"/>
                  </a:lnTo>
                  <a:lnTo>
                    <a:pt x="76" y="4"/>
                  </a:lnTo>
                  <a:lnTo>
                    <a:pt x="75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5" y="9"/>
                  </a:lnTo>
                  <a:lnTo>
                    <a:pt x="63" y="14"/>
                  </a:lnTo>
                  <a:lnTo>
                    <a:pt x="57" y="23"/>
                  </a:lnTo>
                  <a:lnTo>
                    <a:pt x="50" y="3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32" y="52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15" y="78"/>
                  </a:lnTo>
                  <a:lnTo>
                    <a:pt x="8" y="91"/>
                  </a:lnTo>
                  <a:lnTo>
                    <a:pt x="3" y="104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2" y="121"/>
                  </a:lnTo>
                  <a:lnTo>
                    <a:pt x="4" y="122"/>
                  </a:lnTo>
                  <a:lnTo>
                    <a:pt x="7" y="121"/>
                  </a:lnTo>
                  <a:lnTo>
                    <a:pt x="8" y="119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3" y="102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6" y="78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62" y="32"/>
                  </a:lnTo>
                  <a:lnTo>
                    <a:pt x="70" y="21"/>
                  </a:lnTo>
                  <a:lnTo>
                    <a:pt x="74" y="15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6" y="8"/>
                  </a:lnTo>
                  <a:lnTo>
                    <a:pt x="7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1050"/>
            <p:cNvSpPr/>
            <p:nvPr/>
          </p:nvSpPr>
          <p:spPr bwMode="auto">
            <a:xfrm>
              <a:off x="6227763" y="1220788"/>
              <a:ext cx="55563" cy="85725"/>
            </a:xfrm>
            <a:custGeom>
              <a:cxnLst>
                <a:cxn ang="0">
                  <a:pos x="105" y="5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05" y="3"/>
                </a:cxn>
                <a:cxn ang="0">
                  <a:pos x="105" y="3"/>
                </a:cxn>
                <a:cxn ang="0">
                  <a:pos x="104" y="1"/>
                </a:cxn>
                <a:cxn ang="0">
                  <a:pos x="103" y="0"/>
                </a:cxn>
                <a:cxn ang="0">
                  <a:pos x="99" y="0"/>
                </a:cxn>
                <a:cxn ang="0">
                  <a:pos x="96" y="1"/>
                </a:cxn>
                <a:cxn ang="0">
                  <a:pos x="95" y="2"/>
                </a:cxn>
                <a:cxn ang="0">
                  <a:pos x="95" y="4"/>
                </a:cxn>
                <a:cxn ang="0">
                  <a:pos x="95" y="10"/>
                </a:cxn>
                <a:cxn ang="0">
                  <a:pos x="95" y="10"/>
                </a:cxn>
                <a:cxn ang="0">
                  <a:pos x="95" y="10"/>
                </a:cxn>
                <a:cxn ang="0">
                  <a:pos x="95" y="10"/>
                </a:cxn>
                <a:cxn ang="0">
                  <a:pos x="94" y="15"/>
                </a:cxn>
                <a:cxn ang="0">
                  <a:pos x="92" y="19"/>
                </a:cxn>
                <a:cxn ang="0">
                  <a:pos x="86" y="28"/>
                </a:cxn>
                <a:cxn ang="0">
                  <a:pos x="79" y="38"/>
                </a:cxn>
                <a:cxn ang="0">
                  <a:pos x="73" y="44"/>
                </a:cxn>
                <a:cxn ang="0">
                  <a:pos x="73" y="44"/>
                </a:cxn>
                <a:cxn ang="0">
                  <a:pos x="62" y="56"/>
                </a:cxn>
                <a:cxn ang="0">
                  <a:pos x="53" y="70"/>
                </a:cxn>
                <a:cxn ang="0">
                  <a:pos x="53" y="70"/>
                </a:cxn>
                <a:cxn ang="0">
                  <a:pos x="25" y="113"/>
                </a:cxn>
                <a:cxn ang="0">
                  <a:pos x="25" y="113"/>
                </a:cxn>
                <a:cxn ang="0">
                  <a:pos x="19" y="124"/>
                </a:cxn>
                <a:cxn ang="0">
                  <a:pos x="13" y="134"/>
                </a:cxn>
                <a:cxn ang="0">
                  <a:pos x="8" y="143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5" y="162"/>
                </a:cxn>
                <a:cxn ang="0">
                  <a:pos x="6" y="161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8" y="148"/>
                </a:cxn>
                <a:cxn ang="0">
                  <a:pos x="25" y="135"/>
                </a:cxn>
                <a:cxn ang="0">
                  <a:pos x="39" y="108"/>
                </a:cxn>
                <a:cxn ang="0">
                  <a:pos x="47" y="95"/>
                </a:cxn>
                <a:cxn ang="0">
                  <a:pos x="54" y="81"/>
                </a:cxn>
                <a:cxn ang="0">
                  <a:pos x="62" y="69"/>
                </a:cxn>
                <a:cxn ang="0">
                  <a:pos x="73" y="57"/>
                </a:cxn>
                <a:cxn ang="0">
                  <a:pos x="73" y="57"/>
                </a:cxn>
                <a:cxn ang="0">
                  <a:pos x="83" y="47"/>
                </a:cxn>
                <a:cxn ang="0">
                  <a:pos x="94" y="34"/>
                </a:cxn>
                <a:cxn ang="0">
                  <a:pos x="98" y="27"/>
                </a:cxn>
                <a:cxn ang="0">
                  <a:pos x="103" y="20"/>
                </a:cxn>
                <a:cxn ang="0">
                  <a:pos x="105" y="13"/>
                </a:cxn>
                <a:cxn ang="0">
                  <a:pos x="105" y="5"/>
                </a:cxn>
                <a:cxn ang="0">
                  <a:pos x="105" y="5"/>
                </a:cxn>
              </a:cxnLst>
              <a:rect l="0" t="0" r="r" b="b"/>
              <a:pathLst>
                <a:path w="105" h="162">
                  <a:moveTo>
                    <a:pt x="105" y="5"/>
                  </a:move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6" y="1"/>
                  </a:lnTo>
                  <a:lnTo>
                    <a:pt x="95" y="2"/>
                  </a:lnTo>
                  <a:lnTo>
                    <a:pt x="95" y="4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4" y="15"/>
                  </a:lnTo>
                  <a:lnTo>
                    <a:pt x="92" y="19"/>
                  </a:lnTo>
                  <a:lnTo>
                    <a:pt x="86" y="28"/>
                  </a:lnTo>
                  <a:lnTo>
                    <a:pt x="79" y="38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62" y="56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19" y="124"/>
                  </a:lnTo>
                  <a:lnTo>
                    <a:pt x="13" y="134"/>
                  </a:lnTo>
                  <a:lnTo>
                    <a:pt x="8" y="143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5" y="162"/>
                  </a:lnTo>
                  <a:lnTo>
                    <a:pt x="6" y="161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8" y="148"/>
                  </a:lnTo>
                  <a:lnTo>
                    <a:pt x="25" y="135"/>
                  </a:lnTo>
                  <a:lnTo>
                    <a:pt x="39" y="108"/>
                  </a:lnTo>
                  <a:lnTo>
                    <a:pt x="47" y="95"/>
                  </a:lnTo>
                  <a:lnTo>
                    <a:pt x="54" y="81"/>
                  </a:lnTo>
                  <a:lnTo>
                    <a:pt x="62" y="69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83" y="47"/>
                  </a:lnTo>
                  <a:lnTo>
                    <a:pt x="94" y="34"/>
                  </a:lnTo>
                  <a:lnTo>
                    <a:pt x="98" y="27"/>
                  </a:lnTo>
                  <a:lnTo>
                    <a:pt x="103" y="20"/>
                  </a:lnTo>
                  <a:lnTo>
                    <a:pt x="105" y="13"/>
                  </a:lnTo>
                  <a:lnTo>
                    <a:pt x="105" y="5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1051"/>
            <p:cNvSpPr/>
            <p:nvPr/>
          </p:nvSpPr>
          <p:spPr bwMode="auto">
            <a:xfrm>
              <a:off x="6227763" y="1250950"/>
              <a:ext cx="66675" cy="88900"/>
            </a:xfrm>
            <a:custGeom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99" y="16"/>
                </a:cxn>
                <a:cxn ang="0">
                  <a:pos x="82" y="29"/>
                </a:cxn>
                <a:cxn ang="0">
                  <a:pos x="82" y="29"/>
                </a:cxn>
                <a:cxn ang="0">
                  <a:pos x="76" y="38"/>
                </a:cxn>
                <a:cxn ang="0">
                  <a:pos x="69" y="47"/>
                </a:cxn>
                <a:cxn ang="0">
                  <a:pos x="58" y="67"/>
                </a:cxn>
                <a:cxn ang="0">
                  <a:pos x="58" y="67"/>
                </a:cxn>
                <a:cxn ang="0">
                  <a:pos x="51" y="78"/>
                </a:cxn>
                <a:cxn ang="0">
                  <a:pos x="45" y="89"/>
                </a:cxn>
                <a:cxn ang="0">
                  <a:pos x="32" y="113"/>
                </a:cxn>
                <a:cxn ang="0">
                  <a:pos x="25" y="125"/>
                </a:cxn>
                <a:cxn ang="0">
                  <a:pos x="19" y="137"/>
                </a:cxn>
                <a:cxn ang="0">
                  <a:pos x="10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5" y="166"/>
                </a:cxn>
                <a:cxn ang="0">
                  <a:pos x="6" y="166"/>
                </a:cxn>
                <a:cxn ang="0">
                  <a:pos x="8" y="165"/>
                </a:cxn>
                <a:cxn ang="0">
                  <a:pos x="8" y="165"/>
                </a:cxn>
                <a:cxn ang="0">
                  <a:pos x="16" y="157"/>
                </a:cxn>
                <a:cxn ang="0">
                  <a:pos x="22" y="148"/>
                </a:cxn>
                <a:cxn ang="0">
                  <a:pos x="34" y="130"/>
                </a:cxn>
                <a:cxn ang="0">
                  <a:pos x="45" y="111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0" y="81"/>
                </a:cxn>
                <a:cxn ang="0">
                  <a:pos x="66" y="71"/>
                </a:cxn>
                <a:cxn ang="0">
                  <a:pos x="81" y="50"/>
                </a:cxn>
                <a:cxn ang="0">
                  <a:pos x="81" y="50"/>
                </a:cxn>
                <a:cxn ang="0">
                  <a:pos x="90" y="38"/>
                </a:cxn>
                <a:cxn ang="0">
                  <a:pos x="101" y="27"/>
                </a:cxn>
                <a:cxn ang="0">
                  <a:pos x="122" y="7"/>
                </a:cxn>
                <a:cxn ang="0">
                  <a:pos x="122" y="7"/>
                </a:cxn>
                <a:cxn ang="0">
                  <a:pos x="123" y="6"/>
                </a:cxn>
                <a:cxn ang="0">
                  <a:pos x="124" y="4"/>
                </a:cxn>
                <a:cxn ang="0">
                  <a:pos x="123" y="2"/>
                </a:cxn>
                <a:cxn ang="0">
                  <a:pos x="122" y="1"/>
                </a:cxn>
                <a:cxn ang="0">
                  <a:pos x="121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4" h="166">
                  <a:moveTo>
                    <a:pt x="116" y="1"/>
                  </a:moveTo>
                  <a:lnTo>
                    <a:pt x="116" y="1"/>
                  </a:lnTo>
                  <a:lnTo>
                    <a:pt x="99" y="16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76" y="38"/>
                  </a:lnTo>
                  <a:lnTo>
                    <a:pt x="69" y="47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1" y="78"/>
                  </a:lnTo>
                  <a:lnTo>
                    <a:pt x="45" y="89"/>
                  </a:lnTo>
                  <a:lnTo>
                    <a:pt x="32" y="113"/>
                  </a:lnTo>
                  <a:lnTo>
                    <a:pt x="25" y="125"/>
                  </a:lnTo>
                  <a:lnTo>
                    <a:pt x="19" y="137"/>
                  </a:lnTo>
                  <a:lnTo>
                    <a:pt x="10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5" y="166"/>
                  </a:lnTo>
                  <a:lnTo>
                    <a:pt x="6" y="166"/>
                  </a:lnTo>
                  <a:lnTo>
                    <a:pt x="8" y="165"/>
                  </a:lnTo>
                  <a:lnTo>
                    <a:pt x="8" y="165"/>
                  </a:lnTo>
                  <a:lnTo>
                    <a:pt x="16" y="157"/>
                  </a:lnTo>
                  <a:lnTo>
                    <a:pt x="22" y="148"/>
                  </a:lnTo>
                  <a:lnTo>
                    <a:pt x="34" y="130"/>
                  </a:lnTo>
                  <a:lnTo>
                    <a:pt x="45" y="11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0" y="81"/>
                  </a:lnTo>
                  <a:lnTo>
                    <a:pt x="66" y="71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90" y="38"/>
                  </a:lnTo>
                  <a:lnTo>
                    <a:pt x="101" y="27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1052"/>
            <p:cNvSpPr/>
            <p:nvPr/>
          </p:nvSpPr>
          <p:spPr bwMode="auto">
            <a:xfrm>
              <a:off x="6218238" y="1208088"/>
              <a:ext cx="57150" cy="68263"/>
            </a:xfrm>
            <a:custGeom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87" y="14"/>
                </a:cxn>
                <a:cxn ang="0">
                  <a:pos x="74" y="27"/>
                </a:cxn>
                <a:cxn ang="0">
                  <a:pos x="60" y="43"/>
                </a:cxn>
                <a:cxn ang="0">
                  <a:pos x="49" y="58"/>
                </a:cxn>
                <a:cxn ang="0">
                  <a:pos x="25" y="89"/>
                </a:cxn>
                <a:cxn ang="0">
                  <a:pos x="14" y="106"/>
                </a:cxn>
                <a:cxn ang="0">
                  <a:pos x="1" y="122"/>
                </a:cxn>
                <a:cxn ang="0">
                  <a:pos x="1" y="122"/>
                </a:cxn>
                <a:cxn ang="0">
                  <a:pos x="0" y="12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7" y="129"/>
                </a:cxn>
                <a:cxn ang="0">
                  <a:pos x="9" y="128"/>
                </a:cxn>
                <a:cxn ang="0">
                  <a:pos x="9" y="128"/>
                </a:cxn>
                <a:cxn ang="0">
                  <a:pos x="20" y="113"/>
                </a:cxn>
                <a:cxn ang="0">
                  <a:pos x="31" y="97"/>
                </a:cxn>
                <a:cxn ang="0">
                  <a:pos x="54" y="66"/>
                </a:cxn>
                <a:cxn ang="0">
                  <a:pos x="67" y="50"/>
                </a:cxn>
                <a:cxn ang="0">
                  <a:pos x="79" y="36"/>
                </a:cxn>
                <a:cxn ang="0">
                  <a:pos x="93" y="22"/>
                </a:cxn>
                <a:cxn ang="0">
                  <a:pos x="107" y="10"/>
                </a:cxn>
                <a:cxn ang="0">
                  <a:pos x="107" y="10"/>
                </a:cxn>
                <a:cxn ang="0">
                  <a:pos x="108" y="9"/>
                </a:cxn>
                <a:cxn ang="0">
                  <a:pos x="109" y="7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09" h="130">
                  <a:moveTo>
                    <a:pt x="102" y="1"/>
                  </a:moveTo>
                  <a:lnTo>
                    <a:pt x="102" y="1"/>
                  </a:lnTo>
                  <a:lnTo>
                    <a:pt x="87" y="14"/>
                  </a:lnTo>
                  <a:lnTo>
                    <a:pt x="74" y="27"/>
                  </a:lnTo>
                  <a:lnTo>
                    <a:pt x="60" y="43"/>
                  </a:lnTo>
                  <a:lnTo>
                    <a:pt x="49" y="58"/>
                  </a:lnTo>
                  <a:lnTo>
                    <a:pt x="25" y="89"/>
                  </a:lnTo>
                  <a:lnTo>
                    <a:pt x="14" y="106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7" y="129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20" y="113"/>
                  </a:lnTo>
                  <a:lnTo>
                    <a:pt x="31" y="97"/>
                  </a:lnTo>
                  <a:lnTo>
                    <a:pt x="54" y="66"/>
                  </a:lnTo>
                  <a:lnTo>
                    <a:pt x="67" y="50"/>
                  </a:lnTo>
                  <a:lnTo>
                    <a:pt x="79" y="36"/>
                  </a:lnTo>
                  <a:lnTo>
                    <a:pt x="93" y="22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8" y="9"/>
                  </a:lnTo>
                  <a:lnTo>
                    <a:pt x="109" y="7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1053"/>
            <p:cNvSpPr/>
            <p:nvPr/>
          </p:nvSpPr>
          <p:spPr bwMode="auto">
            <a:xfrm>
              <a:off x="6743700" y="1198563"/>
              <a:ext cx="42863" cy="60325"/>
            </a:xfrm>
            <a:custGeom>
              <a:cxnLst>
                <a:cxn ang="0">
                  <a:pos x="72" y="5"/>
                </a:cxn>
                <a:cxn ang="0">
                  <a:pos x="72" y="5"/>
                </a:cxn>
                <a:cxn ang="0">
                  <a:pos x="71" y="12"/>
                </a:cxn>
                <a:cxn ang="0">
                  <a:pos x="68" y="19"/>
                </a:cxn>
                <a:cxn ang="0">
                  <a:pos x="65" y="27"/>
                </a:cxn>
                <a:cxn ang="0">
                  <a:pos x="60" y="34"/>
                </a:cxn>
                <a:cxn ang="0">
                  <a:pos x="51" y="4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20" y="83"/>
                </a:cxn>
                <a:cxn ang="0">
                  <a:pos x="11" y="94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2"/>
                </a:cxn>
                <a:cxn ang="0">
                  <a:pos x="2" y="113"/>
                </a:cxn>
                <a:cxn ang="0">
                  <a:pos x="5" y="114"/>
                </a:cxn>
                <a:cxn ang="0">
                  <a:pos x="8" y="113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9" y="99"/>
                </a:cxn>
                <a:cxn ang="0">
                  <a:pos x="29" y="87"/>
                </a:cxn>
                <a:cxn ang="0">
                  <a:pos x="52" y="62"/>
                </a:cxn>
                <a:cxn ang="0">
                  <a:pos x="63" y="48"/>
                </a:cxn>
                <a:cxn ang="0">
                  <a:pos x="72" y="35"/>
                </a:cxn>
                <a:cxn ang="0">
                  <a:pos x="76" y="28"/>
                </a:cxn>
                <a:cxn ang="0">
                  <a:pos x="78" y="20"/>
                </a:cxn>
                <a:cxn ang="0">
                  <a:pos x="80" y="12"/>
                </a:cxn>
                <a:cxn ang="0">
                  <a:pos x="81" y="5"/>
                </a:cxn>
                <a:cxn ang="0">
                  <a:pos x="81" y="5"/>
                </a:cxn>
                <a:cxn ang="0">
                  <a:pos x="81" y="3"/>
                </a:cxn>
                <a:cxn ang="0">
                  <a:pos x="80" y="1"/>
                </a:cxn>
                <a:cxn ang="0">
                  <a:pos x="78" y="1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4" y="1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5"/>
                </a:cxn>
              </a:cxnLst>
              <a:rect l="0" t="0" r="r" b="b"/>
              <a:pathLst>
                <a:path w="81" h="114">
                  <a:moveTo>
                    <a:pt x="72" y="5"/>
                  </a:moveTo>
                  <a:lnTo>
                    <a:pt x="72" y="5"/>
                  </a:lnTo>
                  <a:lnTo>
                    <a:pt x="71" y="12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60" y="34"/>
                  </a:lnTo>
                  <a:lnTo>
                    <a:pt x="51" y="47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20" y="83"/>
                  </a:lnTo>
                  <a:lnTo>
                    <a:pt x="11" y="94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2"/>
                  </a:lnTo>
                  <a:lnTo>
                    <a:pt x="2" y="113"/>
                  </a:lnTo>
                  <a:lnTo>
                    <a:pt x="5" y="114"/>
                  </a:lnTo>
                  <a:lnTo>
                    <a:pt x="8" y="113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9" y="99"/>
                  </a:lnTo>
                  <a:lnTo>
                    <a:pt x="29" y="87"/>
                  </a:lnTo>
                  <a:lnTo>
                    <a:pt x="52" y="62"/>
                  </a:lnTo>
                  <a:lnTo>
                    <a:pt x="63" y="48"/>
                  </a:lnTo>
                  <a:lnTo>
                    <a:pt x="72" y="35"/>
                  </a:lnTo>
                  <a:lnTo>
                    <a:pt x="76" y="28"/>
                  </a:lnTo>
                  <a:lnTo>
                    <a:pt x="78" y="20"/>
                  </a:lnTo>
                  <a:lnTo>
                    <a:pt x="80" y="12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4" y="1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1054"/>
            <p:cNvSpPr/>
            <p:nvPr/>
          </p:nvSpPr>
          <p:spPr bwMode="auto">
            <a:xfrm>
              <a:off x="6751638" y="1206500"/>
              <a:ext cx="60325" cy="74613"/>
            </a:xfrm>
            <a:custGeom>
              <a:cxnLst>
                <a:cxn ang="0">
                  <a:pos x="105" y="1"/>
                </a:cxn>
                <a:cxn ang="0">
                  <a:pos x="105" y="1"/>
                </a:cxn>
                <a:cxn ang="0">
                  <a:pos x="91" y="17"/>
                </a:cxn>
                <a:cxn ang="0">
                  <a:pos x="77" y="33"/>
                </a:cxn>
                <a:cxn ang="0">
                  <a:pos x="52" y="67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0" y="140"/>
                </a:cxn>
                <a:cxn ang="0">
                  <a:pos x="2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0"/>
                </a:cxn>
                <a:cxn ang="0">
                  <a:pos x="8" y="140"/>
                </a:cxn>
                <a:cxn ang="0">
                  <a:pos x="59" y="73"/>
                </a:cxn>
                <a:cxn ang="0">
                  <a:pos x="85" y="40"/>
                </a:cxn>
                <a:cxn ang="0">
                  <a:pos x="98" y="24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8" y="0"/>
                </a:cxn>
                <a:cxn ang="0">
                  <a:pos x="105" y="1"/>
                </a:cxn>
                <a:cxn ang="0">
                  <a:pos x="105" y="1"/>
                </a:cxn>
              </a:cxnLst>
              <a:rect l="0" t="0" r="r" b="b"/>
              <a:pathLst>
                <a:path w="114" h="142">
                  <a:moveTo>
                    <a:pt x="105" y="1"/>
                  </a:moveTo>
                  <a:lnTo>
                    <a:pt x="105" y="1"/>
                  </a:lnTo>
                  <a:lnTo>
                    <a:pt x="91" y="17"/>
                  </a:lnTo>
                  <a:lnTo>
                    <a:pt x="77" y="33"/>
                  </a:lnTo>
                  <a:lnTo>
                    <a:pt x="52" y="6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59" y="73"/>
                  </a:lnTo>
                  <a:lnTo>
                    <a:pt x="85" y="40"/>
                  </a:lnTo>
                  <a:lnTo>
                    <a:pt x="98" y="24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1055"/>
            <p:cNvSpPr/>
            <p:nvPr/>
          </p:nvSpPr>
          <p:spPr bwMode="auto">
            <a:xfrm>
              <a:off x="6750050" y="1228725"/>
              <a:ext cx="66675" cy="85725"/>
            </a:xfrm>
            <a:custGeom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03" y="18"/>
                </a:cxn>
                <a:cxn ang="0">
                  <a:pos x="88" y="36"/>
                </a:cxn>
                <a:cxn ang="0">
                  <a:pos x="72" y="55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42" y="97"/>
                </a:cxn>
                <a:cxn ang="0">
                  <a:pos x="35" y="109"/>
                </a:cxn>
                <a:cxn ang="0">
                  <a:pos x="25" y="120"/>
                </a:cxn>
                <a:cxn ang="0">
                  <a:pos x="25" y="120"/>
                </a:cxn>
                <a:cxn ang="0">
                  <a:pos x="12" y="137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3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15" y="150"/>
                </a:cxn>
                <a:cxn ang="0">
                  <a:pos x="21" y="141"/>
                </a:cxn>
                <a:cxn ang="0">
                  <a:pos x="35" y="122"/>
                </a:cxn>
                <a:cxn ang="0">
                  <a:pos x="49" y="104"/>
                </a:cxn>
                <a:cxn ang="0">
                  <a:pos x="56" y="95"/>
                </a:cxn>
                <a:cxn ang="0">
                  <a:pos x="62" y="86"/>
                </a:cxn>
                <a:cxn ang="0">
                  <a:pos x="62" y="86"/>
                </a:cxn>
                <a:cxn ang="0">
                  <a:pos x="69" y="74"/>
                </a:cxn>
                <a:cxn ang="0">
                  <a:pos x="76" y="64"/>
                </a:cxn>
                <a:cxn ang="0">
                  <a:pos x="92" y="44"/>
                </a:cxn>
                <a:cxn ang="0">
                  <a:pos x="109" y="27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6"/>
                </a:cxn>
                <a:cxn ang="0">
                  <a:pos x="128" y="5"/>
                </a:cxn>
                <a:cxn ang="0">
                  <a:pos x="128" y="3"/>
                </a:cxn>
                <a:cxn ang="0">
                  <a:pos x="127" y="2"/>
                </a:cxn>
                <a:cxn ang="0">
                  <a:pos x="125" y="1"/>
                </a:cxn>
                <a:cxn ang="0">
                  <a:pos x="124" y="0"/>
                </a:cxn>
                <a:cxn ang="0">
                  <a:pos x="122" y="0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61">
                  <a:moveTo>
                    <a:pt x="120" y="2"/>
                  </a:moveTo>
                  <a:lnTo>
                    <a:pt x="120" y="2"/>
                  </a:lnTo>
                  <a:lnTo>
                    <a:pt x="103" y="18"/>
                  </a:lnTo>
                  <a:lnTo>
                    <a:pt x="88" y="36"/>
                  </a:lnTo>
                  <a:lnTo>
                    <a:pt x="72" y="55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42" y="97"/>
                  </a:lnTo>
                  <a:lnTo>
                    <a:pt x="35" y="109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12" y="137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3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15" y="150"/>
                  </a:lnTo>
                  <a:lnTo>
                    <a:pt x="21" y="141"/>
                  </a:lnTo>
                  <a:lnTo>
                    <a:pt x="35" y="122"/>
                  </a:lnTo>
                  <a:lnTo>
                    <a:pt x="49" y="104"/>
                  </a:lnTo>
                  <a:lnTo>
                    <a:pt x="56" y="9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9" y="74"/>
                  </a:lnTo>
                  <a:lnTo>
                    <a:pt x="76" y="64"/>
                  </a:lnTo>
                  <a:lnTo>
                    <a:pt x="92" y="44"/>
                  </a:lnTo>
                  <a:lnTo>
                    <a:pt x="109" y="27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5" y="1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1056"/>
            <p:cNvSpPr/>
            <p:nvPr/>
          </p:nvSpPr>
          <p:spPr bwMode="auto">
            <a:xfrm>
              <a:off x="6751638" y="1262063"/>
              <a:ext cx="65088" cy="77788"/>
            </a:xfrm>
            <a:custGeom>
              <a:cxnLst>
                <a:cxn ang="0">
                  <a:pos x="115" y="1"/>
                </a:cxn>
                <a:cxn ang="0">
                  <a:pos x="115" y="1"/>
                </a:cxn>
                <a:cxn ang="0">
                  <a:pos x="99" y="19"/>
                </a:cxn>
                <a:cxn ang="0">
                  <a:pos x="84" y="37"/>
                </a:cxn>
                <a:cxn ang="0">
                  <a:pos x="53" y="75"/>
                </a:cxn>
                <a:cxn ang="0">
                  <a:pos x="53" y="75"/>
                </a:cxn>
                <a:cxn ang="0">
                  <a:pos x="26" y="107"/>
                </a:cxn>
                <a:cxn ang="0">
                  <a:pos x="12" y="123"/>
                </a:cxn>
                <a:cxn ang="0">
                  <a:pos x="0" y="140"/>
                </a:cxn>
                <a:cxn ang="0">
                  <a:pos x="0" y="140"/>
                </a:cxn>
                <a:cxn ang="0">
                  <a:pos x="0" y="142"/>
                </a:cxn>
                <a:cxn ang="0">
                  <a:pos x="0" y="144"/>
                </a:cxn>
                <a:cxn ang="0">
                  <a:pos x="1" y="145"/>
                </a:cxn>
                <a:cxn ang="0">
                  <a:pos x="2" y="146"/>
                </a:cxn>
                <a:cxn ang="0">
                  <a:pos x="5" y="147"/>
                </a:cxn>
                <a:cxn ang="0">
                  <a:pos x="7" y="146"/>
                </a:cxn>
                <a:cxn ang="0">
                  <a:pos x="8" y="145"/>
                </a:cxn>
                <a:cxn ang="0">
                  <a:pos x="8" y="145"/>
                </a:cxn>
                <a:cxn ang="0">
                  <a:pos x="22" y="126"/>
                </a:cxn>
                <a:cxn ang="0">
                  <a:pos x="36" y="109"/>
                </a:cxn>
                <a:cxn ang="0">
                  <a:pos x="65" y="75"/>
                </a:cxn>
                <a:cxn ang="0">
                  <a:pos x="65" y="75"/>
                </a:cxn>
                <a:cxn ang="0">
                  <a:pos x="93" y="40"/>
                </a:cxn>
                <a:cxn ang="0">
                  <a:pos x="107" y="24"/>
                </a:cxn>
                <a:cxn ang="0">
                  <a:pos x="122" y="8"/>
                </a:cxn>
                <a:cxn ang="0">
                  <a:pos x="122" y="8"/>
                </a:cxn>
                <a:cxn ang="0">
                  <a:pos x="123" y="6"/>
                </a:cxn>
                <a:cxn ang="0">
                  <a:pos x="123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1"/>
                </a:cxn>
                <a:cxn ang="0">
                  <a:pos x="115" y="1"/>
                </a:cxn>
              </a:cxnLst>
              <a:rect l="0" t="0" r="r" b="b"/>
              <a:pathLst>
                <a:path w="123" h="147">
                  <a:moveTo>
                    <a:pt x="115" y="1"/>
                  </a:moveTo>
                  <a:lnTo>
                    <a:pt x="115" y="1"/>
                  </a:lnTo>
                  <a:lnTo>
                    <a:pt x="99" y="19"/>
                  </a:lnTo>
                  <a:lnTo>
                    <a:pt x="84" y="37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26" y="107"/>
                  </a:lnTo>
                  <a:lnTo>
                    <a:pt x="12" y="123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5"/>
                  </a:lnTo>
                  <a:lnTo>
                    <a:pt x="2" y="146"/>
                  </a:lnTo>
                  <a:lnTo>
                    <a:pt x="5" y="147"/>
                  </a:lnTo>
                  <a:lnTo>
                    <a:pt x="7" y="146"/>
                  </a:lnTo>
                  <a:lnTo>
                    <a:pt x="8" y="145"/>
                  </a:lnTo>
                  <a:lnTo>
                    <a:pt x="8" y="145"/>
                  </a:lnTo>
                  <a:lnTo>
                    <a:pt x="22" y="126"/>
                  </a:lnTo>
                  <a:lnTo>
                    <a:pt x="36" y="109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93" y="40"/>
                  </a:lnTo>
                  <a:lnTo>
                    <a:pt x="107" y="2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3" y="6"/>
                  </a:lnTo>
                  <a:lnTo>
                    <a:pt x="123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1057"/>
            <p:cNvSpPr/>
            <p:nvPr/>
          </p:nvSpPr>
          <p:spPr bwMode="auto">
            <a:xfrm>
              <a:off x="6777038" y="1298575"/>
              <a:ext cx="34925" cy="38100"/>
            </a:xfrm>
            <a:custGeom>
              <a:cxnLst>
                <a:cxn ang="0">
                  <a:pos x="57" y="2"/>
                </a:cxn>
                <a:cxn ang="0">
                  <a:pos x="57" y="2"/>
                </a:cxn>
                <a:cxn ang="0">
                  <a:pos x="51" y="11"/>
                </a:cxn>
                <a:cxn ang="0">
                  <a:pos x="44" y="18"/>
                </a:cxn>
                <a:cxn ang="0">
                  <a:pos x="36" y="25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14" y="48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3" y="71"/>
                </a:cxn>
                <a:cxn ang="0">
                  <a:pos x="6" y="71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6" y="59"/>
                </a:cxn>
                <a:cxn ang="0">
                  <a:pos x="23" y="51"/>
                </a:cxn>
                <a:cxn ang="0">
                  <a:pos x="40" y="35"/>
                </a:cxn>
                <a:cxn ang="0">
                  <a:pos x="40" y="35"/>
                </a:cxn>
                <a:cxn ang="0">
                  <a:pos x="53" y="21"/>
                </a:cxn>
                <a:cxn ang="0">
                  <a:pos x="61" y="15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7" y="6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7" y="2"/>
                </a:cxn>
                <a:cxn ang="0">
                  <a:pos x="57" y="2"/>
                </a:cxn>
              </a:cxnLst>
              <a:rect l="0" t="0" r="r" b="b"/>
              <a:pathLst>
                <a:path w="67" h="71">
                  <a:moveTo>
                    <a:pt x="57" y="2"/>
                  </a:moveTo>
                  <a:lnTo>
                    <a:pt x="57" y="2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14" y="4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3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53" y="21"/>
                  </a:lnTo>
                  <a:lnTo>
                    <a:pt x="61" y="15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7" y="6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1058"/>
            <p:cNvSpPr/>
            <p:nvPr/>
          </p:nvSpPr>
          <p:spPr bwMode="auto">
            <a:xfrm>
              <a:off x="6148388" y="1654175"/>
              <a:ext cx="41275" cy="77788"/>
            </a:xfrm>
            <a:custGeom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70" y="7"/>
                </a:cxn>
                <a:cxn ang="0">
                  <a:pos x="68" y="10"/>
                </a:cxn>
                <a:cxn ang="0">
                  <a:pos x="64" y="17"/>
                </a:cxn>
                <a:cxn ang="0">
                  <a:pos x="58" y="23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33" y="70"/>
                </a:cxn>
                <a:cxn ang="0">
                  <a:pos x="33" y="70"/>
                </a:cxn>
                <a:cxn ang="0">
                  <a:pos x="23" y="88"/>
                </a:cxn>
                <a:cxn ang="0">
                  <a:pos x="14" y="105"/>
                </a:cxn>
                <a:cxn ang="0">
                  <a:pos x="6" y="122"/>
                </a:cxn>
                <a:cxn ang="0">
                  <a:pos x="3" y="132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43"/>
                </a:cxn>
                <a:cxn ang="0">
                  <a:pos x="1" y="145"/>
                </a:cxn>
                <a:cxn ang="0">
                  <a:pos x="2" y="146"/>
                </a:cxn>
                <a:cxn ang="0">
                  <a:pos x="4" y="147"/>
                </a:cxn>
                <a:cxn ang="0">
                  <a:pos x="6" y="147"/>
                </a:cxn>
                <a:cxn ang="0">
                  <a:pos x="7" y="147"/>
                </a:cxn>
                <a:cxn ang="0">
                  <a:pos x="8" y="146"/>
                </a:cxn>
                <a:cxn ang="0">
                  <a:pos x="9" y="144"/>
                </a:cxn>
                <a:cxn ang="0">
                  <a:pos x="9" y="144"/>
                </a:cxn>
                <a:cxn ang="0">
                  <a:pos x="12" y="134"/>
                </a:cxn>
                <a:cxn ang="0">
                  <a:pos x="16" y="123"/>
                </a:cxn>
                <a:cxn ang="0">
                  <a:pos x="24" y="105"/>
                </a:cxn>
                <a:cxn ang="0">
                  <a:pos x="35" y="86"/>
                </a:cxn>
                <a:cxn ang="0">
                  <a:pos x="45" y="67"/>
                </a:cxn>
                <a:cxn ang="0">
                  <a:pos x="45" y="67"/>
                </a:cxn>
                <a:cxn ang="0">
                  <a:pos x="56" y="45"/>
                </a:cxn>
                <a:cxn ang="0">
                  <a:pos x="61" y="33"/>
                </a:cxn>
                <a:cxn ang="0">
                  <a:pos x="65" y="28"/>
                </a:cxn>
                <a:cxn ang="0">
                  <a:pos x="68" y="24"/>
                </a:cxn>
                <a:cxn ang="0">
                  <a:pos x="68" y="24"/>
                </a:cxn>
                <a:cxn ang="0">
                  <a:pos x="73" y="20"/>
                </a:cxn>
                <a:cxn ang="0">
                  <a:pos x="76" y="17"/>
                </a:cxn>
                <a:cxn ang="0">
                  <a:pos x="78" y="1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79" y="2"/>
                </a:cxn>
                <a:cxn ang="0">
                  <a:pos x="78" y="1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47">
                  <a:moveTo>
                    <a:pt x="71" y="3"/>
                  </a:moveTo>
                  <a:lnTo>
                    <a:pt x="71" y="3"/>
                  </a:lnTo>
                  <a:lnTo>
                    <a:pt x="70" y="7"/>
                  </a:lnTo>
                  <a:lnTo>
                    <a:pt x="68" y="10"/>
                  </a:lnTo>
                  <a:lnTo>
                    <a:pt x="64" y="17"/>
                  </a:lnTo>
                  <a:lnTo>
                    <a:pt x="58" y="23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23" y="88"/>
                  </a:lnTo>
                  <a:lnTo>
                    <a:pt x="14" y="105"/>
                  </a:lnTo>
                  <a:lnTo>
                    <a:pt x="6" y="122"/>
                  </a:lnTo>
                  <a:lnTo>
                    <a:pt x="3" y="132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3"/>
                  </a:lnTo>
                  <a:lnTo>
                    <a:pt x="1" y="145"/>
                  </a:lnTo>
                  <a:lnTo>
                    <a:pt x="2" y="146"/>
                  </a:lnTo>
                  <a:lnTo>
                    <a:pt x="4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8" y="146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2" y="134"/>
                  </a:lnTo>
                  <a:lnTo>
                    <a:pt x="16" y="123"/>
                  </a:lnTo>
                  <a:lnTo>
                    <a:pt x="24" y="105"/>
                  </a:lnTo>
                  <a:lnTo>
                    <a:pt x="35" y="86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56" y="45"/>
                  </a:lnTo>
                  <a:lnTo>
                    <a:pt x="61" y="33"/>
                  </a:lnTo>
                  <a:lnTo>
                    <a:pt x="65" y="28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3" y="20"/>
                  </a:lnTo>
                  <a:lnTo>
                    <a:pt x="76" y="17"/>
                  </a:lnTo>
                  <a:lnTo>
                    <a:pt x="78" y="1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1059"/>
            <p:cNvSpPr/>
            <p:nvPr/>
          </p:nvSpPr>
          <p:spPr bwMode="auto">
            <a:xfrm>
              <a:off x="6172200" y="1663700"/>
              <a:ext cx="42863" cy="76200"/>
            </a:xfrm>
            <a:custGeom>
              <a:cxnLst>
                <a:cxn ang="0">
                  <a:pos x="73" y="2"/>
                </a:cxn>
                <a:cxn ang="0">
                  <a:pos x="73" y="2"/>
                </a:cxn>
                <a:cxn ang="0">
                  <a:pos x="60" y="16"/>
                </a:cxn>
                <a:cxn ang="0">
                  <a:pos x="50" y="32"/>
                </a:cxn>
                <a:cxn ang="0">
                  <a:pos x="41" y="48"/>
                </a:cxn>
                <a:cxn ang="0">
                  <a:pos x="32" y="65"/>
                </a:cxn>
                <a:cxn ang="0">
                  <a:pos x="17" y="100"/>
                </a:cxn>
                <a:cxn ang="0">
                  <a:pos x="1" y="135"/>
                </a:cxn>
                <a:cxn ang="0">
                  <a:pos x="1" y="135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1" y="141"/>
                </a:cxn>
                <a:cxn ang="0">
                  <a:pos x="3" y="142"/>
                </a:cxn>
                <a:cxn ang="0">
                  <a:pos x="4" y="143"/>
                </a:cxn>
                <a:cxn ang="0">
                  <a:pos x="7" y="143"/>
                </a:cxn>
                <a:cxn ang="0">
                  <a:pos x="8" y="142"/>
                </a:cxn>
                <a:cxn ang="0">
                  <a:pos x="10" y="141"/>
                </a:cxn>
                <a:cxn ang="0">
                  <a:pos x="10" y="141"/>
                </a:cxn>
                <a:cxn ang="0">
                  <a:pos x="17" y="123"/>
                </a:cxn>
                <a:cxn ang="0">
                  <a:pos x="24" y="106"/>
                </a:cxn>
                <a:cxn ang="0">
                  <a:pos x="40" y="71"/>
                </a:cxn>
                <a:cxn ang="0">
                  <a:pos x="48" y="55"/>
                </a:cxn>
                <a:cxn ang="0">
                  <a:pos x="57" y="38"/>
                </a:cxn>
                <a:cxn ang="0">
                  <a:pos x="68" y="22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1" y="6"/>
                </a:cxn>
                <a:cxn ang="0">
                  <a:pos x="81" y="5"/>
                </a:cxn>
                <a:cxn ang="0">
                  <a:pos x="81" y="3"/>
                </a:cxn>
                <a:cxn ang="0">
                  <a:pos x="80" y="2"/>
                </a:cxn>
                <a:cxn ang="0">
                  <a:pos x="78" y="1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2"/>
                </a:cxn>
                <a:cxn ang="0">
                  <a:pos x="73" y="2"/>
                </a:cxn>
              </a:cxnLst>
              <a:rect l="0" t="0" r="r" b="b"/>
              <a:pathLst>
                <a:path w="81" h="143">
                  <a:moveTo>
                    <a:pt x="73" y="2"/>
                  </a:moveTo>
                  <a:lnTo>
                    <a:pt x="73" y="2"/>
                  </a:lnTo>
                  <a:lnTo>
                    <a:pt x="60" y="16"/>
                  </a:lnTo>
                  <a:lnTo>
                    <a:pt x="50" y="32"/>
                  </a:lnTo>
                  <a:lnTo>
                    <a:pt x="41" y="48"/>
                  </a:lnTo>
                  <a:lnTo>
                    <a:pt x="32" y="65"/>
                  </a:lnTo>
                  <a:lnTo>
                    <a:pt x="17" y="10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3" y="142"/>
                  </a:lnTo>
                  <a:lnTo>
                    <a:pt x="4" y="143"/>
                  </a:lnTo>
                  <a:lnTo>
                    <a:pt x="7" y="143"/>
                  </a:lnTo>
                  <a:lnTo>
                    <a:pt x="8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7" y="123"/>
                  </a:lnTo>
                  <a:lnTo>
                    <a:pt x="24" y="106"/>
                  </a:lnTo>
                  <a:lnTo>
                    <a:pt x="40" y="71"/>
                  </a:lnTo>
                  <a:lnTo>
                    <a:pt x="48" y="55"/>
                  </a:lnTo>
                  <a:lnTo>
                    <a:pt x="57" y="38"/>
                  </a:lnTo>
                  <a:lnTo>
                    <a:pt x="68" y="2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0" y="2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1060"/>
            <p:cNvSpPr/>
            <p:nvPr/>
          </p:nvSpPr>
          <p:spPr bwMode="auto">
            <a:xfrm>
              <a:off x="6196013" y="1663700"/>
              <a:ext cx="52388" cy="77788"/>
            </a:xfrm>
            <a:custGeom>
              <a:cxnLst>
                <a:cxn ang="0">
                  <a:pos x="92" y="2"/>
                </a:cxn>
                <a:cxn ang="0">
                  <a:pos x="92" y="2"/>
                </a:cxn>
                <a:cxn ang="0">
                  <a:pos x="64" y="34"/>
                </a:cxn>
                <a:cxn ang="0">
                  <a:pos x="51" y="51"/>
                </a:cxn>
                <a:cxn ang="0">
                  <a:pos x="39" y="69"/>
                </a:cxn>
                <a:cxn ang="0">
                  <a:pos x="39" y="69"/>
                </a:cxn>
                <a:cxn ang="0">
                  <a:pos x="30" y="86"/>
                </a:cxn>
                <a:cxn ang="0">
                  <a:pos x="23" y="103"/>
                </a:cxn>
                <a:cxn ang="0">
                  <a:pos x="23" y="103"/>
                </a:cxn>
                <a:cxn ang="0">
                  <a:pos x="18" y="111"/>
                </a:cxn>
                <a:cxn ang="0">
                  <a:pos x="14" y="119"/>
                </a:cxn>
                <a:cxn ang="0">
                  <a:pos x="5" y="133"/>
                </a:cxn>
                <a:cxn ang="0">
                  <a:pos x="5" y="133"/>
                </a:cxn>
                <a:cxn ang="0">
                  <a:pos x="2" y="134"/>
                </a:cxn>
                <a:cxn ang="0">
                  <a:pos x="1" y="136"/>
                </a:cxn>
                <a:cxn ang="0">
                  <a:pos x="0" y="137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1" y="146"/>
                </a:cxn>
                <a:cxn ang="0">
                  <a:pos x="4" y="147"/>
                </a:cxn>
                <a:cxn ang="0">
                  <a:pos x="7" y="147"/>
                </a:cxn>
                <a:cxn ang="0">
                  <a:pos x="8" y="147"/>
                </a:cxn>
                <a:cxn ang="0">
                  <a:pos x="9" y="145"/>
                </a:cxn>
                <a:cxn ang="0">
                  <a:pos x="9" y="145"/>
                </a:cxn>
                <a:cxn ang="0">
                  <a:pos x="27" y="113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9" y="70"/>
                </a:cxn>
                <a:cxn ang="0">
                  <a:pos x="55" y="61"/>
                </a:cxn>
                <a:cxn ang="0">
                  <a:pos x="69" y="43"/>
                </a:cxn>
                <a:cxn ang="0">
                  <a:pos x="85" y="26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5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2"/>
                </a:cxn>
                <a:cxn ang="0">
                  <a:pos x="92" y="2"/>
                </a:cxn>
              </a:cxnLst>
              <a:rect l="0" t="0" r="r" b="b"/>
              <a:pathLst>
                <a:path w="100" h="147">
                  <a:moveTo>
                    <a:pt x="92" y="2"/>
                  </a:moveTo>
                  <a:lnTo>
                    <a:pt x="92" y="2"/>
                  </a:lnTo>
                  <a:lnTo>
                    <a:pt x="64" y="34"/>
                  </a:lnTo>
                  <a:lnTo>
                    <a:pt x="51" y="51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0" y="86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18" y="111"/>
                  </a:lnTo>
                  <a:lnTo>
                    <a:pt x="14" y="119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2" y="134"/>
                  </a:lnTo>
                  <a:lnTo>
                    <a:pt x="1" y="136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7" y="147"/>
                  </a:lnTo>
                  <a:lnTo>
                    <a:pt x="8" y="147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27" y="113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9" y="70"/>
                  </a:lnTo>
                  <a:lnTo>
                    <a:pt x="55" y="61"/>
                  </a:lnTo>
                  <a:lnTo>
                    <a:pt x="69" y="43"/>
                  </a:lnTo>
                  <a:lnTo>
                    <a:pt x="85" y="2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5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2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1061"/>
            <p:cNvSpPr/>
            <p:nvPr/>
          </p:nvSpPr>
          <p:spPr bwMode="auto">
            <a:xfrm>
              <a:off x="6215063" y="1673225"/>
              <a:ext cx="55563" cy="69850"/>
            </a:xfrm>
            <a:custGeom>
              <a:cxnLst>
                <a:cxn ang="0">
                  <a:pos x="98" y="1"/>
                </a:cxn>
                <a:cxn ang="0">
                  <a:pos x="98" y="1"/>
                </a:cxn>
                <a:cxn ang="0">
                  <a:pos x="83" y="13"/>
                </a:cxn>
                <a:cxn ang="0">
                  <a:pos x="69" y="24"/>
                </a:cxn>
                <a:cxn ang="0">
                  <a:pos x="55" y="37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44" y="51"/>
                </a:cxn>
                <a:cxn ang="0">
                  <a:pos x="33" y="69"/>
                </a:cxn>
                <a:cxn ang="0">
                  <a:pos x="24" y="86"/>
                </a:cxn>
                <a:cxn ang="0">
                  <a:pos x="24" y="86"/>
                </a:cxn>
                <a:cxn ang="0">
                  <a:pos x="19" y="96"/>
                </a:cxn>
                <a:cxn ang="0">
                  <a:pos x="13" y="104"/>
                </a:cxn>
                <a:cxn ang="0">
                  <a:pos x="6" y="113"/>
                </a:cxn>
                <a:cxn ang="0">
                  <a:pos x="1" y="123"/>
                </a:cxn>
                <a:cxn ang="0">
                  <a:pos x="1" y="123"/>
                </a:cxn>
                <a:cxn ang="0">
                  <a:pos x="0" y="125"/>
                </a:cxn>
                <a:cxn ang="0">
                  <a:pos x="1" y="126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30"/>
                </a:cxn>
                <a:cxn ang="0">
                  <a:pos x="7" y="129"/>
                </a:cxn>
                <a:cxn ang="0">
                  <a:pos x="9" y="127"/>
                </a:cxn>
                <a:cxn ang="0">
                  <a:pos x="9" y="127"/>
                </a:cxn>
                <a:cxn ang="0">
                  <a:pos x="18" y="112"/>
                </a:cxn>
                <a:cxn ang="0">
                  <a:pos x="26" y="99"/>
                </a:cxn>
                <a:cxn ang="0">
                  <a:pos x="35" y="84"/>
                </a:cxn>
                <a:cxn ang="0">
                  <a:pos x="44" y="70"/>
                </a:cxn>
                <a:cxn ang="0">
                  <a:pos x="44" y="70"/>
                </a:cxn>
                <a:cxn ang="0">
                  <a:pos x="49" y="60"/>
                </a:cxn>
                <a:cxn ang="0">
                  <a:pos x="55" y="52"/>
                </a:cxn>
                <a:cxn ang="0">
                  <a:pos x="62" y="44"/>
                </a:cxn>
                <a:cxn ang="0">
                  <a:pos x="70" y="37"/>
                </a:cxn>
                <a:cxn ang="0">
                  <a:pos x="86" y="23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4" y="9"/>
                </a:cxn>
                <a:cxn ang="0">
                  <a:pos x="105" y="7"/>
                </a:cxn>
                <a:cxn ang="0">
                  <a:pos x="104" y="3"/>
                </a:cxn>
                <a:cxn ang="0">
                  <a:pos x="103" y="1"/>
                </a:cxn>
                <a:cxn ang="0">
                  <a:pos x="102" y="1"/>
                </a:cxn>
                <a:cxn ang="0">
                  <a:pos x="100" y="0"/>
                </a:cxn>
                <a:cxn ang="0">
                  <a:pos x="98" y="1"/>
                </a:cxn>
                <a:cxn ang="0">
                  <a:pos x="98" y="1"/>
                </a:cxn>
              </a:cxnLst>
              <a:rect l="0" t="0" r="r" b="b"/>
              <a:pathLst>
                <a:path w="105" h="130">
                  <a:moveTo>
                    <a:pt x="98" y="1"/>
                  </a:moveTo>
                  <a:lnTo>
                    <a:pt x="98" y="1"/>
                  </a:lnTo>
                  <a:lnTo>
                    <a:pt x="83" y="13"/>
                  </a:lnTo>
                  <a:lnTo>
                    <a:pt x="69" y="24"/>
                  </a:lnTo>
                  <a:lnTo>
                    <a:pt x="55" y="37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33" y="69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19" y="96"/>
                  </a:lnTo>
                  <a:lnTo>
                    <a:pt x="13" y="104"/>
                  </a:lnTo>
                  <a:lnTo>
                    <a:pt x="6" y="11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1" y="126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8" y="112"/>
                  </a:lnTo>
                  <a:lnTo>
                    <a:pt x="26" y="99"/>
                  </a:lnTo>
                  <a:lnTo>
                    <a:pt x="35" y="8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9" y="60"/>
                  </a:lnTo>
                  <a:lnTo>
                    <a:pt x="55" y="52"/>
                  </a:lnTo>
                  <a:lnTo>
                    <a:pt x="62" y="44"/>
                  </a:lnTo>
                  <a:lnTo>
                    <a:pt x="70" y="37"/>
                  </a:lnTo>
                  <a:lnTo>
                    <a:pt x="86" y="23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5" y="7"/>
                  </a:lnTo>
                  <a:lnTo>
                    <a:pt x="104" y="3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98" y="1"/>
                  </a:lnTo>
                  <a:lnTo>
                    <a:pt x="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1062"/>
            <p:cNvSpPr/>
            <p:nvPr/>
          </p:nvSpPr>
          <p:spPr bwMode="auto">
            <a:xfrm>
              <a:off x="6238875" y="1698625"/>
              <a:ext cx="34925" cy="38100"/>
            </a:xfrm>
            <a:custGeom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3"/>
                </a:cxn>
                <a:cxn ang="0">
                  <a:pos x="27" y="28"/>
                </a:cxn>
                <a:cxn ang="0">
                  <a:pos x="27" y="28"/>
                </a:cxn>
                <a:cxn ang="0">
                  <a:pos x="19" y="36"/>
                </a:cxn>
                <a:cxn ang="0">
                  <a:pos x="13" y="46"/>
                </a:cxn>
                <a:cxn ang="0">
                  <a:pos x="8" y="55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2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13" y="64"/>
                </a:cxn>
                <a:cxn ang="0">
                  <a:pos x="17" y="58"/>
                </a:cxn>
                <a:cxn ang="0">
                  <a:pos x="27" y="44"/>
                </a:cxn>
                <a:cxn ang="0">
                  <a:pos x="27" y="44"/>
                </a:cxn>
                <a:cxn ang="0">
                  <a:pos x="35" y="34"/>
                </a:cxn>
                <a:cxn ang="0">
                  <a:pos x="43" y="25"/>
                </a:cxn>
                <a:cxn ang="0">
                  <a:pos x="54" y="17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65" y="3"/>
                </a:cxn>
                <a:cxn ang="0">
                  <a:pos x="64" y="1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5" h="71">
                  <a:moveTo>
                    <a:pt x="59" y="1"/>
                  </a:moveTo>
                  <a:lnTo>
                    <a:pt x="59" y="1"/>
                  </a:lnTo>
                  <a:lnTo>
                    <a:pt x="42" y="13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19" y="36"/>
                  </a:lnTo>
                  <a:lnTo>
                    <a:pt x="13" y="46"/>
                  </a:lnTo>
                  <a:lnTo>
                    <a:pt x="8" y="55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3" y="64"/>
                  </a:lnTo>
                  <a:lnTo>
                    <a:pt x="17" y="58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35" y="34"/>
                  </a:lnTo>
                  <a:lnTo>
                    <a:pt x="43" y="25"/>
                  </a:lnTo>
                  <a:lnTo>
                    <a:pt x="54" y="17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1063"/>
            <p:cNvSpPr/>
            <p:nvPr/>
          </p:nvSpPr>
          <p:spPr bwMode="auto">
            <a:xfrm>
              <a:off x="6754813" y="1679575"/>
              <a:ext cx="36513" cy="61913"/>
            </a:xfrm>
            <a:custGeom>
              <a:cxnLst>
                <a:cxn ang="0">
                  <a:pos x="62" y="3"/>
                </a:cxn>
                <a:cxn ang="0">
                  <a:pos x="62" y="3"/>
                </a:cxn>
                <a:cxn ang="0">
                  <a:pos x="59" y="9"/>
                </a:cxn>
                <a:cxn ang="0">
                  <a:pos x="54" y="17"/>
                </a:cxn>
                <a:cxn ang="0">
                  <a:pos x="43" y="31"/>
                </a:cxn>
                <a:cxn ang="0">
                  <a:pos x="43" y="31"/>
                </a:cxn>
                <a:cxn ang="0">
                  <a:pos x="25" y="59"/>
                </a:cxn>
                <a:cxn ang="0">
                  <a:pos x="25" y="59"/>
                </a:cxn>
                <a:cxn ang="0">
                  <a:pos x="18" y="71"/>
                </a:cxn>
                <a:cxn ang="0">
                  <a:pos x="10" y="85"/>
                </a:cxn>
                <a:cxn ang="0">
                  <a:pos x="5" y="98"/>
                </a:cxn>
                <a:cxn ang="0">
                  <a:pos x="1" y="113"/>
                </a:cxn>
                <a:cxn ang="0">
                  <a:pos x="1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8"/>
                </a:cxn>
                <a:cxn ang="0">
                  <a:pos x="7" y="118"/>
                </a:cxn>
                <a:cxn ang="0">
                  <a:pos x="9" y="117"/>
                </a:cxn>
                <a:cxn ang="0">
                  <a:pos x="9" y="115"/>
                </a:cxn>
                <a:cxn ang="0">
                  <a:pos x="9" y="115"/>
                </a:cxn>
                <a:cxn ang="0">
                  <a:pos x="14" y="99"/>
                </a:cxn>
                <a:cxn ang="0">
                  <a:pos x="22" y="85"/>
                </a:cxn>
                <a:cxn ang="0">
                  <a:pos x="29" y="70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47" y="44"/>
                </a:cxn>
                <a:cxn ang="0">
                  <a:pos x="57" y="32"/>
                </a:cxn>
                <a:cxn ang="0">
                  <a:pos x="65" y="19"/>
                </a:cxn>
                <a:cxn ang="0">
                  <a:pos x="69" y="12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3" y="1"/>
                </a:cxn>
                <a:cxn ang="0">
                  <a:pos x="62" y="3"/>
                </a:cxn>
                <a:cxn ang="0">
                  <a:pos x="62" y="3"/>
                </a:cxn>
              </a:cxnLst>
              <a:rect l="0" t="0" r="r" b="b"/>
              <a:pathLst>
                <a:path w="71" h="118">
                  <a:moveTo>
                    <a:pt x="62" y="3"/>
                  </a:moveTo>
                  <a:lnTo>
                    <a:pt x="62" y="3"/>
                  </a:lnTo>
                  <a:lnTo>
                    <a:pt x="59" y="9"/>
                  </a:lnTo>
                  <a:lnTo>
                    <a:pt x="54" y="17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8" y="71"/>
                  </a:lnTo>
                  <a:lnTo>
                    <a:pt x="10" y="85"/>
                  </a:lnTo>
                  <a:lnTo>
                    <a:pt x="5" y="98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9" y="117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4" y="99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7" y="44"/>
                  </a:lnTo>
                  <a:lnTo>
                    <a:pt x="57" y="32"/>
                  </a:lnTo>
                  <a:lnTo>
                    <a:pt x="65" y="19"/>
                  </a:lnTo>
                  <a:lnTo>
                    <a:pt x="69" y="12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1064"/>
            <p:cNvSpPr/>
            <p:nvPr/>
          </p:nvSpPr>
          <p:spPr bwMode="auto">
            <a:xfrm>
              <a:off x="6769100" y="1676400"/>
              <a:ext cx="60325" cy="84138"/>
            </a:xfrm>
            <a:custGeom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90" y="18"/>
                </a:cxn>
                <a:cxn ang="0">
                  <a:pos x="75" y="35"/>
                </a:cxn>
                <a:cxn ang="0">
                  <a:pos x="59" y="52"/>
                </a:cxn>
                <a:cxn ang="0">
                  <a:pos x="46" y="71"/>
                </a:cxn>
                <a:cxn ang="0">
                  <a:pos x="33" y="90"/>
                </a:cxn>
                <a:cxn ang="0">
                  <a:pos x="21" y="109"/>
                </a:cxn>
                <a:cxn ang="0">
                  <a:pos x="10" y="130"/>
                </a:cxn>
                <a:cxn ang="0">
                  <a:pos x="1" y="151"/>
                </a:cxn>
                <a:cxn ang="0">
                  <a:pos x="1" y="151"/>
                </a:cxn>
                <a:cxn ang="0">
                  <a:pos x="0" y="153"/>
                </a:cxn>
                <a:cxn ang="0">
                  <a:pos x="1" y="155"/>
                </a:cxn>
                <a:cxn ang="0">
                  <a:pos x="3" y="157"/>
                </a:cxn>
                <a:cxn ang="0">
                  <a:pos x="4" y="158"/>
                </a:cxn>
                <a:cxn ang="0">
                  <a:pos x="6" y="158"/>
                </a:cxn>
                <a:cxn ang="0">
                  <a:pos x="7" y="157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9" y="135"/>
                </a:cxn>
                <a:cxn ang="0">
                  <a:pos x="29" y="116"/>
                </a:cxn>
                <a:cxn ang="0">
                  <a:pos x="40" y="96"/>
                </a:cxn>
                <a:cxn ang="0">
                  <a:pos x="54" y="77"/>
                </a:cxn>
                <a:cxn ang="0">
                  <a:pos x="67" y="59"/>
                </a:cxn>
                <a:cxn ang="0">
                  <a:pos x="82" y="41"/>
                </a:cxn>
                <a:cxn ang="0">
                  <a:pos x="96" y="24"/>
                </a:cxn>
                <a:cxn ang="0">
                  <a:pos x="113" y="9"/>
                </a:cxn>
                <a:cxn ang="0">
                  <a:pos x="113" y="9"/>
                </a:cxn>
                <a:cxn ang="0">
                  <a:pos x="114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3" y="3"/>
                </a:cxn>
                <a:cxn ang="0">
                  <a:pos x="111" y="2"/>
                </a:cxn>
                <a:cxn ang="0">
                  <a:pos x="110" y="0"/>
                </a:cxn>
                <a:cxn ang="0">
                  <a:pos x="108" y="2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58">
                  <a:moveTo>
                    <a:pt x="106" y="3"/>
                  </a:moveTo>
                  <a:lnTo>
                    <a:pt x="106" y="3"/>
                  </a:lnTo>
                  <a:lnTo>
                    <a:pt x="90" y="18"/>
                  </a:lnTo>
                  <a:lnTo>
                    <a:pt x="75" y="35"/>
                  </a:lnTo>
                  <a:lnTo>
                    <a:pt x="59" y="52"/>
                  </a:lnTo>
                  <a:lnTo>
                    <a:pt x="46" y="71"/>
                  </a:lnTo>
                  <a:lnTo>
                    <a:pt x="33" y="90"/>
                  </a:lnTo>
                  <a:lnTo>
                    <a:pt x="21" y="109"/>
                  </a:lnTo>
                  <a:lnTo>
                    <a:pt x="10" y="130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3" y="157"/>
                  </a:lnTo>
                  <a:lnTo>
                    <a:pt x="4" y="158"/>
                  </a:lnTo>
                  <a:lnTo>
                    <a:pt x="6" y="158"/>
                  </a:lnTo>
                  <a:lnTo>
                    <a:pt x="7" y="157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9" y="135"/>
                  </a:lnTo>
                  <a:lnTo>
                    <a:pt x="29" y="116"/>
                  </a:lnTo>
                  <a:lnTo>
                    <a:pt x="40" y="96"/>
                  </a:lnTo>
                  <a:lnTo>
                    <a:pt x="54" y="77"/>
                  </a:lnTo>
                  <a:lnTo>
                    <a:pt x="67" y="59"/>
                  </a:lnTo>
                  <a:lnTo>
                    <a:pt x="82" y="41"/>
                  </a:lnTo>
                  <a:lnTo>
                    <a:pt x="96" y="24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1065"/>
            <p:cNvSpPr/>
            <p:nvPr/>
          </p:nvSpPr>
          <p:spPr bwMode="auto">
            <a:xfrm>
              <a:off x="6797675" y="1681163"/>
              <a:ext cx="52388" cy="63500"/>
            </a:xfrm>
            <a:custGeom>
              <a:cxnLst>
                <a:cxn ang="0">
                  <a:pos x="93" y="1"/>
                </a:cxn>
                <a:cxn ang="0">
                  <a:pos x="93" y="1"/>
                </a:cxn>
                <a:cxn ang="0">
                  <a:pos x="88" y="3"/>
                </a:cxn>
                <a:cxn ang="0">
                  <a:pos x="83" y="6"/>
                </a:cxn>
                <a:cxn ang="0">
                  <a:pos x="79" y="10"/>
                </a:cxn>
                <a:cxn ang="0">
                  <a:pos x="74" y="15"/>
                </a:cxn>
                <a:cxn ang="0">
                  <a:pos x="68" y="27"/>
                </a:cxn>
                <a:cxn ang="0">
                  <a:pos x="63" y="37"/>
                </a:cxn>
                <a:cxn ang="0">
                  <a:pos x="63" y="37"/>
                </a:cxn>
                <a:cxn ang="0">
                  <a:pos x="56" y="49"/>
                </a:cxn>
                <a:cxn ang="0">
                  <a:pos x="47" y="60"/>
                </a:cxn>
                <a:cxn ang="0">
                  <a:pos x="29" y="80"/>
                </a:cxn>
                <a:cxn ang="0">
                  <a:pos x="29" y="80"/>
                </a:cxn>
                <a:cxn ang="0">
                  <a:pos x="21" y="92"/>
                </a:cxn>
                <a:cxn ang="0">
                  <a:pos x="15" y="99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7" y="106"/>
                </a:cxn>
                <a:cxn ang="0">
                  <a:pos x="5" y="107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19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12" y="116"/>
                </a:cxn>
                <a:cxn ang="0">
                  <a:pos x="18" y="111"/>
                </a:cxn>
                <a:cxn ang="0">
                  <a:pos x="25" y="104"/>
                </a:cxn>
                <a:cxn ang="0">
                  <a:pos x="30" y="97"/>
                </a:cxn>
                <a:cxn ang="0">
                  <a:pos x="40" y="83"/>
                </a:cxn>
                <a:cxn ang="0">
                  <a:pos x="51" y="70"/>
                </a:cxn>
                <a:cxn ang="0">
                  <a:pos x="51" y="70"/>
                </a:cxn>
                <a:cxn ang="0">
                  <a:pos x="62" y="57"/>
                </a:cxn>
                <a:cxn ang="0">
                  <a:pos x="67" y="50"/>
                </a:cxn>
                <a:cxn ang="0">
                  <a:pos x="71" y="42"/>
                </a:cxn>
                <a:cxn ang="0">
                  <a:pos x="71" y="42"/>
                </a:cxn>
                <a:cxn ang="0">
                  <a:pos x="75" y="34"/>
                </a:cxn>
                <a:cxn ang="0">
                  <a:pos x="81" y="24"/>
                </a:cxn>
                <a:cxn ang="0">
                  <a:pos x="85" y="18"/>
                </a:cxn>
                <a:cxn ang="0">
                  <a:pos x="88" y="14"/>
                </a:cxn>
                <a:cxn ang="0">
                  <a:pos x="92" y="11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9"/>
                </a:cxn>
                <a:cxn ang="0">
                  <a:pos x="98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3" y="1"/>
                </a:cxn>
                <a:cxn ang="0">
                  <a:pos x="93" y="1"/>
                </a:cxn>
              </a:cxnLst>
              <a:rect l="0" t="0" r="r" b="b"/>
              <a:pathLst>
                <a:path w="99" h="119">
                  <a:moveTo>
                    <a:pt x="93" y="1"/>
                  </a:moveTo>
                  <a:lnTo>
                    <a:pt x="93" y="1"/>
                  </a:lnTo>
                  <a:lnTo>
                    <a:pt x="88" y="3"/>
                  </a:lnTo>
                  <a:lnTo>
                    <a:pt x="83" y="6"/>
                  </a:lnTo>
                  <a:lnTo>
                    <a:pt x="79" y="10"/>
                  </a:lnTo>
                  <a:lnTo>
                    <a:pt x="74" y="15"/>
                  </a:lnTo>
                  <a:lnTo>
                    <a:pt x="68" y="27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56" y="49"/>
                  </a:lnTo>
                  <a:lnTo>
                    <a:pt x="47" y="6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1" y="92"/>
                  </a:lnTo>
                  <a:lnTo>
                    <a:pt x="15" y="99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7" y="106"/>
                  </a:lnTo>
                  <a:lnTo>
                    <a:pt x="5" y="107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19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12" y="116"/>
                  </a:lnTo>
                  <a:lnTo>
                    <a:pt x="18" y="111"/>
                  </a:lnTo>
                  <a:lnTo>
                    <a:pt x="25" y="104"/>
                  </a:lnTo>
                  <a:lnTo>
                    <a:pt x="30" y="97"/>
                  </a:lnTo>
                  <a:lnTo>
                    <a:pt x="40" y="83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62" y="57"/>
                  </a:lnTo>
                  <a:lnTo>
                    <a:pt x="67" y="50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5" y="34"/>
                  </a:lnTo>
                  <a:lnTo>
                    <a:pt x="81" y="24"/>
                  </a:lnTo>
                  <a:lnTo>
                    <a:pt x="85" y="18"/>
                  </a:lnTo>
                  <a:lnTo>
                    <a:pt x="88" y="14"/>
                  </a:lnTo>
                  <a:lnTo>
                    <a:pt x="92" y="11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98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3" y="1"/>
                  </a:lnTo>
                  <a:lnTo>
                    <a:pt x="9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1066"/>
            <p:cNvSpPr/>
            <p:nvPr/>
          </p:nvSpPr>
          <p:spPr bwMode="auto">
            <a:xfrm>
              <a:off x="6827838" y="1679575"/>
              <a:ext cx="44450" cy="65088"/>
            </a:xfrm>
            <a:custGeom>
              <a:cxnLst>
                <a:cxn ang="0">
                  <a:pos x="76" y="1"/>
                </a:cxn>
                <a:cxn ang="0">
                  <a:pos x="76" y="1"/>
                </a:cxn>
                <a:cxn ang="0">
                  <a:pos x="64" y="13"/>
                </a:cxn>
                <a:cxn ang="0">
                  <a:pos x="53" y="26"/>
                </a:cxn>
                <a:cxn ang="0">
                  <a:pos x="42" y="39"/>
                </a:cxn>
                <a:cxn ang="0">
                  <a:pos x="37" y="46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29" y="62"/>
                </a:cxn>
                <a:cxn ang="0">
                  <a:pos x="25" y="70"/>
                </a:cxn>
                <a:cxn ang="0">
                  <a:pos x="15" y="85"/>
                </a:cxn>
                <a:cxn ang="0">
                  <a:pos x="6" y="100"/>
                </a:cxn>
                <a:cxn ang="0">
                  <a:pos x="2" y="108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20"/>
                </a:cxn>
                <a:cxn ang="0">
                  <a:pos x="11" y="112"/>
                </a:cxn>
                <a:cxn ang="0">
                  <a:pos x="14" y="103"/>
                </a:cxn>
                <a:cxn ang="0">
                  <a:pos x="24" y="89"/>
                </a:cxn>
                <a:cxn ang="0">
                  <a:pos x="33" y="74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51" y="44"/>
                </a:cxn>
                <a:cxn ang="0">
                  <a:pos x="61" y="32"/>
                </a:cxn>
                <a:cxn ang="0">
                  <a:pos x="71" y="19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5" y="6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6" y="1"/>
                </a:cxn>
              </a:cxnLst>
              <a:rect l="0" t="0" r="r" b="b"/>
              <a:pathLst>
                <a:path w="85" h="123">
                  <a:moveTo>
                    <a:pt x="76" y="1"/>
                  </a:moveTo>
                  <a:lnTo>
                    <a:pt x="76" y="1"/>
                  </a:lnTo>
                  <a:lnTo>
                    <a:pt x="64" y="13"/>
                  </a:lnTo>
                  <a:lnTo>
                    <a:pt x="53" y="26"/>
                  </a:lnTo>
                  <a:lnTo>
                    <a:pt x="42" y="39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29" y="62"/>
                  </a:lnTo>
                  <a:lnTo>
                    <a:pt x="25" y="70"/>
                  </a:lnTo>
                  <a:lnTo>
                    <a:pt x="15" y="85"/>
                  </a:lnTo>
                  <a:lnTo>
                    <a:pt x="6" y="100"/>
                  </a:lnTo>
                  <a:lnTo>
                    <a:pt x="2" y="10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11" y="112"/>
                  </a:lnTo>
                  <a:lnTo>
                    <a:pt x="14" y="103"/>
                  </a:lnTo>
                  <a:lnTo>
                    <a:pt x="24" y="89"/>
                  </a:lnTo>
                  <a:lnTo>
                    <a:pt x="33" y="74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51" y="44"/>
                  </a:lnTo>
                  <a:lnTo>
                    <a:pt x="61" y="32"/>
                  </a:lnTo>
                  <a:lnTo>
                    <a:pt x="71" y="1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5" y="6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1067"/>
            <p:cNvSpPr/>
            <p:nvPr/>
          </p:nvSpPr>
          <p:spPr bwMode="auto">
            <a:xfrm>
              <a:off x="6842125" y="1681163"/>
              <a:ext cx="47625" cy="63500"/>
            </a:xfrm>
            <a:custGeom>
              <a:cxnLst>
                <a:cxn ang="0">
                  <a:pos x="82" y="2"/>
                </a:cxn>
                <a:cxn ang="0">
                  <a:pos x="82" y="2"/>
                </a:cxn>
                <a:cxn ang="0">
                  <a:pos x="70" y="14"/>
                </a:cxn>
                <a:cxn ang="0">
                  <a:pos x="59" y="28"/>
                </a:cxn>
                <a:cxn ang="0">
                  <a:pos x="38" y="55"/>
                </a:cxn>
                <a:cxn ang="0">
                  <a:pos x="19" y="83"/>
                </a:cxn>
                <a:cxn ang="0">
                  <a:pos x="1" y="112"/>
                </a:cxn>
                <a:cxn ang="0">
                  <a:pos x="1" y="112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4" y="119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27" y="88"/>
                </a:cxn>
                <a:cxn ang="0">
                  <a:pos x="45" y="60"/>
                </a:cxn>
                <a:cxn ang="0">
                  <a:pos x="66" y="34"/>
                </a:cxn>
                <a:cxn ang="0">
                  <a:pos x="77" y="21"/>
                </a:cxn>
                <a:cxn ang="0">
                  <a:pos x="89" y="8"/>
                </a:cxn>
                <a:cxn ang="0">
                  <a:pos x="89" y="8"/>
                </a:cxn>
                <a:cxn ang="0">
                  <a:pos x="90" y="7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7" y="1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82" y="2"/>
                </a:cxn>
                <a:cxn ang="0">
                  <a:pos x="82" y="2"/>
                </a:cxn>
              </a:cxnLst>
              <a:rect l="0" t="0" r="r" b="b"/>
              <a:pathLst>
                <a:path w="90" h="119">
                  <a:moveTo>
                    <a:pt x="82" y="2"/>
                  </a:moveTo>
                  <a:lnTo>
                    <a:pt x="82" y="2"/>
                  </a:lnTo>
                  <a:lnTo>
                    <a:pt x="70" y="14"/>
                  </a:lnTo>
                  <a:lnTo>
                    <a:pt x="59" y="28"/>
                  </a:lnTo>
                  <a:lnTo>
                    <a:pt x="38" y="55"/>
                  </a:lnTo>
                  <a:lnTo>
                    <a:pt x="19" y="8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27" y="88"/>
                  </a:lnTo>
                  <a:lnTo>
                    <a:pt x="45" y="60"/>
                  </a:lnTo>
                  <a:lnTo>
                    <a:pt x="66" y="34"/>
                  </a:lnTo>
                  <a:lnTo>
                    <a:pt x="77" y="21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1068"/>
            <p:cNvSpPr/>
            <p:nvPr/>
          </p:nvSpPr>
          <p:spPr bwMode="auto">
            <a:xfrm>
              <a:off x="6283325" y="1727200"/>
              <a:ext cx="33338" cy="39688"/>
            </a:xfrm>
            <a:custGeom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5" y="8"/>
                </a:cxn>
                <a:cxn ang="0">
                  <a:pos x="38" y="16"/>
                </a:cxn>
                <a:cxn ang="0">
                  <a:pos x="25" y="33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5" y="76"/>
                </a:cxn>
                <a:cxn ang="0">
                  <a:pos x="7" y="76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33" y="39"/>
                </a:cxn>
                <a:cxn ang="0">
                  <a:pos x="45" y="23"/>
                </a:cxn>
                <a:cxn ang="0">
                  <a:pos x="53" y="15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2" y="6"/>
                </a:cxn>
                <a:cxn ang="0">
                  <a:pos x="62" y="5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6">
                  <a:moveTo>
                    <a:pt x="54" y="1"/>
                  </a:moveTo>
                  <a:lnTo>
                    <a:pt x="54" y="1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25" y="33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33" y="39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1069"/>
            <p:cNvSpPr/>
            <p:nvPr/>
          </p:nvSpPr>
          <p:spPr bwMode="auto">
            <a:xfrm>
              <a:off x="6281738" y="1757363"/>
              <a:ext cx="36513" cy="46038"/>
            </a:xfrm>
            <a:custGeom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3" y="19"/>
                </a:cxn>
                <a:cxn ang="0">
                  <a:pos x="35" y="2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0" y="46"/>
                </a:cxn>
                <a:cxn ang="0">
                  <a:pos x="14" y="58"/>
                </a:cxn>
                <a:cxn ang="0">
                  <a:pos x="8" y="68"/>
                </a:cxn>
                <a:cxn ang="0">
                  <a:pos x="5" y="73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6"/>
                </a:cxn>
                <a:cxn ang="0">
                  <a:pos x="6" y="86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13" y="78"/>
                </a:cxn>
                <a:cxn ang="0">
                  <a:pos x="18" y="70"/>
                </a:cxn>
                <a:cxn ang="0">
                  <a:pos x="26" y="55"/>
                </a:cxn>
                <a:cxn ang="0">
                  <a:pos x="26" y="55"/>
                </a:cxn>
                <a:cxn ang="0">
                  <a:pos x="31" y="48"/>
                </a:cxn>
                <a:cxn ang="0">
                  <a:pos x="36" y="41"/>
                </a:cxn>
                <a:cxn ang="0">
                  <a:pos x="46" y="30"/>
                </a:cxn>
                <a:cxn ang="0">
                  <a:pos x="69" y="8"/>
                </a:cxn>
                <a:cxn ang="0">
                  <a:pos x="69" y="8"/>
                </a:cxn>
                <a:cxn ang="0">
                  <a:pos x="70" y="6"/>
                </a:cxn>
                <a:cxn ang="0">
                  <a:pos x="70" y="5"/>
                </a:cxn>
                <a:cxn ang="0">
                  <a:pos x="70" y="3"/>
                </a:cxn>
                <a:cxn ang="0">
                  <a:pos x="69" y="2"/>
                </a:cxn>
                <a:cxn ang="0">
                  <a:pos x="68" y="1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0" h="86">
                  <a:moveTo>
                    <a:pt x="63" y="1"/>
                  </a:moveTo>
                  <a:lnTo>
                    <a:pt x="63" y="1"/>
                  </a:lnTo>
                  <a:lnTo>
                    <a:pt x="43" y="19"/>
                  </a:lnTo>
                  <a:lnTo>
                    <a:pt x="35" y="27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0" y="46"/>
                  </a:lnTo>
                  <a:lnTo>
                    <a:pt x="14" y="58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13" y="78"/>
                  </a:lnTo>
                  <a:lnTo>
                    <a:pt x="18" y="70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31" y="48"/>
                  </a:lnTo>
                  <a:lnTo>
                    <a:pt x="36" y="41"/>
                  </a:lnTo>
                  <a:lnTo>
                    <a:pt x="46" y="30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3"/>
                  </a:lnTo>
                  <a:lnTo>
                    <a:pt x="69" y="2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1070"/>
            <p:cNvSpPr/>
            <p:nvPr/>
          </p:nvSpPr>
          <p:spPr bwMode="auto">
            <a:xfrm>
              <a:off x="6305550" y="1778000"/>
              <a:ext cx="26988" cy="31750"/>
            </a:xfrm>
            <a:custGeom>
              <a:cxnLst>
                <a:cxn ang="0">
                  <a:pos x="40" y="1"/>
                </a:cxn>
                <a:cxn ang="0">
                  <a:pos x="40" y="1"/>
                </a:cxn>
                <a:cxn ang="0">
                  <a:pos x="33" y="7"/>
                </a:cxn>
                <a:cxn ang="0">
                  <a:pos x="28" y="14"/>
                </a:cxn>
                <a:cxn ang="0">
                  <a:pos x="19" y="26"/>
                </a:cxn>
                <a:cxn ang="0">
                  <a:pos x="11" y="41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18" y="46"/>
                </a:cxn>
                <a:cxn ang="0">
                  <a:pos x="26" y="32"/>
                </a:cxn>
                <a:cxn ang="0">
                  <a:pos x="35" y="20"/>
                </a:cxn>
                <a:cxn ang="0">
                  <a:pos x="41" y="14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48" y="6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40" y="1"/>
                </a:cxn>
              </a:cxnLst>
              <a:rect l="0" t="0" r="r" b="b"/>
              <a:pathLst>
                <a:path w="49" h="61">
                  <a:moveTo>
                    <a:pt x="40" y="1"/>
                  </a:moveTo>
                  <a:lnTo>
                    <a:pt x="40" y="1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19" y="26"/>
                  </a:lnTo>
                  <a:lnTo>
                    <a:pt x="11" y="4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46"/>
                  </a:lnTo>
                  <a:lnTo>
                    <a:pt x="26" y="32"/>
                  </a:lnTo>
                  <a:lnTo>
                    <a:pt x="35" y="20"/>
                  </a:lnTo>
                  <a:lnTo>
                    <a:pt x="41" y="14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1071"/>
            <p:cNvSpPr/>
            <p:nvPr/>
          </p:nvSpPr>
          <p:spPr bwMode="auto">
            <a:xfrm>
              <a:off x="6348413" y="1778000"/>
              <a:ext cx="33338" cy="39688"/>
            </a:xfrm>
            <a:custGeom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7" y="10"/>
                </a:cxn>
                <a:cxn ang="0">
                  <a:pos x="40" y="18"/>
                </a:cxn>
                <a:cxn ang="0">
                  <a:pos x="28" y="34"/>
                </a:cxn>
                <a:cxn ang="0">
                  <a:pos x="16" y="52"/>
                </a:cxn>
                <a:cxn ang="0">
                  <a:pos x="9" y="60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1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2" y="75"/>
                </a:cxn>
                <a:cxn ang="0">
                  <a:pos x="3" y="76"/>
                </a:cxn>
                <a:cxn ang="0">
                  <a:pos x="5" y="76"/>
                </a:cxn>
                <a:cxn ang="0">
                  <a:pos x="7" y="76"/>
                </a:cxn>
                <a:cxn ang="0">
                  <a:pos x="8" y="75"/>
                </a:cxn>
                <a:cxn ang="0">
                  <a:pos x="8" y="75"/>
                </a:cxn>
                <a:cxn ang="0">
                  <a:pos x="16" y="67"/>
                </a:cxn>
                <a:cxn ang="0">
                  <a:pos x="22" y="58"/>
                </a:cxn>
                <a:cxn ang="0">
                  <a:pos x="35" y="42"/>
                </a:cxn>
                <a:cxn ang="0">
                  <a:pos x="48" y="24"/>
                </a:cxn>
                <a:cxn ang="0">
                  <a:pos x="54" y="16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6">
                  <a:moveTo>
                    <a:pt x="54" y="1"/>
                  </a:moveTo>
                  <a:lnTo>
                    <a:pt x="54" y="1"/>
                  </a:lnTo>
                  <a:lnTo>
                    <a:pt x="47" y="10"/>
                  </a:lnTo>
                  <a:lnTo>
                    <a:pt x="40" y="18"/>
                  </a:lnTo>
                  <a:lnTo>
                    <a:pt x="28" y="34"/>
                  </a:lnTo>
                  <a:lnTo>
                    <a:pt x="16" y="52"/>
                  </a:lnTo>
                  <a:lnTo>
                    <a:pt x="9" y="6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5"/>
                  </a:lnTo>
                  <a:lnTo>
                    <a:pt x="3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6" y="67"/>
                  </a:lnTo>
                  <a:lnTo>
                    <a:pt x="22" y="58"/>
                  </a:lnTo>
                  <a:lnTo>
                    <a:pt x="35" y="42"/>
                  </a:lnTo>
                  <a:lnTo>
                    <a:pt x="48" y="24"/>
                  </a:lnTo>
                  <a:lnTo>
                    <a:pt x="54" y="16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1072"/>
            <p:cNvSpPr/>
            <p:nvPr/>
          </p:nvSpPr>
          <p:spPr bwMode="auto">
            <a:xfrm>
              <a:off x="6392863" y="1778000"/>
              <a:ext cx="23813" cy="42863"/>
            </a:xfrm>
            <a:custGeom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5" y="18"/>
                </a:cxn>
                <a:cxn ang="0">
                  <a:pos x="19" y="26"/>
                </a:cxn>
                <a:cxn ang="0">
                  <a:pos x="13" y="35"/>
                </a:cxn>
                <a:cxn ang="0">
                  <a:pos x="9" y="45"/>
                </a:cxn>
                <a:cxn ang="0">
                  <a:pos x="5" y="54"/>
                </a:cxn>
                <a:cxn ang="0">
                  <a:pos x="2" y="64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5" y="81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1" y="68"/>
                </a:cxn>
                <a:cxn ang="0">
                  <a:pos x="13" y="58"/>
                </a:cxn>
                <a:cxn ang="0">
                  <a:pos x="17" y="49"/>
                </a:cxn>
                <a:cxn ang="0">
                  <a:pos x="22" y="40"/>
                </a:cxn>
                <a:cxn ang="0">
                  <a:pos x="27" y="31"/>
                </a:cxn>
                <a:cxn ang="0">
                  <a:pos x="32" y="23"/>
                </a:cxn>
                <a:cxn ang="0">
                  <a:pos x="38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7" y="3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7" h="81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5" y="18"/>
                  </a:lnTo>
                  <a:lnTo>
                    <a:pt x="19" y="26"/>
                  </a:lnTo>
                  <a:lnTo>
                    <a:pt x="13" y="35"/>
                  </a:lnTo>
                  <a:lnTo>
                    <a:pt x="9" y="45"/>
                  </a:lnTo>
                  <a:lnTo>
                    <a:pt x="5" y="54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1" y="68"/>
                  </a:lnTo>
                  <a:lnTo>
                    <a:pt x="13" y="58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7" y="31"/>
                  </a:lnTo>
                  <a:lnTo>
                    <a:pt x="32" y="23"/>
                  </a:lnTo>
                  <a:lnTo>
                    <a:pt x="38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1073"/>
            <p:cNvSpPr/>
            <p:nvPr/>
          </p:nvSpPr>
          <p:spPr bwMode="auto">
            <a:xfrm>
              <a:off x="6423025" y="1782763"/>
              <a:ext cx="25400" cy="30163"/>
            </a:xfrm>
            <a:custGeom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9"/>
                </a:cxn>
                <a:cxn ang="0">
                  <a:pos x="25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9" y="34"/>
                </a:cxn>
                <a:cxn ang="0">
                  <a:pos x="5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5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5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6" y="40"/>
                </a:cxn>
                <a:cxn ang="0">
                  <a:pos x="21" y="33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31" y="21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7" y="6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9" y="34"/>
                  </a:lnTo>
                  <a:lnTo>
                    <a:pt x="5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1" y="21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1074"/>
            <p:cNvSpPr/>
            <p:nvPr/>
          </p:nvSpPr>
          <p:spPr bwMode="auto">
            <a:xfrm>
              <a:off x="6475413" y="1778000"/>
              <a:ext cx="26988" cy="34925"/>
            </a:xfrm>
            <a:custGeom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44" y="1"/>
                </a:cxn>
                <a:cxn ang="0">
                  <a:pos x="40" y="3"/>
                </a:cxn>
                <a:cxn ang="0">
                  <a:pos x="37" y="5"/>
                </a:cxn>
                <a:cxn ang="0">
                  <a:pos x="34" y="8"/>
                </a:cxn>
                <a:cxn ang="0">
                  <a:pos x="29" y="16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23" y="28"/>
                </a:cxn>
                <a:cxn ang="0">
                  <a:pos x="20" y="33"/>
                </a:cxn>
                <a:cxn ang="0">
                  <a:pos x="13" y="42"/>
                </a:cxn>
                <a:cxn ang="0">
                  <a:pos x="6" y="51"/>
                </a:cxn>
                <a:cxn ang="0">
                  <a:pos x="2" y="5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7" y="65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4" y="55"/>
                </a:cxn>
                <a:cxn ang="0">
                  <a:pos x="19" y="4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34" y="29"/>
                </a:cxn>
                <a:cxn ang="0">
                  <a:pos x="37" y="21"/>
                </a:cxn>
                <a:cxn ang="0">
                  <a:pos x="40" y="17"/>
                </a:cxn>
                <a:cxn ang="0">
                  <a:pos x="42" y="14"/>
                </a:cxn>
                <a:cxn ang="0">
                  <a:pos x="45" y="11"/>
                </a:cxn>
                <a:cxn ang="0">
                  <a:pos x="48" y="10"/>
                </a:cxn>
                <a:cxn ang="0">
                  <a:pos x="48" y="10"/>
                </a:cxn>
                <a:cxn ang="0">
                  <a:pos x="50" y="8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2" h="67">
                  <a:moveTo>
                    <a:pt x="48" y="0"/>
                  </a:moveTo>
                  <a:lnTo>
                    <a:pt x="48" y="0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8"/>
                  </a:lnTo>
                  <a:lnTo>
                    <a:pt x="29" y="1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3" y="28"/>
                  </a:lnTo>
                  <a:lnTo>
                    <a:pt x="20" y="33"/>
                  </a:lnTo>
                  <a:lnTo>
                    <a:pt x="13" y="42"/>
                  </a:lnTo>
                  <a:lnTo>
                    <a:pt x="6" y="51"/>
                  </a:lnTo>
                  <a:lnTo>
                    <a:pt x="2" y="5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55"/>
                  </a:lnTo>
                  <a:lnTo>
                    <a:pt x="19" y="4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4" y="29"/>
                  </a:lnTo>
                  <a:lnTo>
                    <a:pt x="37" y="21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5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1075"/>
            <p:cNvSpPr/>
            <p:nvPr/>
          </p:nvSpPr>
          <p:spPr bwMode="auto">
            <a:xfrm>
              <a:off x="6519863" y="1770063"/>
              <a:ext cx="25400" cy="38100"/>
            </a:xfrm>
            <a:custGeom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7" y="19"/>
                </a:cxn>
                <a:cxn ang="0">
                  <a:pos x="18" y="37"/>
                </a:cxn>
                <a:cxn ang="0">
                  <a:pos x="18" y="37"/>
                </a:cxn>
                <a:cxn ang="0">
                  <a:pos x="11" y="50"/>
                </a:cxn>
                <a:cxn ang="0">
                  <a:pos x="7" y="57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5" y="71"/>
                </a:cxn>
                <a:cxn ang="0">
                  <a:pos x="7" y="71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14" y="63"/>
                </a:cxn>
                <a:cxn ang="0">
                  <a:pos x="19" y="55"/>
                </a:cxn>
                <a:cxn ang="0">
                  <a:pos x="28" y="39"/>
                </a:cxn>
                <a:cxn ang="0">
                  <a:pos x="38" y="22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7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8" h="71">
                  <a:moveTo>
                    <a:pt x="39" y="2"/>
                  </a:moveTo>
                  <a:lnTo>
                    <a:pt x="39" y="2"/>
                  </a:lnTo>
                  <a:lnTo>
                    <a:pt x="27" y="1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4" y="63"/>
                  </a:lnTo>
                  <a:lnTo>
                    <a:pt x="19" y="55"/>
                  </a:lnTo>
                  <a:lnTo>
                    <a:pt x="28" y="39"/>
                  </a:lnTo>
                  <a:lnTo>
                    <a:pt x="38" y="22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1076"/>
            <p:cNvSpPr/>
            <p:nvPr/>
          </p:nvSpPr>
          <p:spPr bwMode="auto">
            <a:xfrm>
              <a:off x="6557963" y="1774825"/>
              <a:ext cx="28575" cy="30163"/>
            </a:xfrm>
            <a:custGeom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32" y="10"/>
                </a:cxn>
                <a:cxn ang="0">
                  <a:pos x="19" y="23"/>
                </a:cxn>
                <a:cxn ang="0">
                  <a:pos x="12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7"/>
                </a:cxn>
                <a:cxn ang="0">
                  <a:pos x="8" y="56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40"/>
                </a:cxn>
                <a:cxn ang="0">
                  <a:pos x="21" y="34"/>
                </a:cxn>
                <a:cxn ang="0">
                  <a:pos x="26" y="28"/>
                </a:cxn>
                <a:cxn ang="0">
                  <a:pos x="38" y="18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2" y="7"/>
                </a:cxn>
                <a:cxn ang="0">
                  <a:pos x="53" y="6"/>
                </a:cxn>
                <a:cxn ang="0">
                  <a:pos x="53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2" h="57">
                  <a:moveTo>
                    <a:pt x="45" y="1"/>
                  </a:moveTo>
                  <a:lnTo>
                    <a:pt x="45" y="1"/>
                  </a:lnTo>
                  <a:lnTo>
                    <a:pt x="32" y="10"/>
                  </a:lnTo>
                  <a:lnTo>
                    <a:pt x="19" y="23"/>
                  </a:lnTo>
                  <a:lnTo>
                    <a:pt x="12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6" y="28"/>
                  </a:lnTo>
                  <a:lnTo>
                    <a:pt x="38" y="18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3" y="6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1077"/>
            <p:cNvSpPr/>
            <p:nvPr/>
          </p:nvSpPr>
          <p:spPr bwMode="auto">
            <a:xfrm>
              <a:off x="6600825" y="1774825"/>
              <a:ext cx="20638" cy="30163"/>
            </a:xfrm>
            <a:custGeom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5" y="7"/>
                </a:cxn>
                <a:cxn ang="0">
                  <a:pos x="20" y="12"/>
                </a:cxn>
                <a:cxn ang="0">
                  <a:pos x="16" y="17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9" y="28"/>
                </a:cxn>
                <a:cxn ang="0">
                  <a:pos x="7" y="35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6"/>
                </a:cxn>
                <a:cxn ang="0">
                  <a:pos x="3" y="57"/>
                </a:cxn>
                <a:cxn ang="0">
                  <a:pos x="4" y="58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11" y="50"/>
                </a:cxn>
                <a:cxn ang="0">
                  <a:pos x="13" y="44"/>
                </a:cxn>
                <a:cxn ang="0">
                  <a:pos x="15" y="37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2" y="25"/>
                </a:cxn>
                <a:cxn ang="0">
                  <a:pos x="27" y="19"/>
                </a:cxn>
                <a:cxn ang="0">
                  <a:pos x="32" y="13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37" h="57">
                  <a:moveTo>
                    <a:pt x="29" y="3"/>
                  </a:moveTo>
                  <a:lnTo>
                    <a:pt x="29" y="3"/>
                  </a:lnTo>
                  <a:lnTo>
                    <a:pt x="25" y="7"/>
                  </a:lnTo>
                  <a:lnTo>
                    <a:pt x="20" y="12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50"/>
                  </a:lnTo>
                  <a:lnTo>
                    <a:pt x="13" y="44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2" y="25"/>
                  </a:lnTo>
                  <a:lnTo>
                    <a:pt x="27" y="19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1078"/>
            <p:cNvSpPr/>
            <p:nvPr/>
          </p:nvSpPr>
          <p:spPr bwMode="auto">
            <a:xfrm>
              <a:off x="6638925" y="1774825"/>
              <a:ext cx="17463" cy="33338"/>
            </a:xfrm>
            <a:custGeom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3" y="17"/>
                </a:cxn>
                <a:cxn ang="0">
                  <a:pos x="22" y="21"/>
                </a:cxn>
                <a:cxn ang="0">
                  <a:pos x="18" y="26"/>
                </a:cxn>
                <a:cxn ang="0">
                  <a:pos x="13" y="32"/>
                </a:cxn>
                <a:cxn ang="0">
                  <a:pos x="13" y="32"/>
                </a:cxn>
                <a:cxn ang="0">
                  <a:pos x="10" y="37"/>
                </a:cxn>
                <a:cxn ang="0">
                  <a:pos x="6" y="44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3" y="61"/>
                </a:cxn>
                <a:cxn ang="0">
                  <a:pos x="5" y="62"/>
                </a:cxn>
                <a:cxn ang="0">
                  <a:pos x="6" y="62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5"/>
                </a:cxn>
                <a:cxn ang="0">
                  <a:pos x="22" y="37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30" y="24"/>
                </a:cxn>
                <a:cxn ang="0">
                  <a:pos x="33" y="18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34" h="62">
                  <a:moveTo>
                    <a:pt x="33" y="4"/>
                  </a:move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22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5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0" y="24"/>
                  </a:lnTo>
                  <a:lnTo>
                    <a:pt x="33" y="18"/>
                  </a:lnTo>
                  <a:lnTo>
                    <a:pt x="34" y="11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1079"/>
            <p:cNvSpPr/>
            <p:nvPr/>
          </p:nvSpPr>
          <p:spPr bwMode="auto">
            <a:xfrm>
              <a:off x="6681788" y="1774825"/>
              <a:ext cx="22225" cy="38100"/>
            </a:xfrm>
            <a:custGeom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26" y="19"/>
                </a:cxn>
                <a:cxn ang="0">
                  <a:pos x="18" y="33"/>
                </a:cxn>
                <a:cxn ang="0">
                  <a:pos x="9" y="49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3" y="69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8" y="53"/>
                </a:cxn>
                <a:cxn ang="0">
                  <a:pos x="27" y="37"/>
                </a:cxn>
                <a:cxn ang="0">
                  <a:pos x="35" y="22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4" h="71">
                  <a:moveTo>
                    <a:pt x="34" y="3"/>
                  </a:moveTo>
                  <a:lnTo>
                    <a:pt x="34" y="3"/>
                  </a:lnTo>
                  <a:lnTo>
                    <a:pt x="26" y="19"/>
                  </a:lnTo>
                  <a:lnTo>
                    <a:pt x="18" y="33"/>
                  </a:lnTo>
                  <a:lnTo>
                    <a:pt x="9" y="49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69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8" y="53"/>
                  </a:lnTo>
                  <a:lnTo>
                    <a:pt x="27" y="37"/>
                  </a:lnTo>
                  <a:lnTo>
                    <a:pt x="35" y="22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1080"/>
            <p:cNvSpPr/>
            <p:nvPr/>
          </p:nvSpPr>
          <p:spPr bwMode="auto">
            <a:xfrm>
              <a:off x="6291263" y="1112838"/>
              <a:ext cx="22225" cy="28575"/>
            </a:xfrm>
            <a:custGeom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30" y="5"/>
                </a:cxn>
                <a:cxn ang="0">
                  <a:pos x="26" y="10"/>
                </a:cxn>
                <a:cxn ang="0">
                  <a:pos x="18" y="22"/>
                </a:cxn>
                <a:cxn ang="0">
                  <a:pos x="11" y="33"/>
                </a:cxn>
                <a:cxn ang="0">
                  <a:pos x="6" y="39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3"/>
                </a:cxn>
                <a:cxn ang="0">
                  <a:pos x="6" y="52"/>
                </a:cxn>
                <a:cxn ang="0">
                  <a:pos x="8" y="51"/>
                </a:cxn>
                <a:cxn ang="0">
                  <a:pos x="8" y="51"/>
                </a:cxn>
                <a:cxn ang="0">
                  <a:pos x="13" y="46"/>
                </a:cxn>
                <a:cxn ang="0">
                  <a:pos x="17" y="40"/>
                </a:cxn>
                <a:cxn ang="0">
                  <a:pos x="23" y="29"/>
                </a:cxn>
                <a:cxn ang="0">
                  <a:pos x="31" y="18"/>
                </a:cxn>
                <a:cxn ang="0">
                  <a:pos x="35" y="13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2" y="7"/>
                </a:cxn>
                <a:cxn ang="0">
                  <a:pos x="43" y="5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3" h="52">
                  <a:moveTo>
                    <a:pt x="35" y="1"/>
                  </a:moveTo>
                  <a:lnTo>
                    <a:pt x="35" y="1"/>
                  </a:lnTo>
                  <a:lnTo>
                    <a:pt x="30" y="5"/>
                  </a:lnTo>
                  <a:lnTo>
                    <a:pt x="26" y="10"/>
                  </a:lnTo>
                  <a:lnTo>
                    <a:pt x="18" y="22"/>
                  </a:lnTo>
                  <a:lnTo>
                    <a:pt x="11" y="33"/>
                  </a:lnTo>
                  <a:lnTo>
                    <a:pt x="6" y="39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6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6"/>
                  </a:lnTo>
                  <a:lnTo>
                    <a:pt x="17" y="40"/>
                  </a:lnTo>
                  <a:lnTo>
                    <a:pt x="23" y="29"/>
                  </a:lnTo>
                  <a:lnTo>
                    <a:pt x="31" y="18"/>
                  </a:lnTo>
                  <a:lnTo>
                    <a:pt x="35" y="13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1081"/>
            <p:cNvSpPr/>
            <p:nvPr/>
          </p:nvSpPr>
          <p:spPr bwMode="auto">
            <a:xfrm>
              <a:off x="6291263" y="1147763"/>
              <a:ext cx="34925" cy="36513"/>
            </a:xfrm>
            <a:custGeom>
              <a:cxnLst>
                <a:cxn ang="0">
                  <a:pos x="5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6" y="67"/>
                </a:cxn>
                <a:cxn ang="0">
                  <a:pos x="8" y="66"/>
                </a:cxn>
                <a:cxn ang="0">
                  <a:pos x="65" y="9"/>
                </a:cxn>
                <a:cxn ang="0">
                  <a:pos x="65" y="9"/>
                </a:cxn>
                <a:cxn ang="0">
                  <a:pos x="66" y="7"/>
                </a:cxn>
                <a:cxn ang="0">
                  <a:pos x="66" y="6"/>
                </a:cxn>
                <a:cxn ang="0">
                  <a:pos x="66" y="3"/>
                </a:cxn>
                <a:cxn ang="0">
                  <a:pos x="65" y="2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6" h="68">
                  <a:moveTo>
                    <a:pt x="58" y="2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6" y="7"/>
                  </a:lnTo>
                  <a:lnTo>
                    <a:pt x="66" y="6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1082"/>
            <p:cNvSpPr/>
            <p:nvPr/>
          </p:nvSpPr>
          <p:spPr bwMode="auto">
            <a:xfrm>
              <a:off x="6286500" y="1211263"/>
              <a:ext cx="23813" cy="30163"/>
            </a:xfrm>
            <a:custGeom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5" y="3"/>
                </a:cxn>
                <a:cxn ang="0">
                  <a:pos x="31" y="6"/>
                </a:cxn>
                <a:cxn ang="0">
                  <a:pos x="27" y="10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17" y="24"/>
                </a:cxn>
                <a:cxn ang="0">
                  <a:pos x="11" y="33"/>
                </a:cxn>
                <a:cxn ang="0">
                  <a:pos x="6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5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5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2" y="47"/>
                </a:cxn>
                <a:cxn ang="0">
                  <a:pos x="16" y="41"/>
                </a:cxn>
                <a:cxn ang="0">
                  <a:pos x="16" y="41"/>
                </a:cxn>
                <a:cxn ang="0">
                  <a:pos x="23" y="33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32" y="20"/>
                </a:cxn>
                <a:cxn ang="0">
                  <a:pos x="35" y="16"/>
                </a:cxn>
                <a:cxn ang="0">
                  <a:pos x="38" y="12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6" h="57">
                  <a:moveTo>
                    <a:pt x="41" y="0"/>
                  </a:moveTo>
                  <a:lnTo>
                    <a:pt x="41" y="0"/>
                  </a:lnTo>
                  <a:lnTo>
                    <a:pt x="35" y="3"/>
                  </a:lnTo>
                  <a:lnTo>
                    <a:pt x="31" y="6"/>
                  </a:lnTo>
                  <a:lnTo>
                    <a:pt x="27" y="1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17" y="24"/>
                  </a:lnTo>
                  <a:lnTo>
                    <a:pt x="11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47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2" y="20"/>
                  </a:lnTo>
                  <a:lnTo>
                    <a:pt x="35" y="16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1083"/>
            <p:cNvSpPr/>
            <p:nvPr/>
          </p:nvSpPr>
          <p:spPr bwMode="auto">
            <a:xfrm>
              <a:off x="6288088" y="1258888"/>
              <a:ext cx="28575" cy="39688"/>
            </a:xfrm>
            <a:custGeom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6" y="5"/>
                </a:cxn>
                <a:cxn ang="0">
                  <a:pos x="33" y="7"/>
                </a:cxn>
                <a:cxn ang="0">
                  <a:pos x="29" y="14"/>
                </a:cxn>
                <a:cxn ang="0">
                  <a:pos x="25" y="21"/>
                </a:cxn>
                <a:cxn ang="0">
                  <a:pos x="25" y="21"/>
                </a:cxn>
                <a:cxn ang="0">
                  <a:pos x="18" y="34"/>
                </a:cxn>
                <a:cxn ang="0">
                  <a:pos x="11" y="45"/>
                </a:cxn>
                <a:cxn ang="0">
                  <a:pos x="5" y="57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4"/>
                </a:cxn>
                <a:cxn ang="0">
                  <a:pos x="2" y="75"/>
                </a:cxn>
                <a:cxn ang="0">
                  <a:pos x="4" y="75"/>
                </a:cxn>
                <a:cxn ang="0">
                  <a:pos x="5" y="76"/>
                </a:cxn>
                <a:cxn ang="0">
                  <a:pos x="7" y="75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9" y="72"/>
                </a:cxn>
                <a:cxn ang="0">
                  <a:pos x="12" y="64"/>
                </a:cxn>
                <a:cxn ang="0">
                  <a:pos x="16" y="56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8" y="33"/>
                </a:cxn>
                <a:cxn ang="0">
                  <a:pos x="33" y="22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11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50" y="9"/>
                </a:cxn>
                <a:cxn ang="0">
                  <a:pos x="51" y="8"/>
                </a:cxn>
                <a:cxn ang="0">
                  <a:pos x="53" y="4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2" h="76">
                  <a:moveTo>
                    <a:pt x="48" y="0"/>
                  </a:moveTo>
                  <a:lnTo>
                    <a:pt x="48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9" y="14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18" y="34"/>
                  </a:lnTo>
                  <a:lnTo>
                    <a:pt x="11" y="45"/>
                  </a:lnTo>
                  <a:lnTo>
                    <a:pt x="5" y="5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6" y="56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3"/>
                  </a:lnTo>
                  <a:lnTo>
                    <a:pt x="33" y="22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1084"/>
            <p:cNvSpPr/>
            <p:nvPr/>
          </p:nvSpPr>
          <p:spPr bwMode="auto">
            <a:xfrm>
              <a:off x="6288088" y="1304925"/>
              <a:ext cx="28575" cy="36513"/>
            </a:xfrm>
            <a:custGeom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38" y="8"/>
                </a:cxn>
                <a:cxn ang="0">
                  <a:pos x="32" y="15"/>
                </a:cxn>
                <a:cxn ang="0">
                  <a:pos x="21" y="31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29" y="37"/>
                </a:cxn>
                <a:cxn ang="0">
                  <a:pos x="39" y="21"/>
                </a:cxn>
                <a:cxn ang="0">
                  <a:pos x="45" y="14"/>
                </a:cxn>
                <a:cxn ang="0">
                  <a:pos x="51" y="8"/>
                </a:cxn>
                <a:cxn ang="0">
                  <a:pos x="51" y="8"/>
                </a:cxn>
                <a:cxn ang="0">
                  <a:pos x="52" y="6"/>
                </a:cxn>
                <a:cxn ang="0">
                  <a:pos x="53" y="4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2" h="71">
                  <a:moveTo>
                    <a:pt x="45" y="1"/>
                  </a:moveTo>
                  <a:lnTo>
                    <a:pt x="45" y="1"/>
                  </a:lnTo>
                  <a:lnTo>
                    <a:pt x="38" y="8"/>
                  </a:lnTo>
                  <a:lnTo>
                    <a:pt x="32" y="15"/>
                  </a:lnTo>
                  <a:lnTo>
                    <a:pt x="21" y="31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29" y="37"/>
                  </a:lnTo>
                  <a:lnTo>
                    <a:pt x="39" y="21"/>
                  </a:lnTo>
                  <a:lnTo>
                    <a:pt x="45" y="14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6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1085"/>
            <p:cNvSpPr/>
            <p:nvPr/>
          </p:nvSpPr>
          <p:spPr bwMode="auto">
            <a:xfrm>
              <a:off x="6338888" y="1304925"/>
              <a:ext cx="28575" cy="38100"/>
            </a:xfrm>
            <a:custGeom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1"/>
                </a:cxn>
                <a:cxn ang="0">
                  <a:pos x="30" y="19"/>
                </a:cxn>
                <a:cxn ang="0">
                  <a:pos x="23" y="28"/>
                </a:cxn>
                <a:cxn ang="0">
                  <a:pos x="17" y="36"/>
                </a:cxn>
                <a:cxn ang="0">
                  <a:pos x="17" y="36"/>
                </a:cxn>
                <a:cxn ang="0">
                  <a:pos x="9" y="49"/>
                </a:cxn>
                <a:cxn ang="0">
                  <a:pos x="4" y="57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3" y="73"/>
                </a:cxn>
                <a:cxn ang="0">
                  <a:pos x="6" y="74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0" y="71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1" y="65"/>
                </a:cxn>
                <a:cxn ang="0">
                  <a:pos x="13" y="61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32" y="30"/>
                </a:cxn>
                <a:cxn ang="0">
                  <a:pos x="40" y="23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2" h="74">
                  <a:moveTo>
                    <a:pt x="44" y="2"/>
                  </a:moveTo>
                  <a:lnTo>
                    <a:pt x="44" y="2"/>
                  </a:lnTo>
                  <a:lnTo>
                    <a:pt x="38" y="11"/>
                  </a:lnTo>
                  <a:lnTo>
                    <a:pt x="30" y="19"/>
                  </a:lnTo>
                  <a:lnTo>
                    <a:pt x="23" y="28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9" y="49"/>
                  </a:lnTo>
                  <a:lnTo>
                    <a:pt x="4" y="57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1" y="65"/>
                  </a:lnTo>
                  <a:lnTo>
                    <a:pt x="13" y="61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2" y="30"/>
                  </a:lnTo>
                  <a:lnTo>
                    <a:pt x="40" y="23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1086"/>
            <p:cNvSpPr/>
            <p:nvPr/>
          </p:nvSpPr>
          <p:spPr bwMode="auto">
            <a:xfrm>
              <a:off x="6380163" y="1311275"/>
              <a:ext cx="19050" cy="33338"/>
            </a:xfrm>
            <a:custGeom>
              <a:cxnLst>
                <a:cxn ang="0">
                  <a:pos x="28" y="3"/>
                </a:cxn>
                <a:cxn ang="0">
                  <a:pos x="28" y="3"/>
                </a:cxn>
                <a:cxn ang="0">
                  <a:pos x="27" y="7"/>
                </a:cxn>
                <a:cxn ang="0">
                  <a:pos x="24" y="11"/>
                </a:cxn>
                <a:cxn ang="0">
                  <a:pos x="22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9" y="41"/>
                </a:cxn>
                <a:cxn ang="0">
                  <a:pos x="5" y="48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4" y="61"/>
                </a:cxn>
                <a:cxn ang="0">
                  <a:pos x="6" y="61"/>
                </a:cxn>
                <a:cxn ang="0">
                  <a:pos x="7" y="60"/>
                </a:cxn>
                <a:cxn ang="0">
                  <a:pos x="7" y="60"/>
                </a:cxn>
                <a:cxn ang="0">
                  <a:pos x="11" y="55"/>
                </a:cxn>
                <a:cxn ang="0">
                  <a:pos x="16" y="49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5" y="27"/>
                </a:cxn>
                <a:cxn ang="0">
                  <a:pos x="27" y="23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34" y="14"/>
                </a:cxn>
                <a:cxn ang="0">
                  <a:pos x="36" y="10"/>
                </a:cxn>
                <a:cxn ang="0">
                  <a:pos x="37" y="5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37" h="61">
                  <a:moveTo>
                    <a:pt x="28" y="3"/>
                  </a:moveTo>
                  <a:lnTo>
                    <a:pt x="28" y="3"/>
                  </a:lnTo>
                  <a:lnTo>
                    <a:pt x="27" y="7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27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4" y="14"/>
                  </a:lnTo>
                  <a:lnTo>
                    <a:pt x="36" y="10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1087"/>
            <p:cNvSpPr/>
            <p:nvPr/>
          </p:nvSpPr>
          <p:spPr bwMode="auto">
            <a:xfrm>
              <a:off x="6423025" y="1314450"/>
              <a:ext cx="23813" cy="30163"/>
            </a:xfrm>
            <a:custGeom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8" y="13"/>
                </a:cxn>
                <a:cxn ang="0">
                  <a:pos x="17" y="25"/>
                </a:cxn>
                <a:cxn ang="0">
                  <a:pos x="8" y="3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2" y="57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16" y="43"/>
                </a:cxn>
                <a:cxn ang="0">
                  <a:pos x="25" y="30"/>
                </a:cxn>
                <a:cxn ang="0">
                  <a:pos x="35" y="1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7" y="6"/>
                </a:cxn>
                <a:cxn ang="0">
                  <a:pos x="47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7" h="57">
                  <a:moveTo>
                    <a:pt x="39" y="2"/>
                  </a:moveTo>
                  <a:lnTo>
                    <a:pt x="39" y="2"/>
                  </a:lnTo>
                  <a:lnTo>
                    <a:pt x="28" y="13"/>
                  </a:lnTo>
                  <a:lnTo>
                    <a:pt x="17" y="25"/>
                  </a:lnTo>
                  <a:lnTo>
                    <a:pt x="8" y="3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6" y="43"/>
                  </a:lnTo>
                  <a:lnTo>
                    <a:pt x="25" y="30"/>
                  </a:lnTo>
                  <a:lnTo>
                    <a:pt x="35" y="1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1088"/>
            <p:cNvSpPr/>
            <p:nvPr/>
          </p:nvSpPr>
          <p:spPr bwMode="auto">
            <a:xfrm>
              <a:off x="6472238" y="1319213"/>
              <a:ext cx="17463" cy="30163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16" y="3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2" y="48"/>
                </a:cxn>
                <a:cxn ang="0">
                  <a:pos x="1" y="49"/>
                </a:cxn>
                <a:cxn ang="0">
                  <a:pos x="0" y="52"/>
                </a:cxn>
                <a:cxn ang="0">
                  <a:pos x="1" y="54"/>
                </a:cxn>
                <a:cxn ang="0">
                  <a:pos x="2" y="55"/>
                </a:cxn>
                <a:cxn ang="0">
                  <a:pos x="3" y="56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0" y="43"/>
                </a:cxn>
                <a:cxn ang="0">
                  <a:pos x="25" y="38"/>
                </a:cxn>
                <a:cxn ang="0">
                  <a:pos x="29" y="31"/>
                </a:cxn>
                <a:cxn ang="0">
                  <a:pos x="29" y="31"/>
                </a:cxn>
                <a:cxn ang="0">
                  <a:pos x="31" y="25"/>
                </a:cxn>
                <a:cxn ang="0">
                  <a:pos x="33" y="17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57">
                  <a:moveTo>
                    <a:pt x="24" y="4"/>
                  </a:moveTo>
                  <a:lnTo>
                    <a:pt x="24" y="4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3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0" y="43"/>
                  </a:lnTo>
                  <a:lnTo>
                    <a:pt x="25" y="38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25"/>
                  </a:lnTo>
                  <a:lnTo>
                    <a:pt x="33" y="1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1089"/>
            <p:cNvSpPr/>
            <p:nvPr/>
          </p:nvSpPr>
          <p:spPr bwMode="auto">
            <a:xfrm>
              <a:off x="6526213" y="1311275"/>
              <a:ext cx="23813" cy="30163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7" y="7"/>
                </a:cxn>
                <a:cxn ang="0">
                  <a:pos x="36" y="11"/>
                </a:cxn>
                <a:cxn ang="0">
                  <a:pos x="32" y="14"/>
                </a:cxn>
                <a:cxn ang="0">
                  <a:pos x="28" y="17"/>
                </a:cxn>
                <a:cxn ang="0">
                  <a:pos x="24" y="21"/>
                </a:cxn>
                <a:cxn ang="0">
                  <a:pos x="24" y="21"/>
                </a:cxn>
                <a:cxn ang="0">
                  <a:pos x="19" y="29"/>
                </a:cxn>
                <a:cxn ang="0">
                  <a:pos x="13" y="35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8" y="32"/>
                </a:cxn>
                <a:cxn ang="0">
                  <a:pos x="30" y="29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38" y="21"/>
                </a:cxn>
                <a:cxn ang="0">
                  <a:pos x="42" y="17"/>
                </a:cxn>
                <a:cxn ang="0">
                  <a:pos x="45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57">
                  <a:moveTo>
                    <a:pt x="37" y="4"/>
                  </a:moveTo>
                  <a:lnTo>
                    <a:pt x="37" y="4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2" y="14"/>
                  </a:lnTo>
                  <a:lnTo>
                    <a:pt x="28" y="17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19" y="29"/>
                  </a:lnTo>
                  <a:lnTo>
                    <a:pt x="13" y="35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8" y="32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8" y="21"/>
                  </a:lnTo>
                  <a:lnTo>
                    <a:pt x="42" y="17"/>
                  </a:lnTo>
                  <a:lnTo>
                    <a:pt x="45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1090"/>
            <p:cNvSpPr/>
            <p:nvPr/>
          </p:nvSpPr>
          <p:spPr bwMode="auto">
            <a:xfrm>
              <a:off x="6578600" y="1309688"/>
              <a:ext cx="20638" cy="31750"/>
            </a:xfrm>
            <a:custGeom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2"/>
                </a:cxn>
                <a:cxn ang="0">
                  <a:pos x="26" y="20"/>
                </a:cxn>
                <a:cxn ang="0">
                  <a:pos x="24" y="26"/>
                </a:cxn>
                <a:cxn ang="0">
                  <a:pos x="20" y="32"/>
                </a:cxn>
                <a:cxn ang="0">
                  <a:pos x="12" y="44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6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3" y="61"/>
                </a:cxn>
                <a:cxn ang="0">
                  <a:pos x="5" y="62"/>
                </a:cxn>
                <a:cxn ang="0">
                  <a:pos x="6" y="62"/>
                </a:cxn>
                <a:cxn ang="0">
                  <a:pos x="9" y="60"/>
                </a:cxn>
                <a:cxn ang="0">
                  <a:pos x="9" y="60"/>
                </a:cxn>
                <a:cxn ang="0">
                  <a:pos x="20" y="49"/>
                </a:cxn>
                <a:cxn ang="0">
                  <a:pos x="25" y="43"/>
                </a:cxn>
                <a:cxn ang="0">
                  <a:pos x="29" y="35"/>
                </a:cxn>
                <a:cxn ang="0">
                  <a:pos x="32" y="29"/>
                </a:cxn>
                <a:cxn ang="0">
                  <a:pos x="35" y="21"/>
                </a:cxn>
                <a:cxn ang="0">
                  <a:pos x="38" y="14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9" h="62">
                  <a:moveTo>
                    <a:pt x="29" y="5"/>
                  </a:moveTo>
                  <a:lnTo>
                    <a:pt x="29" y="5"/>
                  </a:lnTo>
                  <a:lnTo>
                    <a:pt x="28" y="12"/>
                  </a:lnTo>
                  <a:lnTo>
                    <a:pt x="26" y="20"/>
                  </a:lnTo>
                  <a:lnTo>
                    <a:pt x="24" y="26"/>
                  </a:lnTo>
                  <a:lnTo>
                    <a:pt x="20" y="32"/>
                  </a:lnTo>
                  <a:lnTo>
                    <a:pt x="12" y="4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20" y="49"/>
                  </a:lnTo>
                  <a:lnTo>
                    <a:pt x="25" y="43"/>
                  </a:lnTo>
                  <a:lnTo>
                    <a:pt x="29" y="35"/>
                  </a:lnTo>
                  <a:lnTo>
                    <a:pt x="32" y="29"/>
                  </a:lnTo>
                  <a:lnTo>
                    <a:pt x="35" y="21"/>
                  </a:lnTo>
                  <a:lnTo>
                    <a:pt x="38" y="1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1091"/>
            <p:cNvSpPr/>
            <p:nvPr/>
          </p:nvSpPr>
          <p:spPr bwMode="auto">
            <a:xfrm>
              <a:off x="6626225" y="1314450"/>
              <a:ext cx="22225" cy="30163"/>
            </a:xfrm>
            <a:custGeom>
              <a:cxnLst>
                <a:cxn ang="0">
                  <a:pos x="34" y="6"/>
                </a:cxn>
                <a:cxn ang="0">
                  <a:pos x="34" y="6"/>
                </a:cxn>
                <a:cxn ang="0">
                  <a:pos x="33" y="13"/>
                </a:cxn>
                <a:cxn ang="0">
                  <a:pos x="29" y="19"/>
                </a:cxn>
                <a:cxn ang="0">
                  <a:pos x="24" y="25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11" y="41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1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6" y="57"/>
                </a:cxn>
                <a:cxn ang="0">
                  <a:pos x="8" y="57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20" y="46"/>
                </a:cxn>
                <a:cxn ang="0">
                  <a:pos x="30" y="34"/>
                </a:cxn>
                <a:cxn ang="0">
                  <a:pos x="36" y="27"/>
                </a:cxn>
                <a:cxn ang="0">
                  <a:pos x="40" y="20"/>
                </a:cxn>
                <a:cxn ang="0">
                  <a:pos x="42" y="13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44" h="57">
                  <a:moveTo>
                    <a:pt x="34" y="6"/>
                  </a:moveTo>
                  <a:lnTo>
                    <a:pt x="34" y="6"/>
                  </a:lnTo>
                  <a:lnTo>
                    <a:pt x="33" y="13"/>
                  </a:lnTo>
                  <a:lnTo>
                    <a:pt x="29" y="19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1" y="41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20" y="46"/>
                  </a:lnTo>
                  <a:lnTo>
                    <a:pt x="30" y="34"/>
                  </a:lnTo>
                  <a:lnTo>
                    <a:pt x="36" y="27"/>
                  </a:lnTo>
                  <a:lnTo>
                    <a:pt x="40" y="20"/>
                  </a:lnTo>
                  <a:lnTo>
                    <a:pt x="42" y="13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1092"/>
            <p:cNvSpPr/>
            <p:nvPr/>
          </p:nvSpPr>
          <p:spPr bwMode="auto">
            <a:xfrm>
              <a:off x="6665913" y="1317625"/>
              <a:ext cx="20638" cy="26988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7"/>
                </a:cxn>
                <a:cxn ang="0">
                  <a:pos x="27" y="8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15" y="29"/>
                </a:cxn>
                <a:cxn ang="0">
                  <a:pos x="10" y="34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49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1"/>
                </a:cxn>
                <a:cxn ang="0">
                  <a:pos x="6" y="51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15" y="43"/>
                </a:cxn>
                <a:cxn ang="0">
                  <a:pos x="22" y="35"/>
                </a:cxn>
                <a:cxn ang="0">
                  <a:pos x="27" y="27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7" y="9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37" h="51">
                  <a:moveTo>
                    <a:pt x="37" y="4"/>
                  </a:moveTo>
                  <a:lnTo>
                    <a:pt x="37" y="4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5" y="29"/>
                  </a:lnTo>
                  <a:lnTo>
                    <a:pt x="10" y="34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15" y="43"/>
                  </a:lnTo>
                  <a:lnTo>
                    <a:pt x="22" y="35"/>
                  </a:lnTo>
                  <a:lnTo>
                    <a:pt x="27" y="2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5" y="15"/>
                  </a:lnTo>
                  <a:lnTo>
                    <a:pt x="36" y="12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1093"/>
            <p:cNvSpPr/>
            <p:nvPr/>
          </p:nvSpPr>
          <p:spPr bwMode="auto">
            <a:xfrm>
              <a:off x="6708775" y="1319213"/>
              <a:ext cx="12700" cy="22225"/>
            </a:xfrm>
            <a:custGeom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7" y="19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1" y="41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6" y="43"/>
                </a:cxn>
                <a:cxn ang="0">
                  <a:pos x="7" y="42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5" y="24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3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24" h="43">
                  <a:moveTo>
                    <a:pt x="14" y="3"/>
                  </a:moveTo>
                  <a:lnTo>
                    <a:pt x="14" y="3"/>
                  </a:lnTo>
                  <a:lnTo>
                    <a:pt x="7" y="1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5" y="24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1094"/>
            <p:cNvSpPr/>
            <p:nvPr/>
          </p:nvSpPr>
          <p:spPr bwMode="auto">
            <a:xfrm>
              <a:off x="6178550" y="1379538"/>
              <a:ext cx="30163" cy="34925"/>
            </a:xfrm>
            <a:custGeom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5" y="14"/>
                </a:cxn>
                <a:cxn ang="0">
                  <a:pos x="20" y="27"/>
                </a:cxn>
                <a:cxn ang="0">
                  <a:pos x="13" y="34"/>
                </a:cxn>
                <a:cxn ang="0">
                  <a:pos x="8" y="42"/>
                </a:cxn>
                <a:cxn ang="0">
                  <a:pos x="4" y="51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9" y="62"/>
                </a:cxn>
                <a:cxn ang="0">
                  <a:pos x="9" y="62"/>
                </a:cxn>
                <a:cxn ang="0">
                  <a:pos x="12" y="54"/>
                </a:cxn>
                <a:cxn ang="0">
                  <a:pos x="16" y="46"/>
                </a:cxn>
                <a:cxn ang="0">
                  <a:pos x="22" y="39"/>
                </a:cxn>
                <a:cxn ang="0">
                  <a:pos x="29" y="32"/>
                </a:cxn>
                <a:cxn ang="0">
                  <a:pos x="42" y="19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6">
                  <a:moveTo>
                    <a:pt x="49" y="1"/>
                  </a:moveTo>
                  <a:lnTo>
                    <a:pt x="49" y="1"/>
                  </a:lnTo>
                  <a:lnTo>
                    <a:pt x="35" y="14"/>
                  </a:lnTo>
                  <a:lnTo>
                    <a:pt x="20" y="27"/>
                  </a:lnTo>
                  <a:lnTo>
                    <a:pt x="13" y="34"/>
                  </a:lnTo>
                  <a:lnTo>
                    <a:pt x="8" y="42"/>
                  </a:lnTo>
                  <a:lnTo>
                    <a:pt x="4" y="5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2" y="54"/>
                  </a:lnTo>
                  <a:lnTo>
                    <a:pt x="16" y="46"/>
                  </a:lnTo>
                  <a:lnTo>
                    <a:pt x="22" y="39"/>
                  </a:lnTo>
                  <a:lnTo>
                    <a:pt x="29" y="32"/>
                  </a:lnTo>
                  <a:lnTo>
                    <a:pt x="42" y="19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1095"/>
            <p:cNvSpPr/>
            <p:nvPr/>
          </p:nvSpPr>
          <p:spPr bwMode="auto">
            <a:xfrm>
              <a:off x="6175375" y="1414463"/>
              <a:ext cx="39688" cy="50800"/>
            </a:xfrm>
            <a:custGeom>
              <a:cxnLst>
                <a:cxn ang="0">
                  <a:pos x="67" y="3"/>
                </a:cxn>
                <a:cxn ang="0">
                  <a:pos x="67" y="3"/>
                </a:cxn>
                <a:cxn ang="0">
                  <a:pos x="64" y="10"/>
                </a:cxn>
                <a:cxn ang="0">
                  <a:pos x="60" y="16"/>
                </a:cxn>
                <a:cxn ang="0">
                  <a:pos x="51" y="27"/>
                </a:cxn>
                <a:cxn ang="0">
                  <a:pos x="41" y="3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16" y="68"/>
                </a:cxn>
                <a:cxn ang="0">
                  <a:pos x="8" y="7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3" y="94"/>
                </a:cxn>
                <a:cxn ang="0">
                  <a:pos x="6" y="94"/>
                </a:cxn>
                <a:cxn ang="0">
                  <a:pos x="8" y="94"/>
                </a:cxn>
                <a:cxn ang="0">
                  <a:pos x="9" y="92"/>
                </a:cxn>
                <a:cxn ang="0">
                  <a:pos x="9" y="92"/>
                </a:cxn>
                <a:cxn ang="0">
                  <a:pos x="17" y="82"/>
                </a:cxn>
                <a:cxn ang="0">
                  <a:pos x="26" y="72"/>
                </a:cxn>
                <a:cxn ang="0">
                  <a:pos x="43" y="50"/>
                </a:cxn>
                <a:cxn ang="0">
                  <a:pos x="43" y="50"/>
                </a:cxn>
                <a:cxn ang="0">
                  <a:pos x="52" y="39"/>
                </a:cxn>
                <a:cxn ang="0">
                  <a:pos x="62" y="29"/>
                </a:cxn>
                <a:cxn ang="0">
                  <a:pos x="70" y="19"/>
                </a:cxn>
                <a:cxn ang="0">
                  <a:pos x="73" y="13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6" y="2"/>
                </a:cxn>
                <a:cxn ang="0">
                  <a:pos x="75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8" y="2"/>
                </a:cxn>
                <a:cxn ang="0">
                  <a:pos x="67" y="3"/>
                </a:cxn>
                <a:cxn ang="0">
                  <a:pos x="67" y="3"/>
                </a:cxn>
              </a:cxnLst>
              <a:rect l="0" t="0" r="r" b="b"/>
              <a:pathLst>
                <a:path w="76" h="94">
                  <a:moveTo>
                    <a:pt x="67" y="3"/>
                  </a:moveTo>
                  <a:lnTo>
                    <a:pt x="67" y="3"/>
                  </a:lnTo>
                  <a:lnTo>
                    <a:pt x="64" y="10"/>
                  </a:lnTo>
                  <a:lnTo>
                    <a:pt x="60" y="16"/>
                  </a:lnTo>
                  <a:lnTo>
                    <a:pt x="51" y="27"/>
                  </a:lnTo>
                  <a:lnTo>
                    <a:pt x="41" y="3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16" y="68"/>
                  </a:lnTo>
                  <a:lnTo>
                    <a:pt x="8" y="7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3" y="94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26" y="7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52" y="39"/>
                  </a:lnTo>
                  <a:lnTo>
                    <a:pt x="62" y="29"/>
                  </a:lnTo>
                  <a:lnTo>
                    <a:pt x="70" y="19"/>
                  </a:lnTo>
                  <a:lnTo>
                    <a:pt x="73" y="13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6" y="2"/>
                  </a:lnTo>
                  <a:lnTo>
                    <a:pt x="75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7" y="3"/>
                  </a:lnTo>
                  <a:lnTo>
                    <a:pt x="6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1096"/>
            <p:cNvSpPr/>
            <p:nvPr/>
          </p:nvSpPr>
          <p:spPr bwMode="auto">
            <a:xfrm>
              <a:off x="6175375" y="1485900"/>
              <a:ext cx="33338" cy="39688"/>
            </a:xfrm>
            <a:custGeom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7" y="12"/>
                </a:cxn>
                <a:cxn ang="0">
                  <a:pos x="30" y="21"/>
                </a:cxn>
                <a:cxn ang="0">
                  <a:pos x="22" y="29"/>
                </a:cxn>
                <a:cxn ang="0">
                  <a:pos x="16" y="39"/>
                </a:cxn>
                <a:cxn ang="0">
                  <a:pos x="11" y="49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3"/>
                </a:cxn>
                <a:cxn ang="0">
                  <a:pos x="3" y="74"/>
                </a:cxn>
                <a:cxn ang="0">
                  <a:pos x="5" y="75"/>
                </a:cxn>
                <a:cxn ang="0">
                  <a:pos x="7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18" y="55"/>
                </a:cxn>
                <a:cxn ang="0">
                  <a:pos x="23" y="45"/>
                </a:cxn>
                <a:cxn ang="0">
                  <a:pos x="30" y="36"/>
                </a:cxn>
                <a:cxn ang="0">
                  <a:pos x="36" y="28"/>
                </a:cxn>
                <a:cxn ang="0">
                  <a:pos x="43" y="19"/>
                </a:cxn>
                <a:cxn ang="0">
                  <a:pos x="50" y="13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2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62" h="75">
                  <a:moveTo>
                    <a:pt x="54" y="0"/>
                  </a:moveTo>
                  <a:lnTo>
                    <a:pt x="54" y="0"/>
                  </a:lnTo>
                  <a:lnTo>
                    <a:pt x="45" y="5"/>
                  </a:lnTo>
                  <a:lnTo>
                    <a:pt x="37" y="12"/>
                  </a:lnTo>
                  <a:lnTo>
                    <a:pt x="30" y="21"/>
                  </a:lnTo>
                  <a:lnTo>
                    <a:pt x="22" y="29"/>
                  </a:lnTo>
                  <a:lnTo>
                    <a:pt x="16" y="39"/>
                  </a:lnTo>
                  <a:lnTo>
                    <a:pt x="11" y="49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3"/>
                  </a:lnTo>
                  <a:lnTo>
                    <a:pt x="3" y="74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8" y="55"/>
                  </a:lnTo>
                  <a:lnTo>
                    <a:pt x="23" y="45"/>
                  </a:lnTo>
                  <a:lnTo>
                    <a:pt x="30" y="36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0" y="13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1097"/>
            <p:cNvSpPr/>
            <p:nvPr/>
          </p:nvSpPr>
          <p:spPr bwMode="auto">
            <a:xfrm>
              <a:off x="6189663" y="1533525"/>
              <a:ext cx="25400" cy="31750"/>
            </a:xfrm>
            <a:custGeom>
              <a:cxnLst>
                <a:cxn ang="0">
                  <a:pos x="40" y="1"/>
                </a:cxn>
                <a:cxn ang="0">
                  <a:pos x="40" y="1"/>
                </a:cxn>
                <a:cxn ang="0">
                  <a:pos x="29" y="12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15" y="32"/>
                </a:cxn>
                <a:cxn ang="0">
                  <a:pos x="11" y="39"/>
                </a:cxn>
                <a:cxn ang="0">
                  <a:pos x="7" y="47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2" y="55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1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9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8" y="28"/>
                </a:cxn>
                <a:cxn ang="0">
                  <a:pos x="35" y="21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40" y="1"/>
                </a:cxn>
              </a:cxnLst>
              <a:rect l="0" t="0" r="r" b="b"/>
              <a:pathLst>
                <a:path w="48" h="61">
                  <a:moveTo>
                    <a:pt x="40" y="1"/>
                  </a:moveTo>
                  <a:lnTo>
                    <a:pt x="40" y="1"/>
                  </a:lnTo>
                  <a:lnTo>
                    <a:pt x="29" y="12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5" y="32"/>
                  </a:lnTo>
                  <a:lnTo>
                    <a:pt x="11" y="39"/>
                  </a:lnTo>
                  <a:lnTo>
                    <a:pt x="7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8" y="28"/>
                  </a:lnTo>
                  <a:lnTo>
                    <a:pt x="35" y="2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1098"/>
            <p:cNvSpPr/>
            <p:nvPr/>
          </p:nvSpPr>
          <p:spPr bwMode="auto">
            <a:xfrm>
              <a:off x="6192838" y="1573213"/>
              <a:ext cx="22225" cy="30163"/>
            </a:xfrm>
            <a:custGeom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5" y="3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57">
                  <a:moveTo>
                    <a:pt x="34" y="2"/>
                  </a:moveTo>
                  <a:lnTo>
                    <a:pt x="34" y="2"/>
                  </a:lnTo>
                  <a:lnTo>
                    <a:pt x="16" y="2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5" y="3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1099"/>
            <p:cNvSpPr/>
            <p:nvPr/>
          </p:nvSpPr>
          <p:spPr bwMode="auto">
            <a:xfrm>
              <a:off x="6257925" y="1624013"/>
              <a:ext cx="15875" cy="26988"/>
            </a:xfrm>
            <a:custGeom>
              <a:cxnLst>
                <a:cxn ang="0">
                  <a:pos x="20" y="4"/>
                </a:cxn>
                <a:cxn ang="0">
                  <a:pos x="20" y="4"/>
                </a:cxn>
                <a:cxn ang="0">
                  <a:pos x="19" y="10"/>
                </a:cxn>
                <a:cxn ang="0">
                  <a:pos x="17" y="16"/>
                </a:cxn>
                <a:cxn ang="0">
                  <a:pos x="11" y="26"/>
                </a:cxn>
                <a:cxn ang="0">
                  <a:pos x="5" y="36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1" y="50"/>
                </a:cxn>
                <a:cxn ang="0">
                  <a:pos x="2" y="51"/>
                </a:cxn>
                <a:cxn ang="0">
                  <a:pos x="3" y="52"/>
                </a:cxn>
                <a:cxn ang="0">
                  <a:pos x="7" y="52"/>
                </a:cxn>
                <a:cxn ang="0">
                  <a:pos x="8" y="51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14" y="37"/>
                </a:cxn>
                <a:cxn ang="0">
                  <a:pos x="21" y="27"/>
                </a:cxn>
                <a:cxn ang="0">
                  <a:pos x="26" y="17"/>
                </a:cxn>
                <a:cxn ang="0">
                  <a:pos x="28" y="1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28" h="52">
                  <a:moveTo>
                    <a:pt x="20" y="4"/>
                  </a:moveTo>
                  <a:lnTo>
                    <a:pt x="20" y="4"/>
                  </a:lnTo>
                  <a:lnTo>
                    <a:pt x="19" y="10"/>
                  </a:lnTo>
                  <a:lnTo>
                    <a:pt x="17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4" y="37"/>
                  </a:lnTo>
                  <a:lnTo>
                    <a:pt x="21" y="27"/>
                  </a:lnTo>
                  <a:lnTo>
                    <a:pt x="26" y="17"/>
                  </a:lnTo>
                  <a:lnTo>
                    <a:pt x="28" y="1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1100"/>
            <p:cNvSpPr/>
            <p:nvPr/>
          </p:nvSpPr>
          <p:spPr bwMode="auto">
            <a:xfrm>
              <a:off x="6308725" y="1628775"/>
              <a:ext cx="20638" cy="26988"/>
            </a:xfrm>
            <a:custGeom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0" y="20"/>
                </a:cxn>
                <a:cxn ang="0">
                  <a:pos x="6" y="26"/>
                </a:cxn>
                <a:cxn ang="0">
                  <a:pos x="2" y="32"/>
                </a:cxn>
                <a:cxn ang="0">
                  <a:pos x="1" y="4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9" y="51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1" y="41"/>
                </a:cxn>
                <a:cxn ang="0">
                  <a:pos x="12" y="36"/>
                </a:cxn>
                <a:cxn ang="0">
                  <a:pos x="15" y="30"/>
                </a:cxn>
                <a:cxn ang="0">
                  <a:pos x="18" y="25"/>
                </a:cxn>
                <a:cxn ang="0">
                  <a:pos x="21" y="21"/>
                </a:cxn>
                <a:cxn ang="0">
                  <a:pos x="26" y="17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38" h="52">
                  <a:moveTo>
                    <a:pt x="31" y="1"/>
                  </a:moveTo>
                  <a:lnTo>
                    <a:pt x="31" y="1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2" y="32"/>
                  </a:lnTo>
                  <a:lnTo>
                    <a:pt x="1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1" y="41"/>
                  </a:lnTo>
                  <a:lnTo>
                    <a:pt x="12" y="36"/>
                  </a:lnTo>
                  <a:lnTo>
                    <a:pt x="15" y="30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1101"/>
            <p:cNvSpPr/>
            <p:nvPr/>
          </p:nvSpPr>
          <p:spPr bwMode="auto">
            <a:xfrm>
              <a:off x="6372225" y="1633538"/>
              <a:ext cx="20638" cy="28575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13" y="23"/>
                </a:cxn>
                <a:cxn ang="0">
                  <a:pos x="7" y="3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1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7" y="51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14" y="39"/>
                </a:cxn>
                <a:cxn ang="0">
                  <a:pos x="21" y="28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8" y="5"/>
                </a:cxn>
                <a:cxn ang="0">
                  <a:pos x="37" y="4"/>
                </a:cxn>
                <a:cxn ang="0">
                  <a:pos x="37" y="2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8" h="52">
                  <a:moveTo>
                    <a:pt x="29" y="2"/>
                  </a:moveTo>
                  <a:lnTo>
                    <a:pt x="29" y="2"/>
                  </a:lnTo>
                  <a:lnTo>
                    <a:pt x="13" y="23"/>
                  </a:lnTo>
                  <a:lnTo>
                    <a:pt x="7" y="3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7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4" y="39"/>
                  </a:lnTo>
                  <a:lnTo>
                    <a:pt x="21" y="2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1102"/>
            <p:cNvSpPr/>
            <p:nvPr/>
          </p:nvSpPr>
          <p:spPr bwMode="auto">
            <a:xfrm>
              <a:off x="6440488" y="1639888"/>
              <a:ext cx="17463" cy="28575"/>
            </a:xfrm>
            <a:custGeom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8" y="15"/>
                </a:cxn>
                <a:cxn ang="0">
                  <a:pos x="11" y="26"/>
                </a:cxn>
                <a:cxn ang="0">
                  <a:pos x="5" y="38"/>
                </a:cxn>
                <a:cxn ang="0">
                  <a:pos x="2" y="44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6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1" y="47"/>
                </a:cxn>
                <a:cxn ang="0">
                  <a:pos x="14" y="40"/>
                </a:cxn>
                <a:cxn ang="0">
                  <a:pos x="21" y="29"/>
                </a:cxn>
                <a:cxn ang="0">
                  <a:pos x="27" y="18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3" h="56">
                  <a:moveTo>
                    <a:pt x="24" y="3"/>
                  </a:moveTo>
                  <a:lnTo>
                    <a:pt x="24" y="3"/>
                  </a:lnTo>
                  <a:lnTo>
                    <a:pt x="18" y="15"/>
                  </a:lnTo>
                  <a:lnTo>
                    <a:pt x="11" y="26"/>
                  </a:lnTo>
                  <a:lnTo>
                    <a:pt x="5" y="38"/>
                  </a:lnTo>
                  <a:lnTo>
                    <a:pt x="2" y="4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4" y="40"/>
                  </a:lnTo>
                  <a:lnTo>
                    <a:pt x="21" y="29"/>
                  </a:lnTo>
                  <a:lnTo>
                    <a:pt x="27" y="18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1103"/>
            <p:cNvSpPr/>
            <p:nvPr/>
          </p:nvSpPr>
          <p:spPr bwMode="auto">
            <a:xfrm>
              <a:off x="6515100" y="1639888"/>
              <a:ext cx="23813" cy="34925"/>
            </a:xfrm>
            <a:custGeom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4" y="16"/>
                </a:cxn>
                <a:cxn ang="0">
                  <a:pos x="15" y="29"/>
                </a:cxn>
                <a:cxn ang="0">
                  <a:pos x="10" y="36"/>
                </a:cxn>
                <a:cxn ang="0">
                  <a:pos x="6" y="44"/>
                </a:cxn>
                <a:cxn ang="0">
                  <a:pos x="3" y="52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9" y="64"/>
                </a:cxn>
                <a:cxn ang="0">
                  <a:pos x="9" y="62"/>
                </a:cxn>
                <a:cxn ang="0">
                  <a:pos x="9" y="62"/>
                </a:cxn>
                <a:cxn ang="0">
                  <a:pos x="12" y="55"/>
                </a:cxn>
                <a:cxn ang="0">
                  <a:pos x="16" y="47"/>
                </a:cxn>
                <a:cxn ang="0">
                  <a:pos x="19" y="39"/>
                </a:cxn>
                <a:cxn ang="0">
                  <a:pos x="23" y="33"/>
                </a:cxn>
                <a:cxn ang="0">
                  <a:pos x="32" y="20"/>
                </a:cxn>
                <a:cxn ang="0">
                  <a:pos x="43" y="6"/>
                </a:cxn>
                <a:cxn ang="0">
                  <a:pos x="43" y="6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4" h="66">
                  <a:moveTo>
                    <a:pt x="34" y="2"/>
                  </a:moveTo>
                  <a:lnTo>
                    <a:pt x="34" y="2"/>
                  </a:lnTo>
                  <a:lnTo>
                    <a:pt x="24" y="16"/>
                  </a:lnTo>
                  <a:lnTo>
                    <a:pt x="15" y="29"/>
                  </a:lnTo>
                  <a:lnTo>
                    <a:pt x="10" y="36"/>
                  </a:lnTo>
                  <a:lnTo>
                    <a:pt x="6" y="44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2" y="55"/>
                  </a:lnTo>
                  <a:lnTo>
                    <a:pt x="16" y="47"/>
                  </a:lnTo>
                  <a:lnTo>
                    <a:pt x="19" y="39"/>
                  </a:lnTo>
                  <a:lnTo>
                    <a:pt x="23" y="33"/>
                  </a:lnTo>
                  <a:lnTo>
                    <a:pt x="32" y="20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1104"/>
            <p:cNvSpPr/>
            <p:nvPr/>
          </p:nvSpPr>
          <p:spPr bwMode="auto">
            <a:xfrm>
              <a:off x="6573838" y="1639888"/>
              <a:ext cx="12700" cy="28575"/>
            </a:xfrm>
            <a:custGeom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3" y="10"/>
                </a:cxn>
                <a:cxn ang="0">
                  <a:pos x="12" y="17"/>
                </a:cxn>
                <a:cxn ang="0">
                  <a:pos x="9" y="28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6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9" y="29"/>
                </a:cxn>
                <a:cxn ang="0">
                  <a:pos x="22" y="17"/>
                </a:cxn>
                <a:cxn ang="0">
                  <a:pos x="23" y="10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4" h="56">
                  <a:moveTo>
                    <a:pt x="14" y="4"/>
                  </a:moveTo>
                  <a:lnTo>
                    <a:pt x="14" y="4"/>
                  </a:lnTo>
                  <a:lnTo>
                    <a:pt x="13" y="10"/>
                  </a:lnTo>
                  <a:lnTo>
                    <a:pt x="12" y="17"/>
                  </a:lnTo>
                  <a:lnTo>
                    <a:pt x="9" y="2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9" y="29"/>
                  </a:lnTo>
                  <a:lnTo>
                    <a:pt x="22" y="17"/>
                  </a:lnTo>
                  <a:lnTo>
                    <a:pt x="23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1105"/>
            <p:cNvSpPr/>
            <p:nvPr/>
          </p:nvSpPr>
          <p:spPr bwMode="auto">
            <a:xfrm>
              <a:off x="6634163" y="1636713"/>
              <a:ext cx="22225" cy="31750"/>
            </a:xfrm>
            <a:custGeom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30" y="9"/>
                </a:cxn>
                <a:cxn ang="0">
                  <a:pos x="25" y="14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0" y="33"/>
                </a:cxn>
                <a:cxn ang="0">
                  <a:pos x="7" y="40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1" y="58"/>
                </a:cxn>
                <a:cxn ang="0">
                  <a:pos x="3" y="61"/>
                </a:cxn>
                <a:cxn ang="0">
                  <a:pos x="4" y="61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14" y="44"/>
                </a:cxn>
                <a:cxn ang="0">
                  <a:pos x="19" y="38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33" y="20"/>
                </a:cxn>
                <a:cxn ang="0">
                  <a:pos x="38" y="13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61">
                  <a:moveTo>
                    <a:pt x="34" y="2"/>
                  </a:moveTo>
                  <a:lnTo>
                    <a:pt x="34" y="2"/>
                  </a:lnTo>
                  <a:lnTo>
                    <a:pt x="30" y="9"/>
                  </a:lnTo>
                  <a:lnTo>
                    <a:pt x="25" y="1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0" y="33"/>
                  </a:lnTo>
                  <a:lnTo>
                    <a:pt x="7" y="40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4" y="44"/>
                  </a:lnTo>
                  <a:lnTo>
                    <a:pt x="19" y="38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38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1106"/>
            <p:cNvSpPr/>
            <p:nvPr/>
          </p:nvSpPr>
          <p:spPr bwMode="auto">
            <a:xfrm>
              <a:off x="6681788" y="1641475"/>
              <a:ext cx="14288" cy="31750"/>
            </a:xfrm>
            <a:custGeom>
              <a:cxnLst>
                <a:cxn ang="0">
                  <a:pos x="20" y="5"/>
                </a:cxn>
                <a:cxn ang="0">
                  <a:pos x="20" y="5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1"/>
                </a:cxn>
                <a:cxn ang="0">
                  <a:pos x="6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1"/>
                </a:cxn>
                <a:cxn ang="0">
                  <a:pos x="3" y="61"/>
                </a:cxn>
                <a:cxn ang="0">
                  <a:pos x="7" y="61"/>
                </a:cxn>
                <a:cxn ang="0">
                  <a:pos x="8" y="60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6" y="46"/>
                </a:cxn>
                <a:cxn ang="0">
                  <a:pos x="22" y="32"/>
                </a:cxn>
                <a:cxn ang="0">
                  <a:pos x="27" y="19"/>
                </a:cxn>
                <a:cxn ang="0">
                  <a:pos x="28" y="13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5"/>
                </a:cxn>
              </a:cxnLst>
              <a:rect l="0" t="0" r="r" b="b"/>
              <a:pathLst>
                <a:path w="28" h="61">
                  <a:moveTo>
                    <a:pt x="20" y="5"/>
                  </a:moveTo>
                  <a:lnTo>
                    <a:pt x="20" y="5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6" y="46"/>
                  </a:lnTo>
                  <a:lnTo>
                    <a:pt x="22" y="32"/>
                  </a:lnTo>
                  <a:lnTo>
                    <a:pt x="27" y="19"/>
                  </a:lnTo>
                  <a:lnTo>
                    <a:pt x="28" y="1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1107"/>
            <p:cNvSpPr/>
            <p:nvPr/>
          </p:nvSpPr>
          <p:spPr bwMode="auto">
            <a:xfrm>
              <a:off x="6743700" y="1641475"/>
              <a:ext cx="19050" cy="30163"/>
            </a:xfrm>
            <a:custGeom>
              <a:cxnLst>
                <a:cxn ang="0">
                  <a:pos x="33" y="3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5" y="9"/>
                </a:cxn>
                <a:cxn ang="0">
                  <a:pos x="24" y="13"/>
                </a:cxn>
                <a:cxn ang="0">
                  <a:pos x="22" y="19"/>
                </a:cxn>
                <a:cxn ang="0">
                  <a:pos x="18" y="24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6" y="40"/>
                </a:cxn>
                <a:cxn ang="0">
                  <a:pos x="3" y="4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8" y="56"/>
                </a:cxn>
                <a:cxn ang="0">
                  <a:pos x="9" y="55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3" y="48"/>
                </a:cxn>
                <a:cxn ang="0">
                  <a:pos x="17" y="42"/>
                </a:cxn>
                <a:cxn ang="0">
                  <a:pos x="26" y="30"/>
                </a:cxn>
                <a:cxn ang="0">
                  <a:pos x="29" y="24"/>
                </a:cxn>
                <a:cxn ang="0">
                  <a:pos x="32" y="18"/>
                </a:cxn>
                <a:cxn ang="0">
                  <a:pos x="34" y="11"/>
                </a:cxn>
                <a:cxn ang="0">
                  <a:pos x="33" y="3"/>
                </a:cxn>
                <a:cxn ang="0">
                  <a:pos x="33" y="3"/>
                </a:cxn>
              </a:cxnLst>
              <a:rect l="0" t="0" r="r" b="b"/>
              <a:pathLst>
                <a:path w="34" h="57">
                  <a:moveTo>
                    <a:pt x="33" y="3"/>
                  </a:moveTo>
                  <a:lnTo>
                    <a:pt x="33" y="3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4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3" y="48"/>
                  </a:lnTo>
                  <a:lnTo>
                    <a:pt x="17" y="42"/>
                  </a:lnTo>
                  <a:lnTo>
                    <a:pt x="26" y="30"/>
                  </a:lnTo>
                  <a:lnTo>
                    <a:pt x="29" y="24"/>
                  </a:lnTo>
                  <a:lnTo>
                    <a:pt x="32" y="18"/>
                  </a:lnTo>
                  <a:lnTo>
                    <a:pt x="34" y="11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1108"/>
            <p:cNvSpPr/>
            <p:nvPr/>
          </p:nvSpPr>
          <p:spPr bwMode="auto">
            <a:xfrm>
              <a:off x="6789738" y="1649413"/>
              <a:ext cx="7938" cy="17463"/>
            </a:xfrm>
            <a:custGeom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15"/>
                </a:cxn>
                <a:cxn ang="0">
                  <a:pos x="3" y="20"/>
                </a:cxn>
                <a:cxn ang="0">
                  <a:pos x="1" y="25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9"/>
                </a:cxn>
                <a:cxn ang="0">
                  <a:pos x="12" y="26"/>
                </a:cxn>
                <a:cxn ang="0">
                  <a:pos x="14" y="18"/>
                </a:cxn>
                <a:cxn ang="0">
                  <a:pos x="14" y="11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33">
                  <a:moveTo>
                    <a:pt x="4" y="4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2" y="26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1109"/>
            <p:cNvSpPr/>
            <p:nvPr/>
          </p:nvSpPr>
          <p:spPr bwMode="auto">
            <a:xfrm>
              <a:off x="6834188" y="1651000"/>
              <a:ext cx="12700" cy="19050"/>
            </a:xfrm>
            <a:custGeom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0" y="14"/>
                </a:cxn>
                <a:cxn ang="0">
                  <a:pos x="6" y="21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" y="27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5" y="34"/>
                </a:cxn>
                <a:cxn ang="0">
                  <a:pos x="8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4" y="27"/>
                </a:cxn>
                <a:cxn ang="0">
                  <a:pos x="17" y="21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2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4" h="34">
                  <a:moveTo>
                    <a:pt x="16" y="3"/>
                  </a:moveTo>
                  <a:lnTo>
                    <a:pt x="16" y="3"/>
                  </a:lnTo>
                  <a:lnTo>
                    <a:pt x="10" y="14"/>
                  </a:lnTo>
                  <a:lnTo>
                    <a:pt x="6" y="2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1110"/>
            <p:cNvSpPr/>
            <p:nvPr/>
          </p:nvSpPr>
          <p:spPr bwMode="auto">
            <a:xfrm>
              <a:off x="6205538" y="1625600"/>
              <a:ext cx="25400" cy="23813"/>
            </a:xfrm>
            <a:custGeom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4" y="8"/>
                </a:cxn>
                <a:cxn ang="0">
                  <a:pos x="19" y="14"/>
                </a:cxn>
                <a:cxn ang="0">
                  <a:pos x="11" y="25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5" y="44"/>
                </a:cxn>
                <a:cxn ang="0">
                  <a:pos x="7" y="44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16" y="33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27" y="20"/>
                </a:cxn>
                <a:cxn ang="0">
                  <a:pos x="32" y="16"/>
                </a:cxn>
                <a:cxn ang="0">
                  <a:pos x="37" y="12"/>
                </a:cxn>
                <a:cxn ang="0">
                  <a:pos x="40" y="10"/>
                </a:cxn>
                <a:cxn ang="0">
                  <a:pos x="43" y="10"/>
                </a:cxn>
                <a:cxn ang="0">
                  <a:pos x="43" y="10"/>
                </a:cxn>
                <a:cxn ang="0">
                  <a:pos x="45" y="9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8" h="44">
                  <a:moveTo>
                    <a:pt x="43" y="0"/>
                  </a:moveTo>
                  <a:lnTo>
                    <a:pt x="43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1" y="2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6" y="3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1111"/>
            <p:cNvSpPr/>
            <p:nvPr/>
          </p:nvSpPr>
          <p:spPr bwMode="auto">
            <a:xfrm>
              <a:off x="6478588" y="1447800"/>
              <a:ext cx="28575" cy="39688"/>
            </a:xfrm>
            <a:custGeom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1" y="13"/>
                </a:cxn>
                <a:cxn ang="0">
                  <a:pos x="37" y="21"/>
                </a:cxn>
                <a:cxn ang="0">
                  <a:pos x="32" y="29"/>
                </a:cxn>
                <a:cxn ang="0">
                  <a:pos x="27" y="38"/>
                </a:cxn>
                <a:cxn ang="0">
                  <a:pos x="14" y="51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2" y="72"/>
                </a:cxn>
                <a:cxn ang="0">
                  <a:pos x="3" y="73"/>
                </a:cxn>
                <a:cxn ang="0">
                  <a:pos x="5" y="73"/>
                </a:cxn>
                <a:cxn ang="0">
                  <a:pos x="6" y="73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22" y="57"/>
                </a:cxn>
                <a:cxn ang="0">
                  <a:pos x="35" y="42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0" y="16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2" h="73">
                  <a:moveTo>
                    <a:pt x="44" y="3"/>
                  </a:moveTo>
                  <a:lnTo>
                    <a:pt x="44" y="3"/>
                  </a:lnTo>
                  <a:lnTo>
                    <a:pt x="41" y="13"/>
                  </a:lnTo>
                  <a:lnTo>
                    <a:pt x="37" y="21"/>
                  </a:lnTo>
                  <a:lnTo>
                    <a:pt x="32" y="29"/>
                  </a:lnTo>
                  <a:lnTo>
                    <a:pt x="27" y="38"/>
                  </a:lnTo>
                  <a:lnTo>
                    <a:pt x="14" y="51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5" y="73"/>
                  </a:lnTo>
                  <a:lnTo>
                    <a:pt x="6" y="73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22" y="57"/>
                  </a:lnTo>
                  <a:lnTo>
                    <a:pt x="35" y="42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0" y="16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1112"/>
            <p:cNvSpPr/>
            <p:nvPr/>
          </p:nvSpPr>
          <p:spPr bwMode="auto">
            <a:xfrm>
              <a:off x="6535738" y="1462088"/>
              <a:ext cx="31750" cy="34925"/>
            </a:xfrm>
            <a:custGeom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5" y="5"/>
                </a:cxn>
                <a:cxn ang="0">
                  <a:pos x="37" y="11"/>
                </a:cxn>
                <a:cxn ang="0">
                  <a:pos x="28" y="18"/>
                </a:cxn>
                <a:cxn ang="0">
                  <a:pos x="21" y="25"/>
                </a:cxn>
                <a:cxn ang="0">
                  <a:pos x="14" y="33"/>
                </a:cxn>
                <a:cxn ang="0">
                  <a:pos x="9" y="43"/>
                </a:cxn>
                <a:cxn ang="0">
                  <a:pos x="5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2" y="67"/>
                </a:cxn>
                <a:cxn ang="0">
                  <a:pos x="3" y="68"/>
                </a:cxn>
                <a:cxn ang="0">
                  <a:pos x="6" y="68"/>
                </a:cxn>
                <a:cxn ang="0">
                  <a:pos x="8" y="67"/>
                </a:cxn>
                <a:cxn ang="0">
                  <a:pos x="9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5"/>
                </a:cxn>
                <a:cxn ang="0">
                  <a:pos x="17" y="47"/>
                </a:cxn>
                <a:cxn ang="0">
                  <a:pos x="22" y="40"/>
                </a:cxn>
                <a:cxn ang="0">
                  <a:pos x="27" y="31"/>
                </a:cxn>
                <a:cxn ang="0">
                  <a:pos x="35" y="25"/>
                </a:cxn>
                <a:cxn ang="0">
                  <a:pos x="41" y="19"/>
                </a:cxn>
                <a:cxn ang="0">
                  <a:pos x="49" y="14"/>
                </a:cxn>
                <a:cxn ang="0">
                  <a:pos x="57" y="11"/>
                </a:cxn>
                <a:cxn ang="0">
                  <a:pos x="57" y="11"/>
                </a:cxn>
                <a:cxn ang="0">
                  <a:pos x="59" y="10"/>
                </a:cxn>
                <a:cxn ang="0">
                  <a:pos x="60" y="7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0" h="68">
                  <a:moveTo>
                    <a:pt x="54" y="1"/>
                  </a:moveTo>
                  <a:lnTo>
                    <a:pt x="54" y="1"/>
                  </a:lnTo>
                  <a:lnTo>
                    <a:pt x="45" y="5"/>
                  </a:lnTo>
                  <a:lnTo>
                    <a:pt x="37" y="11"/>
                  </a:lnTo>
                  <a:lnTo>
                    <a:pt x="28" y="18"/>
                  </a:lnTo>
                  <a:lnTo>
                    <a:pt x="21" y="25"/>
                  </a:lnTo>
                  <a:lnTo>
                    <a:pt x="14" y="33"/>
                  </a:lnTo>
                  <a:lnTo>
                    <a:pt x="9" y="43"/>
                  </a:lnTo>
                  <a:lnTo>
                    <a:pt x="5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6" y="68"/>
                  </a:lnTo>
                  <a:lnTo>
                    <a:pt x="8" y="67"/>
                  </a:lnTo>
                  <a:lnTo>
                    <a:pt x="9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5"/>
                  </a:lnTo>
                  <a:lnTo>
                    <a:pt x="17" y="47"/>
                  </a:lnTo>
                  <a:lnTo>
                    <a:pt x="22" y="40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9" y="14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9" y="10"/>
                  </a:lnTo>
                  <a:lnTo>
                    <a:pt x="60" y="7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1113"/>
            <p:cNvSpPr/>
            <p:nvPr/>
          </p:nvSpPr>
          <p:spPr bwMode="auto">
            <a:xfrm>
              <a:off x="6602413" y="1468438"/>
              <a:ext cx="19050" cy="34925"/>
            </a:xfrm>
            <a:custGeom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0" y="17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5" y="48"/>
                </a:cxn>
                <a:cxn ang="0">
                  <a:pos x="23" y="34"/>
                </a:cxn>
                <a:cxn ang="0">
                  <a:pos x="29" y="2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5" h="66">
                  <a:moveTo>
                    <a:pt x="26" y="3"/>
                  </a:moveTo>
                  <a:lnTo>
                    <a:pt x="26" y="3"/>
                  </a:lnTo>
                  <a:lnTo>
                    <a:pt x="20" y="17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5" y="48"/>
                  </a:lnTo>
                  <a:lnTo>
                    <a:pt x="23" y="34"/>
                  </a:lnTo>
                  <a:lnTo>
                    <a:pt x="29" y="2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1114"/>
            <p:cNvSpPr/>
            <p:nvPr/>
          </p:nvSpPr>
          <p:spPr bwMode="auto">
            <a:xfrm>
              <a:off x="6119813" y="1331913"/>
              <a:ext cx="788988" cy="425450"/>
            </a:xfrm>
            <a:custGeom>
              <a:cxnLst>
                <a:cxn ang="0">
                  <a:pos x="1188" y="803"/>
                </a:cxn>
                <a:cxn ang="0">
                  <a:pos x="1171" y="793"/>
                </a:cxn>
                <a:cxn ang="0">
                  <a:pos x="1173" y="773"/>
                </a:cxn>
                <a:cxn ang="0">
                  <a:pos x="1232" y="767"/>
                </a:cxn>
                <a:cxn ang="0">
                  <a:pos x="1381" y="767"/>
                </a:cxn>
                <a:cxn ang="0">
                  <a:pos x="1417" y="753"/>
                </a:cxn>
                <a:cxn ang="0">
                  <a:pos x="1451" y="693"/>
                </a:cxn>
                <a:cxn ang="0">
                  <a:pos x="1449" y="459"/>
                </a:cxn>
                <a:cxn ang="0">
                  <a:pos x="1450" y="293"/>
                </a:cxn>
                <a:cxn ang="0">
                  <a:pos x="1442" y="200"/>
                </a:cxn>
                <a:cxn ang="0">
                  <a:pos x="1413" y="105"/>
                </a:cxn>
                <a:cxn ang="0">
                  <a:pos x="1383" y="76"/>
                </a:cxn>
                <a:cxn ang="0">
                  <a:pos x="1309" y="56"/>
                </a:cxn>
                <a:cxn ang="0">
                  <a:pos x="822" y="52"/>
                </a:cxn>
                <a:cxn ang="0">
                  <a:pos x="546" y="48"/>
                </a:cxn>
                <a:cxn ang="0">
                  <a:pos x="364" y="39"/>
                </a:cxn>
                <a:cxn ang="0">
                  <a:pos x="197" y="39"/>
                </a:cxn>
                <a:cxn ang="0">
                  <a:pos x="89" y="50"/>
                </a:cxn>
                <a:cxn ang="0">
                  <a:pos x="51" y="73"/>
                </a:cxn>
                <a:cxn ang="0">
                  <a:pos x="50" y="129"/>
                </a:cxn>
                <a:cxn ang="0">
                  <a:pos x="54" y="239"/>
                </a:cxn>
                <a:cxn ang="0">
                  <a:pos x="46" y="333"/>
                </a:cxn>
                <a:cxn ang="0">
                  <a:pos x="38" y="442"/>
                </a:cxn>
                <a:cxn ang="0">
                  <a:pos x="44" y="504"/>
                </a:cxn>
                <a:cxn ang="0">
                  <a:pos x="51" y="570"/>
                </a:cxn>
                <a:cxn ang="0">
                  <a:pos x="50" y="659"/>
                </a:cxn>
                <a:cxn ang="0">
                  <a:pos x="43" y="693"/>
                </a:cxn>
                <a:cxn ang="0">
                  <a:pos x="71" y="750"/>
                </a:cxn>
                <a:cxn ang="0">
                  <a:pos x="188" y="760"/>
                </a:cxn>
                <a:cxn ang="0">
                  <a:pos x="292" y="767"/>
                </a:cxn>
                <a:cxn ang="0">
                  <a:pos x="306" y="785"/>
                </a:cxn>
                <a:cxn ang="0">
                  <a:pos x="295" y="802"/>
                </a:cxn>
                <a:cxn ang="0">
                  <a:pos x="157" y="799"/>
                </a:cxn>
                <a:cxn ang="0">
                  <a:pos x="79" y="790"/>
                </a:cxn>
                <a:cxn ang="0">
                  <a:pos x="26" y="765"/>
                </a:cxn>
                <a:cxn ang="0">
                  <a:pos x="11" y="716"/>
                </a:cxn>
                <a:cxn ang="0">
                  <a:pos x="1" y="701"/>
                </a:cxn>
                <a:cxn ang="0">
                  <a:pos x="7" y="684"/>
                </a:cxn>
                <a:cxn ang="0">
                  <a:pos x="9" y="650"/>
                </a:cxn>
                <a:cxn ang="0">
                  <a:pos x="13" y="631"/>
                </a:cxn>
                <a:cxn ang="0">
                  <a:pos x="13" y="555"/>
                </a:cxn>
                <a:cxn ang="0">
                  <a:pos x="1" y="458"/>
                </a:cxn>
                <a:cxn ang="0">
                  <a:pos x="8" y="326"/>
                </a:cxn>
                <a:cxn ang="0">
                  <a:pos x="13" y="177"/>
                </a:cxn>
                <a:cxn ang="0">
                  <a:pos x="10" y="94"/>
                </a:cxn>
                <a:cxn ang="0">
                  <a:pos x="28" y="42"/>
                </a:cxn>
                <a:cxn ang="0">
                  <a:pos x="88" y="13"/>
                </a:cxn>
                <a:cxn ang="0">
                  <a:pos x="158" y="3"/>
                </a:cxn>
                <a:cxn ang="0">
                  <a:pos x="336" y="1"/>
                </a:cxn>
                <a:cxn ang="0">
                  <a:pos x="713" y="12"/>
                </a:cxn>
                <a:cxn ang="0">
                  <a:pos x="1090" y="18"/>
                </a:cxn>
                <a:cxn ang="0">
                  <a:pos x="1265" y="15"/>
                </a:cxn>
                <a:cxn ang="0">
                  <a:pos x="1343" y="21"/>
                </a:cxn>
                <a:cxn ang="0">
                  <a:pos x="1416" y="54"/>
                </a:cxn>
                <a:cxn ang="0">
                  <a:pos x="1456" y="110"/>
                </a:cxn>
                <a:cxn ang="0">
                  <a:pos x="1479" y="190"/>
                </a:cxn>
                <a:cxn ang="0">
                  <a:pos x="1485" y="306"/>
                </a:cxn>
                <a:cxn ang="0">
                  <a:pos x="1487" y="524"/>
                </a:cxn>
                <a:cxn ang="0">
                  <a:pos x="1490" y="675"/>
                </a:cxn>
                <a:cxn ang="0">
                  <a:pos x="1489" y="717"/>
                </a:cxn>
                <a:cxn ang="0">
                  <a:pos x="1477" y="731"/>
                </a:cxn>
                <a:cxn ang="0">
                  <a:pos x="1435" y="789"/>
                </a:cxn>
                <a:cxn ang="0">
                  <a:pos x="1390" y="803"/>
                </a:cxn>
              </a:cxnLst>
              <a:rect l="0" t="0" r="r" b="b"/>
              <a:pathLst>
                <a:path w="1490" h="804">
                  <a:moveTo>
                    <a:pt x="1377" y="804"/>
                  </a:moveTo>
                  <a:lnTo>
                    <a:pt x="1377" y="804"/>
                  </a:lnTo>
                  <a:lnTo>
                    <a:pt x="1364" y="804"/>
                  </a:lnTo>
                  <a:lnTo>
                    <a:pt x="1364" y="804"/>
                  </a:lnTo>
                  <a:lnTo>
                    <a:pt x="1352" y="803"/>
                  </a:lnTo>
                  <a:lnTo>
                    <a:pt x="1188" y="803"/>
                  </a:lnTo>
                  <a:lnTo>
                    <a:pt x="1188" y="803"/>
                  </a:lnTo>
                  <a:lnTo>
                    <a:pt x="1182" y="803"/>
                  </a:lnTo>
                  <a:lnTo>
                    <a:pt x="1179" y="802"/>
                  </a:lnTo>
                  <a:lnTo>
                    <a:pt x="1176" y="800"/>
                  </a:lnTo>
                  <a:lnTo>
                    <a:pt x="1173" y="797"/>
                  </a:lnTo>
                  <a:lnTo>
                    <a:pt x="1171" y="793"/>
                  </a:lnTo>
                  <a:lnTo>
                    <a:pt x="1170" y="790"/>
                  </a:lnTo>
                  <a:lnTo>
                    <a:pt x="1169" y="785"/>
                  </a:lnTo>
                  <a:lnTo>
                    <a:pt x="1169" y="785"/>
                  </a:lnTo>
                  <a:lnTo>
                    <a:pt x="1170" y="779"/>
                  </a:lnTo>
                  <a:lnTo>
                    <a:pt x="1171" y="776"/>
                  </a:lnTo>
                  <a:lnTo>
                    <a:pt x="1173" y="773"/>
                  </a:lnTo>
                  <a:lnTo>
                    <a:pt x="1176" y="771"/>
                  </a:lnTo>
                  <a:lnTo>
                    <a:pt x="1179" y="769"/>
                  </a:lnTo>
                  <a:lnTo>
                    <a:pt x="1182" y="767"/>
                  </a:lnTo>
                  <a:lnTo>
                    <a:pt x="1188" y="767"/>
                  </a:lnTo>
                  <a:lnTo>
                    <a:pt x="1188" y="767"/>
                  </a:lnTo>
                  <a:lnTo>
                    <a:pt x="1232" y="767"/>
                  </a:lnTo>
                  <a:lnTo>
                    <a:pt x="1235" y="767"/>
                  </a:lnTo>
                  <a:lnTo>
                    <a:pt x="1235" y="767"/>
                  </a:lnTo>
                  <a:lnTo>
                    <a:pt x="1320" y="768"/>
                  </a:lnTo>
                  <a:lnTo>
                    <a:pt x="1320" y="768"/>
                  </a:lnTo>
                  <a:lnTo>
                    <a:pt x="1356" y="767"/>
                  </a:lnTo>
                  <a:lnTo>
                    <a:pt x="1381" y="767"/>
                  </a:lnTo>
                  <a:lnTo>
                    <a:pt x="1381" y="767"/>
                  </a:lnTo>
                  <a:lnTo>
                    <a:pt x="1389" y="765"/>
                  </a:lnTo>
                  <a:lnTo>
                    <a:pt x="1396" y="763"/>
                  </a:lnTo>
                  <a:lnTo>
                    <a:pt x="1403" y="760"/>
                  </a:lnTo>
                  <a:lnTo>
                    <a:pt x="1410" y="757"/>
                  </a:lnTo>
                  <a:lnTo>
                    <a:pt x="1417" y="753"/>
                  </a:lnTo>
                  <a:lnTo>
                    <a:pt x="1422" y="748"/>
                  </a:lnTo>
                  <a:lnTo>
                    <a:pt x="1427" y="743"/>
                  </a:lnTo>
                  <a:lnTo>
                    <a:pt x="1432" y="736"/>
                  </a:lnTo>
                  <a:lnTo>
                    <a:pt x="1439" y="723"/>
                  </a:lnTo>
                  <a:lnTo>
                    <a:pt x="1446" y="708"/>
                  </a:lnTo>
                  <a:lnTo>
                    <a:pt x="1451" y="693"/>
                  </a:lnTo>
                  <a:lnTo>
                    <a:pt x="1453" y="676"/>
                  </a:lnTo>
                  <a:lnTo>
                    <a:pt x="1453" y="676"/>
                  </a:lnTo>
                  <a:lnTo>
                    <a:pt x="1452" y="610"/>
                  </a:lnTo>
                  <a:lnTo>
                    <a:pt x="1451" y="543"/>
                  </a:lnTo>
                  <a:lnTo>
                    <a:pt x="1451" y="543"/>
                  </a:lnTo>
                  <a:lnTo>
                    <a:pt x="1449" y="459"/>
                  </a:lnTo>
                  <a:lnTo>
                    <a:pt x="1448" y="374"/>
                  </a:lnTo>
                  <a:lnTo>
                    <a:pt x="1448" y="374"/>
                  </a:lnTo>
                  <a:lnTo>
                    <a:pt x="1448" y="350"/>
                  </a:lnTo>
                  <a:lnTo>
                    <a:pt x="1449" y="325"/>
                  </a:lnTo>
                  <a:lnTo>
                    <a:pt x="1449" y="325"/>
                  </a:lnTo>
                  <a:lnTo>
                    <a:pt x="1450" y="293"/>
                  </a:lnTo>
                  <a:lnTo>
                    <a:pt x="1451" y="261"/>
                  </a:lnTo>
                  <a:lnTo>
                    <a:pt x="1450" y="244"/>
                  </a:lnTo>
                  <a:lnTo>
                    <a:pt x="1448" y="229"/>
                  </a:lnTo>
                  <a:lnTo>
                    <a:pt x="1446" y="214"/>
                  </a:lnTo>
                  <a:lnTo>
                    <a:pt x="1442" y="200"/>
                  </a:lnTo>
                  <a:lnTo>
                    <a:pt x="1442" y="200"/>
                  </a:lnTo>
                  <a:lnTo>
                    <a:pt x="1437" y="179"/>
                  </a:lnTo>
                  <a:lnTo>
                    <a:pt x="1437" y="179"/>
                  </a:lnTo>
                  <a:lnTo>
                    <a:pt x="1430" y="149"/>
                  </a:lnTo>
                  <a:lnTo>
                    <a:pt x="1426" y="133"/>
                  </a:lnTo>
                  <a:lnTo>
                    <a:pt x="1420" y="119"/>
                  </a:lnTo>
                  <a:lnTo>
                    <a:pt x="1413" y="105"/>
                  </a:lnTo>
                  <a:lnTo>
                    <a:pt x="1405" y="93"/>
                  </a:lnTo>
                  <a:lnTo>
                    <a:pt x="1400" y="88"/>
                  </a:lnTo>
                  <a:lnTo>
                    <a:pt x="1395" y="83"/>
                  </a:lnTo>
                  <a:lnTo>
                    <a:pt x="1390" y="79"/>
                  </a:lnTo>
                  <a:lnTo>
                    <a:pt x="1383" y="76"/>
                  </a:lnTo>
                  <a:lnTo>
                    <a:pt x="1383" y="76"/>
                  </a:lnTo>
                  <a:lnTo>
                    <a:pt x="1361" y="67"/>
                  </a:lnTo>
                  <a:lnTo>
                    <a:pt x="1350" y="63"/>
                  </a:lnTo>
                  <a:lnTo>
                    <a:pt x="1341" y="60"/>
                  </a:lnTo>
                  <a:lnTo>
                    <a:pt x="1331" y="58"/>
                  </a:lnTo>
                  <a:lnTo>
                    <a:pt x="1320" y="57"/>
                  </a:lnTo>
                  <a:lnTo>
                    <a:pt x="1309" y="56"/>
                  </a:lnTo>
                  <a:lnTo>
                    <a:pt x="1297" y="56"/>
                  </a:lnTo>
                  <a:lnTo>
                    <a:pt x="989" y="56"/>
                  </a:lnTo>
                  <a:lnTo>
                    <a:pt x="989" y="56"/>
                  </a:lnTo>
                  <a:lnTo>
                    <a:pt x="906" y="54"/>
                  </a:lnTo>
                  <a:lnTo>
                    <a:pt x="824" y="52"/>
                  </a:lnTo>
                  <a:lnTo>
                    <a:pt x="822" y="52"/>
                  </a:lnTo>
                  <a:lnTo>
                    <a:pt x="822" y="52"/>
                  </a:lnTo>
                  <a:lnTo>
                    <a:pt x="740" y="50"/>
                  </a:lnTo>
                  <a:lnTo>
                    <a:pt x="658" y="49"/>
                  </a:lnTo>
                  <a:lnTo>
                    <a:pt x="610" y="49"/>
                  </a:lnTo>
                  <a:lnTo>
                    <a:pt x="610" y="49"/>
                  </a:lnTo>
                  <a:lnTo>
                    <a:pt x="546" y="48"/>
                  </a:lnTo>
                  <a:lnTo>
                    <a:pt x="477" y="47"/>
                  </a:lnTo>
                  <a:lnTo>
                    <a:pt x="477" y="47"/>
                  </a:lnTo>
                  <a:lnTo>
                    <a:pt x="440" y="45"/>
                  </a:lnTo>
                  <a:lnTo>
                    <a:pt x="406" y="42"/>
                  </a:lnTo>
                  <a:lnTo>
                    <a:pt x="406" y="42"/>
                  </a:lnTo>
                  <a:lnTo>
                    <a:pt x="364" y="39"/>
                  </a:lnTo>
                  <a:lnTo>
                    <a:pt x="321" y="37"/>
                  </a:lnTo>
                  <a:lnTo>
                    <a:pt x="321" y="37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43" y="37"/>
                  </a:lnTo>
                  <a:lnTo>
                    <a:pt x="197" y="39"/>
                  </a:lnTo>
                  <a:lnTo>
                    <a:pt x="150" y="41"/>
                  </a:lnTo>
                  <a:lnTo>
                    <a:pt x="130" y="43"/>
                  </a:lnTo>
                  <a:lnTo>
                    <a:pt x="113" y="46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89" y="50"/>
                  </a:lnTo>
                  <a:lnTo>
                    <a:pt x="80" y="52"/>
                  </a:lnTo>
                  <a:lnTo>
                    <a:pt x="71" y="56"/>
                  </a:lnTo>
                  <a:lnTo>
                    <a:pt x="63" y="60"/>
                  </a:lnTo>
                  <a:lnTo>
                    <a:pt x="57" y="64"/>
                  </a:lnTo>
                  <a:lnTo>
                    <a:pt x="53" y="70"/>
                  </a:lnTo>
                  <a:lnTo>
                    <a:pt x="51" y="73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9" y="91"/>
                  </a:lnTo>
                  <a:lnTo>
                    <a:pt x="49" y="103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51" y="182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39"/>
                  </a:lnTo>
                  <a:lnTo>
                    <a:pt x="54" y="271"/>
                  </a:lnTo>
                  <a:lnTo>
                    <a:pt x="53" y="288"/>
                  </a:lnTo>
                  <a:lnTo>
                    <a:pt x="52" y="303"/>
                  </a:lnTo>
                  <a:lnTo>
                    <a:pt x="50" y="318"/>
                  </a:lnTo>
                  <a:lnTo>
                    <a:pt x="46" y="333"/>
                  </a:lnTo>
                  <a:lnTo>
                    <a:pt x="46" y="333"/>
                  </a:lnTo>
                  <a:lnTo>
                    <a:pt x="43" y="346"/>
                  </a:lnTo>
                  <a:lnTo>
                    <a:pt x="41" y="359"/>
                  </a:lnTo>
                  <a:lnTo>
                    <a:pt x="39" y="374"/>
                  </a:lnTo>
                  <a:lnTo>
                    <a:pt x="38" y="387"/>
                  </a:lnTo>
                  <a:lnTo>
                    <a:pt x="38" y="414"/>
                  </a:lnTo>
                  <a:lnTo>
                    <a:pt x="38" y="442"/>
                  </a:lnTo>
                  <a:lnTo>
                    <a:pt x="38" y="442"/>
                  </a:lnTo>
                  <a:lnTo>
                    <a:pt x="38" y="469"/>
                  </a:lnTo>
                  <a:lnTo>
                    <a:pt x="38" y="469"/>
                  </a:lnTo>
                  <a:lnTo>
                    <a:pt x="39" y="477"/>
                  </a:lnTo>
                  <a:lnTo>
                    <a:pt x="40" y="487"/>
                  </a:lnTo>
                  <a:lnTo>
                    <a:pt x="44" y="504"/>
                  </a:lnTo>
                  <a:lnTo>
                    <a:pt x="44" y="504"/>
                  </a:lnTo>
                  <a:lnTo>
                    <a:pt x="47" y="522"/>
                  </a:lnTo>
                  <a:lnTo>
                    <a:pt x="49" y="530"/>
                  </a:lnTo>
                  <a:lnTo>
                    <a:pt x="50" y="539"/>
                  </a:lnTo>
                  <a:lnTo>
                    <a:pt x="50" y="539"/>
                  </a:lnTo>
                  <a:lnTo>
                    <a:pt x="51" y="570"/>
                  </a:lnTo>
                  <a:lnTo>
                    <a:pt x="51" y="600"/>
                  </a:lnTo>
                  <a:lnTo>
                    <a:pt x="51" y="619"/>
                  </a:lnTo>
                  <a:lnTo>
                    <a:pt x="51" y="627"/>
                  </a:lnTo>
                  <a:lnTo>
                    <a:pt x="51" y="627"/>
                  </a:lnTo>
                  <a:lnTo>
                    <a:pt x="51" y="642"/>
                  </a:lnTo>
                  <a:lnTo>
                    <a:pt x="50" y="659"/>
                  </a:lnTo>
                  <a:lnTo>
                    <a:pt x="47" y="675"/>
                  </a:lnTo>
                  <a:lnTo>
                    <a:pt x="46" y="683"/>
                  </a:lnTo>
                  <a:lnTo>
                    <a:pt x="43" y="691"/>
                  </a:lnTo>
                  <a:lnTo>
                    <a:pt x="43" y="692"/>
                  </a:lnTo>
                  <a:lnTo>
                    <a:pt x="43" y="693"/>
                  </a:lnTo>
                  <a:lnTo>
                    <a:pt x="43" y="693"/>
                  </a:lnTo>
                  <a:lnTo>
                    <a:pt x="45" y="707"/>
                  </a:lnTo>
                  <a:lnTo>
                    <a:pt x="47" y="720"/>
                  </a:lnTo>
                  <a:lnTo>
                    <a:pt x="52" y="730"/>
                  </a:lnTo>
                  <a:lnTo>
                    <a:pt x="57" y="739"/>
                  </a:lnTo>
                  <a:lnTo>
                    <a:pt x="64" y="746"/>
                  </a:lnTo>
                  <a:lnTo>
                    <a:pt x="71" y="750"/>
                  </a:lnTo>
                  <a:lnTo>
                    <a:pt x="81" y="753"/>
                  </a:lnTo>
                  <a:lnTo>
                    <a:pt x="91" y="754"/>
                  </a:lnTo>
                  <a:lnTo>
                    <a:pt x="91" y="754"/>
                  </a:lnTo>
                  <a:lnTo>
                    <a:pt x="111" y="755"/>
                  </a:lnTo>
                  <a:lnTo>
                    <a:pt x="135" y="756"/>
                  </a:lnTo>
                  <a:lnTo>
                    <a:pt x="188" y="760"/>
                  </a:lnTo>
                  <a:lnTo>
                    <a:pt x="188" y="760"/>
                  </a:lnTo>
                  <a:lnTo>
                    <a:pt x="243" y="764"/>
                  </a:lnTo>
                  <a:lnTo>
                    <a:pt x="267" y="765"/>
                  </a:lnTo>
                  <a:lnTo>
                    <a:pt x="287" y="767"/>
                  </a:lnTo>
                  <a:lnTo>
                    <a:pt x="287" y="767"/>
                  </a:lnTo>
                  <a:lnTo>
                    <a:pt x="292" y="767"/>
                  </a:lnTo>
                  <a:lnTo>
                    <a:pt x="295" y="769"/>
                  </a:lnTo>
                  <a:lnTo>
                    <a:pt x="298" y="771"/>
                  </a:lnTo>
                  <a:lnTo>
                    <a:pt x="301" y="773"/>
                  </a:lnTo>
                  <a:lnTo>
                    <a:pt x="302" y="776"/>
                  </a:lnTo>
                  <a:lnTo>
                    <a:pt x="305" y="779"/>
                  </a:lnTo>
                  <a:lnTo>
                    <a:pt x="306" y="785"/>
                  </a:lnTo>
                  <a:lnTo>
                    <a:pt x="306" y="785"/>
                  </a:lnTo>
                  <a:lnTo>
                    <a:pt x="305" y="790"/>
                  </a:lnTo>
                  <a:lnTo>
                    <a:pt x="302" y="793"/>
                  </a:lnTo>
                  <a:lnTo>
                    <a:pt x="301" y="797"/>
                  </a:lnTo>
                  <a:lnTo>
                    <a:pt x="298" y="800"/>
                  </a:lnTo>
                  <a:lnTo>
                    <a:pt x="295" y="802"/>
                  </a:lnTo>
                  <a:lnTo>
                    <a:pt x="292" y="803"/>
                  </a:lnTo>
                  <a:lnTo>
                    <a:pt x="287" y="803"/>
                  </a:lnTo>
                  <a:lnTo>
                    <a:pt x="287" y="803"/>
                  </a:lnTo>
                  <a:lnTo>
                    <a:pt x="251" y="803"/>
                  </a:lnTo>
                  <a:lnTo>
                    <a:pt x="204" y="801"/>
                  </a:lnTo>
                  <a:lnTo>
                    <a:pt x="157" y="799"/>
                  </a:lnTo>
                  <a:lnTo>
                    <a:pt x="122" y="796"/>
                  </a:lnTo>
                  <a:lnTo>
                    <a:pt x="122" y="796"/>
                  </a:lnTo>
                  <a:lnTo>
                    <a:pt x="106" y="793"/>
                  </a:lnTo>
                  <a:lnTo>
                    <a:pt x="106" y="793"/>
                  </a:lnTo>
                  <a:lnTo>
                    <a:pt x="92" y="792"/>
                  </a:lnTo>
                  <a:lnTo>
                    <a:pt x="79" y="790"/>
                  </a:lnTo>
                  <a:lnTo>
                    <a:pt x="66" y="787"/>
                  </a:lnTo>
                  <a:lnTo>
                    <a:pt x="54" y="783"/>
                  </a:lnTo>
                  <a:lnTo>
                    <a:pt x="54" y="783"/>
                  </a:lnTo>
                  <a:lnTo>
                    <a:pt x="37" y="774"/>
                  </a:lnTo>
                  <a:lnTo>
                    <a:pt x="31" y="770"/>
                  </a:lnTo>
                  <a:lnTo>
                    <a:pt x="26" y="765"/>
                  </a:lnTo>
                  <a:lnTo>
                    <a:pt x="22" y="760"/>
                  </a:lnTo>
                  <a:lnTo>
                    <a:pt x="18" y="753"/>
                  </a:lnTo>
                  <a:lnTo>
                    <a:pt x="16" y="745"/>
                  </a:lnTo>
                  <a:lnTo>
                    <a:pt x="14" y="734"/>
                  </a:lnTo>
                  <a:lnTo>
                    <a:pt x="14" y="734"/>
                  </a:lnTo>
                  <a:lnTo>
                    <a:pt x="11" y="716"/>
                  </a:lnTo>
                  <a:lnTo>
                    <a:pt x="9" y="714"/>
                  </a:lnTo>
                  <a:lnTo>
                    <a:pt x="9" y="714"/>
                  </a:lnTo>
                  <a:lnTo>
                    <a:pt x="5" y="711"/>
                  </a:lnTo>
                  <a:lnTo>
                    <a:pt x="2" y="705"/>
                  </a:lnTo>
                  <a:lnTo>
                    <a:pt x="2" y="705"/>
                  </a:lnTo>
                  <a:lnTo>
                    <a:pt x="1" y="701"/>
                  </a:lnTo>
                  <a:lnTo>
                    <a:pt x="1" y="697"/>
                  </a:lnTo>
                  <a:lnTo>
                    <a:pt x="2" y="694"/>
                  </a:lnTo>
                  <a:lnTo>
                    <a:pt x="4" y="690"/>
                  </a:lnTo>
                  <a:lnTo>
                    <a:pt x="4" y="690"/>
                  </a:lnTo>
                  <a:lnTo>
                    <a:pt x="7" y="686"/>
                  </a:lnTo>
                  <a:lnTo>
                    <a:pt x="7" y="684"/>
                  </a:lnTo>
                  <a:lnTo>
                    <a:pt x="7" y="683"/>
                  </a:lnTo>
                  <a:lnTo>
                    <a:pt x="7" y="683"/>
                  </a:lnTo>
                  <a:lnTo>
                    <a:pt x="7" y="669"/>
                  </a:lnTo>
                  <a:lnTo>
                    <a:pt x="7" y="657"/>
                  </a:lnTo>
                  <a:lnTo>
                    <a:pt x="7" y="657"/>
                  </a:lnTo>
                  <a:lnTo>
                    <a:pt x="9" y="650"/>
                  </a:lnTo>
                  <a:lnTo>
                    <a:pt x="12" y="645"/>
                  </a:lnTo>
                  <a:lnTo>
                    <a:pt x="14" y="644"/>
                  </a:lnTo>
                  <a:lnTo>
                    <a:pt x="14" y="641"/>
                  </a:lnTo>
                  <a:lnTo>
                    <a:pt x="14" y="641"/>
                  </a:lnTo>
                  <a:lnTo>
                    <a:pt x="13" y="631"/>
                  </a:lnTo>
                  <a:lnTo>
                    <a:pt x="13" y="631"/>
                  </a:lnTo>
                  <a:lnTo>
                    <a:pt x="13" y="619"/>
                  </a:lnTo>
                  <a:lnTo>
                    <a:pt x="13" y="619"/>
                  </a:lnTo>
                  <a:lnTo>
                    <a:pt x="14" y="597"/>
                  </a:lnTo>
                  <a:lnTo>
                    <a:pt x="14" y="597"/>
                  </a:lnTo>
                  <a:lnTo>
                    <a:pt x="14" y="576"/>
                  </a:lnTo>
                  <a:lnTo>
                    <a:pt x="13" y="555"/>
                  </a:lnTo>
                  <a:lnTo>
                    <a:pt x="12" y="534"/>
                  </a:lnTo>
                  <a:lnTo>
                    <a:pt x="9" y="515"/>
                  </a:lnTo>
                  <a:lnTo>
                    <a:pt x="9" y="515"/>
                  </a:lnTo>
                  <a:lnTo>
                    <a:pt x="5" y="496"/>
                  </a:lnTo>
                  <a:lnTo>
                    <a:pt x="3" y="476"/>
                  </a:lnTo>
                  <a:lnTo>
                    <a:pt x="1" y="458"/>
                  </a:lnTo>
                  <a:lnTo>
                    <a:pt x="0" y="438"/>
                  </a:lnTo>
                  <a:lnTo>
                    <a:pt x="1" y="401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4" y="346"/>
                  </a:lnTo>
                  <a:lnTo>
                    <a:pt x="8" y="326"/>
                  </a:lnTo>
                  <a:lnTo>
                    <a:pt x="8" y="326"/>
                  </a:lnTo>
                  <a:lnTo>
                    <a:pt x="12" y="303"/>
                  </a:lnTo>
                  <a:lnTo>
                    <a:pt x="13" y="292"/>
                  </a:lnTo>
                  <a:lnTo>
                    <a:pt x="13" y="280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3" y="160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0" y="119"/>
                  </a:lnTo>
                  <a:lnTo>
                    <a:pt x="10" y="106"/>
                  </a:lnTo>
                  <a:lnTo>
                    <a:pt x="10" y="94"/>
                  </a:lnTo>
                  <a:lnTo>
                    <a:pt x="11" y="81"/>
                  </a:lnTo>
                  <a:lnTo>
                    <a:pt x="14" y="69"/>
                  </a:lnTo>
                  <a:lnTo>
                    <a:pt x="18" y="5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1" y="37"/>
                  </a:lnTo>
                  <a:lnTo>
                    <a:pt x="40" y="30"/>
                  </a:lnTo>
                  <a:lnTo>
                    <a:pt x="52" y="23"/>
                  </a:lnTo>
                  <a:lnTo>
                    <a:pt x="63" y="19"/>
                  </a:lnTo>
                  <a:lnTo>
                    <a:pt x="75" y="15"/>
                  </a:lnTo>
                  <a:lnTo>
                    <a:pt x="88" y="13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41" y="5"/>
                  </a:lnTo>
                  <a:lnTo>
                    <a:pt x="158" y="3"/>
                  </a:lnTo>
                  <a:lnTo>
                    <a:pt x="198" y="1"/>
                  </a:lnTo>
                  <a:lnTo>
                    <a:pt x="235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302" y="0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424" y="5"/>
                  </a:lnTo>
                  <a:lnTo>
                    <a:pt x="517" y="9"/>
                  </a:lnTo>
                  <a:lnTo>
                    <a:pt x="614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807" y="13"/>
                  </a:lnTo>
                  <a:lnTo>
                    <a:pt x="901" y="15"/>
                  </a:lnTo>
                  <a:lnTo>
                    <a:pt x="904" y="15"/>
                  </a:lnTo>
                  <a:lnTo>
                    <a:pt x="904" y="15"/>
                  </a:lnTo>
                  <a:lnTo>
                    <a:pt x="997" y="17"/>
                  </a:lnTo>
                  <a:lnTo>
                    <a:pt x="1090" y="18"/>
                  </a:lnTo>
                  <a:lnTo>
                    <a:pt x="1090" y="18"/>
                  </a:lnTo>
                  <a:lnTo>
                    <a:pt x="1159" y="17"/>
                  </a:lnTo>
                  <a:lnTo>
                    <a:pt x="1160" y="17"/>
                  </a:lnTo>
                  <a:lnTo>
                    <a:pt x="1160" y="17"/>
                  </a:lnTo>
                  <a:lnTo>
                    <a:pt x="1214" y="15"/>
                  </a:lnTo>
                  <a:lnTo>
                    <a:pt x="1265" y="15"/>
                  </a:lnTo>
                  <a:lnTo>
                    <a:pt x="1265" y="15"/>
                  </a:lnTo>
                  <a:lnTo>
                    <a:pt x="1292" y="15"/>
                  </a:lnTo>
                  <a:lnTo>
                    <a:pt x="1292" y="15"/>
                  </a:lnTo>
                  <a:lnTo>
                    <a:pt x="1309" y="16"/>
                  </a:lnTo>
                  <a:lnTo>
                    <a:pt x="1325" y="18"/>
                  </a:lnTo>
                  <a:lnTo>
                    <a:pt x="1343" y="21"/>
                  </a:lnTo>
                  <a:lnTo>
                    <a:pt x="1362" y="26"/>
                  </a:lnTo>
                  <a:lnTo>
                    <a:pt x="1380" y="33"/>
                  </a:lnTo>
                  <a:lnTo>
                    <a:pt x="1390" y="37"/>
                  </a:lnTo>
                  <a:lnTo>
                    <a:pt x="1398" y="42"/>
                  </a:lnTo>
                  <a:lnTo>
                    <a:pt x="1407" y="48"/>
                  </a:lnTo>
                  <a:lnTo>
                    <a:pt x="1416" y="54"/>
                  </a:lnTo>
                  <a:lnTo>
                    <a:pt x="1424" y="62"/>
                  </a:lnTo>
                  <a:lnTo>
                    <a:pt x="1432" y="69"/>
                  </a:lnTo>
                  <a:lnTo>
                    <a:pt x="1432" y="69"/>
                  </a:lnTo>
                  <a:lnTo>
                    <a:pt x="1441" y="81"/>
                  </a:lnTo>
                  <a:lnTo>
                    <a:pt x="1450" y="95"/>
                  </a:lnTo>
                  <a:lnTo>
                    <a:pt x="1456" y="110"/>
                  </a:lnTo>
                  <a:lnTo>
                    <a:pt x="1462" y="126"/>
                  </a:lnTo>
                  <a:lnTo>
                    <a:pt x="1467" y="142"/>
                  </a:lnTo>
                  <a:lnTo>
                    <a:pt x="1472" y="157"/>
                  </a:lnTo>
                  <a:lnTo>
                    <a:pt x="1478" y="187"/>
                  </a:lnTo>
                  <a:lnTo>
                    <a:pt x="1479" y="190"/>
                  </a:lnTo>
                  <a:lnTo>
                    <a:pt x="1479" y="190"/>
                  </a:lnTo>
                  <a:lnTo>
                    <a:pt x="1481" y="204"/>
                  </a:lnTo>
                  <a:lnTo>
                    <a:pt x="1483" y="218"/>
                  </a:lnTo>
                  <a:lnTo>
                    <a:pt x="1485" y="247"/>
                  </a:lnTo>
                  <a:lnTo>
                    <a:pt x="1485" y="276"/>
                  </a:lnTo>
                  <a:lnTo>
                    <a:pt x="1485" y="304"/>
                  </a:lnTo>
                  <a:lnTo>
                    <a:pt x="1485" y="306"/>
                  </a:lnTo>
                  <a:lnTo>
                    <a:pt x="1485" y="306"/>
                  </a:lnTo>
                  <a:lnTo>
                    <a:pt x="1484" y="340"/>
                  </a:lnTo>
                  <a:lnTo>
                    <a:pt x="1484" y="340"/>
                  </a:lnTo>
                  <a:lnTo>
                    <a:pt x="1485" y="433"/>
                  </a:lnTo>
                  <a:lnTo>
                    <a:pt x="1487" y="524"/>
                  </a:lnTo>
                  <a:lnTo>
                    <a:pt x="1487" y="524"/>
                  </a:lnTo>
                  <a:lnTo>
                    <a:pt x="1489" y="598"/>
                  </a:lnTo>
                  <a:lnTo>
                    <a:pt x="1490" y="671"/>
                  </a:lnTo>
                  <a:lnTo>
                    <a:pt x="1490" y="671"/>
                  </a:lnTo>
                  <a:lnTo>
                    <a:pt x="1490" y="672"/>
                  </a:lnTo>
                  <a:lnTo>
                    <a:pt x="1490" y="672"/>
                  </a:lnTo>
                  <a:lnTo>
                    <a:pt x="1490" y="675"/>
                  </a:lnTo>
                  <a:lnTo>
                    <a:pt x="1490" y="676"/>
                  </a:lnTo>
                  <a:lnTo>
                    <a:pt x="1490" y="687"/>
                  </a:lnTo>
                  <a:lnTo>
                    <a:pt x="1490" y="687"/>
                  </a:lnTo>
                  <a:lnTo>
                    <a:pt x="1490" y="712"/>
                  </a:lnTo>
                  <a:lnTo>
                    <a:pt x="1490" y="712"/>
                  </a:lnTo>
                  <a:lnTo>
                    <a:pt x="1489" y="717"/>
                  </a:lnTo>
                  <a:lnTo>
                    <a:pt x="1487" y="722"/>
                  </a:lnTo>
                  <a:lnTo>
                    <a:pt x="1484" y="725"/>
                  </a:lnTo>
                  <a:lnTo>
                    <a:pt x="1480" y="728"/>
                  </a:lnTo>
                  <a:lnTo>
                    <a:pt x="1478" y="729"/>
                  </a:lnTo>
                  <a:lnTo>
                    <a:pt x="1477" y="731"/>
                  </a:lnTo>
                  <a:lnTo>
                    <a:pt x="1477" y="731"/>
                  </a:lnTo>
                  <a:lnTo>
                    <a:pt x="1469" y="748"/>
                  </a:lnTo>
                  <a:lnTo>
                    <a:pt x="1464" y="757"/>
                  </a:lnTo>
                  <a:lnTo>
                    <a:pt x="1458" y="765"/>
                  </a:lnTo>
                  <a:lnTo>
                    <a:pt x="1452" y="774"/>
                  </a:lnTo>
                  <a:lnTo>
                    <a:pt x="1445" y="782"/>
                  </a:lnTo>
                  <a:lnTo>
                    <a:pt x="1435" y="789"/>
                  </a:lnTo>
                  <a:lnTo>
                    <a:pt x="1426" y="795"/>
                  </a:lnTo>
                  <a:lnTo>
                    <a:pt x="1426" y="795"/>
                  </a:lnTo>
                  <a:lnTo>
                    <a:pt x="1421" y="798"/>
                  </a:lnTo>
                  <a:lnTo>
                    <a:pt x="1415" y="800"/>
                  </a:lnTo>
                  <a:lnTo>
                    <a:pt x="1402" y="802"/>
                  </a:lnTo>
                  <a:lnTo>
                    <a:pt x="1390" y="803"/>
                  </a:lnTo>
                  <a:lnTo>
                    <a:pt x="1377" y="804"/>
                  </a:lnTo>
                  <a:lnTo>
                    <a:pt x="1377" y="8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1115"/>
            <p:cNvSpPr>
              <a:spLocks noEditPoints="1"/>
            </p:cNvSpPr>
            <p:nvPr/>
          </p:nvSpPr>
          <p:spPr bwMode="auto">
            <a:xfrm>
              <a:off x="6162675" y="1647825"/>
              <a:ext cx="695325" cy="187325"/>
            </a:xfrm>
            <a:custGeom>
              <a:cxnLst>
                <a:cxn ang="0">
                  <a:pos x="852" y="351"/>
                </a:cxn>
                <a:cxn ang="0">
                  <a:pos x="747" y="346"/>
                </a:cxn>
                <a:cxn ang="0">
                  <a:pos x="552" y="348"/>
                </a:cxn>
                <a:cxn ang="0">
                  <a:pos x="401" y="347"/>
                </a:cxn>
                <a:cxn ang="0">
                  <a:pos x="275" y="337"/>
                </a:cxn>
                <a:cxn ang="0">
                  <a:pos x="217" y="333"/>
                </a:cxn>
                <a:cxn ang="0">
                  <a:pos x="206" y="320"/>
                </a:cxn>
                <a:cxn ang="0">
                  <a:pos x="206" y="293"/>
                </a:cxn>
                <a:cxn ang="0">
                  <a:pos x="202" y="246"/>
                </a:cxn>
                <a:cxn ang="0">
                  <a:pos x="200" y="60"/>
                </a:cxn>
                <a:cxn ang="0">
                  <a:pos x="187" y="53"/>
                </a:cxn>
                <a:cxn ang="0">
                  <a:pos x="102" y="47"/>
                </a:cxn>
                <a:cxn ang="0">
                  <a:pos x="65" y="37"/>
                </a:cxn>
                <a:cxn ang="0">
                  <a:pos x="6" y="33"/>
                </a:cxn>
                <a:cxn ang="0">
                  <a:pos x="0" y="18"/>
                </a:cxn>
                <a:cxn ang="0">
                  <a:pos x="9" y="2"/>
                </a:cxn>
                <a:cxn ang="0">
                  <a:pos x="37" y="0"/>
                </a:cxn>
                <a:cxn ang="0">
                  <a:pos x="85" y="2"/>
                </a:cxn>
                <a:cxn ang="0">
                  <a:pos x="122" y="12"/>
                </a:cxn>
                <a:cxn ang="0">
                  <a:pos x="156" y="12"/>
                </a:cxn>
                <a:cxn ang="0">
                  <a:pos x="179" y="15"/>
                </a:cxn>
                <a:cxn ang="0">
                  <a:pos x="238" y="16"/>
                </a:cxn>
                <a:cxn ang="0">
                  <a:pos x="287" y="18"/>
                </a:cxn>
                <a:cxn ang="0">
                  <a:pos x="352" y="25"/>
                </a:cxn>
                <a:cxn ang="0">
                  <a:pos x="427" y="24"/>
                </a:cxn>
                <a:cxn ang="0">
                  <a:pos x="510" y="27"/>
                </a:cxn>
                <a:cxn ang="0">
                  <a:pos x="626" y="32"/>
                </a:cxn>
                <a:cxn ang="0">
                  <a:pos x="749" y="39"/>
                </a:cxn>
                <a:cxn ang="0">
                  <a:pos x="941" y="38"/>
                </a:cxn>
                <a:cxn ang="0">
                  <a:pos x="1138" y="40"/>
                </a:cxn>
                <a:cxn ang="0">
                  <a:pos x="1295" y="43"/>
                </a:cxn>
                <a:cxn ang="0">
                  <a:pos x="1311" y="52"/>
                </a:cxn>
                <a:cxn ang="0">
                  <a:pos x="1311" y="70"/>
                </a:cxn>
                <a:cxn ang="0">
                  <a:pos x="1295" y="79"/>
                </a:cxn>
                <a:cxn ang="0">
                  <a:pos x="1139" y="77"/>
                </a:cxn>
                <a:cxn ang="0">
                  <a:pos x="1107" y="92"/>
                </a:cxn>
                <a:cxn ang="0">
                  <a:pos x="1103" y="190"/>
                </a:cxn>
                <a:cxn ang="0">
                  <a:pos x="1110" y="299"/>
                </a:cxn>
                <a:cxn ang="0">
                  <a:pos x="1109" y="323"/>
                </a:cxn>
                <a:cxn ang="0">
                  <a:pos x="1092" y="338"/>
                </a:cxn>
                <a:cxn ang="0">
                  <a:pos x="1081" y="347"/>
                </a:cxn>
                <a:cxn ang="0">
                  <a:pos x="994" y="351"/>
                </a:cxn>
                <a:cxn ang="0">
                  <a:pos x="253" y="53"/>
                </a:cxn>
                <a:cxn ang="0">
                  <a:pos x="236" y="107"/>
                </a:cxn>
                <a:cxn ang="0">
                  <a:pos x="239" y="258"/>
                </a:cxn>
                <a:cxn ang="0">
                  <a:pos x="248" y="270"/>
                </a:cxn>
                <a:cxn ang="0">
                  <a:pos x="245" y="299"/>
                </a:cxn>
                <a:cxn ang="0">
                  <a:pos x="321" y="304"/>
                </a:cxn>
                <a:cxn ang="0">
                  <a:pos x="642" y="310"/>
                </a:cxn>
                <a:cxn ang="0">
                  <a:pos x="898" y="317"/>
                </a:cxn>
                <a:cxn ang="0">
                  <a:pos x="1053" y="310"/>
                </a:cxn>
                <a:cxn ang="0">
                  <a:pos x="1065" y="304"/>
                </a:cxn>
                <a:cxn ang="0">
                  <a:pos x="1071" y="276"/>
                </a:cxn>
                <a:cxn ang="0">
                  <a:pos x="1069" y="118"/>
                </a:cxn>
                <a:cxn ang="0">
                  <a:pos x="1063" y="103"/>
                </a:cxn>
                <a:cxn ang="0">
                  <a:pos x="983" y="74"/>
                </a:cxn>
                <a:cxn ang="0">
                  <a:pos x="794" y="76"/>
                </a:cxn>
                <a:cxn ang="0">
                  <a:pos x="670" y="72"/>
                </a:cxn>
                <a:cxn ang="0">
                  <a:pos x="581" y="67"/>
                </a:cxn>
                <a:cxn ang="0">
                  <a:pos x="440" y="62"/>
                </a:cxn>
                <a:cxn ang="0">
                  <a:pos x="382" y="63"/>
                </a:cxn>
                <a:cxn ang="0">
                  <a:pos x="274" y="54"/>
                </a:cxn>
              </a:cxnLst>
              <a:rect l="0" t="0" r="r" b="b"/>
              <a:pathLst>
                <a:path w="1313" h="354">
                  <a:moveTo>
                    <a:pt x="910" y="354"/>
                  </a:moveTo>
                  <a:lnTo>
                    <a:pt x="910" y="354"/>
                  </a:lnTo>
                  <a:lnTo>
                    <a:pt x="880" y="354"/>
                  </a:lnTo>
                  <a:lnTo>
                    <a:pt x="852" y="351"/>
                  </a:lnTo>
                  <a:lnTo>
                    <a:pt x="852" y="351"/>
                  </a:lnTo>
                  <a:lnTo>
                    <a:pt x="829" y="349"/>
                  </a:lnTo>
                  <a:lnTo>
                    <a:pt x="804" y="347"/>
                  </a:lnTo>
                  <a:lnTo>
                    <a:pt x="777" y="346"/>
                  </a:lnTo>
                  <a:lnTo>
                    <a:pt x="747" y="346"/>
                  </a:lnTo>
                  <a:lnTo>
                    <a:pt x="747" y="346"/>
                  </a:lnTo>
                  <a:lnTo>
                    <a:pt x="687" y="347"/>
                  </a:lnTo>
                  <a:lnTo>
                    <a:pt x="687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552" y="348"/>
                  </a:lnTo>
                  <a:lnTo>
                    <a:pt x="552" y="348"/>
                  </a:lnTo>
                  <a:lnTo>
                    <a:pt x="476" y="349"/>
                  </a:lnTo>
                  <a:lnTo>
                    <a:pt x="476" y="349"/>
                  </a:lnTo>
                  <a:lnTo>
                    <a:pt x="436" y="348"/>
                  </a:lnTo>
                  <a:lnTo>
                    <a:pt x="401" y="347"/>
                  </a:lnTo>
                  <a:lnTo>
                    <a:pt x="401" y="347"/>
                  </a:lnTo>
                  <a:lnTo>
                    <a:pt x="363" y="345"/>
                  </a:lnTo>
                  <a:lnTo>
                    <a:pt x="326" y="342"/>
                  </a:lnTo>
                  <a:lnTo>
                    <a:pt x="326" y="342"/>
                  </a:lnTo>
                  <a:lnTo>
                    <a:pt x="275" y="337"/>
                  </a:lnTo>
                  <a:lnTo>
                    <a:pt x="249" y="335"/>
                  </a:lnTo>
                  <a:lnTo>
                    <a:pt x="225" y="335"/>
                  </a:lnTo>
                  <a:lnTo>
                    <a:pt x="225" y="335"/>
                  </a:lnTo>
                  <a:lnTo>
                    <a:pt x="220" y="334"/>
                  </a:lnTo>
                  <a:lnTo>
                    <a:pt x="217" y="333"/>
                  </a:lnTo>
                  <a:lnTo>
                    <a:pt x="214" y="332"/>
                  </a:lnTo>
                  <a:lnTo>
                    <a:pt x="211" y="329"/>
                  </a:lnTo>
                  <a:lnTo>
                    <a:pt x="209" y="327"/>
                  </a:lnTo>
                  <a:lnTo>
                    <a:pt x="207" y="324"/>
                  </a:lnTo>
                  <a:lnTo>
                    <a:pt x="206" y="320"/>
                  </a:lnTo>
                  <a:lnTo>
                    <a:pt x="206" y="317"/>
                  </a:lnTo>
                  <a:lnTo>
                    <a:pt x="206" y="317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6" y="293"/>
                  </a:lnTo>
                  <a:lnTo>
                    <a:pt x="206" y="293"/>
                  </a:lnTo>
                  <a:lnTo>
                    <a:pt x="206" y="292"/>
                  </a:lnTo>
                  <a:lnTo>
                    <a:pt x="206" y="292"/>
                  </a:lnTo>
                  <a:lnTo>
                    <a:pt x="203" y="269"/>
                  </a:lnTo>
                  <a:lnTo>
                    <a:pt x="202" y="246"/>
                  </a:lnTo>
                  <a:lnTo>
                    <a:pt x="200" y="200"/>
                  </a:lnTo>
                  <a:lnTo>
                    <a:pt x="199" y="154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200" y="60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52" y="50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08" y="48"/>
                  </a:lnTo>
                  <a:lnTo>
                    <a:pt x="102" y="47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7" y="39"/>
                  </a:lnTo>
                  <a:lnTo>
                    <a:pt x="71" y="38"/>
                  </a:lnTo>
                  <a:lnTo>
                    <a:pt x="65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3" y="37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5" y="2"/>
                  </a:lnTo>
                  <a:lnTo>
                    <a:pt x="99" y="5"/>
                  </a:lnTo>
                  <a:lnTo>
                    <a:pt x="107" y="7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22" y="12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21" y="17"/>
                  </a:lnTo>
                  <a:lnTo>
                    <a:pt x="221" y="17"/>
                  </a:lnTo>
                  <a:lnTo>
                    <a:pt x="238" y="16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67" y="16"/>
                  </a:lnTo>
                  <a:lnTo>
                    <a:pt x="267" y="16"/>
                  </a:lnTo>
                  <a:lnTo>
                    <a:pt x="287" y="18"/>
                  </a:lnTo>
                  <a:lnTo>
                    <a:pt x="306" y="21"/>
                  </a:lnTo>
                  <a:lnTo>
                    <a:pt x="306" y="21"/>
                  </a:lnTo>
                  <a:lnTo>
                    <a:pt x="329" y="24"/>
                  </a:lnTo>
                  <a:lnTo>
                    <a:pt x="341" y="25"/>
                  </a:lnTo>
                  <a:lnTo>
                    <a:pt x="352" y="25"/>
                  </a:lnTo>
                  <a:lnTo>
                    <a:pt x="362" y="25"/>
                  </a:lnTo>
                  <a:lnTo>
                    <a:pt x="362" y="25"/>
                  </a:lnTo>
                  <a:lnTo>
                    <a:pt x="411" y="25"/>
                  </a:lnTo>
                  <a:lnTo>
                    <a:pt x="427" y="24"/>
                  </a:lnTo>
                  <a:lnTo>
                    <a:pt x="427" y="24"/>
                  </a:lnTo>
                  <a:lnTo>
                    <a:pt x="438" y="24"/>
                  </a:lnTo>
                  <a:lnTo>
                    <a:pt x="438" y="24"/>
                  </a:lnTo>
                  <a:lnTo>
                    <a:pt x="474" y="25"/>
                  </a:lnTo>
                  <a:lnTo>
                    <a:pt x="510" y="27"/>
                  </a:lnTo>
                  <a:lnTo>
                    <a:pt x="510" y="27"/>
                  </a:lnTo>
                  <a:lnTo>
                    <a:pt x="546" y="30"/>
                  </a:lnTo>
                  <a:lnTo>
                    <a:pt x="581" y="31"/>
                  </a:lnTo>
                  <a:lnTo>
                    <a:pt x="581" y="31"/>
                  </a:lnTo>
                  <a:lnTo>
                    <a:pt x="604" y="31"/>
                  </a:lnTo>
                  <a:lnTo>
                    <a:pt x="626" y="32"/>
                  </a:lnTo>
                  <a:lnTo>
                    <a:pt x="668" y="35"/>
                  </a:lnTo>
                  <a:lnTo>
                    <a:pt x="668" y="35"/>
                  </a:lnTo>
                  <a:lnTo>
                    <a:pt x="709" y="38"/>
                  </a:lnTo>
                  <a:lnTo>
                    <a:pt x="749" y="39"/>
                  </a:lnTo>
                  <a:lnTo>
                    <a:pt x="749" y="39"/>
                  </a:lnTo>
                  <a:lnTo>
                    <a:pt x="785" y="39"/>
                  </a:lnTo>
                  <a:lnTo>
                    <a:pt x="785" y="39"/>
                  </a:lnTo>
                  <a:lnTo>
                    <a:pt x="854" y="39"/>
                  </a:lnTo>
                  <a:lnTo>
                    <a:pt x="921" y="38"/>
                  </a:lnTo>
                  <a:lnTo>
                    <a:pt x="941" y="38"/>
                  </a:lnTo>
                  <a:lnTo>
                    <a:pt x="941" y="38"/>
                  </a:lnTo>
                  <a:lnTo>
                    <a:pt x="981" y="37"/>
                  </a:lnTo>
                  <a:lnTo>
                    <a:pt x="981" y="37"/>
                  </a:lnTo>
                  <a:lnTo>
                    <a:pt x="1060" y="38"/>
                  </a:lnTo>
                  <a:lnTo>
                    <a:pt x="1138" y="40"/>
                  </a:lnTo>
                  <a:lnTo>
                    <a:pt x="1139" y="40"/>
                  </a:lnTo>
                  <a:lnTo>
                    <a:pt x="1139" y="40"/>
                  </a:lnTo>
                  <a:lnTo>
                    <a:pt x="1216" y="42"/>
                  </a:lnTo>
                  <a:lnTo>
                    <a:pt x="1295" y="43"/>
                  </a:lnTo>
                  <a:lnTo>
                    <a:pt x="1295" y="43"/>
                  </a:lnTo>
                  <a:lnTo>
                    <a:pt x="1299" y="43"/>
                  </a:lnTo>
                  <a:lnTo>
                    <a:pt x="1303" y="44"/>
                  </a:lnTo>
                  <a:lnTo>
                    <a:pt x="1307" y="46"/>
                  </a:lnTo>
                  <a:lnTo>
                    <a:pt x="1309" y="49"/>
                  </a:lnTo>
                  <a:lnTo>
                    <a:pt x="1311" y="52"/>
                  </a:lnTo>
                  <a:lnTo>
                    <a:pt x="1312" y="55"/>
                  </a:lnTo>
                  <a:lnTo>
                    <a:pt x="1313" y="61"/>
                  </a:lnTo>
                  <a:lnTo>
                    <a:pt x="1313" y="61"/>
                  </a:lnTo>
                  <a:lnTo>
                    <a:pt x="1312" y="67"/>
                  </a:lnTo>
                  <a:lnTo>
                    <a:pt x="1311" y="70"/>
                  </a:lnTo>
                  <a:lnTo>
                    <a:pt x="1309" y="73"/>
                  </a:lnTo>
                  <a:lnTo>
                    <a:pt x="1307" y="75"/>
                  </a:lnTo>
                  <a:lnTo>
                    <a:pt x="1303" y="77"/>
                  </a:lnTo>
                  <a:lnTo>
                    <a:pt x="1299" y="79"/>
                  </a:lnTo>
                  <a:lnTo>
                    <a:pt x="1295" y="79"/>
                  </a:lnTo>
                  <a:lnTo>
                    <a:pt x="1288" y="79"/>
                  </a:lnTo>
                  <a:lnTo>
                    <a:pt x="1288" y="79"/>
                  </a:lnTo>
                  <a:lnTo>
                    <a:pt x="1288" y="79"/>
                  </a:lnTo>
                  <a:lnTo>
                    <a:pt x="1212" y="78"/>
                  </a:lnTo>
                  <a:lnTo>
                    <a:pt x="1139" y="77"/>
                  </a:lnTo>
                  <a:lnTo>
                    <a:pt x="1101" y="76"/>
                  </a:lnTo>
                  <a:lnTo>
                    <a:pt x="1104" y="85"/>
                  </a:lnTo>
                  <a:lnTo>
                    <a:pt x="1104" y="85"/>
                  </a:lnTo>
                  <a:lnTo>
                    <a:pt x="1107" y="88"/>
                  </a:lnTo>
                  <a:lnTo>
                    <a:pt x="1107" y="92"/>
                  </a:lnTo>
                  <a:lnTo>
                    <a:pt x="1107" y="92"/>
                  </a:lnTo>
                  <a:lnTo>
                    <a:pt x="1106" y="122"/>
                  </a:lnTo>
                  <a:lnTo>
                    <a:pt x="1104" y="153"/>
                  </a:lnTo>
                  <a:lnTo>
                    <a:pt x="1104" y="153"/>
                  </a:lnTo>
                  <a:lnTo>
                    <a:pt x="1103" y="190"/>
                  </a:lnTo>
                  <a:lnTo>
                    <a:pt x="1103" y="227"/>
                  </a:lnTo>
                  <a:lnTo>
                    <a:pt x="1103" y="245"/>
                  </a:lnTo>
                  <a:lnTo>
                    <a:pt x="1104" y="264"/>
                  </a:lnTo>
                  <a:lnTo>
                    <a:pt x="1107" y="281"/>
                  </a:lnTo>
                  <a:lnTo>
                    <a:pt x="1110" y="299"/>
                  </a:lnTo>
                  <a:lnTo>
                    <a:pt x="1110" y="299"/>
                  </a:lnTo>
                  <a:lnTo>
                    <a:pt x="1111" y="305"/>
                  </a:lnTo>
                  <a:lnTo>
                    <a:pt x="1111" y="311"/>
                  </a:lnTo>
                  <a:lnTo>
                    <a:pt x="1110" y="318"/>
                  </a:lnTo>
                  <a:lnTo>
                    <a:pt x="1109" y="323"/>
                  </a:lnTo>
                  <a:lnTo>
                    <a:pt x="1106" y="327"/>
                  </a:lnTo>
                  <a:lnTo>
                    <a:pt x="1102" y="331"/>
                  </a:lnTo>
                  <a:lnTo>
                    <a:pt x="1098" y="334"/>
                  </a:lnTo>
                  <a:lnTo>
                    <a:pt x="1093" y="337"/>
                  </a:lnTo>
                  <a:lnTo>
                    <a:pt x="1092" y="338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88" y="343"/>
                  </a:lnTo>
                  <a:lnTo>
                    <a:pt x="1085" y="346"/>
                  </a:lnTo>
                  <a:lnTo>
                    <a:pt x="1081" y="347"/>
                  </a:lnTo>
                  <a:lnTo>
                    <a:pt x="1075" y="347"/>
                  </a:lnTo>
                  <a:lnTo>
                    <a:pt x="1075" y="347"/>
                  </a:lnTo>
                  <a:lnTo>
                    <a:pt x="1035" y="348"/>
                  </a:lnTo>
                  <a:lnTo>
                    <a:pt x="994" y="351"/>
                  </a:lnTo>
                  <a:lnTo>
                    <a:pt x="994" y="351"/>
                  </a:lnTo>
                  <a:lnTo>
                    <a:pt x="952" y="353"/>
                  </a:lnTo>
                  <a:lnTo>
                    <a:pt x="910" y="354"/>
                  </a:lnTo>
                  <a:lnTo>
                    <a:pt x="910" y="354"/>
                  </a:lnTo>
                  <a:close/>
                  <a:moveTo>
                    <a:pt x="253" y="53"/>
                  </a:moveTo>
                  <a:lnTo>
                    <a:pt x="253" y="53"/>
                  </a:lnTo>
                  <a:lnTo>
                    <a:pt x="242" y="53"/>
                  </a:lnTo>
                  <a:lnTo>
                    <a:pt x="237" y="53"/>
                  </a:lnTo>
                  <a:lnTo>
                    <a:pt x="237" y="59"/>
                  </a:lnTo>
                  <a:lnTo>
                    <a:pt x="237" y="59"/>
                  </a:lnTo>
                  <a:lnTo>
                    <a:pt x="236" y="107"/>
                  </a:lnTo>
                  <a:lnTo>
                    <a:pt x="236" y="107"/>
                  </a:lnTo>
                  <a:lnTo>
                    <a:pt x="236" y="181"/>
                  </a:lnTo>
                  <a:lnTo>
                    <a:pt x="237" y="218"/>
                  </a:lnTo>
                  <a:lnTo>
                    <a:pt x="239" y="256"/>
                  </a:lnTo>
                  <a:lnTo>
                    <a:pt x="239" y="258"/>
                  </a:lnTo>
                  <a:lnTo>
                    <a:pt x="241" y="260"/>
                  </a:lnTo>
                  <a:lnTo>
                    <a:pt x="241" y="260"/>
                  </a:lnTo>
                  <a:lnTo>
                    <a:pt x="244" y="262"/>
                  </a:lnTo>
                  <a:lnTo>
                    <a:pt x="247" y="266"/>
                  </a:lnTo>
                  <a:lnTo>
                    <a:pt x="248" y="270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48" y="284"/>
                  </a:lnTo>
                  <a:lnTo>
                    <a:pt x="246" y="292"/>
                  </a:lnTo>
                  <a:lnTo>
                    <a:pt x="245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87" y="301"/>
                  </a:lnTo>
                  <a:lnTo>
                    <a:pt x="321" y="304"/>
                  </a:lnTo>
                  <a:lnTo>
                    <a:pt x="321" y="304"/>
                  </a:lnTo>
                  <a:lnTo>
                    <a:pt x="369" y="308"/>
                  </a:lnTo>
                  <a:lnTo>
                    <a:pt x="392" y="309"/>
                  </a:lnTo>
                  <a:lnTo>
                    <a:pt x="417" y="310"/>
                  </a:lnTo>
                  <a:lnTo>
                    <a:pt x="642" y="310"/>
                  </a:lnTo>
                  <a:lnTo>
                    <a:pt x="642" y="310"/>
                  </a:lnTo>
                  <a:lnTo>
                    <a:pt x="694" y="310"/>
                  </a:lnTo>
                  <a:lnTo>
                    <a:pt x="748" y="311"/>
                  </a:lnTo>
                  <a:lnTo>
                    <a:pt x="867" y="316"/>
                  </a:lnTo>
                  <a:lnTo>
                    <a:pt x="867" y="316"/>
                  </a:lnTo>
                  <a:lnTo>
                    <a:pt x="898" y="317"/>
                  </a:lnTo>
                  <a:lnTo>
                    <a:pt x="898" y="317"/>
                  </a:lnTo>
                  <a:lnTo>
                    <a:pt x="943" y="316"/>
                  </a:lnTo>
                  <a:lnTo>
                    <a:pt x="986" y="314"/>
                  </a:lnTo>
                  <a:lnTo>
                    <a:pt x="986" y="314"/>
                  </a:lnTo>
                  <a:lnTo>
                    <a:pt x="1053" y="310"/>
                  </a:lnTo>
                  <a:lnTo>
                    <a:pt x="1055" y="310"/>
                  </a:lnTo>
                  <a:lnTo>
                    <a:pt x="1057" y="308"/>
                  </a:lnTo>
                  <a:lnTo>
                    <a:pt x="1057" y="308"/>
                  </a:lnTo>
                  <a:lnTo>
                    <a:pt x="1061" y="306"/>
                  </a:lnTo>
                  <a:lnTo>
                    <a:pt x="1065" y="304"/>
                  </a:lnTo>
                  <a:lnTo>
                    <a:pt x="1068" y="304"/>
                  </a:lnTo>
                  <a:lnTo>
                    <a:pt x="1069" y="300"/>
                  </a:lnTo>
                  <a:lnTo>
                    <a:pt x="1069" y="300"/>
                  </a:lnTo>
                  <a:lnTo>
                    <a:pt x="1070" y="292"/>
                  </a:lnTo>
                  <a:lnTo>
                    <a:pt x="1071" y="276"/>
                  </a:lnTo>
                  <a:lnTo>
                    <a:pt x="1071" y="253"/>
                  </a:lnTo>
                  <a:lnTo>
                    <a:pt x="1070" y="220"/>
                  </a:lnTo>
                  <a:lnTo>
                    <a:pt x="1070" y="220"/>
                  </a:lnTo>
                  <a:lnTo>
                    <a:pt x="1069" y="212"/>
                  </a:lnTo>
                  <a:lnTo>
                    <a:pt x="1069" y="118"/>
                  </a:lnTo>
                  <a:lnTo>
                    <a:pt x="1068" y="116"/>
                  </a:lnTo>
                  <a:lnTo>
                    <a:pt x="1068" y="116"/>
                  </a:lnTo>
                  <a:lnTo>
                    <a:pt x="1066" y="114"/>
                  </a:lnTo>
                  <a:lnTo>
                    <a:pt x="1065" y="110"/>
                  </a:lnTo>
                  <a:lnTo>
                    <a:pt x="1063" y="103"/>
                  </a:lnTo>
                  <a:lnTo>
                    <a:pt x="1063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983" y="74"/>
                  </a:lnTo>
                  <a:lnTo>
                    <a:pt x="983" y="74"/>
                  </a:lnTo>
                  <a:lnTo>
                    <a:pt x="941" y="74"/>
                  </a:lnTo>
                  <a:lnTo>
                    <a:pt x="910" y="75"/>
                  </a:lnTo>
                  <a:lnTo>
                    <a:pt x="910" y="75"/>
                  </a:lnTo>
                  <a:lnTo>
                    <a:pt x="852" y="76"/>
                  </a:lnTo>
                  <a:lnTo>
                    <a:pt x="794" y="76"/>
                  </a:lnTo>
                  <a:lnTo>
                    <a:pt x="794" y="76"/>
                  </a:lnTo>
                  <a:lnTo>
                    <a:pt x="749" y="76"/>
                  </a:lnTo>
                  <a:lnTo>
                    <a:pt x="749" y="76"/>
                  </a:lnTo>
                  <a:lnTo>
                    <a:pt x="710" y="74"/>
                  </a:lnTo>
                  <a:lnTo>
                    <a:pt x="670" y="72"/>
                  </a:lnTo>
                  <a:lnTo>
                    <a:pt x="670" y="72"/>
                  </a:lnTo>
                  <a:lnTo>
                    <a:pt x="626" y="69"/>
                  </a:lnTo>
                  <a:lnTo>
                    <a:pt x="604" y="68"/>
                  </a:lnTo>
                  <a:lnTo>
                    <a:pt x="581" y="67"/>
                  </a:lnTo>
                  <a:lnTo>
                    <a:pt x="581" y="67"/>
                  </a:lnTo>
                  <a:lnTo>
                    <a:pt x="546" y="67"/>
                  </a:lnTo>
                  <a:lnTo>
                    <a:pt x="511" y="65"/>
                  </a:lnTo>
                  <a:lnTo>
                    <a:pt x="511" y="65"/>
                  </a:lnTo>
                  <a:lnTo>
                    <a:pt x="475" y="63"/>
                  </a:lnTo>
                  <a:lnTo>
                    <a:pt x="440" y="62"/>
                  </a:lnTo>
                  <a:lnTo>
                    <a:pt x="440" y="62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382" y="63"/>
                  </a:lnTo>
                  <a:lnTo>
                    <a:pt x="382" y="63"/>
                  </a:lnTo>
                  <a:lnTo>
                    <a:pt x="352" y="62"/>
                  </a:lnTo>
                  <a:lnTo>
                    <a:pt x="324" y="61"/>
                  </a:lnTo>
                  <a:lnTo>
                    <a:pt x="299" y="58"/>
                  </a:lnTo>
                  <a:lnTo>
                    <a:pt x="274" y="54"/>
                  </a:lnTo>
                  <a:lnTo>
                    <a:pt x="274" y="54"/>
                  </a:lnTo>
                  <a:lnTo>
                    <a:pt x="264" y="53"/>
                  </a:lnTo>
                  <a:lnTo>
                    <a:pt x="253" y="53"/>
                  </a:lnTo>
                  <a:lnTo>
                    <a:pt x="253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1116"/>
            <p:cNvSpPr/>
            <p:nvPr/>
          </p:nvSpPr>
          <p:spPr bwMode="auto">
            <a:xfrm>
              <a:off x="6265863" y="1023938"/>
              <a:ext cx="487363" cy="323850"/>
            </a:xfrm>
            <a:custGeom>
              <a:cxnLst>
                <a:cxn ang="0">
                  <a:pos x="881" y="605"/>
                </a:cxn>
                <a:cxn ang="0">
                  <a:pos x="878" y="586"/>
                </a:cxn>
                <a:cxn ang="0">
                  <a:pos x="886" y="572"/>
                </a:cxn>
                <a:cxn ang="0">
                  <a:pos x="883" y="499"/>
                </a:cxn>
                <a:cxn ang="0">
                  <a:pos x="882" y="380"/>
                </a:cxn>
                <a:cxn ang="0">
                  <a:pos x="872" y="238"/>
                </a:cxn>
                <a:cxn ang="0">
                  <a:pos x="870" y="150"/>
                </a:cxn>
                <a:cxn ang="0">
                  <a:pos x="869" y="111"/>
                </a:cxn>
                <a:cxn ang="0">
                  <a:pos x="851" y="76"/>
                </a:cxn>
                <a:cxn ang="0">
                  <a:pos x="807" y="66"/>
                </a:cxn>
                <a:cxn ang="0">
                  <a:pos x="743" y="62"/>
                </a:cxn>
                <a:cxn ang="0">
                  <a:pos x="657" y="60"/>
                </a:cxn>
                <a:cxn ang="0">
                  <a:pos x="621" y="62"/>
                </a:cxn>
                <a:cxn ang="0">
                  <a:pos x="586" y="58"/>
                </a:cxn>
                <a:cxn ang="0">
                  <a:pos x="525" y="52"/>
                </a:cxn>
                <a:cxn ang="0">
                  <a:pos x="519" y="52"/>
                </a:cxn>
                <a:cxn ang="0">
                  <a:pos x="450" y="47"/>
                </a:cxn>
                <a:cxn ang="0">
                  <a:pos x="191" y="41"/>
                </a:cxn>
                <a:cxn ang="0">
                  <a:pos x="81" y="51"/>
                </a:cxn>
                <a:cxn ang="0">
                  <a:pos x="55" y="71"/>
                </a:cxn>
                <a:cxn ang="0">
                  <a:pos x="47" y="104"/>
                </a:cxn>
                <a:cxn ang="0">
                  <a:pos x="50" y="404"/>
                </a:cxn>
                <a:cxn ang="0">
                  <a:pos x="53" y="471"/>
                </a:cxn>
                <a:cxn ang="0">
                  <a:pos x="40" y="568"/>
                </a:cxn>
                <a:cxn ang="0">
                  <a:pos x="34" y="599"/>
                </a:cxn>
                <a:cxn ang="0">
                  <a:pos x="18" y="606"/>
                </a:cxn>
                <a:cxn ang="0">
                  <a:pos x="5" y="600"/>
                </a:cxn>
                <a:cxn ang="0">
                  <a:pos x="0" y="588"/>
                </a:cxn>
                <a:cxn ang="0">
                  <a:pos x="16" y="486"/>
                </a:cxn>
                <a:cxn ang="0">
                  <a:pos x="13" y="408"/>
                </a:cxn>
                <a:cxn ang="0">
                  <a:pos x="10" y="130"/>
                </a:cxn>
                <a:cxn ang="0">
                  <a:pos x="10" y="88"/>
                </a:cxn>
                <a:cxn ang="0">
                  <a:pos x="28" y="38"/>
                </a:cxn>
                <a:cxn ang="0">
                  <a:pos x="58" y="19"/>
                </a:cxn>
                <a:cxn ang="0">
                  <a:pos x="110" y="9"/>
                </a:cxn>
                <a:cxn ang="0">
                  <a:pos x="209" y="0"/>
                </a:cxn>
                <a:cxn ang="0">
                  <a:pos x="378" y="6"/>
                </a:cxn>
                <a:cxn ang="0">
                  <a:pos x="489" y="14"/>
                </a:cxn>
                <a:cxn ang="0">
                  <a:pos x="551" y="18"/>
                </a:cxn>
                <a:cxn ang="0">
                  <a:pos x="609" y="25"/>
                </a:cxn>
                <a:cxn ang="0">
                  <a:pos x="660" y="24"/>
                </a:cxn>
                <a:cxn ang="0">
                  <a:pos x="772" y="28"/>
                </a:cxn>
                <a:cxn ang="0">
                  <a:pos x="825" y="29"/>
                </a:cxn>
                <a:cxn ang="0">
                  <a:pos x="878" y="51"/>
                </a:cxn>
                <a:cxn ang="0">
                  <a:pos x="903" y="102"/>
                </a:cxn>
                <a:cxn ang="0">
                  <a:pos x="910" y="110"/>
                </a:cxn>
                <a:cxn ang="0">
                  <a:pos x="913" y="124"/>
                </a:cxn>
                <a:cxn ang="0">
                  <a:pos x="907" y="136"/>
                </a:cxn>
                <a:cxn ang="0">
                  <a:pos x="914" y="284"/>
                </a:cxn>
                <a:cxn ang="0">
                  <a:pos x="920" y="343"/>
                </a:cxn>
                <a:cxn ang="0">
                  <a:pos x="920" y="431"/>
                </a:cxn>
                <a:cxn ang="0">
                  <a:pos x="921" y="542"/>
                </a:cxn>
                <a:cxn ang="0">
                  <a:pos x="921" y="565"/>
                </a:cxn>
                <a:cxn ang="0">
                  <a:pos x="908" y="607"/>
                </a:cxn>
                <a:cxn ang="0">
                  <a:pos x="896" y="613"/>
                </a:cxn>
              </a:cxnLst>
              <a:rect l="0" t="0" r="r" b="b"/>
              <a:pathLst>
                <a:path w="921" h="613">
                  <a:moveTo>
                    <a:pt x="896" y="613"/>
                  </a:moveTo>
                  <a:lnTo>
                    <a:pt x="896" y="613"/>
                  </a:lnTo>
                  <a:lnTo>
                    <a:pt x="890" y="612"/>
                  </a:lnTo>
                  <a:lnTo>
                    <a:pt x="886" y="610"/>
                  </a:lnTo>
                  <a:lnTo>
                    <a:pt x="881" y="605"/>
                  </a:lnTo>
                  <a:lnTo>
                    <a:pt x="878" y="600"/>
                  </a:lnTo>
                  <a:lnTo>
                    <a:pt x="878" y="600"/>
                  </a:lnTo>
                  <a:lnTo>
                    <a:pt x="876" y="595"/>
                  </a:lnTo>
                  <a:lnTo>
                    <a:pt x="877" y="591"/>
                  </a:lnTo>
                  <a:lnTo>
                    <a:pt x="878" y="586"/>
                  </a:lnTo>
                  <a:lnTo>
                    <a:pt x="882" y="582"/>
                  </a:lnTo>
                  <a:lnTo>
                    <a:pt x="882" y="582"/>
                  </a:lnTo>
                  <a:lnTo>
                    <a:pt x="883" y="579"/>
                  </a:lnTo>
                  <a:lnTo>
                    <a:pt x="885" y="576"/>
                  </a:lnTo>
                  <a:lnTo>
                    <a:pt x="886" y="572"/>
                  </a:lnTo>
                  <a:lnTo>
                    <a:pt x="887" y="566"/>
                  </a:lnTo>
                  <a:lnTo>
                    <a:pt x="887" y="546"/>
                  </a:lnTo>
                  <a:lnTo>
                    <a:pt x="885" y="515"/>
                  </a:lnTo>
                  <a:lnTo>
                    <a:pt x="885" y="51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436"/>
                  </a:lnTo>
                  <a:lnTo>
                    <a:pt x="882" y="407"/>
                  </a:lnTo>
                  <a:lnTo>
                    <a:pt x="882" y="380"/>
                  </a:lnTo>
                  <a:lnTo>
                    <a:pt x="882" y="380"/>
                  </a:lnTo>
                  <a:lnTo>
                    <a:pt x="883" y="362"/>
                  </a:lnTo>
                  <a:lnTo>
                    <a:pt x="883" y="343"/>
                  </a:lnTo>
                  <a:lnTo>
                    <a:pt x="880" y="306"/>
                  </a:lnTo>
                  <a:lnTo>
                    <a:pt x="877" y="271"/>
                  </a:lnTo>
                  <a:lnTo>
                    <a:pt x="872" y="238"/>
                  </a:lnTo>
                  <a:lnTo>
                    <a:pt x="872" y="238"/>
                  </a:lnTo>
                  <a:lnTo>
                    <a:pt x="870" y="217"/>
                  </a:lnTo>
                  <a:lnTo>
                    <a:pt x="869" y="196"/>
                  </a:lnTo>
                  <a:lnTo>
                    <a:pt x="870" y="152"/>
                  </a:lnTo>
                  <a:lnTo>
                    <a:pt x="870" y="150"/>
                  </a:lnTo>
                  <a:lnTo>
                    <a:pt x="870" y="150"/>
                  </a:lnTo>
                  <a:lnTo>
                    <a:pt x="870" y="133"/>
                  </a:lnTo>
                  <a:lnTo>
                    <a:pt x="870" y="133"/>
                  </a:lnTo>
                  <a:lnTo>
                    <a:pt x="870" y="119"/>
                  </a:lnTo>
                  <a:lnTo>
                    <a:pt x="869" y="111"/>
                  </a:lnTo>
                  <a:lnTo>
                    <a:pt x="867" y="102"/>
                  </a:lnTo>
                  <a:lnTo>
                    <a:pt x="864" y="93"/>
                  </a:lnTo>
                  <a:lnTo>
                    <a:pt x="860" y="85"/>
                  </a:lnTo>
                  <a:lnTo>
                    <a:pt x="854" y="79"/>
                  </a:lnTo>
                  <a:lnTo>
                    <a:pt x="851" y="76"/>
                  </a:lnTo>
                  <a:lnTo>
                    <a:pt x="847" y="74"/>
                  </a:lnTo>
                  <a:lnTo>
                    <a:pt x="847" y="74"/>
                  </a:lnTo>
                  <a:lnTo>
                    <a:pt x="837" y="71"/>
                  </a:lnTo>
                  <a:lnTo>
                    <a:pt x="822" y="68"/>
                  </a:lnTo>
                  <a:lnTo>
                    <a:pt x="807" y="66"/>
                  </a:lnTo>
                  <a:lnTo>
                    <a:pt x="795" y="65"/>
                  </a:lnTo>
                  <a:lnTo>
                    <a:pt x="795" y="65"/>
                  </a:lnTo>
                  <a:lnTo>
                    <a:pt x="768" y="64"/>
                  </a:lnTo>
                  <a:lnTo>
                    <a:pt x="743" y="62"/>
                  </a:lnTo>
                  <a:lnTo>
                    <a:pt x="743" y="62"/>
                  </a:lnTo>
                  <a:lnTo>
                    <a:pt x="717" y="60"/>
                  </a:lnTo>
                  <a:lnTo>
                    <a:pt x="691" y="59"/>
                  </a:lnTo>
                  <a:lnTo>
                    <a:pt x="691" y="59"/>
                  </a:lnTo>
                  <a:lnTo>
                    <a:pt x="673" y="59"/>
                  </a:lnTo>
                  <a:lnTo>
                    <a:pt x="657" y="60"/>
                  </a:lnTo>
                  <a:lnTo>
                    <a:pt x="655" y="60"/>
                  </a:lnTo>
                  <a:lnTo>
                    <a:pt x="655" y="60"/>
                  </a:lnTo>
                  <a:lnTo>
                    <a:pt x="639" y="61"/>
                  </a:lnTo>
                  <a:lnTo>
                    <a:pt x="621" y="62"/>
                  </a:lnTo>
                  <a:lnTo>
                    <a:pt x="621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01" y="60"/>
                  </a:lnTo>
                  <a:lnTo>
                    <a:pt x="586" y="58"/>
                  </a:lnTo>
                  <a:lnTo>
                    <a:pt x="586" y="58"/>
                  </a:lnTo>
                  <a:lnTo>
                    <a:pt x="574" y="56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25" y="52"/>
                  </a:lnTo>
                  <a:lnTo>
                    <a:pt x="525" y="52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520" y="52"/>
                  </a:lnTo>
                  <a:lnTo>
                    <a:pt x="521" y="52"/>
                  </a:lnTo>
                  <a:lnTo>
                    <a:pt x="519" y="52"/>
                  </a:lnTo>
                  <a:lnTo>
                    <a:pt x="519" y="52"/>
                  </a:lnTo>
                  <a:lnTo>
                    <a:pt x="519" y="52"/>
                  </a:lnTo>
                  <a:lnTo>
                    <a:pt x="485" y="49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382" y="45"/>
                  </a:lnTo>
                  <a:lnTo>
                    <a:pt x="316" y="43"/>
                  </a:lnTo>
                  <a:lnTo>
                    <a:pt x="252" y="42"/>
                  </a:lnTo>
                  <a:lnTo>
                    <a:pt x="191" y="41"/>
                  </a:lnTo>
                  <a:lnTo>
                    <a:pt x="191" y="41"/>
                  </a:lnTo>
                  <a:lnTo>
                    <a:pt x="164" y="42"/>
                  </a:lnTo>
                  <a:lnTo>
                    <a:pt x="136" y="43"/>
                  </a:lnTo>
                  <a:lnTo>
                    <a:pt x="108" y="46"/>
                  </a:lnTo>
                  <a:lnTo>
                    <a:pt x="95" y="48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3" y="53"/>
                  </a:lnTo>
                  <a:lnTo>
                    <a:pt x="67" y="58"/>
                  </a:lnTo>
                  <a:lnTo>
                    <a:pt x="61" y="64"/>
                  </a:lnTo>
                  <a:lnTo>
                    <a:pt x="55" y="71"/>
                  </a:lnTo>
                  <a:lnTo>
                    <a:pt x="52" y="78"/>
                  </a:lnTo>
                  <a:lnTo>
                    <a:pt x="49" y="8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9" y="108"/>
                  </a:lnTo>
                  <a:lnTo>
                    <a:pt x="50" y="114"/>
                  </a:lnTo>
                  <a:lnTo>
                    <a:pt x="50" y="404"/>
                  </a:lnTo>
                  <a:lnTo>
                    <a:pt x="50" y="404"/>
                  </a:lnTo>
                  <a:lnTo>
                    <a:pt x="50" y="421"/>
                  </a:lnTo>
                  <a:lnTo>
                    <a:pt x="51" y="439"/>
                  </a:lnTo>
                  <a:lnTo>
                    <a:pt x="51" y="439"/>
                  </a:lnTo>
                  <a:lnTo>
                    <a:pt x="53" y="455"/>
                  </a:lnTo>
                  <a:lnTo>
                    <a:pt x="53" y="471"/>
                  </a:lnTo>
                  <a:lnTo>
                    <a:pt x="53" y="487"/>
                  </a:lnTo>
                  <a:lnTo>
                    <a:pt x="51" y="502"/>
                  </a:lnTo>
                  <a:lnTo>
                    <a:pt x="51" y="502"/>
                  </a:lnTo>
                  <a:lnTo>
                    <a:pt x="43" y="546"/>
                  </a:lnTo>
                  <a:lnTo>
                    <a:pt x="40" y="568"/>
                  </a:lnTo>
                  <a:lnTo>
                    <a:pt x="38" y="589"/>
                  </a:lnTo>
                  <a:lnTo>
                    <a:pt x="38" y="589"/>
                  </a:lnTo>
                  <a:lnTo>
                    <a:pt x="37" y="593"/>
                  </a:lnTo>
                  <a:lnTo>
                    <a:pt x="36" y="596"/>
                  </a:lnTo>
                  <a:lnTo>
                    <a:pt x="34" y="599"/>
                  </a:lnTo>
                  <a:lnTo>
                    <a:pt x="31" y="601"/>
                  </a:lnTo>
                  <a:lnTo>
                    <a:pt x="27" y="603"/>
                  </a:lnTo>
                  <a:lnTo>
                    <a:pt x="24" y="605"/>
                  </a:lnTo>
                  <a:lnTo>
                    <a:pt x="18" y="606"/>
                  </a:lnTo>
                  <a:lnTo>
                    <a:pt x="18" y="606"/>
                  </a:lnTo>
                  <a:lnTo>
                    <a:pt x="14" y="605"/>
                  </a:lnTo>
                  <a:lnTo>
                    <a:pt x="11" y="604"/>
                  </a:lnTo>
                  <a:lnTo>
                    <a:pt x="8" y="603"/>
                  </a:lnTo>
                  <a:lnTo>
                    <a:pt x="5" y="600"/>
                  </a:lnTo>
                  <a:lnTo>
                    <a:pt x="5" y="600"/>
                  </a:lnTo>
                  <a:lnTo>
                    <a:pt x="3" y="598"/>
                  </a:lnTo>
                  <a:lnTo>
                    <a:pt x="1" y="595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4" y="565"/>
                  </a:lnTo>
                  <a:lnTo>
                    <a:pt x="7" y="543"/>
                  </a:lnTo>
                  <a:lnTo>
                    <a:pt x="14" y="505"/>
                  </a:lnTo>
                  <a:lnTo>
                    <a:pt x="14" y="505"/>
                  </a:lnTo>
                  <a:lnTo>
                    <a:pt x="16" y="486"/>
                  </a:lnTo>
                  <a:lnTo>
                    <a:pt x="16" y="468"/>
                  </a:lnTo>
                  <a:lnTo>
                    <a:pt x="16" y="44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3" y="408"/>
                  </a:lnTo>
                  <a:lnTo>
                    <a:pt x="13" y="390"/>
                  </a:lnTo>
                  <a:lnTo>
                    <a:pt x="13" y="134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0" y="130"/>
                  </a:lnTo>
                  <a:lnTo>
                    <a:pt x="8" y="127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8" y="100"/>
                  </a:lnTo>
                  <a:lnTo>
                    <a:pt x="10" y="88"/>
                  </a:lnTo>
                  <a:lnTo>
                    <a:pt x="12" y="76"/>
                  </a:lnTo>
                  <a:lnTo>
                    <a:pt x="15" y="63"/>
                  </a:lnTo>
                  <a:lnTo>
                    <a:pt x="20" y="53"/>
                  </a:lnTo>
                  <a:lnTo>
                    <a:pt x="25" y="43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41" y="28"/>
                  </a:lnTo>
                  <a:lnTo>
                    <a:pt x="49" y="22"/>
                  </a:lnTo>
                  <a:lnTo>
                    <a:pt x="58" y="19"/>
                  </a:lnTo>
                  <a:lnTo>
                    <a:pt x="69" y="16"/>
                  </a:lnTo>
                  <a:lnTo>
                    <a:pt x="79" y="13"/>
                  </a:lnTo>
                  <a:lnTo>
                    <a:pt x="90" y="11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55" y="4"/>
                  </a:lnTo>
                  <a:lnTo>
                    <a:pt x="181" y="2"/>
                  </a:lnTo>
                  <a:lnTo>
                    <a:pt x="209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73" y="0"/>
                  </a:lnTo>
                  <a:lnTo>
                    <a:pt x="308" y="2"/>
                  </a:lnTo>
                  <a:lnTo>
                    <a:pt x="378" y="6"/>
                  </a:lnTo>
                  <a:lnTo>
                    <a:pt x="378" y="6"/>
                  </a:lnTo>
                  <a:lnTo>
                    <a:pt x="451" y="10"/>
                  </a:lnTo>
                  <a:lnTo>
                    <a:pt x="451" y="10"/>
                  </a:lnTo>
                  <a:lnTo>
                    <a:pt x="470" y="11"/>
                  </a:lnTo>
                  <a:lnTo>
                    <a:pt x="489" y="14"/>
                  </a:lnTo>
                  <a:lnTo>
                    <a:pt x="489" y="14"/>
                  </a:lnTo>
                  <a:lnTo>
                    <a:pt x="510" y="15"/>
                  </a:lnTo>
                  <a:lnTo>
                    <a:pt x="532" y="17"/>
                  </a:lnTo>
                  <a:lnTo>
                    <a:pt x="532" y="17"/>
                  </a:lnTo>
                  <a:lnTo>
                    <a:pt x="551" y="18"/>
                  </a:lnTo>
                  <a:lnTo>
                    <a:pt x="569" y="21"/>
                  </a:lnTo>
                  <a:lnTo>
                    <a:pt x="569" y="21"/>
                  </a:lnTo>
                  <a:lnTo>
                    <a:pt x="590" y="24"/>
                  </a:lnTo>
                  <a:lnTo>
                    <a:pt x="600" y="25"/>
                  </a:lnTo>
                  <a:lnTo>
                    <a:pt x="609" y="25"/>
                  </a:lnTo>
                  <a:lnTo>
                    <a:pt x="609" y="25"/>
                  </a:lnTo>
                  <a:lnTo>
                    <a:pt x="615" y="25"/>
                  </a:lnTo>
                  <a:lnTo>
                    <a:pt x="615" y="25"/>
                  </a:lnTo>
                  <a:lnTo>
                    <a:pt x="637" y="24"/>
                  </a:lnTo>
                  <a:lnTo>
                    <a:pt x="660" y="24"/>
                  </a:lnTo>
                  <a:lnTo>
                    <a:pt x="660" y="24"/>
                  </a:lnTo>
                  <a:lnTo>
                    <a:pt x="701" y="25"/>
                  </a:lnTo>
                  <a:lnTo>
                    <a:pt x="744" y="26"/>
                  </a:lnTo>
                  <a:lnTo>
                    <a:pt x="744" y="26"/>
                  </a:lnTo>
                  <a:lnTo>
                    <a:pt x="772" y="28"/>
                  </a:lnTo>
                  <a:lnTo>
                    <a:pt x="772" y="28"/>
                  </a:lnTo>
                  <a:lnTo>
                    <a:pt x="790" y="28"/>
                  </a:lnTo>
                  <a:lnTo>
                    <a:pt x="790" y="28"/>
                  </a:lnTo>
                  <a:lnTo>
                    <a:pt x="813" y="28"/>
                  </a:lnTo>
                  <a:lnTo>
                    <a:pt x="825" y="29"/>
                  </a:lnTo>
                  <a:lnTo>
                    <a:pt x="838" y="31"/>
                  </a:lnTo>
                  <a:lnTo>
                    <a:pt x="849" y="33"/>
                  </a:lnTo>
                  <a:lnTo>
                    <a:pt x="860" y="37"/>
                  </a:lnTo>
                  <a:lnTo>
                    <a:pt x="869" y="44"/>
                  </a:lnTo>
                  <a:lnTo>
                    <a:pt x="878" y="51"/>
                  </a:lnTo>
                  <a:lnTo>
                    <a:pt x="878" y="51"/>
                  </a:lnTo>
                  <a:lnTo>
                    <a:pt x="887" y="61"/>
                  </a:lnTo>
                  <a:lnTo>
                    <a:pt x="894" y="74"/>
                  </a:lnTo>
                  <a:lnTo>
                    <a:pt x="899" y="87"/>
                  </a:lnTo>
                  <a:lnTo>
                    <a:pt x="903" y="102"/>
                  </a:lnTo>
                  <a:lnTo>
                    <a:pt x="904" y="104"/>
                  </a:lnTo>
                  <a:lnTo>
                    <a:pt x="905" y="105"/>
                  </a:lnTo>
                  <a:lnTo>
                    <a:pt x="905" y="105"/>
                  </a:lnTo>
                  <a:lnTo>
                    <a:pt x="908" y="107"/>
                  </a:lnTo>
                  <a:lnTo>
                    <a:pt x="910" y="110"/>
                  </a:lnTo>
                  <a:lnTo>
                    <a:pt x="911" y="113"/>
                  </a:lnTo>
                  <a:lnTo>
                    <a:pt x="913" y="117"/>
                  </a:lnTo>
                  <a:lnTo>
                    <a:pt x="913" y="117"/>
                  </a:lnTo>
                  <a:lnTo>
                    <a:pt x="913" y="121"/>
                  </a:lnTo>
                  <a:lnTo>
                    <a:pt x="913" y="124"/>
                  </a:lnTo>
                  <a:lnTo>
                    <a:pt x="910" y="129"/>
                  </a:lnTo>
                  <a:lnTo>
                    <a:pt x="908" y="132"/>
                  </a:lnTo>
                  <a:lnTo>
                    <a:pt x="907" y="134"/>
                  </a:lnTo>
                  <a:lnTo>
                    <a:pt x="907" y="136"/>
                  </a:lnTo>
                  <a:lnTo>
                    <a:pt x="907" y="136"/>
                  </a:lnTo>
                  <a:lnTo>
                    <a:pt x="908" y="169"/>
                  </a:lnTo>
                  <a:lnTo>
                    <a:pt x="910" y="202"/>
                  </a:lnTo>
                  <a:lnTo>
                    <a:pt x="910" y="202"/>
                  </a:lnTo>
                  <a:lnTo>
                    <a:pt x="913" y="243"/>
                  </a:lnTo>
                  <a:lnTo>
                    <a:pt x="914" y="284"/>
                  </a:lnTo>
                  <a:lnTo>
                    <a:pt x="914" y="284"/>
                  </a:lnTo>
                  <a:lnTo>
                    <a:pt x="915" y="303"/>
                  </a:lnTo>
                  <a:lnTo>
                    <a:pt x="917" y="321"/>
                  </a:lnTo>
                  <a:lnTo>
                    <a:pt x="917" y="321"/>
                  </a:lnTo>
                  <a:lnTo>
                    <a:pt x="920" y="343"/>
                  </a:lnTo>
                  <a:lnTo>
                    <a:pt x="921" y="355"/>
                  </a:lnTo>
                  <a:lnTo>
                    <a:pt x="921" y="367"/>
                  </a:lnTo>
                  <a:lnTo>
                    <a:pt x="921" y="367"/>
                  </a:lnTo>
                  <a:lnTo>
                    <a:pt x="920" y="399"/>
                  </a:lnTo>
                  <a:lnTo>
                    <a:pt x="920" y="431"/>
                  </a:lnTo>
                  <a:lnTo>
                    <a:pt x="920" y="440"/>
                  </a:lnTo>
                  <a:lnTo>
                    <a:pt x="920" y="440"/>
                  </a:lnTo>
                  <a:lnTo>
                    <a:pt x="921" y="486"/>
                  </a:lnTo>
                  <a:lnTo>
                    <a:pt x="921" y="486"/>
                  </a:lnTo>
                  <a:lnTo>
                    <a:pt x="921" y="542"/>
                  </a:lnTo>
                  <a:lnTo>
                    <a:pt x="921" y="542"/>
                  </a:lnTo>
                  <a:lnTo>
                    <a:pt x="921" y="548"/>
                  </a:lnTo>
                  <a:lnTo>
                    <a:pt x="921" y="550"/>
                  </a:lnTo>
                  <a:lnTo>
                    <a:pt x="921" y="550"/>
                  </a:lnTo>
                  <a:lnTo>
                    <a:pt x="921" y="565"/>
                  </a:lnTo>
                  <a:lnTo>
                    <a:pt x="920" y="581"/>
                  </a:lnTo>
                  <a:lnTo>
                    <a:pt x="919" y="588"/>
                  </a:lnTo>
                  <a:lnTo>
                    <a:pt x="916" y="595"/>
                  </a:lnTo>
                  <a:lnTo>
                    <a:pt x="913" y="601"/>
                  </a:lnTo>
                  <a:lnTo>
                    <a:pt x="908" y="607"/>
                  </a:lnTo>
                  <a:lnTo>
                    <a:pt x="908" y="607"/>
                  </a:lnTo>
                  <a:lnTo>
                    <a:pt x="905" y="610"/>
                  </a:lnTo>
                  <a:lnTo>
                    <a:pt x="902" y="612"/>
                  </a:lnTo>
                  <a:lnTo>
                    <a:pt x="899" y="613"/>
                  </a:lnTo>
                  <a:lnTo>
                    <a:pt x="896" y="613"/>
                  </a:lnTo>
                  <a:lnTo>
                    <a:pt x="896" y="6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1117"/>
            <p:cNvSpPr/>
            <p:nvPr/>
          </p:nvSpPr>
          <p:spPr bwMode="auto">
            <a:xfrm>
              <a:off x="6199188" y="1189038"/>
              <a:ext cx="85725" cy="161925"/>
            </a:xfrm>
            <a:custGeom>
              <a:cxnLst>
                <a:cxn ang="0">
                  <a:pos x="29" y="307"/>
                </a:cxn>
                <a:cxn ang="0">
                  <a:pos x="20" y="304"/>
                </a:cxn>
                <a:cxn ang="0">
                  <a:pos x="14" y="300"/>
                </a:cxn>
                <a:cxn ang="0">
                  <a:pos x="10" y="293"/>
                </a:cxn>
                <a:cxn ang="0">
                  <a:pos x="10" y="288"/>
                </a:cxn>
                <a:cxn ang="0">
                  <a:pos x="10" y="264"/>
                </a:cxn>
                <a:cxn ang="0">
                  <a:pos x="8" y="182"/>
                </a:cxn>
                <a:cxn ang="0">
                  <a:pos x="6" y="153"/>
                </a:cxn>
                <a:cxn ang="0">
                  <a:pos x="3" y="127"/>
                </a:cxn>
                <a:cxn ang="0">
                  <a:pos x="0" y="83"/>
                </a:cxn>
                <a:cxn ang="0">
                  <a:pos x="1" y="54"/>
                </a:cxn>
                <a:cxn ang="0">
                  <a:pos x="3" y="42"/>
                </a:cxn>
                <a:cxn ang="0">
                  <a:pos x="10" y="23"/>
                </a:cxn>
                <a:cxn ang="0">
                  <a:pos x="23" y="9"/>
                </a:cxn>
                <a:cxn ang="0">
                  <a:pos x="42" y="2"/>
                </a:cxn>
                <a:cxn ang="0">
                  <a:pos x="66" y="0"/>
                </a:cxn>
                <a:cxn ang="0">
                  <a:pos x="79" y="0"/>
                </a:cxn>
                <a:cxn ang="0">
                  <a:pos x="117" y="5"/>
                </a:cxn>
                <a:cxn ang="0">
                  <a:pos x="132" y="7"/>
                </a:cxn>
                <a:cxn ang="0">
                  <a:pos x="144" y="8"/>
                </a:cxn>
                <a:cxn ang="0">
                  <a:pos x="152" y="10"/>
                </a:cxn>
                <a:cxn ang="0">
                  <a:pos x="158" y="16"/>
                </a:cxn>
                <a:cxn ang="0">
                  <a:pos x="161" y="22"/>
                </a:cxn>
                <a:cxn ang="0">
                  <a:pos x="162" y="29"/>
                </a:cxn>
                <a:cxn ang="0">
                  <a:pos x="161" y="35"/>
                </a:cxn>
                <a:cxn ang="0">
                  <a:pos x="158" y="40"/>
                </a:cxn>
                <a:cxn ang="0">
                  <a:pos x="152" y="44"/>
                </a:cxn>
                <a:cxn ang="0">
                  <a:pos x="145" y="46"/>
                </a:cxn>
                <a:cxn ang="0">
                  <a:pos x="143" y="46"/>
                </a:cxn>
                <a:cxn ang="0">
                  <a:pos x="114" y="42"/>
                </a:cxn>
                <a:cxn ang="0">
                  <a:pos x="74" y="38"/>
                </a:cxn>
                <a:cxn ang="0">
                  <a:pos x="72" y="38"/>
                </a:cxn>
                <a:cxn ang="0">
                  <a:pos x="64" y="38"/>
                </a:cxn>
                <a:cxn ang="0">
                  <a:pos x="53" y="43"/>
                </a:cxn>
                <a:cxn ang="0">
                  <a:pos x="49" y="46"/>
                </a:cxn>
                <a:cxn ang="0">
                  <a:pos x="43" y="56"/>
                </a:cxn>
                <a:cxn ang="0">
                  <a:pos x="40" y="68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42" y="156"/>
                </a:cxn>
                <a:cxn ang="0">
                  <a:pos x="44" y="199"/>
                </a:cxn>
                <a:cxn ang="0">
                  <a:pos x="47" y="288"/>
                </a:cxn>
                <a:cxn ang="0">
                  <a:pos x="47" y="293"/>
                </a:cxn>
                <a:cxn ang="0">
                  <a:pos x="44" y="300"/>
                </a:cxn>
                <a:cxn ang="0">
                  <a:pos x="37" y="304"/>
                </a:cxn>
                <a:cxn ang="0">
                  <a:pos x="29" y="307"/>
                </a:cxn>
              </a:cxnLst>
              <a:rect l="0" t="0" r="r" b="b"/>
              <a:pathLst>
                <a:path w="162" h="307">
                  <a:moveTo>
                    <a:pt x="29" y="307"/>
                  </a:moveTo>
                  <a:lnTo>
                    <a:pt x="29" y="307"/>
                  </a:lnTo>
                  <a:lnTo>
                    <a:pt x="23" y="306"/>
                  </a:lnTo>
                  <a:lnTo>
                    <a:pt x="20" y="304"/>
                  </a:lnTo>
                  <a:lnTo>
                    <a:pt x="17" y="303"/>
                  </a:lnTo>
                  <a:lnTo>
                    <a:pt x="14" y="300"/>
                  </a:lnTo>
                  <a:lnTo>
                    <a:pt x="11" y="296"/>
                  </a:lnTo>
                  <a:lnTo>
                    <a:pt x="10" y="293"/>
                  </a:lnTo>
                  <a:lnTo>
                    <a:pt x="10" y="288"/>
                  </a:lnTo>
                  <a:lnTo>
                    <a:pt x="10" y="288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09"/>
                  </a:lnTo>
                  <a:lnTo>
                    <a:pt x="8" y="182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3" y="127"/>
                  </a:lnTo>
                  <a:lnTo>
                    <a:pt x="1" y="97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2" y="1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32" y="7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8" y="9"/>
                  </a:lnTo>
                  <a:lnTo>
                    <a:pt x="152" y="10"/>
                  </a:lnTo>
                  <a:lnTo>
                    <a:pt x="156" y="13"/>
                  </a:lnTo>
                  <a:lnTo>
                    <a:pt x="158" y="16"/>
                  </a:lnTo>
                  <a:lnTo>
                    <a:pt x="160" y="19"/>
                  </a:lnTo>
                  <a:lnTo>
                    <a:pt x="161" y="22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2" y="32"/>
                  </a:lnTo>
                  <a:lnTo>
                    <a:pt x="161" y="35"/>
                  </a:lnTo>
                  <a:lnTo>
                    <a:pt x="159" y="38"/>
                  </a:lnTo>
                  <a:lnTo>
                    <a:pt x="158" y="40"/>
                  </a:lnTo>
                  <a:lnTo>
                    <a:pt x="154" y="43"/>
                  </a:lnTo>
                  <a:lnTo>
                    <a:pt x="152" y="44"/>
                  </a:lnTo>
                  <a:lnTo>
                    <a:pt x="148" y="45"/>
                  </a:lnTo>
                  <a:lnTo>
                    <a:pt x="145" y="46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64" y="38"/>
                  </a:lnTo>
                  <a:lnTo>
                    <a:pt x="58" y="40"/>
                  </a:lnTo>
                  <a:lnTo>
                    <a:pt x="53" y="43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3" y="56"/>
                  </a:lnTo>
                  <a:lnTo>
                    <a:pt x="42" y="61"/>
                  </a:lnTo>
                  <a:lnTo>
                    <a:pt x="40" y="68"/>
                  </a:lnTo>
                  <a:lnTo>
                    <a:pt x="39" y="82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56"/>
                  </a:lnTo>
                  <a:lnTo>
                    <a:pt x="44" y="199"/>
                  </a:lnTo>
                  <a:lnTo>
                    <a:pt x="44" y="199"/>
                  </a:lnTo>
                  <a:lnTo>
                    <a:pt x="46" y="244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93"/>
                  </a:lnTo>
                  <a:lnTo>
                    <a:pt x="46" y="296"/>
                  </a:lnTo>
                  <a:lnTo>
                    <a:pt x="44" y="300"/>
                  </a:lnTo>
                  <a:lnTo>
                    <a:pt x="40" y="303"/>
                  </a:lnTo>
                  <a:lnTo>
                    <a:pt x="37" y="304"/>
                  </a:lnTo>
                  <a:lnTo>
                    <a:pt x="34" y="306"/>
                  </a:lnTo>
                  <a:lnTo>
                    <a:pt x="29" y="307"/>
                  </a:lnTo>
                  <a:lnTo>
                    <a:pt x="29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1118"/>
            <p:cNvSpPr/>
            <p:nvPr/>
          </p:nvSpPr>
          <p:spPr bwMode="auto">
            <a:xfrm>
              <a:off x="6742113" y="1189038"/>
              <a:ext cx="84138" cy="168275"/>
            </a:xfrm>
            <a:custGeom>
              <a:cxnLst>
                <a:cxn ang="0">
                  <a:pos x="127" y="317"/>
                </a:cxn>
                <a:cxn ang="0">
                  <a:pos x="118" y="316"/>
                </a:cxn>
                <a:cxn ang="0">
                  <a:pos x="113" y="312"/>
                </a:cxn>
                <a:cxn ang="0">
                  <a:pos x="111" y="309"/>
                </a:cxn>
                <a:cxn ang="0">
                  <a:pos x="109" y="303"/>
                </a:cxn>
                <a:cxn ang="0">
                  <a:pos x="109" y="299"/>
                </a:cxn>
                <a:cxn ang="0">
                  <a:pos x="118" y="209"/>
                </a:cxn>
                <a:cxn ang="0">
                  <a:pos x="121" y="130"/>
                </a:cxn>
                <a:cxn ang="0">
                  <a:pos x="121" y="122"/>
                </a:cxn>
                <a:cxn ang="0">
                  <a:pos x="120" y="85"/>
                </a:cxn>
                <a:cxn ang="0">
                  <a:pos x="115" y="60"/>
                </a:cxn>
                <a:cxn ang="0">
                  <a:pos x="110" y="49"/>
                </a:cxn>
                <a:cxn ang="0">
                  <a:pos x="103" y="42"/>
                </a:cxn>
                <a:cxn ang="0">
                  <a:pos x="93" y="37"/>
                </a:cxn>
                <a:cxn ang="0">
                  <a:pos x="81" y="36"/>
                </a:cxn>
                <a:cxn ang="0">
                  <a:pos x="69" y="35"/>
                </a:cxn>
                <a:cxn ang="0">
                  <a:pos x="39" y="37"/>
                </a:cxn>
                <a:cxn ang="0">
                  <a:pos x="19" y="38"/>
                </a:cxn>
                <a:cxn ang="0">
                  <a:pos x="15" y="37"/>
                </a:cxn>
                <a:cxn ang="0">
                  <a:pos x="7" y="35"/>
                </a:cxn>
                <a:cxn ang="0">
                  <a:pos x="3" y="30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18" y="1"/>
                </a:cxn>
                <a:cxn ang="0">
                  <a:pos x="30" y="1"/>
                </a:cxn>
                <a:cxn ang="0">
                  <a:pos x="59" y="0"/>
                </a:cxn>
                <a:cxn ang="0">
                  <a:pos x="91" y="2"/>
                </a:cxn>
                <a:cxn ang="0">
                  <a:pos x="113" y="8"/>
                </a:cxn>
                <a:cxn ang="0">
                  <a:pos x="127" y="17"/>
                </a:cxn>
                <a:cxn ang="0">
                  <a:pos x="138" y="27"/>
                </a:cxn>
                <a:cxn ang="0">
                  <a:pos x="146" y="42"/>
                </a:cxn>
                <a:cxn ang="0">
                  <a:pos x="153" y="59"/>
                </a:cxn>
                <a:cxn ang="0">
                  <a:pos x="156" y="71"/>
                </a:cxn>
                <a:cxn ang="0">
                  <a:pos x="160" y="127"/>
                </a:cxn>
                <a:cxn ang="0">
                  <a:pos x="159" y="184"/>
                </a:cxn>
                <a:cxn ang="0">
                  <a:pos x="153" y="241"/>
                </a:cxn>
                <a:cxn ang="0">
                  <a:pos x="146" y="301"/>
                </a:cxn>
                <a:cxn ang="0">
                  <a:pos x="145" y="304"/>
                </a:cxn>
                <a:cxn ang="0">
                  <a:pos x="141" y="311"/>
                </a:cxn>
                <a:cxn ang="0">
                  <a:pos x="133" y="316"/>
                </a:cxn>
                <a:cxn ang="0">
                  <a:pos x="127" y="317"/>
                </a:cxn>
              </a:cxnLst>
              <a:rect l="0" t="0" r="r" b="b"/>
              <a:pathLst>
                <a:path w="160" h="317">
                  <a:moveTo>
                    <a:pt x="127" y="317"/>
                  </a:moveTo>
                  <a:lnTo>
                    <a:pt x="127" y="317"/>
                  </a:lnTo>
                  <a:lnTo>
                    <a:pt x="122" y="317"/>
                  </a:lnTo>
                  <a:lnTo>
                    <a:pt x="118" y="316"/>
                  </a:lnTo>
                  <a:lnTo>
                    <a:pt x="115" y="314"/>
                  </a:lnTo>
                  <a:lnTo>
                    <a:pt x="113" y="312"/>
                  </a:lnTo>
                  <a:lnTo>
                    <a:pt x="113" y="312"/>
                  </a:lnTo>
                  <a:lnTo>
                    <a:pt x="111" y="309"/>
                  </a:lnTo>
                  <a:lnTo>
                    <a:pt x="110" y="306"/>
                  </a:lnTo>
                  <a:lnTo>
                    <a:pt x="109" y="303"/>
                  </a:lnTo>
                  <a:lnTo>
                    <a:pt x="109" y="299"/>
                  </a:lnTo>
                  <a:lnTo>
                    <a:pt x="109" y="299"/>
                  </a:lnTo>
                  <a:lnTo>
                    <a:pt x="115" y="253"/>
                  </a:lnTo>
                  <a:lnTo>
                    <a:pt x="118" y="209"/>
                  </a:lnTo>
                  <a:lnTo>
                    <a:pt x="120" y="168"/>
                  </a:lnTo>
                  <a:lnTo>
                    <a:pt x="121" y="130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1" y="99"/>
                  </a:lnTo>
                  <a:lnTo>
                    <a:pt x="120" y="85"/>
                  </a:lnTo>
                  <a:lnTo>
                    <a:pt x="118" y="72"/>
                  </a:lnTo>
                  <a:lnTo>
                    <a:pt x="115" y="60"/>
                  </a:lnTo>
                  <a:lnTo>
                    <a:pt x="113" y="54"/>
                  </a:lnTo>
                  <a:lnTo>
                    <a:pt x="110" y="49"/>
                  </a:lnTo>
                  <a:lnTo>
                    <a:pt x="107" y="45"/>
                  </a:lnTo>
                  <a:lnTo>
                    <a:pt x="103" y="42"/>
                  </a:lnTo>
                  <a:lnTo>
                    <a:pt x="99" y="39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1" y="36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54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5" y="37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6" y="0"/>
                  </a:lnTo>
                  <a:lnTo>
                    <a:pt x="91" y="2"/>
                  </a:lnTo>
                  <a:lnTo>
                    <a:pt x="107" y="6"/>
                  </a:lnTo>
                  <a:lnTo>
                    <a:pt x="113" y="8"/>
                  </a:lnTo>
                  <a:lnTo>
                    <a:pt x="120" y="13"/>
                  </a:lnTo>
                  <a:lnTo>
                    <a:pt x="127" y="17"/>
                  </a:lnTo>
                  <a:lnTo>
                    <a:pt x="133" y="21"/>
                  </a:lnTo>
                  <a:lnTo>
                    <a:pt x="138" y="27"/>
                  </a:lnTo>
                  <a:lnTo>
                    <a:pt x="142" y="33"/>
                  </a:lnTo>
                  <a:lnTo>
                    <a:pt x="146" y="42"/>
                  </a:lnTo>
                  <a:lnTo>
                    <a:pt x="150" y="50"/>
                  </a:lnTo>
                  <a:lnTo>
                    <a:pt x="153" y="59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9" y="99"/>
                  </a:lnTo>
                  <a:lnTo>
                    <a:pt x="160" y="127"/>
                  </a:lnTo>
                  <a:lnTo>
                    <a:pt x="160" y="155"/>
                  </a:lnTo>
                  <a:lnTo>
                    <a:pt x="159" y="184"/>
                  </a:lnTo>
                  <a:lnTo>
                    <a:pt x="157" y="213"/>
                  </a:lnTo>
                  <a:lnTo>
                    <a:pt x="153" y="241"/>
                  </a:lnTo>
                  <a:lnTo>
                    <a:pt x="147" y="295"/>
                  </a:lnTo>
                  <a:lnTo>
                    <a:pt x="146" y="301"/>
                  </a:lnTo>
                  <a:lnTo>
                    <a:pt x="146" y="301"/>
                  </a:lnTo>
                  <a:lnTo>
                    <a:pt x="145" y="304"/>
                  </a:lnTo>
                  <a:lnTo>
                    <a:pt x="144" y="308"/>
                  </a:lnTo>
                  <a:lnTo>
                    <a:pt x="141" y="311"/>
                  </a:lnTo>
                  <a:lnTo>
                    <a:pt x="139" y="313"/>
                  </a:lnTo>
                  <a:lnTo>
                    <a:pt x="133" y="316"/>
                  </a:lnTo>
                  <a:lnTo>
                    <a:pt x="127" y="317"/>
                  </a:lnTo>
                  <a:lnTo>
                    <a:pt x="127" y="3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1119"/>
            <p:cNvSpPr>
              <a:spLocks noEditPoints="1"/>
            </p:cNvSpPr>
            <p:nvPr/>
          </p:nvSpPr>
          <p:spPr bwMode="auto">
            <a:xfrm>
              <a:off x="6586538" y="1546225"/>
              <a:ext cx="61913" cy="57150"/>
            </a:xfrm>
            <a:custGeom>
              <a:cxnLst>
                <a:cxn ang="0">
                  <a:pos x="52" y="108"/>
                </a:cxn>
                <a:cxn ang="0">
                  <a:pos x="29" y="102"/>
                </a:cxn>
                <a:cxn ang="0">
                  <a:pos x="11" y="89"/>
                </a:cxn>
                <a:cxn ang="0">
                  <a:pos x="6" y="81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11" y="25"/>
                </a:cxn>
                <a:cxn ang="0">
                  <a:pos x="23" y="13"/>
                </a:cxn>
                <a:cxn ang="0">
                  <a:pos x="38" y="6"/>
                </a:cxn>
                <a:cxn ang="0">
                  <a:pos x="40" y="6"/>
                </a:cxn>
                <a:cxn ang="0">
                  <a:pos x="44" y="3"/>
                </a:cxn>
                <a:cxn ang="0">
                  <a:pos x="56" y="1"/>
                </a:cxn>
                <a:cxn ang="0">
                  <a:pos x="61" y="0"/>
                </a:cxn>
                <a:cxn ang="0">
                  <a:pos x="78" y="3"/>
                </a:cxn>
                <a:cxn ang="0">
                  <a:pos x="94" y="11"/>
                </a:cxn>
                <a:cxn ang="0">
                  <a:pos x="106" y="24"/>
                </a:cxn>
                <a:cxn ang="0">
                  <a:pos x="115" y="39"/>
                </a:cxn>
                <a:cxn ang="0">
                  <a:pos x="117" y="51"/>
                </a:cxn>
                <a:cxn ang="0">
                  <a:pos x="117" y="61"/>
                </a:cxn>
                <a:cxn ang="0">
                  <a:pos x="115" y="71"/>
                </a:cxn>
                <a:cxn ang="0">
                  <a:pos x="110" y="82"/>
                </a:cxn>
                <a:cxn ang="0">
                  <a:pos x="105" y="86"/>
                </a:cxn>
                <a:cxn ang="0">
                  <a:pos x="96" y="95"/>
                </a:cxn>
                <a:cxn ang="0">
                  <a:pos x="85" y="101"/>
                </a:cxn>
                <a:cxn ang="0">
                  <a:pos x="71" y="104"/>
                </a:cxn>
                <a:cxn ang="0">
                  <a:pos x="64" y="106"/>
                </a:cxn>
                <a:cxn ang="0">
                  <a:pos x="63" y="106"/>
                </a:cxn>
                <a:cxn ang="0">
                  <a:pos x="54" y="108"/>
                </a:cxn>
                <a:cxn ang="0">
                  <a:pos x="59" y="46"/>
                </a:cxn>
                <a:cxn ang="0">
                  <a:pos x="52" y="50"/>
                </a:cxn>
                <a:cxn ang="0">
                  <a:pos x="48" y="51"/>
                </a:cxn>
                <a:cxn ang="0">
                  <a:pos x="47" y="53"/>
                </a:cxn>
                <a:cxn ang="0">
                  <a:pos x="54" y="62"/>
                </a:cxn>
                <a:cxn ang="0">
                  <a:pos x="55" y="62"/>
                </a:cxn>
                <a:cxn ang="0">
                  <a:pos x="64" y="60"/>
                </a:cxn>
                <a:cxn ang="0">
                  <a:pos x="68" y="51"/>
                </a:cxn>
                <a:cxn ang="0">
                  <a:pos x="67" y="50"/>
                </a:cxn>
                <a:cxn ang="0">
                  <a:pos x="65" y="46"/>
                </a:cxn>
                <a:cxn ang="0">
                  <a:pos x="59" y="46"/>
                </a:cxn>
              </a:cxnLst>
              <a:rect l="0" t="0" r="r" b="b"/>
              <a:pathLst>
                <a:path w="117" h="108">
                  <a:moveTo>
                    <a:pt x="52" y="108"/>
                  </a:moveTo>
                  <a:lnTo>
                    <a:pt x="52" y="108"/>
                  </a:lnTo>
                  <a:lnTo>
                    <a:pt x="40" y="106"/>
                  </a:lnTo>
                  <a:lnTo>
                    <a:pt x="29" y="102"/>
                  </a:lnTo>
                  <a:lnTo>
                    <a:pt x="19" y="96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6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39"/>
                  </a:lnTo>
                  <a:lnTo>
                    <a:pt x="7" y="32"/>
                  </a:lnTo>
                  <a:lnTo>
                    <a:pt x="11" y="25"/>
                  </a:lnTo>
                  <a:lnTo>
                    <a:pt x="16" y="18"/>
                  </a:lnTo>
                  <a:lnTo>
                    <a:pt x="23" y="13"/>
                  </a:lnTo>
                  <a:lnTo>
                    <a:pt x="30" y="9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6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9" y="1"/>
                  </a:lnTo>
                  <a:lnTo>
                    <a:pt x="78" y="3"/>
                  </a:lnTo>
                  <a:lnTo>
                    <a:pt x="86" y="7"/>
                  </a:lnTo>
                  <a:lnTo>
                    <a:pt x="94" y="11"/>
                  </a:lnTo>
                  <a:lnTo>
                    <a:pt x="100" y="17"/>
                  </a:lnTo>
                  <a:lnTo>
                    <a:pt x="106" y="24"/>
                  </a:lnTo>
                  <a:lnTo>
                    <a:pt x="111" y="31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7" y="51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6" y="66"/>
                  </a:lnTo>
                  <a:lnTo>
                    <a:pt x="115" y="71"/>
                  </a:lnTo>
                  <a:lnTo>
                    <a:pt x="113" y="77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05" y="86"/>
                  </a:lnTo>
                  <a:lnTo>
                    <a:pt x="101" y="91"/>
                  </a:lnTo>
                  <a:lnTo>
                    <a:pt x="96" y="95"/>
                  </a:lnTo>
                  <a:lnTo>
                    <a:pt x="91" y="98"/>
                  </a:lnTo>
                  <a:lnTo>
                    <a:pt x="85" y="101"/>
                  </a:lnTo>
                  <a:lnTo>
                    <a:pt x="78" y="103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64" y="106"/>
                  </a:lnTo>
                  <a:lnTo>
                    <a:pt x="63" y="106"/>
                  </a:lnTo>
                  <a:lnTo>
                    <a:pt x="63" y="106"/>
                  </a:lnTo>
                  <a:lnTo>
                    <a:pt x="58" y="108"/>
                  </a:lnTo>
                  <a:lnTo>
                    <a:pt x="54" y="108"/>
                  </a:lnTo>
                  <a:lnTo>
                    <a:pt x="52" y="108"/>
                  </a:lnTo>
                  <a:close/>
                  <a:moveTo>
                    <a:pt x="59" y="46"/>
                  </a:moveTo>
                  <a:lnTo>
                    <a:pt x="59" y="46"/>
                  </a:lnTo>
                  <a:lnTo>
                    <a:pt x="52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7" y="53"/>
                  </a:lnTo>
                  <a:lnTo>
                    <a:pt x="40" y="61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9" y="60"/>
                  </a:lnTo>
                  <a:lnTo>
                    <a:pt x="64" y="60"/>
                  </a:lnTo>
                  <a:lnTo>
                    <a:pt x="72" y="59"/>
                  </a:lnTo>
                  <a:lnTo>
                    <a:pt x="68" y="51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49"/>
                  </a:lnTo>
                  <a:lnTo>
                    <a:pt x="65" y="46"/>
                  </a:lnTo>
                  <a:lnTo>
                    <a:pt x="61" y="45"/>
                  </a:lnTo>
                  <a:lnTo>
                    <a:pt x="59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1120"/>
            <p:cNvSpPr>
              <a:spLocks noEditPoints="1"/>
            </p:cNvSpPr>
            <p:nvPr/>
          </p:nvSpPr>
          <p:spPr bwMode="auto">
            <a:xfrm>
              <a:off x="6664325" y="1544638"/>
              <a:ext cx="66675" cy="57150"/>
            </a:xfrm>
            <a:custGeom>
              <a:cxnLst>
                <a:cxn ang="0">
                  <a:pos x="75" y="109"/>
                </a:cxn>
                <a:cxn ang="0">
                  <a:pos x="65" y="106"/>
                </a:cxn>
                <a:cxn ang="0">
                  <a:pos x="63" y="106"/>
                </a:cxn>
                <a:cxn ang="0">
                  <a:pos x="51" y="105"/>
                </a:cxn>
                <a:cxn ang="0">
                  <a:pos x="32" y="101"/>
                </a:cxn>
                <a:cxn ang="0">
                  <a:pos x="22" y="96"/>
                </a:cxn>
                <a:cxn ang="0">
                  <a:pos x="18" y="92"/>
                </a:cxn>
                <a:cxn ang="0">
                  <a:pos x="7" y="76"/>
                </a:cxn>
                <a:cxn ang="0">
                  <a:pos x="1" y="56"/>
                </a:cxn>
                <a:cxn ang="0">
                  <a:pos x="0" y="47"/>
                </a:cxn>
                <a:cxn ang="0">
                  <a:pos x="3" y="32"/>
                </a:cxn>
                <a:cxn ang="0">
                  <a:pos x="7" y="25"/>
                </a:cxn>
                <a:cxn ang="0">
                  <a:pos x="17" y="15"/>
                </a:cxn>
                <a:cxn ang="0">
                  <a:pos x="28" y="8"/>
                </a:cxn>
                <a:cxn ang="0">
                  <a:pos x="40" y="3"/>
                </a:cxn>
                <a:cxn ang="0">
                  <a:pos x="54" y="1"/>
                </a:cxn>
                <a:cxn ang="0">
                  <a:pos x="55" y="1"/>
                </a:cxn>
                <a:cxn ang="0">
                  <a:pos x="69" y="0"/>
                </a:cxn>
                <a:cxn ang="0">
                  <a:pos x="85" y="2"/>
                </a:cxn>
                <a:cxn ang="0">
                  <a:pos x="101" y="8"/>
                </a:cxn>
                <a:cxn ang="0">
                  <a:pos x="110" y="15"/>
                </a:cxn>
                <a:cxn ang="0">
                  <a:pos x="121" y="34"/>
                </a:cxn>
                <a:cxn ang="0">
                  <a:pos x="125" y="44"/>
                </a:cxn>
                <a:cxn ang="0">
                  <a:pos x="126" y="56"/>
                </a:cxn>
                <a:cxn ang="0">
                  <a:pos x="125" y="66"/>
                </a:cxn>
                <a:cxn ang="0">
                  <a:pos x="116" y="85"/>
                </a:cxn>
                <a:cxn ang="0">
                  <a:pos x="100" y="99"/>
                </a:cxn>
                <a:cxn ang="0">
                  <a:pos x="81" y="107"/>
                </a:cxn>
                <a:cxn ang="0">
                  <a:pos x="75" y="109"/>
                </a:cxn>
                <a:cxn ang="0">
                  <a:pos x="68" y="61"/>
                </a:cxn>
                <a:cxn ang="0">
                  <a:pos x="74" y="61"/>
                </a:cxn>
                <a:cxn ang="0">
                  <a:pos x="80" y="59"/>
                </a:cxn>
                <a:cxn ang="0">
                  <a:pos x="81" y="54"/>
                </a:cxn>
                <a:cxn ang="0">
                  <a:pos x="81" y="53"/>
                </a:cxn>
                <a:cxn ang="0">
                  <a:pos x="76" y="47"/>
                </a:cxn>
                <a:cxn ang="0">
                  <a:pos x="69" y="45"/>
                </a:cxn>
                <a:cxn ang="0">
                  <a:pos x="62" y="45"/>
                </a:cxn>
                <a:cxn ang="0">
                  <a:pos x="58" y="46"/>
                </a:cxn>
                <a:cxn ang="0">
                  <a:pos x="54" y="46"/>
                </a:cxn>
                <a:cxn ang="0">
                  <a:pos x="47" y="49"/>
                </a:cxn>
                <a:cxn ang="0">
                  <a:pos x="52" y="60"/>
                </a:cxn>
                <a:cxn ang="0">
                  <a:pos x="54" y="60"/>
                </a:cxn>
                <a:cxn ang="0">
                  <a:pos x="67" y="61"/>
                </a:cxn>
              </a:cxnLst>
              <a:rect l="0" t="0" r="r" b="b"/>
              <a:pathLst>
                <a:path w="125" h="109">
                  <a:moveTo>
                    <a:pt x="75" y="109"/>
                  </a:moveTo>
                  <a:lnTo>
                    <a:pt x="75" y="109"/>
                  </a:lnTo>
                  <a:lnTo>
                    <a:pt x="69" y="109"/>
                  </a:lnTo>
                  <a:lnTo>
                    <a:pt x="65" y="106"/>
                  </a:lnTo>
                  <a:lnTo>
                    <a:pt x="64" y="106"/>
                  </a:lnTo>
                  <a:lnTo>
                    <a:pt x="63" y="106"/>
                  </a:lnTo>
                  <a:lnTo>
                    <a:pt x="63" y="106"/>
                  </a:lnTo>
                  <a:lnTo>
                    <a:pt x="51" y="105"/>
                  </a:lnTo>
                  <a:lnTo>
                    <a:pt x="38" y="103"/>
                  </a:lnTo>
                  <a:lnTo>
                    <a:pt x="32" y="101"/>
                  </a:lnTo>
                  <a:lnTo>
                    <a:pt x="27" y="99"/>
                  </a:lnTo>
                  <a:lnTo>
                    <a:pt x="22" y="96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1" y="85"/>
                  </a:lnTo>
                  <a:lnTo>
                    <a:pt x="7" y="76"/>
                  </a:lnTo>
                  <a:lnTo>
                    <a:pt x="4" y="66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40"/>
                  </a:lnTo>
                  <a:lnTo>
                    <a:pt x="3" y="3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1" y="20"/>
                  </a:lnTo>
                  <a:lnTo>
                    <a:pt x="17" y="15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34" y="5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5" y="2"/>
                  </a:lnTo>
                  <a:lnTo>
                    <a:pt x="93" y="4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10" y="15"/>
                  </a:lnTo>
                  <a:lnTo>
                    <a:pt x="116" y="24"/>
                  </a:lnTo>
                  <a:lnTo>
                    <a:pt x="121" y="34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6" y="50"/>
                  </a:lnTo>
                  <a:lnTo>
                    <a:pt x="126" y="56"/>
                  </a:lnTo>
                  <a:lnTo>
                    <a:pt x="126" y="61"/>
                  </a:lnTo>
                  <a:lnTo>
                    <a:pt x="125" y="66"/>
                  </a:lnTo>
                  <a:lnTo>
                    <a:pt x="121" y="75"/>
                  </a:lnTo>
                  <a:lnTo>
                    <a:pt x="116" y="85"/>
                  </a:lnTo>
                  <a:lnTo>
                    <a:pt x="109" y="92"/>
                  </a:lnTo>
                  <a:lnTo>
                    <a:pt x="100" y="99"/>
                  </a:lnTo>
                  <a:lnTo>
                    <a:pt x="91" y="104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5" y="109"/>
                  </a:lnTo>
                  <a:lnTo>
                    <a:pt x="75" y="109"/>
                  </a:lnTo>
                  <a:close/>
                  <a:moveTo>
                    <a:pt x="68" y="61"/>
                  </a:moveTo>
                  <a:lnTo>
                    <a:pt x="68" y="61"/>
                  </a:lnTo>
                  <a:lnTo>
                    <a:pt x="74" y="61"/>
                  </a:lnTo>
                  <a:lnTo>
                    <a:pt x="76" y="62"/>
                  </a:lnTo>
                  <a:lnTo>
                    <a:pt x="80" y="59"/>
                  </a:lnTo>
                  <a:lnTo>
                    <a:pt x="81" y="55"/>
                  </a:lnTo>
                  <a:lnTo>
                    <a:pt x="81" y="54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79" y="49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4" y="46"/>
                  </a:lnTo>
                  <a:lnTo>
                    <a:pt x="51" y="47"/>
                  </a:lnTo>
                  <a:lnTo>
                    <a:pt x="47" y="49"/>
                  </a:lnTo>
                  <a:lnTo>
                    <a:pt x="48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3" y="61"/>
                  </a:lnTo>
                  <a:lnTo>
                    <a:pt x="67" y="61"/>
                  </a:lnTo>
                  <a:lnTo>
                    <a:pt x="68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1121"/>
            <p:cNvSpPr>
              <a:spLocks noEditPoints="1"/>
            </p:cNvSpPr>
            <p:nvPr/>
          </p:nvSpPr>
          <p:spPr bwMode="auto">
            <a:xfrm>
              <a:off x="6759575" y="1531938"/>
              <a:ext cx="92075" cy="90488"/>
            </a:xfrm>
            <a:custGeom>
              <a:cxnLst>
                <a:cxn ang="0">
                  <a:pos x="100" y="171"/>
                </a:cxn>
                <a:cxn ang="0">
                  <a:pos x="87" y="168"/>
                </a:cxn>
                <a:cxn ang="0">
                  <a:pos x="86" y="168"/>
                </a:cxn>
                <a:cxn ang="0">
                  <a:pos x="69" y="164"/>
                </a:cxn>
                <a:cxn ang="0">
                  <a:pos x="41" y="152"/>
                </a:cxn>
                <a:cxn ang="0">
                  <a:pos x="20" y="135"/>
                </a:cxn>
                <a:cxn ang="0">
                  <a:pos x="6" y="111"/>
                </a:cxn>
                <a:cxn ang="0">
                  <a:pos x="2" y="96"/>
                </a:cxn>
                <a:cxn ang="0">
                  <a:pos x="0" y="78"/>
                </a:cxn>
                <a:cxn ang="0">
                  <a:pos x="2" y="60"/>
                </a:cxn>
                <a:cxn ang="0">
                  <a:pos x="8" y="43"/>
                </a:cxn>
                <a:cxn ang="0">
                  <a:pos x="16" y="29"/>
                </a:cxn>
                <a:cxn ang="0">
                  <a:pos x="22" y="23"/>
                </a:cxn>
                <a:cxn ang="0">
                  <a:pos x="36" y="12"/>
                </a:cxn>
                <a:cxn ang="0">
                  <a:pos x="51" y="5"/>
                </a:cxn>
                <a:cxn ang="0">
                  <a:pos x="69" y="1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111" y="2"/>
                </a:cxn>
                <a:cxn ang="0">
                  <a:pos x="126" y="7"/>
                </a:cxn>
                <a:cxn ang="0">
                  <a:pos x="140" y="16"/>
                </a:cxn>
                <a:cxn ang="0">
                  <a:pos x="146" y="23"/>
                </a:cxn>
                <a:cxn ang="0">
                  <a:pos x="162" y="43"/>
                </a:cxn>
                <a:cxn ang="0">
                  <a:pos x="168" y="57"/>
                </a:cxn>
                <a:cxn ang="0">
                  <a:pos x="172" y="82"/>
                </a:cxn>
                <a:cxn ang="0">
                  <a:pos x="173" y="98"/>
                </a:cxn>
                <a:cxn ang="0">
                  <a:pos x="172" y="113"/>
                </a:cxn>
                <a:cxn ang="0">
                  <a:pos x="168" y="125"/>
                </a:cxn>
                <a:cxn ang="0">
                  <a:pos x="159" y="139"/>
                </a:cxn>
                <a:cxn ang="0">
                  <a:pos x="151" y="147"/>
                </a:cxn>
                <a:cxn ang="0">
                  <a:pos x="136" y="158"/>
                </a:cxn>
                <a:cxn ang="0">
                  <a:pos x="128" y="163"/>
                </a:cxn>
                <a:cxn ang="0">
                  <a:pos x="127" y="164"/>
                </a:cxn>
                <a:cxn ang="0">
                  <a:pos x="120" y="168"/>
                </a:cxn>
                <a:cxn ang="0">
                  <a:pos x="112" y="169"/>
                </a:cxn>
                <a:cxn ang="0">
                  <a:pos x="108" y="170"/>
                </a:cxn>
                <a:cxn ang="0">
                  <a:pos x="104" y="171"/>
                </a:cxn>
                <a:cxn ang="0">
                  <a:pos x="100" y="171"/>
                </a:cxn>
                <a:cxn ang="0">
                  <a:pos x="84" y="45"/>
                </a:cxn>
                <a:cxn ang="0">
                  <a:pos x="68" y="47"/>
                </a:cxn>
                <a:cxn ang="0">
                  <a:pos x="57" y="52"/>
                </a:cxn>
                <a:cxn ang="0">
                  <a:pos x="50" y="61"/>
                </a:cxn>
                <a:cxn ang="0">
                  <a:pos x="48" y="65"/>
                </a:cxn>
                <a:cxn ang="0">
                  <a:pos x="46" y="77"/>
                </a:cxn>
                <a:cxn ang="0">
                  <a:pos x="47" y="88"/>
                </a:cxn>
                <a:cxn ang="0">
                  <a:pos x="50" y="98"/>
                </a:cxn>
                <a:cxn ang="0">
                  <a:pos x="52" y="103"/>
                </a:cxn>
                <a:cxn ang="0">
                  <a:pos x="61" y="113"/>
                </a:cxn>
                <a:cxn ang="0">
                  <a:pos x="73" y="119"/>
                </a:cxn>
                <a:cxn ang="0">
                  <a:pos x="86" y="122"/>
                </a:cxn>
                <a:cxn ang="0">
                  <a:pos x="102" y="123"/>
                </a:cxn>
                <a:cxn ang="0">
                  <a:pos x="103" y="123"/>
                </a:cxn>
                <a:cxn ang="0">
                  <a:pos x="119" y="115"/>
                </a:cxn>
                <a:cxn ang="0">
                  <a:pos x="127" y="109"/>
                </a:cxn>
                <a:cxn ang="0">
                  <a:pos x="129" y="101"/>
                </a:cxn>
                <a:cxn ang="0">
                  <a:pos x="128" y="91"/>
                </a:cxn>
                <a:cxn ang="0">
                  <a:pos x="127" y="75"/>
                </a:cxn>
                <a:cxn ang="0">
                  <a:pos x="124" y="63"/>
                </a:cxn>
                <a:cxn ang="0">
                  <a:pos x="115" y="54"/>
                </a:cxn>
                <a:cxn ang="0">
                  <a:pos x="102" y="47"/>
                </a:cxn>
                <a:cxn ang="0">
                  <a:pos x="84" y="45"/>
                </a:cxn>
              </a:cxnLst>
              <a:rect l="0" t="0" r="r" b="b"/>
              <a:pathLst>
                <a:path w="173" h="171">
                  <a:moveTo>
                    <a:pt x="100" y="171"/>
                  </a:moveTo>
                  <a:lnTo>
                    <a:pt x="100" y="171"/>
                  </a:lnTo>
                  <a:lnTo>
                    <a:pt x="94" y="170"/>
                  </a:lnTo>
                  <a:lnTo>
                    <a:pt x="87" y="168"/>
                  </a:lnTo>
                  <a:lnTo>
                    <a:pt x="87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69" y="164"/>
                  </a:lnTo>
                  <a:lnTo>
                    <a:pt x="54" y="159"/>
                  </a:lnTo>
                  <a:lnTo>
                    <a:pt x="41" y="152"/>
                  </a:lnTo>
                  <a:lnTo>
                    <a:pt x="29" y="145"/>
                  </a:lnTo>
                  <a:lnTo>
                    <a:pt x="20" y="135"/>
                  </a:lnTo>
                  <a:lnTo>
                    <a:pt x="12" y="123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8" y="43"/>
                  </a:lnTo>
                  <a:lnTo>
                    <a:pt x="12" y="3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6" y="12"/>
                  </a:lnTo>
                  <a:lnTo>
                    <a:pt x="43" y="8"/>
                  </a:lnTo>
                  <a:lnTo>
                    <a:pt x="51" y="5"/>
                  </a:lnTo>
                  <a:lnTo>
                    <a:pt x="59" y="3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3" y="1"/>
                  </a:lnTo>
                  <a:lnTo>
                    <a:pt x="111" y="2"/>
                  </a:lnTo>
                  <a:lnTo>
                    <a:pt x="118" y="4"/>
                  </a:lnTo>
                  <a:lnTo>
                    <a:pt x="126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58" y="36"/>
                  </a:lnTo>
                  <a:lnTo>
                    <a:pt x="162" y="43"/>
                  </a:lnTo>
                  <a:lnTo>
                    <a:pt x="165" y="50"/>
                  </a:lnTo>
                  <a:lnTo>
                    <a:pt x="168" y="57"/>
                  </a:lnTo>
                  <a:lnTo>
                    <a:pt x="170" y="64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73" y="98"/>
                  </a:lnTo>
                  <a:lnTo>
                    <a:pt x="173" y="106"/>
                  </a:lnTo>
                  <a:lnTo>
                    <a:pt x="172" y="113"/>
                  </a:lnTo>
                  <a:lnTo>
                    <a:pt x="170" y="119"/>
                  </a:lnTo>
                  <a:lnTo>
                    <a:pt x="168" y="125"/>
                  </a:lnTo>
                  <a:lnTo>
                    <a:pt x="164" y="132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51" y="147"/>
                  </a:lnTo>
                  <a:lnTo>
                    <a:pt x="143" y="153"/>
                  </a:lnTo>
                  <a:lnTo>
                    <a:pt x="136" y="158"/>
                  </a:lnTo>
                  <a:lnTo>
                    <a:pt x="129" y="163"/>
                  </a:lnTo>
                  <a:lnTo>
                    <a:pt x="128" y="163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24" y="166"/>
                  </a:lnTo>
                  <a:lnTo>
                    <a:pt x="120" y="168"/>
                  </a:lnTo>
                  <a:lnTo>
                    <a:pt x="116" y="169"/>
                  </a:lnTo>
                  <a:lnTo>
                    <a:pt x="112" y="169"/>
                  </a:lnTo>
                  <a:lnTo>
                    <a:pt x="109" y="169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4" y="171"/>
                  </a:lnTo>
                  <a:lnTo>
                    <a:pt x="100" y="171"/>
                  </a:lnTo>
                  <a:lnTo>
                    <a:pt x="100" y="171"/>
                  </a:lnTo>
                  <a:close/>
                  <a:moveTo>
                    <a:pt x="84" y="45"/>
                  </a:moveTo>
                  <a:lnTo>
                    <a:pt x="84" y="45"/>
                  </a:lnTo>
                  <a:lnTo>
                    <a:pt x="68" y="47"/>
                  </a:lnTo>
                  <a:lnTo>
                    <a:pt x="68" y="47"/>
                  </a:lnTo>
                  <a:lnTo>
                    <a:pt x="62" y="49"/>
                  </a:lnTo>
                  <a:lnTo>
                    <a:pt x="57" y="52"/>
                  </a:lnTo>
                  <a:lnTo>
                    <a:pt x="53" y="56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8" y="65"/>
                  </a:lnTo>
                  <a:lnTo>
                    <a:pt x="47" y="70"/>
                  </a:lnTo>
                  <a:lnTo>
                    <a:pt x="46" y="77"/>
                  </a:lnTo>
                  <a:lnTo>
                    <a:pt x="46" y="82"/>
                  </a:lnTo>
                  <a:lnTo>
                    <a:pt x="47" y="88"/>
                  </a:lnTo>
                  <a:lnTo>
                    <a:pt x="48" y="93"/>
                  </a:lnTo>
                  <a:lnTo>
                    <a:pt x="50" y="98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6" y="109"/>
                  </a:lnTo>
                  <a:lnTo>
                    <a:pt x="61" y="113"/>
                  </a:lnTo>
                  <a:lnTo>
                    <a:pt x="67" y="117"/>
                  </a:lnTo>
                  <a:lnTo>
                    <a:pt x="73" y="119"/>
                  </a:lnTo>
                  <a:lnTo>
                    <a:pt x="80" y="121"/>
                  </a:lnTo>
                  <a:lnTo>
                    <a:pt x="86" y="122"/>
                  </a:lnTo>
                  <a:lnTo>
                    <a:pt x="101" y="123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10" y="120"/>
                  </a:lnTo>
                  <a:lnTo>
                    <a:pt x="119" y="115"/>
                  </a:lnTo>
                  <a:lnTo>
                    <a:pt x="124" y="112"/>
                  </a:lnTo>
                  <a:lnTo>
                    <a:pt x="127" y="109"/>
                  </a:lnTo>
                  <a:lnTo>
                    <a:pt x="129" y="105"/>
                  </a:lnTo>
                  <a:lnTo>
                    <a:pt x="129" y="101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7" y="75"/>
                  </a:lnTo>
                  <a:lnTo>
                    <a:pt x="127" y="75"/>
                  </a:lnTo>
                  <a:lnTo>
                    <a:pt x="126" y="68"/>
                  </a:lnTo>
                  <a:lnTo>
                    <a:pt x="124" y="63"/>
                  </a:lnTo>
                  <a:lnTo>
                    <a:pt x="119" y="58"/>
                  </a:lnTo>
                  <a:lnTo>
                    <a:pt x="115" y="54"/>
                  </a:lnTo>
                  <a:lnTo>
                    <a:pt x="109" y="50"/>
                  </a:lnTo>
                  <a:lnTo>
                    <a:pt x="102" y="47"/>
                  </a:lnTo>
                  <a:lnTo>
                    <a:pt x="94" y="46"/>
                  </a:lnTo>
                  <a:lnTo>
                    <a:pt x="84" y="45"/>
                  </a:lnTo>
                  <a:lnTo>
                    <a:pt x="84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6538164" y="3724409"/>
            <a:ext cx="521852" cy="601478"/>
            <a:chOff x="3144839" y="3783000"/>
            <a:chExt cx="676275" cy="779463"/>
          </a:xfrm>
          <a:solidFill>
            <a:schemeClr val="bg1"/>
          </a:solidFill>
        </p:grpSpPr>
        <p:sp>
          <p:nvSpPr>
            <p:cNvPr id="355" name="Freeform 232"/>
            <p:cNvSpPr/>
            <p:nvPr/>
          </p:nvSpPr>
          <p:spPr bwMode="auto">
            <a:xfrm>
              <a:off x="3144839" y="4200513"/>
              <a:ext cx="22225" cy="254000"/>
            </a:xfrm>
            <a:custGeom>
              <a:cxnLst>
                <a:cxn ang="0">
                  <a:pos x="46" y="296"/>
                </a:cxn>
                <a:cxn ang="0">
                  <a:pos x="51" y="158"/>
                </a:cxn>
                <a:cxn ang="0">
                  <a:pos x="54" y="63"/>
                </a:cxn>
                <a:cxn ang="0">
                  <a:pos x="54" y="21"/>
                </a:cxn>
                <a:cxn ang="0">
                  <a:pos x="51" y="12"/>
                </a:cxn>
                <a:cxn ang="0">
                  <a:pos x="46" y="5"/>
                </a:cxn>
                <a:cxn ang="0">
                  <a:pos x="38" y="1"/>
                </a:cxn>
                <a:cxn ang="0">
                  <a:pos x="21" y="1"/>
                </a:cxn>
                <a:cxn ang="0">
                  <a:pos x="15" y="7"/>
                </a:cxn>
                <a:cxn ang="0">
                  <a:pos x="10" y="13"/>
                </a:cxn>
                <a:cxn ang="0">
                  <a:pos x="8" y="22"/>
                </a:cxn>
                <a:cxn ang="0">
                  <a:pos x="8" y="98"/>
                </a:cxn>
                <a:cxn ang="0">
                  <a:pos x="0" y="297"/>
                </a:cxn>
                <a:cxn ang="0">
                  <a:pos x="0" y="340"/>
                </a:cxn>
                <a:cxn ang="0">
                  <a:pos x="7" y="474"/>
                </a:cxn>
                <a:cxn ang="0">
                  <a:pos x="7" y="491"/>
                </a:cxn>
                <a:cxn ang="0">
                  <a:pos x="3" y="549"/>
                </a:cxn>
                <a:cxn ang="0">
                  <a:pos x="2" y="589"/>
                </a:cxn>
                <a:cxn ang="0">
                  <a:pos x="6" y="616"/>
                </a:cxn>
                <a:cxn ang="0">
                  <a:pos x="8" y="625"/>
                </a:cxn>
                <a:cxn ang="0">
                  <a:pos x="13" y="633"/>
                </a:cxn>
                <a:cxn ang="0">
                  <a:pos x="21" y="638"/>
                </a:cxn>
                <a:cxn ang="0">
                  <a:pos x="30" y="640"/>
                </a:cxn>
                <a:cxn ang="0">
                  <a:pos x="46" y="634"/>
                </a:cxn>
                <a:cxn ang="0">
                  <a:pos x="51" y="629"/>
                </a:cxn>
                <a:cxn ang="0">
                  <a:pos x="54" y="621"/>
                </a:cxn>
                <a:cxn ang="0">
                  <a:pos x="53" y="611"/>
                </a:cxn>
                <a:cxn ang="0">
                  <a:pos x="49" y="596"/>
                </a:cxn>
                <a:cxn ang="0">
                  <a:pos x="46" y="561"/>
                </a:cxn>
                <a:cxn ang="0">
                  <a:pos x="51" y="505"/>
                </a:cxn>
                <a:cxn ang="0">
                  <a:pos x="53" y="472"/>
                </a:cxn>
                <a:cxn ang="0">
                  <a:pos x="51" y="428"/>
                </a:cxn>
                <a:cxn ang="0">
                  <a:pos x="47" y="340"/>
                </a:cxn>
                <a:cxn ang="0">
                  <a:pos x="46" y="296"/>
                </a:cxn>
              </a:cxnLst>
              <a:rect l="0" t="0" r="r" b="b"/>
              <a:pathLst>
                <a:path w="54" h="640">
                  <a:moveTo>
                    <a:pt x="46" y="296"/>
                  </a:moveTo>
                  <a:lnTo>
                    <a:pt x="46" y="296"/>
                  </a:lnTo>
                  <a:lnTo>
                    <a:pt x="49" y="220"/>
                  </a:lnTo>
                  <a:lnTo>
                    <a:pt x="51" y="158"/>
                  </a:lnTo>
                  <a:lnTo>
                    <a:pt x="54" y="97"/>
                  </a:lnTo>
                  <a:lnTo>
                    <a:pt x="54" y="63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3" y="17"/>
                  </a:lnTo>
                  <a:lnTo>
                    <a:pt x="51" y="12"/>
                  </a:lnTo>
                  <a:lnTo>
                    <a:pt x="49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10" y="13"/>
                  </a:lnTo>
                  <a:lnTo>
                    <a:pt x="8" y="17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98"/>
                  </a:lnTo>
                  <a:lnTo>
                    <a:pt x="7" y="160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340"/>
                  </a:lnTo>
                  <a:lnTo>
                    <a:pt x="2" y="385"/>
                  </a:lnTo>
                  <a:lnTo>
                    <a:pt x="7" y="474"/>
                  </a:lnTo>
                  <a:lnTo>
                    <a:pt x="7" y="474"/>
                  </a:lnTo>
                  <a:lnTo>
                    <a:pt x="7" y="491"/>
                  </a:lnTo>
                  <a:lnTo>
                    <a:pt x="6" y="510"/>
                  </a:lnTo>
                  <a:lnTo>
                    <a:pt x="3" y="549"/>
                  </a:lnTo>
                  <a:lnTo>
                    <a:pt x="2" y="569"/>
                  </a:lnTo>
                  <a:lnTo>
                    <a:pt x="2" y="589"/>
                  </a:lnTo>
                  <a:lnTo>
                    <a:pt x="4" y="607"/>
                  </a:lnTo>
                  <a:lnTo>
                    <a:pt x="6" y="616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11" y="629"/>
                  </a:lnTo>
                  <a:lnTo>
                    <a:pt x="13" y="633"/>
                  </a:lnTo>
                  <a:lnTo>
                    <a:pt x="17" y="636"/>
                  </a:lnTo>
                  <a:lnTo>
                    <a:pt x="21" y="638"/>
                  </a:lnTo>
                  <a:lnTo>
                    <a:pt x="25" y="640"/>
                  </a:lnTo>
                  <a:lnTo>
                    <a:pt x="30" y="640"/>
                  </a:lnTo>
                  <a:lnTo>
                    <a:pt x="38" y="638"/>
                  </a:lnTo>
                  <a:lnTo>
                    <a:pt x="46" y="634"/>
                  </a:lnTo>
                  <a:lnTo>
                    <a:pt x="49" y="632"/>
                  </a:lnTo>
                  <a:lnTo>
                    <a:pt x="51" y="629"/>
                  </a:lnTo>
                  <a:lnTo>
                    <a:pt x="53" y="625"/>
                  </a:lnTo>
                  <a:lnTo>
                    <a:pt x="54" y="621"/>
                  </a:lnTo>
                  <a:lnTo>
                    <a:pt x="54" y="616"/>
                  </a:lnTo>
                  <a:lnTo>
                    <a:pt x="53" y="611"/>
                  </a:lnTo>
                  <a:lnTo>
                    <a:pt x="53" y="611"/>
                  </a:lnTo>
                  <a:lnTo>
                    <a:pt x="49" y="596"/>
                  </a:lnTo>
                  <a:lnTo>
                    <a:pt x="46" y="579"/>
                  </a:lnTo>
                  <a:lnTo>
                    <a:pt x="46" y="561"/>
                  </a:lnTo>
                  <a:lnTo>
                    <a:pt x="47" y="542"/>
                  </a:lnTo>
                  <a:lnTo>
                    <a:pt x="51" y="505"/>
                  </a:lnTo>
                  <a:lnTo>
                    <a:pt x="53" y="488"/>
                  </a:lnTo>
                  <a:lnTo>
                    <a:pt x="53" y="472"/>
                  </a:lnTo>
                  <a:lnTo>
                    <a:pt x="53" y="472"/>
                  </a:lnTo>
                  <a:lnTo>
                    <a:pt x="51" y="428"/>
                  </a:lnTo>
                  <a:lnTo>
                    <a:pt x="49" y="383"/>
                  </a:lnTo>
                  <a:lnTo>
                    <a:pt x="47" y="340"/>
                  </a:lnTo>
                  <a:lnTo>
                    <a:pt x="46" y="296"/>
                  </a:lnTo>
                  <a:lnTo>
                    <a:pt x="46" y="2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234"/>
            <p:cNvSpPr/>
            <p:nvPr/>
          </p:nvSpPr>
          <p:spPr bwMode="auto">
            <a:xfrm>
              <a:off x="3148014" y="4100500"/>
              <a:ext cx="671513" cy="120650"/>
            </a:xfrm>
            <a:custGeom>
              <a:cxnLst>
                <a:cxn ang="0">
                  <a:pos x="1622" y="88"/>
                </a:cxn>
                <a:cxn ang="0">
                  <a:pos x="1588" y="58"/>
                </a:cxn>
                <a:cxn ang="0">
                  <a:pos x="1550" y="37"/>
                </a:cxn>
                <a:cxn ang="0">
                  <a:pos x="1508" y="22"/>
                </a:cxn>
                <a:cxn ang="0">
                  <a:pos x="1418" y="15"/>
                </a:cxn>
                <a:cxn ang="0">
                  <a:pos x="1413" y="15"/>
                </a:cxn>
                <a:cxn ang="0">
                  <a:pos x="1364" y="12"/>
                </a:cxn>
                <a:cxn ang="0">
                  <a:pos x="1320" y="13"/>
                </a:cxn>
                <a:cxn ang="0">
                  <a:pos x="1120" y="7"/>
                </a:cxn>
                <a:cxn ang="0">
                  <a:pos x="1053" y="4"/>
                </a:cxn>
                <a:cxn ang="0">
                  <a:pos x="807" y="3"/>
                </a:cxn>
                <a:cxn ang="0">
                  <a:pos x="645" y="0"/>
                </a:cxn>
                <a:cxn ang="0">
                  <a:pos x="591" y="3"/>
                </a:cxn>
                <a:cxn ang="0">
                  <a:pos x="467" y="7"/>
                </a:cxn>
                <a:cxn ang="0">
                  <a:pos x="297" y="5"/>
                </a:cxn>
                <a:cxn ang="0">
                  <a:pos x="209" y="8"/>
                </a:cxn>
                <a:cxn ang="0">
                  <a:pos x="165" y="18"/>
                </a:cxn>
                <a:cxn ang="0">
                  <a:pos x="112" y="42"/>
                </a:cxn>
                <a:cxn ang="0">
                  <a:pos x="71" y="75"/>
                </a:cxn>
                <a:cxn ang="0">
                  <a:pos x="47" y="105"/>
                </a:cxn>
                <a:cxn ang="0">
                  <a:pos x="18" y="169"/>
                </a:cxn>
                <a:cxn ang="0">
                  <a:pos x="4" y="237"/>
                </a:cxn>
                <a:cxn ang="0">
                  <a:pos x="0" y="284"/>
                </a:cxn>
                <a:cxn ang="0">
                  <a:pos x="4" y="297"/>
                </a:cxn>
                <a:cxn ang="0">
                  <a:pos x="14" y="305"/>
                </a:cxn>
                <a:cxn ang="0">
                  <a:pos x="34" y="304"/>
                </a:cxn>
                <a:cxn ang="0">
                  <a:pos x="43" y="294"/>
                </a:cxn>
                <a:cxn ang="0">
                  <a:pos x="46" y="284"/>
                </a:cxn>
                <a:cxn ang="0">
                  <a:pos x="54" y="213"/>
                </a:cxn>
                <a:cxn ang="0">
                  <a:pos x="76" y="145"/>
                </a:cxn>
                <a:cxn ang="0">
                  <a:pos x="102" y="106"/>
                </a:cxn>
                <a:cxn ang="0">
                  <a:pos x="125" y="85"/>
                </a:cxn>
                <a:cxn ang="0">
                  <a:pos x="184" y="59"/>
                </a:cxn>
                <a:cxn ang="0">
                  <a:pos x="247" y="47"/>
                </a:cxn>
                <a:cxn ang="0">
                  <a:pos x="280" y="51"/>
                </a:cxn>
                <a:cxn ang="0">
                  <a:pos x="313" y="56"/>
                </a:cxn>
                <a:cxn ang="0">
                  <a:pos x="386" y="54"/>
                </a:cxn>
                <a:cxn ang="0">
                  <a:pos x="470" y="51"/>
                </a:cxn>
                <a:cxn ang="0">
                  <a:pos x="620" y="47"/>
                </a:cxn>
                <a:cxn ang="0">
                  <a:pos x="689" y="50"/>
                </a:cxn>
                <a:cxn ang="0">
                  <a:pos x="998" y="51"/>
                </a:cxn>
                <a:cxn ang="0">
                  <a:pos x="1184" y="54"/>
                </a:cxn>
                <a:cxn ang="0">
                  <a:pos x="1265" y="54"/>
                </a:cxn>
                <a:cxn ang="0">
                  <a:pos x="1320" y="59"/>
                </a:cxn>
                <a:cxn ang="0">
                  <a:pos x="1352" y="59"/>
                </a:cxn>
                <a:cxn ang="0">
                  <a:pos x="1400" y="58"/>
                </a:cxn>
                <a:cxn ang="0">
                  <a:pos x="1413" y="63"/>
                </a:cxn>
                <a:cxn ang="0">
                  <a:pos x="1430" y="60"/>
                </a:cxn>
                <a:cxn ang="0">
                  <a:pos x="1478" y="64"/>
                </a:cxn>
                <a:cxn ang="0">
                  <a:pos x="1543" y="85"/>
                </a:cxn>
                <a:cxn ang="0">
                  <a:pos x="1600" y="132"/>
                </a:cxn>
                <a:cxn ang="0">
                  <a:pos x="1622" y="166"/>
                </a:cxn>
                <a:cxn ang="0">
                  <a:pos x="1642" y="221"/>
                </a:cxn>
                <a:cxn ang="0">
                  <a:pos x="1645" y="280"/>
                </a:cxn>
                <a:cxn ang="0">
                  <a:pos x="1648" y="290"/>
                </a:cxn>
                <a:cxn ang="0">
                  <a:pos x="1656" y="300"/>
                </a:cxn>
                <a:cxn ang="0">
                  <a:pos x="1677" y="301"/>
                </a:cxn>
                <a:cxn ang="0">
                  <a:pos x="1687" y="294"/>
                </a:cxn>
                <a:cxn ang="0">
                  <a:pos x="1691" y="280"/>
                </a:cxn>
                <a:cxn ang="0">
                  <a:pos x="1689" y="230"/>
                </a:cxn>
                <a:cxn ang="0">
                  <a:pos x="1670" y="164"/>
                </a:cxn>
                <a:cxn ang="0">
                  <a:pos x="1632" y="100"/>
                </a:cxn>
              </a:cxnLst>
              <a:rect l="0" t="0" r="r" b="b"/>
              <a:pathLst>
                <a:path w="1691" h="306">
                  <a:moveTo>
                    <a:pt x="1632" y="100"/>
                  </a:moveTo>
                  <a:lnTo>
                    <a:pt x="1632" y="100"/>
                  </a:lnTo>
                  <a:lnTo>
                    <a:pt x="1622" y="88"/>
                  </a:lnTo>
                  <a:lnTo>
                    <a:pt x="1610" y="76"/>
                  </a:lnTo>
                  <a:lnTo>
                    <a:pt x="1600" y="67"/>
                  </a:lnTo>
                  <a:lnTo>
                    <a:pt x="1588" y="58"/>
                  </a:lnTo>
                  <a:lnTo>
                    <a:pt x="1575" y="50"/>
                  </a:lnTo>
                  <a:lnTo>
                    <a:pt x="1563" y="42"/>
                  </a:lnTo>
                  <a:lnTo>
                    <a:pt x="1550" y="37"/>
                  </a:lnTo>
                  <a:lnTo>
                    <a:pt x="1536" y="32"/>
                  </a:lnTo>
                  <a:lnTo>
                    <a:pt x="1523" y="26"/>
                  </a:lnTo>
                  <a:lnTo>
                    <a:pt x="1508" y="22"/>
                  </a:lnTo>
                  <a:lnTo>
                    <a:pt x="1479" y="17"/>
                  </a:lnTo>
                  <a:lnTo>
                    <a:pt x="1449" y="15"/>
                  </a:lnTo>
                  <a:lnTo>
                    <a:pt x="1418" y="15"/>
                  </a:lnTo>
                  <a:lnTo>
                    <a:pt x="1418" y="15"/>
                  </a:lnTo>
                  <a:lnTo>
                    <a:pt x="1413" y="15"/>
                  </a:lnTo>
                  <a:lnTo>
                    <a:pt x="1413" y="15"/>
                  </a:lnTo>
                  <a:lnTo>
                    <a:pt x="1401" y="12"/>
                  </a:lnTo>
                  <a:lnTo>
                    <a:pt x="1389" y="12"/>
                  </a:lnTo>
                  <a:lnTo>
                    <a:pt x="1364" y="12"/>
                  </a:lnTo>
                  <a:lnTo>
                    <a:pt x="1341" y="13"/>
                  </a:lnTo>
                  <a:lnTo>
                    <a:pt x="1320" y="13"/>
                  </a:lnTo>
                  <a:lnTo>
                    <a:pt x="1320" y="13"/>
                  </a:lnTo>
                  <a:lnTo>
                    <a:pt x="1219" y="13"/>
                  </a:lnTo>
                  <a:lnTo>
                    <a:pt x="1169" y="11"/>
                  </a:lnTo>
                  <a:lnTo>
                    <a:pt x="1120" y="7"/>
                  </a:lnTo>
                  <a:lnTo>
                    <a:pt x="1120" y="7"/>
                  </a:lnTo>
                  <a:lnTo>
                    <a:pt x="1091" y="5"/>
                  </a:lnTo>
                  <a:lnTo>
                    <a:pt x="1053" y="4"/>
                  </a:lnTo>
                  <a:lnTo>
                    <a:pt x="964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753" y="1"/>
                  </a:lnTo>
                  <a:lnTo>
                    <a:pt x="700" y="0"/>
                  </a:lnTo>
                  <a:lnTo>
                    <a:pt x="645" y="0"/>
                  </a:lnTo>
                  <a:lnTo>
                    <a:pt x="619" y="0"/>
                  </a:lnTo>
                  <a:lnTo>
                    <a:pt x="591" y="3"/>
                  </a:lnTo>
                  <a:lnTo>
                    <a:pt x="591" y="3"/>
                  </a:lnTo>
                  <a:lnTo>
                    <a:pt x="566" y="4"/>
                  </a:lnTo>
                  <a:lnTo>
                    <a:pt x="536" y="5"/>
                  </a:lnTo>
                  <a:lnTo>
                    <a:pt x="467" y="7"/>
                  </a:lnTo>
                  <a:lnTo>
                    <a:pt x="341" y="7"/>
                  </a:lnTo>
                  <a:lnTo>
                    <a:pt x="341" y="7"/>
                  </a:lnTo>
                  <a:lnTo>
                    <a:pt x="297" y="5"/>
                  </a:lnTo>
                  <a:lnTo>
                    <a:pt x="252" y="4"/>
                  </a:lnTo>
                  <a:lnTo>
                    <a:pt x="230" y="5"/>
                  </a:lnTo>
                  <a:lnTo>
                    <a:pt x="209" y="8"/>
                  </a:lnTo>
                  <a:lnTo>
                    <a:pt x="187" y="12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46" y="26"/>
                  </a:lnTo>
                  <a:lnTo>
                    <a:pt x="129" y="34"/>
                  </a:lnTo>
                  <a:lnTo>
                    <a:pt x="112" y="42"/>
                  </a:lnTo>
                  <a:lnTo>
                    <a:pt x="98" y="51"/>
                  </a:lnTo>
                  <a:lnTo>
                    <a:pt x="84" y="62"/>
                  </a:lnTo>
                  <a:lnTo>
                    <a:pt x="71" y="75"/>
                  </a:lnTo>
                  <a:lnTo>
                    <a:pt x="59" y="88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35" y="126"/>
                  </a:lnTo>
                  <a:lnTo>
                    <a:pt x="26" y="147"/>
                  </a:lnTo>
                  <a:lnTo>
                    <a:pt x="18" y="169"/>
                  </a:lnTo>
                  <a:lnTo>
                    <a:pt x="12" y="191"/>
                  </a:lnTo>
                  <a:lnTo>
                    <a:pt x="6" y="215"/>
                  </a:lnTo>
                  <a:lnTo>
                    <a:pt x="4" y="237"/>
                  </a:lnTo>
                  <a:lnTo>
                    <a:pt x="1" y="26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1" y="294"/>
                  </a:lnTo>
                  <a:lnTo>
                    <a:pt x="4" y="297"/>
                  </a:lnTo>
                  <a:lnTo>
                    <a:pt x="6" y="301"/>
                  </a:lnTo>
                  <a:lnTo>
                    <a:pt x="10" y="304"/>
                  </a:lnTo>
                  <a:lnTo>
                    <a:pt x="14" y="305"/>
                  </a:lnTo>
                  <a:lnTo>
                    <a:pt x="22" y="306"/>
                  </a:lnTo>
                  <a:lnTo>
                    <a:pt x="30" y="305"/>
                  </a:lnTo>
                  <a:lnTo>
                    <a:pt x="34" y="304"/>
                  </a:lnTo>
                  <a:lnTo>
                    <a:pt x="38" y="301"/>
                  </a:lnTo>
                  <a:lnTo>
                    <a:pt x="40" y="297"/>
                  </a:lnTo>
                  <a:lnTo>
                    <a:pt x="43" y="294"/>
                  </a:lnTo>
                  <a:lnTo>
                    <a:pt x="44" y="289"/>
                  </a:lnTo>
                  <a:lnTo>
                    <a:pt x="46" y="284"/>
                  </a:lnTo>
                  <a:lnTo>
                    <a:pt x="46" y="284"/>
                  </a:lnTo>
                  <a:lnTo>
                    <a:pt x="47" y="260"/>
                  </a:lnTo>
                  <a:lnTo>
                    <a:pt x="50" y="237"/>
                  </a:lnTo>
                  <a:lnTo>
                    <a:pt x="54" y="213"/>
                  </a:lnTo>
                  <a:lnTo>
                    <a:pt x="59" y="190"/>
                  </a:lnTo>
                  <a:lnTo>
                    <a:pt x="67" y="168"/>
                  </a:lnTo>
                  <a:lnTo>
                    <a:pt x="76" y="145"/>
                  </a:lnTo>
                  <a:lnTo>
                    <a:pt x="88" y="12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8" y="98"/>
                  </a:lnTo>
                  <a:lnTo>
                    <a:pt x="116" y="92"/>
                  </a:lnTo>
                  <a:lnTo>
                    <a:pt x="125" y="85"/>
                  </a:lnTo>
                  <a:lnTo>
                    <a:pt x="136" y="79"/>
                  </a:lnTo>
                  <a:lnTo>
                    <a:pt x="160" y="67"/>
                  </a:lnTo>
                  <a:lnTo>
                    <a:pt x="184" y="59"/>
                  </a:lnTo>
                  <a:lnTo>
                    <a:pt x="211" y="52"/>
                  </a:lnTo>
                  <a:lnTo>
                    <a:pt x="235" y="49"/>
                  </a:lnTo>
                  <a:lnTo>
                    <a:pt x="247" y="47"/>
                  </a:lnTo>
                  <a:lnTo>
                    <a:pt x="259" y="47"/>
                  </a:lnTo>
                  <a:lnTo>
                    <a:pt x="269" y="49"/>
                  </a:lnTo>
                  <a:lnTo>
                    <a:pt x="280" y="51"/>
                  </a:lnTo>
                  <a:lnTo>
                    <a:pt x="280" y="51"/>
                  </a:lnTo>
                  <a:lnTo>
                    <a:pt x="296" y="55"/>
                  </a:lnTo>
                  <a:lnTo>
                    <a:pt x="313" y="56"/>
                  </a:lnTo>
                  <a:lnTo>
                    <a:pt x="331" y="56"/>
                  </a:lnTo>
                  <a:lnTo>
                    <a:pt x="349" y="56"/>
                  </a:lnTo>
                  <a:lnTo>
                    <a:pt x="386" y="54"/>
                  </a:lnTo>
                  <a:lnTo>
                    <a:pt x="420" y="52"/>
                  </a:lnTo>
                  <a:lnTo>
                    <a:pt x="420" y="52"/>
                  </a:lnTo>
                  <a:lnTo>
                    <a:pt x="470" y="51"/>
                  </a:lnTo>
                  <a:lnTo>
                    <a:pt x="531" y="49"/>
                  </a:lnTo>
                  <a:lnTo>
                    <a:pt x="594" y="47"/>
                  </a:lnTo>
                  <a:lnTo>
                    <a:pt x="620" y="47"/>
                  </a:lnTo>
                  <a:lnTo>
                    <a:pt x="641" y="47"/>
                  </a:lnTo>
                  <a:lnTo>
                    <a:pt x="641" y="47"/>
                  </a:lnTo>
                  <a:lnTo>
                    <a:pt x="689" y="50"/>
                  </a:lnTo>
                  <a:lnTo>
                    <a:pt x="746" y="51"/>
                  </a:lnTo>
                  <a:lnTo>
                    <a:pt x="871" y="51"/>
                  </a:lnTo>
                  <a:lnTo>
                    <a:pt x="998" y="51"/>
                  </a:lnTo>
                  <a:lnTo>
                    <a:pt x="1101" y="52"/>
                  </a:lnTo>
                  <a:lnTo>
                    <a:pt x="1101" y="52"/>
                  </a:lnTo>
                  <a:lnTo>
                    <a:pt x="1184" y="54"/>
                  </a:lnTo>
                  <a:lnTo>
                    <a:pt x="1224" y="55"/>
                  </a:lnTo>
                  <a:lnTo>
                    <a:pt x="1265" y="54"/>
                  </a:lnTo>
                  <a:lnTo>
                    <a:pt x="1265" y="54"/>
                  </a:lnTo>
                  <a:lnTo>
                    <a:pt x="1283" y="55"/>
                  </a:lnTo>
                  <a:lnTo>
                    <a:pt x="1301" y="56"/>
                  </a:lnTo>
                  <a:lnTo>
                    <a:pt x="1320" y="59"/>
                  </a:lnTo>
                  <a:lnTo>
                    <a:pt x="1338" y="59"/>
                  </a:lnTo>
                  <a:lnTo>
                    <a:pt x="1338" y="59"/>
                  </a:lnTo>
                  <a:lnTo>
                    <a:pt x="1352" y="59"/>
                  </a:lnTo>
                  <a:lnTo>
                    <a:pt x="1372" y="56"/>
                  </a:lnTo>
                  <a:lnTo>
                    <a:pt x="1392" y="56"/>
                  </a:lnTo>
                  <a:lnTo>
                    <a:pt x="1400" y="58"/>
                  </a:lnTo>
                  <a:lnTo>
                    <a:pt x="1406" y="60"/>
                  </a:lnTo>
                  <a:lnTo>
                    <a:pt x="1406" y="60"/>
                  </a:lnTo>
                  <a:lnTo>
                    <a:pt x="1413" y="63"/>
                  </a:lnTo>
                  <a:lnTo>
                    <a:pt x="1419" y="64"/>
                  </a:lnTo>
                  <a:lnTo>
                    <a:pt x="1424" y="63"/>
                  </a:lnTo>
                  <a:lnTo>
                    <a:pt x="1430" y="60"/>
                  </a:lnTo>
                  <a:lnTo>
                    <a:pt x="1430" y="60"/>
                  </a:lnTo>
                  <a:lnTo>
                    <a:pt x="1455" y="62"/>
                  </a:lnTo>
                  <a:lnTo>
                    <a:pt x="1478" y="64"/>
                  </a:lnTo>
                  <a:lnTo>
                    <a:pt x="1502" y="69"/>
                  </a:lnTo>
                  <a:lnTo>
                    <a:pt x="1523" y="76"/>
                  </a:lnTo>
                  <a:lnTo>
                    <a:pt x="1543" y="85"/>
                  </a:lnTo>
                  <a:lnTo>
                    <a:pt x="1563" y="98"/>
                  </a:lnTo>
                  <a:lnTo>
                    <a:pt x="1581" y="114"/>
                  </a:lnTo>
                  <a:lnTo>
                    <a:pt x="1600" y="132"/>
                  </a:lnTo>
                  <a:lnTo>
                    <a:pt x="1600" y="132"/>
                  </a:lnTo>
                  <a:lnTo>
                    <a:pt x="1613" y="149"/>
                  </a:lnTo>
                  <a:lnTo>
                    <a:pt x="1622" y="166"/>
                  </a:lnTo>
                  <a:lnTo>
                    <a:pt x="1631" y="183"/>
                  </a:lnTo>
                  <a:lnTo>
                    <a:pt x="1636" y="202"/>
                  </a:lnTo>
                  <a:lnTo>
                    <a:pt x="1642" y="221"/>
                  </a:lnTo>
                  <a:lnTo>
                    <a:pt x="1644" y="241"/>
                  </a:lnTo>
                  <a:lnTo>
                    <a:pt x="1645" y="260"/>
                  </a:lnTo>
                  <a:lnTo>
                    <a:pt x="1645" y="280"/>
                  </a:lnTo>
                  <a:lnTo>
                    <a:pt x="1645" y="280"/>
                  </a:lnTo>
                  <a:lnTo>
                    <a:pt x="1647" y="285"/>
                  </a:lnTo>
                  <a:lnTo>
                    <a:pt x="1648" y="290"/>
                  </a:lnTo>
                  <a:lnTo>
                    <a:pt x="1651" y="294"/>
                  </a:lnTo>
                  <a:lnTo>
                    <a:pt x="1653" y="297"/>
                  </a:lnTo>
                  <a:lnTo>
                    <a:pt x="1656" y="300"/>
                  </a:lnTo>
                  <a:lnTo>
                    <a:pt x="1660" y="301"/>
                  </a:lnTo>
                  <a:lnTo>
                    <a:pt x="1669" y="302"/>
                  </a:lnTo>
                  <a:lnTo>
                    <a:pt x="1677" y="301"/>
                  </a:lnTo>
                  <a:lnTo>
                    <a:pt x="1681" y="300"/>
                  </a:lnTo>
                  <a:lnTo>
                    <a:pt x="1685" y="297"/>
                  </a:lnTo>
                  <a:lnTo>
                    <a:pt x="1687" y="294"/>
                  </a:lnTo>
                  <a:lnTo>
                    <a:pt x="1690" y="290"/>
                  </a:lnTo>
                  <a:lnTo>
                    <a:pt x="1691" y="285"/>
                  </a:lnTo>
                  <a:lnTo>
                    <a:pt x="1691" y="280"/>
                  </a:lnTo>
                  <a:lnTo>
                    <a:pt x="1691" y="280"/>
                  </a:lnTo>
                  <a:lnTo>
                    <a:pt x="1691" y="255"/>
                  </a:lnTo>
                  <a:lnTo>
                    <a:pt x="1689" y="230"/>
                  </a:lnTo>
                  <a:lnTo>
                    <a:pt x="1685" y="207"/>
                  </a:lnTo>
                  <a:lnTo>
                    <a:pt x="1678" y="185"/>
                  </a:lnTo>
                  <a:lnTo>
                    <a:pt x="1670" y="164"/>
                  </a:lnTo>
                  <a:lnTo>
                    <a:pt x="1660" y="143"/>
                  </a:lnTo>
                  <a:lnTo>
                    <a:pt x="1647" y="120"/>
                  </a:lnTo>
                  <a:lnTo>
                    <a:pt x="1632" y="100"/>
                  </a:lnTo>
                  <a:lnTo>
                    <a:pt x="1632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235"/>
            <p:cNvSpPr/>
            <p:nvPr/>
          </p:nvSpPr>
          <p:spPr bwMode="auto">
            <a:xfrm>
              <a:off x="3148014" y="4441813"/>
              <a:ext cx="671513" cy="120650"/>
            </a:xfrm>
            <a:custGeom>
              <a:cxnLst>
                <a:cxn ang="0">
                  <a:pos x="1622" y="218"/>
                </a:cxn>
                <a:cxn ang="0">
                  <a:pos x="1588" y="248"/>
                </a:cxn>
                <a:cxn ang="0">
                  <a:pos x="1550" y="269"/>
                </a:cxn>
                <a:cxn ang="0">
                  <a:pos x="1508" y="282"/>
                </a:cxn>
                <a:cxn ang="0">
                  <a:pos x="1418" y="292"/>
                </a:cxn>
                <a:cxn ang="0">
                  <a:pos x="1413" y="292"/>
                </a:cxn>
                <a:cxn ang="0">
                  <a:pos x="1364" y="294"/>
                </a:cxn>
                <a:cxn ang="0">
                  <a:pos x="1320" y="292"/>
                </a:cxn>
                <a:cxn ang="0">
                  <a:pos x="1120" y="298"/>
                </a:cxn>
                <a:cxn ang="0">
                  <a:pos x="1053" y="302"/>
                </a:cxn>
                <a:cxn ang="0">
                  <a:pos x="807" y="303"/>
                </a:cxn>
                <a:cxn ang="0">
                  <a:pos x="645" y="306"/>
                </a:cxn>
                <a:cxn ang="0">
                  <a:pos x="591" y="303"/>
                </a:cxn>
                <a:cxn ang="0">
                  <a:pos x="467" y="301"/>
                </a:cxn>
                <a:cxn ang="0">
                  <a:pos x="343" y="303"/>
                </a:cxn>
                <a:cxn ang="0">
                  <a:pos x="231" y="302"/>
                </a:cxn>
                <a:cxn ang="0">
                  <a:pos x="165" y="286"/>
                </a:cxn>
                <a:cxn ang="0">
                  <a:pos x="129" y="272"/>
                </a:cxn>
                <a:cxn ang="0">
                  <a:pos x="84" y="243"/>
                </a:cxn>
                <a:cxn ang="0">
                  <a:pos x="47" y="201"/>
                </a:cxn>
                <a:cxn ang="0">
                  <a:pos x="26" y="159"/>
                </a:cxn>
                <a:cxn ang="0">
                  <a:pos x="6" y="91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10" y="3"/>
                </a:cxn>
                <a:cxn ang="0">
                  <a:pos x="30" y="1"/>
                </a:cxn>
                <a:cxn ang="0">
                  <a:pos x="40" y="8"/>
                </a:cxn>
                <a:cxn ang="0">
                  <a:pos x="46" y="21"/>
                </a:cxn>
                <a:cxn ang="0">
                  <a:pos x="50" y="68"/>
                </a:cxn>
                <a:cxn ang="0">
                  <a:pos x="67" y="137"/>
                </a:cxn>
                <a:cxn ang="0">
                  <a:pos x="102" y="199"/>
                </a:cxn>
                <a:cxn ang="0">
                  <a:pos x="116" y="213"/>
                </a:cxn>
                <a:cxn ang="0">
                  <a:pos x="160" y="237"/>
                </a:cxn>
                <a:cxn ang="0">
                  <a:pos x="235" y="256"/>
                </a:cxn>
                <a:cxn ang="0">
                  <a:pos x="281" y="259"/>
                </a:cxn>
                <a:cxn ang="0">
                  <a:pos x="436" y="259"/>
                </a:cxn>
                <a:cxn ang="0">
                  <a:pos x="641" y="258"/>
                </a:cxn>
                <a:cxn ang="0">
                  <a:pos x="746" y="255"/>
                </a:cxn>
                <a:cxn ang="0">
                  <a:pos x="1101" y="254"/>
                </a:cxn>
                <a:cxn ang="0">
                  <a:pos x="1224" y="251"/>
                </a:cxn>
                <a:cxn ang="0">
                  <a:pos x="1283" y="251"/>
                </a:cxn>
                <a:cxn ang="0">
                  <a:pos x="1338" y="246"/>
                </a:cxn>
                <a:cxn ang="0">
                  <a:pos x="1372" y="248"/>
                </a:cxn>
                <a:cxn ang="0">
                  <a:pos x="1406" y="246"/>
                </a:cxn>
                <a:cxn ang="0">
                  <a:pos x="1419" y="242"/>
                </a:cxn>
                <a:cxn ang="0">
                  <a:pos x="1430" y="246"/>
                </a:cxn>
                <a:cxn ang="0">
                  <a:pos x="1502" y="237"/>
                </a:cxn>
                <a:cxn ang="0">
                  <a:pos x="1563" y="208"/>
                </a:cxn>
                <a:cxn ang="0">
                  <a:pos x="1600" y="174"/>
                </a:cxn>
                <a:cxn ang="0">
                  <a:pos x="1631" y="122"/>
                </a:cxn>
                <a:cxn ang="0">
                  <a:pos x="1644" y="65"/>
                </a:cxn>
                <a:cxn ang="0">
                  <a:pos x="1645" y="25"/>
                </a:cxn>
                <a:cxn ang="0">
                  <a:pos x="1651" y="12"/>
                </a:cxn>
                <a:cxn ang="0">
                  <a:pos x="1660" y="5"/>
                </a:cxn>
                <a:cxn ang="0">
                  <a:pos x="1681" y="6"/>
                </a:cxn>
                <a:cxn ang="0">
                  <a:pos x="1690" y="16"/>
                </a:cxn>
                <a:cxn ang="0">
                  <a:pos x="1691" y="25"/>
                </a:cxn>
                <a:cxn ang="0">
                  <a:pos x="1685" y="98"/>
                </a:cxn>
                <a:cxn ang="0">
                  <a:pos x="1660" y="163"/>
                </a:cxn>
                <a:cxn ang="0">
                  <a:pos x="1632" y="205"/>
                </a:cxn>
              </a:cxnLst>
              <a:rect l="0" t="0" r="r" b="b"/>
              <a:pathLst>
                <a:path w="1691" h="306">
                  <a:moveTo>
                    <a:pt x="1632" y="205"/>
                  </a:moveTo>
                  <a:lnTo>
                    <a:pt x="1632" y="205"/>
                  </a:lnTo>
                  <a:lnTo>
                    <a:pt x="1622" y="218"/>
                  </a:lnTo>
                  <a:lnTo>
                    <a:pt x="1610" y="229"/>
                  </a:lnTo>
                  <a:lnTo>
                    <a:pt x="1600" y="239"/>
                  </a:lnTo>
                  <a:lnTo>
                    <a:pt x="1588" y="248"/>
                  </a:lnTo>
                  <a:lnTo>
                    <a:pt x="1575" y="256"/>
                  </a:lnTo>
                  <a:lnTo>
                    <a:pt x="1563" y="263"/>
                  </a:lnTo>
                  <a:lnTo>
                    <a:pt x="1550" y="269"/>
                  </a:lnTo>
                  <a:lnTo>
                    <a:pt x="1536" y="275"/>
                  </a:lnTo>
                  <a:lnTo>
                    <a:pt x="1523" y="278"/>
                  </a:lnTo>
                  <a:lnTo>
                    <a:pt x="1508" y="282"/>
                  </a:lnTo>
                  <a:lnTo>
                    <a:pt x="1479" y="288"/>
                  </a:lnTo>
                  <a:lnTo>
                    <a:pt x="1449" y="290"/>
                  </a:lnTo>
                  <a:lnTo>
                    <a:pt x="1418" y="292"/>
                  </a:lnTo>
                  <a:lnTo>
                    <a:pt x="1418" y="292"/>
                  </a:lnTo>
                  <a:lnTo>
                    <a:pt x="1413" y="292"/>
                  </a:lnTo>
                  <a:lnTo>
                    <a:pt x="1413" y="292"/>
                  </a:lnTo>
                  <a:lnTo>
                    <a:pt x="1401" y="293"/>
                  </a:lnTo>
                  <a:lnTo>
                    <a:pt x="1389" y="294"/>
                  </a:lnTo>
                  <a:lnTo>
                    <a:pt x="1364" y="294"/>
                  </a:lnTo>
                  <a:lnTo>
                    <a:pt x="1341" y="293"/>
                  </a:lnTo>
                  <a:lnTo>
                    <a:pt x="1320" y="292"/>
                  </a:lnTo>
                  <a:lnTo>
                    <a:pt x="1320" y="292"/>
                  </a:lnTo>
                  <a:lnTo>
                    <a:pt x="1219" y="293"/>
                  </a:lnTo>
                  <a:lnTo>
                    <a:pt x="1169" y="294"/>
                  </a:lnTo>
                  <a:lnTo>
                    <a:pt x="1120" y="298"/>
                  </a:lnTo>
                  <a:lnTo>
                    <a:pt x="1120" y="298"/>
                  </a:lnTo>
                  <a:lnTo>
                    <a:pt x="1091" y="301"/>
                  </a:lnTo>
                  <a:lnTo>
                    <a:pt x="1053" y="302"/>
                  </a:lnTo>
                  <a:lnTo>
                    <a:pt x="964" y="303"/>
                  </a:lnTo>
                  <a:lnTo>
                    <a:pt x="807" y="303"/>
                  </a:lnTo>
                  <a:lnTo>
                    <a:pt x="807" y="303"/>
                  </a:lnTo>
                  <a:lnTo>
                    <a:pt x="753" y="303"/>
                  </a:lnTo>
                  <a:lnTo>
                    <a:pt x="700" y="306"/>
                  </a:lnTo>
                  <a:lnTo>
                    <a:pt x="645" y="306"/>
                  </a:lnTo>
                  <a:lnTo>
                    <a:pt x="619" y="305"/>
                  </a:lnTo>
                  <a:lnTo>
                    <a:pt x="591" y="303"/>
                  </a:lnTo>
                  <a:lnTo>
                    <a:pt x="591" y="303"/>
                  </a:lnTo>
                  <a:lnTo>
                    <a:pt x="566" y="302"/>
                  </a:lnTo>
                  <a:lnTo>
                    <a:pt x="536" y="301"/>
                  </a:lnTo>
                  <a:lnTo>
                    <a:pt x="467" y="301"/>
                  </a:lnTo>
                  <a:lnTo>
                    <a:pt x="399" y="302"/>
                  </a:lnTo>
                  <a:lnTo>
                    <a:pt x="343" y="303"/>
                  </a:lnTo>
                  <a:lnTo>
                    <a:pt x="343" y="303"/>
                  </a:lnTo>
                  <a:lnTo>
                    <a:pt x="297" y="303"/>
                  </a:lnTo>
                  <a:lnTo>
                    <a:pt x="252" y="303"/>
                  </a:lnTo>
                  <a:lnTo>
                    <a:pt x="231" y="302"/>
                  </a:lnTo>
                  <a:lnTo>
                    <a:pt x="209" y="298"/>
                  </a:lnTo>
                  <a:lnTo>
                    <a:pt x="187" y="294"/>
                  </a:lnTo>
                  <a:lnTo>
                    <a:pt x="165" y="286"/>
                  </a:lnTo>
                  <a:lnTo>
                    <a:pt x="165" y="286"/>
                  </a:lnTo>
                  <a:lnTo>
                    <a:pt x="146" y="280"/>
                  </a:lnTo>
                  <a:lnTo>
                    <a:pt x="129" y="272"/>
                  </a:lnTo>
                  <a:lnTo>
                    <a:pt x="112" y="264"/>
                  </a:lnTo>
                  <a:lnTo>
                    <a:pt x="98" y="254"/>
                  </a:lnTo>
                  <a:lnTo>
                    <a:pt x="84" y="243"/>
                  </a:lnTo>
                  <a:lnTo>
                    <a:pt x="71" y="231"/>
                  </a:lnTo>
                  <a:lnTo>
                    <a:pt x="59" y="217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180"/>
                  </a:lnTo>
                  <a:lnTo>
                    <a:pt x="26" y="159"/>
                  </a:lnTo>
                  <a:lnTo>
                    <a:pt x="18" y="137"/>
                  </a:lnTo>
                  <a:lnTo>
                    <a:pt x="12" y="114"/>
                  </a:lnTo>
                  <a:lnTo>
                    <a:pt x="6" y="91"/>
                  </a:lnTo>
                  <a:lnTo>
                    <a:pt x="4" y="68"/>
                  </a:lnTo>
                  <a:lnTo>
                    <a:pt x="1" y="4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3" y="12"/>
                  </a:lnTo>
                  <a:lnTo>
                    <a:pt x="44" y="16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7" y="44"/>
                  </a:lnTo>
                  <a:lnTo>
                    <a:pt x="50" y="68"/>
                  </a:lnTo>
                  <a:lnTo>
                    <a:pt x="54" y="91"/>
                  </a:lnTo>
                  <a:lnTo>
                    <a:pt x="59" y="115"/>
                  </a:lnTo>
                  <a:lnTo>
                    <a:pt x="67" y="137"/>
                  </a:lnTo>
                  <a:lnTo>
                    <a:pt x="76" y="159"/>
                  </a:lnTo>
                  <a:lnTo>
                    <a:pt x="88" y="180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8" y="207"/>
                  </a:lnTo>
                  <a:lnTo>
                    <a:pt x="116" y="213"/>
                  </a:lnTo>
                  <a:lnTo>
                    <a:pt x="125" y="220"/>
                  </a:lnTo>
                  <a:lnTo>
                    <a:pt x="136" y="226"/>
                  </a:lnTo>
                  <a:lnTo>
                    <a:pt x="160" y="237"/>
                  </a:lnTo>
                  <a:lnTo>
                    <a:pt x="184" y="244"/>
                  </a:lnTo>
                  <a:lnTo>
                    <a:pt x="211" y="251"/>
                  </a:lnTo>
                  <a:lnTo>
                    <a:pt x="235" y="256"/>
                  </a:lnTo>
                  <a:lnTo>
                    <a:pt x="260" y="259"/>
                  </a:lnTo>
                  <a:lnTo>
                    <a:pt x="281" y="259"/>
                  </a:lnTo>
                  <a:lnTo>
                    <a:pt x="281" y="259"/>
                  </a:lnTo>
                  <a:lnTo>
                    <a:pt x="362" y="259"/>
                  </a:lnTo>
                  <a:lnTo>
                    <a:pt x="436" y="259"/>
                  </a:lnTo>
                  <a:lnTo>
                    <a:pt x="436" y="259"/>
                  </a:lnTo>
                  <a:lnTo>
                    <a:pt x="539" y="260"/>
                  </a:lnTo>
                  <a:lnTo>
                    <a:pt x="595" y="259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89" y="256"/>
                  </a:lnTo>
                  <a:lnTo>
                    <a:pt x="746" y="255"/>
                  </a:lnTo>
                  <a:lnTo>
                    <a:pt x="871" y="254"/>
                  </a:lnTo>
                  <a:lnTo>
                    <a:pt x="998" y="254"/>
                  </a:lnTo>
                  <a:lnTo>
                    <a:pt x="1101" y="254"/>
                  </a:lnTo>
                  <a:lnTo>
                    <a:pt x="1101" y="254"/>
                  </a:lnTo>
                  <a:lnTo>
                    <a:pt x="1184" y="251"/>
                  </a:lnTo>
                  <a:lnTo>
                    <a:pt x="1224" y="251"/>
                  </a:lnTo>
                  <a:lnTo>
                    <a:pt x="1265" y="251"/>
                  </a:lnTo>
                  <a:lnTo>
                    <a:pt x="1265" y="251"/>
                  </a:lnTo>
                  <a:lnTo>
                    <a:pt x="1283" y="251"/>
                  </a:lnTo>
                  <a:lnTo>
                    <a:pt x="1301" y="250"/>
                  </a:lnTo>
                  <a:lnTo>
                    <a:pt x="1320" y="247"/>
                  </a:lnTo>
                  <a:lnTo>
                    <a:pt x="1338" y="246"/>
                  </a:lnTo>
                  <a:lnTo>
                    <a:pt x="1338" y="246"/>
                  </a:lnTo>
                  <a:lnTo>
                    <a:pt x="1352" y="247"/>
                  </a:lnTo>
                  <a:lnTo>
                    <a:pt x="1372" y="248"/>
                  </a:lnTo>
                  <a:lnTo>
                    <a:pt x="1392" y="248"/>
                  </a:lnTo>
                  <a:lnTo>
                    <a:pt x="1400" y="247"/>
                  </a:lnTo>
                  <a:lnTo>
                    <a:pt x="1406" y="246"/>
                  </a:lnTo>
                  <a:lnTo>
                    <a:pt x="1406" y="246"/>
                  </a:lnTo>
                  <a:lnTo>
                    <a:pt x="1413" y="242"/>
                  </a:lnTo>
                  <a:lnTo>
                    <a:pt x="1419" y="242"/>
                  </a:lnTo>
                  <a:lnTo>
                    <a:pt x="1424" y="243"/>
                  </a:lnTo>
                  <a:lnTo>
                    <a:pt x="1430" y="246"/>
                  </a:lnTo>
                  <a:lnTo>
                    <a:pt x="1430" y="246"/>
                  </a:lnTo>
                  <a:lnTo>
                    <a:pt x="1455" y="244"/>
                  </a:lnTo>
                  <a:lnTo>
                    <a:pt x="1478" y="242"/>
                  </a:lnTo>
                  <a:lnTo>
                    <a:pt x="1502" y="237"/>
                  </a:lnTo>
                  <a:lnTo>
                    <a:pt x="1523" y="230"/>
                  </a:lnTo>
                  <a:lnTo>
                    <a:pt x="1543" y="220"/>
                  </a:lnTo>
                  <a:lnTo>
                    <a:pt x="1563" y="208"/>
                  </a:lnTo>
                  <a:lnTo>
                    <a:pt x="1581" y="192"/>
                  </a:lnTo>
                  <a:lnTo>
                    <a:pt x="1600" y="174"/>
                  </a:lnTo>
                  <a:lnTo>
                    <a:pt x="1600" y="174"/>
                  </a:lnTo>
                  <a:lnTo>
                    <a:pt x="1613" y="157"/>
                  </a:lnTo>
                  <a:lnTo>
                    <a:pt x="1622" y="140"/>
                  </a:lnTo>
                  <a:lnTo>
                    <a:pt x="1631" y="122"/>
                  </a:lnTo>
                  <a:lnTo>
                    <a:pt x="1636" y="103"/>
                  </a:lnTo>
                  <a:lnTo>
                    <a:pt x="1642" y="85"/>
                  </a:lnTo>
                  <a:lnTo>
                    <a:pt x="1644" y="65"/>
                  </a:lnTo>
                  <a:lnTo>
                    <a:pt x="1645" y="46"/>
                  </a:lnTo>
                  <a:lnTo>
                    <a:pt x="1645" y="25"/>
                  </a:lnTo>
                  <a:lnTo>
                    <a:pt x="1645" y="25"/>
                  </a:lnTo>
                  <a:lnTo>
                    <a:pt x="1647" y="20"/>
                  </a:lnTo>
                  <a:lnTo>
                    <a:pt x="1648" y="16"/>
                  </a:lnTo>
                  <a:lnTo>
                    <a:pt x="1651" y="12"/>
                  </a:lnTo>
                  <a:lnTo>
                    <a:pt x="1653" y="9"/>
                  </a:lnTo>
                  <a:lnTo>
                    <a:pt x="1656" y="6"/>
                  </a:lnTo>
                  <a:lnTo>
                    <a:pt x="1660" y="5"/>
                  </a:lnTo>
                  <a:lnTo>
                    <a:pt x="1669" y="3"/>
                  </a:lnTo>
                  <a:lnTo>
                    <a:pt x="1677" y="5"/>
                  </a:lnTo>
                  <a:lnTo>
                    <a:pt x="1681" y="6"/>
                  </a:lnTo>
                  <a:lnTo>
                    <a:pt x="1685" y="9"/>
                  </a:lnTo>
                  <a:lnTo>
                    <a:pt x="1687" y="12"/>
                  </a:lnTo>
                  <a:lnTo>
                    <a:pt x="1690" y="16"/>
                  </a:lnTo>
                  <a:lnTo>
                    <a:pt x="1691" y="20"/>
                  </a:lnTo>
                  <a:lnTo>
                    <a:pt x="1691" y="25"/>
                  </a:lnTo>
                  <a:lnTo>
                    <a:pt x="1691" y="25"/>
                  </a:lnTo>
                  <a:lnTo>
                    <a:pt x="1691" y="51"/>
                  </a:lnTo>
                  <a:lnTo>
                    <a:pt x="1689" y="76"/>
                  </a:lnTo>
                  <a:lnTo>
                    <a:pt x="1685" y="98"/>
                  </a:lnTo>
                  <a:lnTo>
                    <a:pt x="1678" y="120"/>
                  </a:lnTo>
                  <a:lnTo>
                    <a:pt x="1670" y="142"/>
                  </a:lnTo>
                  <a:lnTo>
                    <a:pt x="1660" y="163"/>
                  </a:lnTo>
                  <a:lnTo>
                    <a:pt x="1647" y="184"/>
                  </a:lnTo>
                  <a:lnTo>
                    <a:pt x="1632" y="205"/>
                  </a:lnTo>
                  <a:lnTo>
                    <a:pt x="1632" y="20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3159126" y="3783000"/>
              <a:ext cx="661988" cy="771525"/>
              <a:chOff x="3159126" y="4052888"/>
              <a:chExt cx="661988" cy="771525"/>
            </a:xfrm>
            <a:grpFill/>
          </p:grpSpPr>
          <p:sp>
            <p:nvSpPr>
              <p:cNvPr id="359" name="Freeform 164"/>
              <p:cNvSpPr/>
              <p:nvPr/>
            </p:nvSpPr>
            <p:spPr bwMode="auto">
              <a:xfrm>
                <a:off x="3275013" y="4208463"/>
                <a:ext cx="15875" cy="22225"/>
              </a:xfrm>
              <a:custGeom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9" y="8"/>
                  </a:cxn>
                  <a:cxn ang="0">
                    <a:pos x="28" y="11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7" y="20"/>
                  </a:cxn>
                  <a:cxn ang="0">
                    <a:pos x="14" y="25"/>
                  </a:cxn>
                  <a:cxn ang="0">
                    <a:pos x="14" y="25"/>
                  </a:cxn>
                  <a:cxn ang="0">
                    <a:pos x="7" y="37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4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4" y="45"/>
                  </a:cxn>
                  <a:cxn ang="0">
                    <a:pos x="18" y="37"/>
                  </a:cxn>
                  <a:cxn ang="0">
                    <a:pos x="24" y="29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38" y="16"/>
                  </a:cxn>
                  <a:cxn ang="0">
                    <a:pos x="41" y="11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3" y="1"/>
                  </a:cxn>
                  <a:cxn ang="0">
                    <a:pos x="31" y="3"/>
                  </a:cxn>
                  <a:cxn ang="0">
                    <a:pos x="30" y="5"/>
                  </a:cxn>
                  <a:cxn ang="0">
                    <a:pos x="30" y="5"/>
                  </a:cxn>
                </a:cxnLst>
                <a:rect l="0" t="0" r="r" b="b"/>
                <a:pathLst>
                  <a:path w="42" h="56">
                    <a:moveTo>
                      <a:pt x="30" y="5"/>
                    </a:moveTo>
                    <a:lnTo>
                      <a:pt x="30" y="5"/>
                    </a:lnTo>
                    <a:lnTo>
                      <a:pt x="29" y="8"/>
                    </a:lnTo>
                    <a:lnTo>
                      <a:pt x="28" y="11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7" y="37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4" y="45"/>
                    </a:lnTo>
                    <a:lnTo>
                      <a:pt x="18" y="37"/>
                    </a:lnTo>
                    <a:lnTo>
                      <a:pt x="24" y="29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8" y="16"/>
                    </a:lnTo>
                    <a:lnTo>
                      <a:pt x="41" y="11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31" y="3"/>
                    </a:lnTo>
                    <a:lnTo>
                      <a:pt x="30" y="5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0" name="Freeform 165"/>
              <p:cNvSpPr/>
              <p:nvPr/>
            </p:nvSpPr>
            <p:spPr bwMode="auto">
              <a:xfrm>
                <a:off x="3273426" y="4241800"/>
                <a:ext cx="22225" cy="23813"/>
              </a:xfrm>
              <a:custGeom>
                <a:cxnLst>
                  <a:cxn ang="0">
                    <a:pos x="47" y="3"/>
                  </a:cxn>
                  <a:cxn ang="0">
                    <a:pos x="47" y="3"/>
                  </a:cxn>
                  <a:cxn ang="0">
                    <a:pos x="22" y="27"/>
                  </a:cxn>
                  <a:cxn ang="0">
                    <a:pos x="1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8"/>
                  </a:cxn>
                  <a:cxn ang="0">
                    <a:pos x="3" y="61"/>
                  </a:cxn>
                  <a:cxn ang="0">
                    <a:pos x="7" y="62"/>
                  </a:cxn>
                  <a:cxn ang="0">
                    <a:pos x="9" y="61"/>
                  </a:cxn>
                  <a:cxn ang="0">
                    <a:pos x="11" y="59"/>
                  </a:cxn>
                  <a:cxn ang="0">
                    <a:pos x="11" y="59"/>
                  </a:cxn>
                  <a:cxn ang="0">
                    <a:pos x="20" y="46"/>
                  </a:cxn>
                  <a:cxn ang="0">
                    <a:pos x="32" y="33"/>
                  </a:cxn>
                  <a:cxn ang="0">
                    <a:pos x="55" y="11"/>
                  </a:cxn>
                  <a:cxn ang="0">
                    <a:pos x="55" y="11"/>
                  </a:cxn>
                  <a:cxn ang="0">
                    <a:pos x="56" y="8"/>
                  </a:cxn>
                  <a:cxn ang="0">
                    <a:pos x="56" y="7"/>
                  </a:cxn>
                  <a:cxn ang="0">
                    <a:pos x="55" y="3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56" h="62">
                    <a:moveTo>
                      <a:pt x="47" y="3"/>
                    </a:moveTo>
                    <a:lnTo>
                      <a:pt x="47" y="3"/>
                    </a:lnTo>
                    <a:lnTo>
                      <a:pt x="22" y="27"/>
                    </a:lnTo>
                    <a:lnTo>
                      <a:pt x="1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7" y="62"/>
                    </a:lnTo>
                    <a:lnTo>
                      <a:pt x="9" y="61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20" y="46"/>
                    </a:lnTo>
                    <a:lnTo>
                      <a:pt x="32" y="33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1" name="Freeform 166"/>
              <p:cNvSpPr/>
              <p:nvPr/>
            </p:nvSpPr>
            <p:spPr bwMode="auto">
              <a:xfrm>
                <a:off x="3270251" y="4275138"/>
                <a:ext cx="23813" cy="22225"/>
              </a:xfrm>
              <a:custGeom>
                <a:cxnLst>
                  <a:cxn ang="0">
                    <a:pos x="51" y="3"/>
                  </a:cxn>
                  <a:cxn ang="0">
                    <a:pos x="51" y="3"/>
                  </a:cxn>
                  <a:cxn ang="0">
                    <a:pos x="37" y="14"/>
                  </a:cxn>
                  <a:cxn ang="0">
                    <a:pos x="23" y="24"/>
                  </a:cxn>
                  <a:cxn ang="0">
                    <a:pos x="23" y="24"/>
                  </a:cxn>
                  <a:cxn ang="0">
                    <a:pos x="16" y="29"/>
                  </a:cxn>
                  <a:cxn ang="0">
                    <a:pos x="12" y="35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0" y="50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6" y="58"/>
                  </a:cxn>
                  <a:cxn ang="0">
                    <a:pos x="8" y="58"/>
                  </a:cxn>
                  <a:cxn ang="0">
                    <a:pos x="9" y="56"/>
                  </a:cxn>
                  <a:cxn ang="0">
                    <a:pos x="9" y="56"/>
                  </a:cxn>
                  <a:cxn ang="0">
                    <a:pos x="21" y="42"/>
                  </a:cxn>
                  <a:cxn ang="0">
                    <a:pos x="28" y="35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47" y="21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59" y="3"/>
                  </a:cxn>
                  <a:cxn ang="0">
                    <a:pos x="55" y="0"/>
                  </a:cxn>
                  <a:cxn ang="0">
                    <a:pos x="54" y="1"/>
                  </a:cxn>
                  <a:cxn ang="0">
                    <a:pos x="51" y="3"/>
                  </a:cxn>
                  <a:cxn ang="0">
                    <a:pos x="51" y="3"/>
                  </a:cxn>
                </a:cxnLst>
                <a:rect l="0" t="0" r="r" b="b"/>
                <a:pathLst>
                  <a:path w="62" h="57">
                    <a:moveTo>
                      <a:pt x="51" y="3"/>
                    </a:moveTo>
                    <a:lnTo>
                      <a:pt x="51" y="3"/>
                    </a:lnTo>
                    <a:lnTo>
                      <a:pt x="37" y="1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21" y="42"/>
                    </a:lnTo>
                    <a:lnTo>
                      <a:pt x="28" y="35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47" y="2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59" y="3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2" name="Freeform 167"/>
              <p:cNvSpPr/>
              <p:nvPr/>
            </p:nvSpPr>
            <p:spPr bwMode="auto">
              <a:xfrm>
                <a:off x="3267076" y="4310063"/>
                <a:ext cx="23813" cy="28575"/>
              </a:xfrm>
              <a:custGeom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17"/>
                  </a:cxn>
                  <a:cxn ang="0">
                    <a:pos x="24" y="31"/>
                  </a:cxn>
                  <a:cxn ang="0">
                    <a:pos x="12" y="47"/>
                  </a:cxn>
                  <a:cxn ang="0">
                    <a:pos x="2" y="64"/>
                  </a:cxn>
                  <a:cxn ang="0">
                    <a:pos x="2" y="64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4" y="72"/>
                  </a:cxn>
                  <a:cxn ang="0">
                    <a:pos x="8" y="73"/>
                  </a:cxn>
                  <a:cxn ang="0">
                    <a:pos x="10" y="72"/>
                  </a:cxn>
                  <a:cxn ang="0">
                    <a:pos x="11" y="69"/>
                  </a:cxn>
                  <a:cxn ang="0">
                    <a:pos x="11" y="69"/>
                  </a:cxn>
                  <a:cxn ang="0">
                    <a:pos x="21" y="53"/>
                  </a:cxn>
                  <a:cxn ang="0">
                    <a:pos x="33" y="38"/>
                  </a:cxn>
                  <a:cxn ang="0">
                    <a:pos x="46" y="2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61" y="8"/>
                  </a:cxn>
                  <a:cxn ang="0">
                    <a:pos x="62" y="6"/>
                  </a:cxn>
                  <a:cxn ang="0">
                    <a:pos x="59" y="2"/>
                  </a:cxn>
                  <a:cxn ang="0">
                    <a:pos x="55" y="0"/>
                  </a:cxn>
                  <a:cxn ang="0">
                    <a:pos x="54" y="1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2" h="73">
                    <a:moveTo>
                      <a:pt x="51" y="2"/>
                    </a:moveTo>
                    <a:lnTo>
                      <a:pt x="51" y="2"/>
                    </a:lnTo>
                    <a:lnTo>
                      <a:pt x="37" y="17"/>
                    </a:lnTo>
                    <a:lnTo>
                      <a:pt x="24" y="31"/>
                    </a:lnTo>
                    <a:lnTo>
                      <a:pt x="12" y="47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4" y="72"/>
                    </a:lnTo>
                    <a:lnTo>
                      <a:pt x="8" y="73"/>
                    </a:lnTo>
                    <a:lnTo>
                      <a:pt x="10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21" y="53"/>
                    </a:lnTo>
                    <a:lnTo>
                      <a:pt x="33" y="38"/>
                    </a:lnTo>
                    <a:lnTo>
                      <a:pt x="46" y="2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1" y="8"/>
                    </a:lnTo>
                    <a:lnTo>
                      <a:pt x="62" y="6"/>
                    </a:lnTo>
                    <a:lnTo>
                      <a:pt x="59" y="2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3" name="Freeform 168"/>
              <p:cNvSpPr/>
              <p:nvPr/>
            </p:nvSpPr>
            <p:spPr bwMode="auto">
              <a:xfrm>
                <a:off x="3270251" y="4332288"/>
                <a:ext cx="26988" cy="36513"/>
              </a:xfrm>
              <a:custGeom>
                <a:cxnLst>
                  <a:cxn ang="0">
                    <a:pos x="58" y="3"/>
                  </a:cxn>
                  <a:cxn ang="0">
                    <a:pos x="58" y="3"/>
                  </a:cxn>
                  <a:cxn ang="0">
                    <a:pos x="42" y="25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21" y="54"/>
                  </a:cxn>
                  <a:cxn ang="0">
                    <a:pos x="15" y="60"/>
                  </a:cxn>
                  <a:cxn ang="0">
                    <a:pos x="15" y="60"/>
                  </a:cxn>
                  <a:cxn ang="0">
                    <a:pos x="8" y="72"/>
                  </a:cxn>
                  <a:cxn ang="0">
                    <a:pos x="2" y="83"/>
                  </a:cxn>
                  <a:cxn ang="0">
                    <a:pos x="2" y="83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3" y="90"/>
                  </a:cxn>
                  <a:cxn ang="0">
                    <a:pos x="7" y="90"/>
                  </a:cxn>
                  <a:cxn ang="0">
                    <a:pos x="9" y="90"/>
                  </a:cxn>
                  <a:cxn ang="0">
                    <a:pos x="11" y="89"/>
                  </a:cxn>
                  <a:cxn ang="0">
                    <a:pos x="11" y="89"/>
                  </a:cxn>
                  <a:cxn ang="0">
                    <a:pos x="17" y="80"/>
                  </a:cxn>
                  <a:cxn ang="0">
                    <a:pos x="23" y="70"/>
                  </a:cxn>
                  <a:cxn ang="0">
                    <a:pos x="23" y="70"/>
                  </a:cxn>
                  <a:cxn ang="0">
                    <a:pos x="25" y="66"/>
                  </a:cxn>
                  <a:cxn ang="0">
                    <a:pos x="29" y="62"/>
                  </a:cxn>
                  <a:cxn ang="0">
                    <a:pos x="33" y="58"/>
                  </a:cxn>
                  <a:cxn ang="0">
                    <a:pos x="37" y="54"/>
                  </a:cxn>
                  <a:cxn ang="0">
                    <a:pos x="37" y="54"/>
                  </a:cxn>
                  <a:cxn ang="0">
                    <a:pos x="53" y="32"/>
                  </a:cxn>
                  <a:cxn ang="0">
                    <a:pos x="68" y="9"/>
                  </a:cxn>
                  <a:cxn ang="0">
                    <a:pos x="68" y="9"/>
                  </a:cxn>
                  <a:cxn ang="0">
                    <a:pos x="68" y="7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9" y="2"/>
                  </a:cxn>
                  <a:cxn ang="0">
                    <a:pos x="58" y="3"/>
                  </a:cxn>
                  <a:cxn ang="0">
                    <a:pos x="58" y="3"/>
                  </a:cxn>
                </a:cxnLst>
                <a:rect l="0" t="0" r="r" b="b"/>
                <a:pathLst>
                  <a:path w="68" h="90">
                    <a:moveTo>
                      <a:pt x="58" y="3"/>
                    </a:moveTo>
                    <a:lnTo>
                      <a:pt x="58" y="3"/>
                    </a:lnTo>
                    <a:lnTo>
                      <a:pt x="42" y="25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1" y="54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8" y="72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3" y="90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17" y="80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5" y="66"/>
                    </a:lnTo>
                    <a:lnTo>
                      <a:pt x="29" y="62"/>
                    </a:lnTo>
                    <a:lnTo>
                      <a:pt x="33" y="58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53" y="32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4" name="Freeform 169"/>
              <p:cNvSpPr/>
              <p:nvPr/>
            </p:nvSpPr>
            <p:spPr bwMode="auto">
              <a:xfrm>
                <a:off x="3286126" y="4349750"/>
                <a:ext cx="22225" cy="26988"/>
              </a:xfrm>
              <a:custGeom>
                <a:cxnLst>
                  <a:cxn ang="0">
                    <a:pos x="43" y="3"/>
                  </a:cxn>
                  <a:cxn ang="0">
                    <a:pos x="43" y="3"/>
                  </a:cxn>
                  <a:cxn ang="0">
                    <a:pos x="33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6" y="38"/>
                  </a:cxn>
                  <a:cxn ang="0">
                    <a:pos x="11" y="46"/>
                  </a:cxn>
                  <a:cxn ang="0">
                    <a:pos x="7" y="5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3"/>
                  </a:cxn>
                  <a:cxn ang="0">
                    <a:pos x="1" y="67"/>
                  </a:cxn>
                  <a:cxn ang="0">
                    <a:pos x="5" y="68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9" y="67"/>
                  </a:cxn>
                  <a:cxn ang="0">
                    <a:pos x="15" y="60"/>
                  </a:cxn>
                  <a:cxn ang="0">
                    <a:pos x="20" y="54"/>
                  </a:cxn>
                  <a:cxn ang="0">
                    <a:pos x="24" y="47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41" y="25"/>
                  </a:cxn>
                  <a:cxn ang="0">
                    <a:pos x="52" y="9"/>
                  </a:cxn>
                  <a:cxn ang="0">
                    <a:pos x="52" y="9"/>
                  </a:cxn>
                  <a:cxn ang="0">
                    <a:pos x="54" y="7"/>
                  </a:cxn>
                  <a:cxn ang="0">
                    <a:pos x="54" y="4"/>
                  </a:cxn>
                  <a:cxn ang="0">
                    <a:pos x="52" y="3"/>
                  </a:cxn>
                  <a:cxn ang="0">
                    <a:pos x="51" y="1"/>
                  </a:cxn>
                  <a:cxn ang="0">
                    <a:pos x="46" y="0"/>
                  </a:cxn>
                  <a:cxn ang="0">
                    <a:pos x="45" y="1"/>
                  </a:cxn>
                  <a:cxn ang="0">
                    <a:pos x="43" y="3"/>
                  </a:cxn>
                  <a:cxn ang="0">
                    <a:pos x="43" y="3"/>
                  </a:cxn>
                </a:cxnLst>
                <a:rect l="0" t="0" r="r" b="b"/>
                <a:pathLst>
                  <a:path w="54" h="68">
                    <a:moveTo>
                      <a:pt x="43" y="3"/>
                    </a:moveTo>
                    <a:lnTo>
                      <a:pt x="43" y="3"/>
                    </a:lnTo>
                    <a:lnTo>
                      <a:pt x="33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8"/>
                    </a:lnTo>
                    <a:lnTo>
                      <a:pt x="11" y="46"/>
                    </a:lnTo>
                    <a:lnTo>
                      <a:pt x="7" y="5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5" y="68"/>
                    </a:lnTo>
                    <a:lnTo>
                      <a:pt x="8" y="68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15" y="60"/>
                    </a:lnTo>
                    <a:lnTo>
                      <a:pt x="20" y="54"/>
                    </a:lnTo>
                    <a:lnTo>
                      <a:pt x="24" y="47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41" y="25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4" y="7"/>
                    </a:lnTo>
                    <a:lnTo>
                      <a:pt x="54" y="4"/>
                    </a:lnTo>
                    <a:lnTo>
                      <a:pt x="52" y="3"/>
                    </a:lnTo>
                    <a:lnTo>
                      <a:pt x="51" y="1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3" y="3"/>
                    </a:lnTo>
                    <a:lnTo>
                      <a:pt x="4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5" name="Freeform 170"/>
              <p:cNvSpPr/>
              <p:nvPr/>
            </p:nvSpPr>
            <p:spPr bwMode="auto">
              <a:xfrm>
                <a:off x="3309938" y="4352925"/>
                <a:ext cx="15875" cy="22225"/>
              </a:xfrm>
              <a:custGeom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9" y="9"/>
                  </a:cxn>
                  <a:cxn ang="0">
                    <a:pos x="27" y="12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8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6" y="56"/>
                  </a:cxn>
                  <a:cxn ang="0">
                    <a:pos x="9" y="56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8" y="42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35" y="18"/>
                  </a:cxn>
                  <a:cxn ang="0">
                    <a:pos x="39" y="13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0" y="3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30" y="3"/>
                  </a:cxn>
                  <a:cxn ang="0">
                    <a:pos x="30" y="5"/>
                  </a:cxn>
                  <a:cxn ang="0">
                    <a:pos x="30" y="5"/>
                  </a:cxn>
                </a:cxnLst>
                <a:rect l="0" t="0" r="r" b="b"/>
                <a:pathLst>
                  <a:path w="42" h="56">
                    <a:moveTo>
                      <a:pt x="30" y="5"/>
                    </a:moveTo>
                    <a:lnTo>
                      <a:pt x="30" y="5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8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8" y="42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5" y="18"/>
                    </a:lnTo>
                    <a:lnTo>
                      <a:pt x="39" y="13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6" name="Freeform 171"/>
              <p:cNvSpPr/>
              <p:nvPr/>
            </p:nvSpPr>
            <p:spPr bwMode="auto">
              <a:xfrm>
                <a:off x="3332163" y="4357688"/>
                <a:ext cx="12700" cy="23813"/>
              </a:xfrm>
              <a:custGeom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8" y="11"/>
                  </a:cxn>
                  <a:cxn ang="0">
                    <a:pos x="17" y="17"/>
                  </a:cxn>
                  <a:cxn ang="0">
                    <a:pos x="13" y="28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3"/>
                  </a:cxn>
                  <a:cxn ang="0">
                    <a:pos x="1" y="56"/>
                  </a:cxn>
                  <a:cxn ang="0">
                    <a:pos x="4" y="59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7"/>
                  </a:cxn>
                  <a:cxn ang="0">
                    <a:pos x="24" y="32"/>
                  </a:cxn>
                  <a:cxn ang="0">
                    <a:pos x="29" y="19"/>
                  </a:cxn>
                  <a:cxn ang="0">
                    <a:pos x="30" y="11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30" y="2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31" h="60">
                    <a:moveTo>
                      <a:pt x="20" y="5"/>
                    </a:moveTo>
                    <a:lnTo>
                      <a:pt x="20" y="5"/>
                    </a:lnTo>
                    <a:lnTo>
                      <a:pt x="18" y="11"/>
                    </a:lnTo>
                    <a:lnTo>
                      <a:pt x="17" y="17"/>
                    </a:lnTo>
                    <a:lnTo>
                      <a:pt x="13" y="28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4" y="59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24" y="32"/>
                    </a:lnTo>
                    <a:lnTo>
                      <a:pt x="29" y="19"/>
                    </a:lnTo>
                    <a:lnTo>
                      <a:pt x="30" y="11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7" name="Freeform 172"/>
              <p:cNvSpPr/>
              <p:nvPr/>
            </p:nvSpPr>
            <p:spPr bwMode="auto">
              <a:xfrm>
                <a:off x="3598863" y="4202113"/>
                <a:ext cx="22225" cy="23813"/>
              </a:xfrm>
              <a:custGeom>
                <a:cxnLst>
                  <a:cxn ang="0">
                    <a:pos x="43" y="3"/>
                  </a:cxn>
                  <a:cxn ang="0">
                    <a:pos x="43" y="3"/>
                  </a:cxn>
                  <a:cxn ang="0">
                    <a:pos x="39" y="10"/>
                  </a:cxn>
                  <a:cxn ang="0">
                    <a:pos x="34" y="16"/>
                  </a:cxn>
                  <a:cxn ang="0">
                    <a:pos x="23" y="28"/>
                  </a:cxn>
                  <a:cxn ang="0">
                    <a:pos x="11" y="40"/>
                  </a:cxn>
                  <a:cxn ang="0">
                    <a:pos x="6" y="46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2" y="61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0" y="58"/>
                  </a:cxn>
                  <a:cxn ang="0">
                    <a:pos x="10" y="58"/>
                  </a:cxn>
                  <a:cxn ang="0">
                    <a:pos x="15" y="51"/>
                  </a:cxn>
                  <a:cxn ang="0">
                    <a:pos x="21" y="46"/>
                  </a:cxn>
                  <a:cxn ang="0">
                    <a:pos x="32" y="34"/>
                  </a:cxn>
                  <a:cxn ang="0">
                    <a:pos x="44" y="23"/>
                  </a:cxn>
                  <a:cxn ang="0">
                    <a:pos x="48" y="16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3" y="7"/>
                  </a:cxn>
                  <a:cxn ang="0">
                    <a:pos x="53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3"/>
                  </a:cxn>
                </a:cxnLst>
                <a:rect l="0" t="0" r="r" b="b"/>
                <a:pathLst>
                  <a:path w="52" h="61">
                    <a:moveTo>
                      <a:pt x="43" y="3"/>
                    </a:moveTo>
                    <a:lnTo>
                      <a:pt x="43" y="3"/>
                    </a:lnTo>
                    <a:lnTo>
                      <a:pt x="39" y="10"/>
                    </a:lnTo>
                    <a:lnTo>
                      <a:pt x="34" y="16"/>
                    </a:lnTo>
                    <a:lnTo>
                      <a:pt x="23" y="28"/>
                    </a:lnTo>
                    <a:lnTo>
                      <a:pt x="11" y="40"/>
                    </a:lnTo>
                    <a:lnTo>
                      <a:pt x="6" y="46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5" y="51"/>
                    </a:lnTo>
                    <a:lnTo>
                      <a:pt x="21" y="46"/>
                    </a:lnTo>
                    <a:lnTo>
                      <a:pt x="32" y="34"/>
                    </a:lnTo>
                    <a:lnTo>
                      <a:pt x="44" y="23"/>
                    </a:lnTo>
                    <a:lnTo>
                      <a:pt x="48" y="1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3" y="7"/>
                    </a:lnTo>
                    <a:lnTo>
                      <a:pt x="53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8" name="Freeform 173"/>
              <p:cNvSpPr/>
              <p:nvPr/>
            </p:nvSpPr>
            <p:spPr bwMode="auto">
              <a:xfrm>
                <a:off x="3598863" y="4235450"/>
                <a:ext cx="23813" cy="23813"/>
              </a:xfrm>
              <a:custGeom>
                <a:cxnLst>
                  <a:cxn ang="0">
                    <a:pos x="47" y="1"/>
                  </a:cxn>
                  <a:cxn ang="0">
                    <a:pos x="47" y="1"/>
                  </a:cxn>
                  <a:cxn ang="0">
                    <a:pos x="26" y="2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1" y="54"/>
                  </a:cxn>
                  <a:cxn ang="0">
                    <a:pos x="0" y="55"/>
                  </a:cxn>
                  <a:cxn ang="0">
                    <a:pos x="2" y="59"/>
                  </a:cxn>
                  <a:cxn ang="0">
                    <a:pos x="6" y="60"/>
                  </a:cxn>
                  <a:cxn ang="0">
                    <a:pos x="7" y="60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34" y="35"/>
                  </a:cxn>
                  <a:cxn ang="0">
                    <a:pos x="56" y="9"/>
                  </a:cxn>
                  <a:cxn ang="0">
                    <a:pos x="56" y="9"/>
                  </a:cxn>
                  <a:cxn ang="0">
                    <a:pos x="57" y="8"/>
                  </a:cxn>
                  <a:cxn ang="0">
                    <a:pos x="57" y="5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7" y="1"/>
                  </a:cxn>
                  <a:cxn ang="0">
                    <a:pos x="47" y="1"/>
                  </a:cxn>
                </a:cxnLst>
                <a:rect l="0" t="0" r="r" b="b"/>
                <a:pathLst>
                  <a:path w="57" h="60">
                    <a:moveTo>
                      <a:pt x="47" y="1"/>
                    </a:moveTo>
                    <a:lnTo>
                      <a:pt x="47" y="1"/>
                    </a:lnTo>
                    <a:lnTo>
                      <a:pt x="26" y="2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34" y="35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5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9" name="Freeform 174"/>
              <p:cNvSpPr/>
              <p:nvPr/>
            </p:nvSpPr>
            <p:spPr bwMode="auto">
              <a:xfrm>
                <a:off x="3602038" y="4271963"/>
                <a:ext cx="22225" cy="28575"/>
              </a:xfrm>
              <a:custGeom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2" y="18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4" y="40"/>
                  </a:cxn>
                  <a:cxn ang="0">
                    <a:pos x="10" y="48"/>
                  </a:cxn>
                  <a:cxn ang="0">
                    <a:pos x="2" y="62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3" y="70"/>
                  </a:cxn>
                  <a:cxn ang="0">
                    <a:pos x="7" y="71"/>
                  </a:cxn>
                  <a:cxn ang="0">
                    <a:pos x="10" y="70"/>
                  </a:cxn>
                  <a:cxn ang="0">
                    <a:pos x="11" y="69"/>
                  </a:cxn>
                  <a:cxn ang="0">
                    <a:pos x="11" y="69"/>
                  </a:cxn>
                  <a:cxn ang="0">
                    <a:pos x="20" y="53"/>
                  </a:cxn>
                  <a:cxn ang="0">
                    <a:pos x="31" y="37"/>
                  </a:cxn>
                  <a:cxn ang="0">
                    <a:pos x="31" y="37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4" h="71">
                    <a:moveTo>
                      <a:pt x="44" y="2"/>
                    </a:moveTo>
                    <a:lnTo>
                      <a:pt x="44" y="2"/>
                    </a:lnTo>
                    <a:lnTo>
                      <a:pt x="32" y="18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4" y="40"/>
                    </a:lnTo>
                    <a:lnTo>
                      <a:pt x="10" y="4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3" y="70"/>
                    </a:lnTo>
                    <a:lnTo>
                      <a:pt x="7" y="71"/>
                    </a:lnTo>
                    <a:lnTo>
                      <a:pt x="10" y="7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20" y="53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0" name="Freeform 175"/>
              <p:cNvSpPr/>
              <p:nvPr/>
            </p:nvSpPr>
            <p:spPr bwMode="auto">
              <a:xfrm>
                <a:off x="3602038" y="4310063"/>
                <a:ext cx="23813" cy="22225"/>
              </a:xfrm>
              <a:custGeom>
                <a:cxnLst>
                  <a:cxn ang="0">
                    <a:pos x="48" y="2"/>
                  </a:cxn>
                  <a:cxn ang="0">
                    <a:pos x="48" y="2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25" y="21"/>
                  </a:cxn>
                  <a:cxn ang="0">
                    <a:pos x="19" y="27"/>
                  </a:cxn>
                  <a:cxn ang="0">
                    <a:pos x="14" y="34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0" y="49"/>
                  </a:cxn>
                  <a:cxn ang="0">
                    <a:pos x="0" y="52"/>
                  </a:cxn>
                  <a:cxn ang="0">
                    <a:pos x="3" y="56"/>
                  </a:cxn>
                  <a:cxn ang="0">
                    <a:pos x="6" y="57"/>
                  </a:cxn>
                  <a:cxn ang="0">
                    <a:pos x="8" y="57"/>
                  </a:cxn>
                  <a:cxn ang="0">
                    <a:pos x="11" y="56"/>
                  </a:cxn>
                  <a:cxn ang="0">
                    <a:pos x="11" y="56"/>
                  </a:cxn>
                  <a:cxn ang="0">
                    <a:pos x="20" y="43"/>
                  </a:cxn>
                  <a:cxn ang="0">
                    <a:pos x="32" y="31"/>
                  </a:cxn>
                  <a:cxn ang="0">
                    <a:pos x="32" y="31"/>
                  </a:cxn>
                  <a:cxn ang="0">
                    <a:pos x="44" y="21"/>
                  </a:cxn>
                  <a:cxn ang="0">
                    <a:pos x="55" y="10"/>
                  </a:cxn>
                  <a:cxn ang="0">
                    <a:pos x="55" y="10"/>
                  </a:cxn>
                  <a:cxn ang="0">
                    <a:pos x="58" y="8"/>
                  </a:cxn>
                  <a:cxn ang="0">
                    <a:pos x="58" y="6"/>
                  </a:cxn>
                  <a:cxn ang="0">
                    <a:pos x="55" y="2"/>
                  </a:cxn>
                  <a:cxn ang="0">
                    <a:pos x="53" y="0"/>
                  </a:cxn>
                  <a:cxn ang="0">
                    <a:pos x="50" y="1"/>
                  </a:cxn>
                  <a:cxn ang="0">
                    <a:pos x="48" y="2"/>
                  </a:cxn>
                  <a:cxn ang="0">
                    <a:pos x="48" y="2"/>
                  </a:cxn>
                </a:cxnLst>
                <a:rect l="0" t="0" r="r" b="b"/>
                <a:pathLst>
                  <a:path w="57" h="57">
                    <a:moveTo>
                      <a:pt x="48" y="2"/>
                    </a:moveTo>
                    <a:lnTo>
                      <a:pt x="48" y="2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19" y="27"/>
                    </a:lnTo>
                    <a:lnTo>
                      <a:pt x="14" y="34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20" y="4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44" y="21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8" y="2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1" name="Freeform 176"/>
              <p:cNvSpPr/>
              <p:nvPr/>
            </p:nvSpPr>
            <p:spPr bwMode="auto">
              <a:xfrm>
                <a:off x="3600451" y="4337050"/>
                <a:ext cx="26988" cy="30163"/>
              </a:xfrm>
              <a:custGeom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1" y="16"/>
                  </a:cxn>
                  <a:cxn ang="0">
                    <a:pos x="27" y="31"/>
                  </a:cxn>
                  <a:cxn ang="0">
                    <a:pos x="13" y="48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5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22" y="55"/>
                  </a:cxn>
                  <a:cxn ang="0">
                    <a:pos x="36" y="39"/>
                  </a:cxn>
                  <a:cxn ang="0">
                    <a:pos x="51" y="24"/>
                  </a:cxn>
                  <a:cxn ang="0">
                    <a:pos x="66" y="9"/>
                  </a:cxn>
                  <a:cxn ang="0">
                    <a:pos x="66" y="9"/>
                  </a:cxn>
                  <a:cxn ang="0">
                    <a:pos x="68" y="8"/>
                  </a:cxn>
                  <a:cxn ang="0">
                    <a:pos x="69" y="5"/>
                  </a:cxn>
                  <a:cxn ang="0">
                    <a:pos x="68" y="4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61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8" y="1"/>
                    </a:lnTo>
                    <a:lnTo>
                      <a:pt x="41" y="16"/>
                    </a:lnTo>
                    <a:lnTo>
                      <a:pt x="27" y="31"/>
                    </a:lnTo>
                    <a:lnTo>
                      <a:pt x="13" y="4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22" y="55"/>
                    </a:lnTo>
                    <a:lnTo>
                      <a:pt x="36" y="39"/>
                    </a:lnTo>
                    <a:lnTo>
                      <a:pt x="51" y="24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8"/>
                    </a:lnTo>
                    <a:lnTo>
                      <a:pt x="69" y="5"/>
                    </a:lnTo>
                    <a:lnTo>
                      <a:pt x="68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2" name="Freeform 177"/>
              <p:cNvSpPr/>
              <p:nvPr/>
            </p:nvSpPr>
            <p:spPr bwMode="auto">
              <a:xfrm>
                <a:off x="3611563" y="4360863"/>
                <a:ext cx="22225" cy="26988"/>
              </a:xfrm>
              <a:custGeom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41" y="9"/>
                  </a:cxn>
                  <a:cxn ang="0">
                    <a:pos x="34" y="17"/>
                  </a:cxn>
                  <a:cxn ang="0">
                    <a:pos x="20" y="31"/>
                  </a:cxn>
                  <a:cxn ang="0">
                    <a:pos x="13" y="38"/>
                  </a:cxn>
                  <a:cxn ang="0">
                    <a:pos x="8" y="45"/>
                  </a:cxn>
                  <a:cxn ang="0">
                    <a:pos x="3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4" y="70"/>
                  </a:cxn>
                  <a:cxn ang="0">
                    <a:pos x="8" y="70"/>
                  </a:cxn>
                  <a:cxn ang="0">
                    <a:pos x="9" y="69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3" y="58"/>
                  </a:cxn>
                  <a:cxn ang="0">
                    <a:pos x="18" y="51"/>
                  </a:cxn>
                  <a:cxn ang="0">
                    <a:pos x="24" y="43"/>
                  </a:cxn>
                  <a:cxn ang="0">
                    <a:pos x="30" y="35"/>
                  </a:cxn>
                  <a:cxn ang="0">
                    <a:pos x="45" y="22"/>
                  </a:cxn>
                  <a:cxn ang="0">
                    <a:pos x="50" y="15"/>
                  </a:cxn>
                  <a:cxn ang="0">
                    <a:pos x="56" y="7"/>
                  </a:cxn>
                  <a:cxn ang="0">
                    <a:pos x="56" y="7"/>
                  </a:cxn>
                  <a:cxn ang="0">
                    <a:pos x="56" y="5"/>
                  </a:cxn>
                  <a:cxn ang="0">
                    <a:pos x="56" y="3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56" h="70">
                    <a:moveTo>
                      <a:pt x="46" y="2"/>
                    </a:moveTo>
                    <a:lnTo>
                      <a:pt x="46" y="2"/>
                    </a:lnTo>
                    <a:lnTo>
                      <a:pt x="41" y="9"/>
                    </a:lnTo>
                    <a:lnTo>
                      <a:pt x="34" y="17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5"/>
                    </a:lnTo>
                    <a:lnTo>
                      <a:pt x="3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4" y="70"/>
                    </a:lnTo>
                    <a:lnTo>
                      <a:pt x="8" y="70"/>
                    </a:lnTo>
                    <a:lnTo>
                      <a:pt x="9" y="69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58"/>
                    </a:lnTo>
                    <a:lnTo>
                      <a:pt x="18" y="51"/>
                    </a:lnTo>
                    <a:lnTo>
                      <a:pt x="24" y="43"/>
                    </a:lnTo>
                    <a:lnTo>
                      <a:pt x="30" y="35"/>
                    </a:lnTo>
                    <a:lnTo>
                      <a:pt x="45" y="22"/>
                    </a:lnTo>
                    <a:lnTo>
                      <a:pt x="50" y="15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3" name="Freeform 178"/>
              <p:cNvSpPr/>
              <p:nvPr/>
            </p:nvSpPr>
            <p:spPr bwMode="auto">
              <a:xfrm>
                <a:off x="3644901" y="4356100"/>
                <a:ext cx="17463" cy="26988"/>
              </a:xfrm>
              <a:custGeom>
                <a:cxnLst>
                  <a:cxn ang="0">
                    <a:pos x="35" y="1"/>
                  </a:cxn>
                  <a:cxn ang="0">
                    <a:pos x="35" y="1"/>
                  </a:cxn>
                  <a:cxn ang="0">
                    <a:pos x="23" y="14"/>
                  </a:cxn>
                  <a:cxn ang="0">
                    <a:pos x="13" y="29"/>
                  </a:cxn>
                  <a:cxn ang="0">
                    <a:pos x="5" y="44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10" y="64"/>
                  </a:cxn>
                  <a:cxn ang="0">
                    <a:pos x="10" y="64"/>
                  </a:cxn>
                  <a:cxn ang="0">
                    <a:pos x="15" y="48"/>
                  </a:cxn>
                  <a:cxn ang="0">
                    <a:pos x="23" y="34"/>
                  </a:cxn>
                  <a:cxn ang="0">
                    <a:pos x="32" y="21"/>
                  </a:cxn>
                  <a:cxn ang="0">
                    <a:pos x="43" y="9"/>
                  </a:cxn>
                  <a:cxn ang="0">
                    <a:pos x="43" y="9"/>
                  </a:cxn>
                  <a:cxn ang="0">
                    <a:pos x="44" y="6"/>
                  </a:cxn>
                  <a:cxn ang="0">
                    <a:pos x="44" y="5"/>
                  </a:cxn>
                  <a:cxn ang="0">
                    <a:pos x="43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5" y="1"/>
                  </a:cxn>
                  <a:cxn ang="0">
                    <a:pos x="35" y="1"/>
                  </a:cxn>
                </a:cxnLst>
                <a:rect l="0" t="0" r="r" b="b"/>
                <a:pathLst>
                  <a:path w="44" h="68">
                    <a:moveTo>
                      <a:pt x="35" y="1"/>
                    </a:moveTo>
                    <a:lnTo>
                      <a:pt x="35" y="1"/>
                    </a:lnTo>
                    <a:lnTo>
                      <a:pt x="23" y="14"/>
                    </a:lnTo>
                    <a:lnTo>
                      <a:pt x="13" y="29"/>
                    </a:lnTo>
                    <a:lnTo>
                      <a:pt x="5" y="44"/>
                    </a:lnTo>
                    <a:lnTo>
                      <a:pt x="2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9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5" y="48"/>
                    </a:lnTo>
                    <a:lnTo>
                      <a:pt x="23" y="34"/>
                    </a:lnTo>
                    <a:lnTo>
                      <a:pt x="32" y="2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4" name="Freeform 179"/>
              <p:cNvSpPr/>
              <p:nvPr/>
            </p:nvSpPr>
            <p:spPr bwMode="auto">
              <a:xfrm>
                <a:off x="3659188" y="4360863"/>
                <a:ext cx="20638" cy="26988"/>
              </a:xfrm>
              <a:custGeom>
                <a:cxnLst>
                  <a:cxn ang="0">
                    <a:pos x="38" y="3"/>
                  </a:cxn>
                  <a:cxn ang="0">
                    <a:pos x="38" y="3"/>
                  </a:cxn>
                  <a:cxn ang="0">
                    <a:pos x="35" y="11"/>
                  </a:cxn>
                  <a:cxn ang="0">
                    <a:pos x="30" y="17"/>
                  </a:cxn>
                  <a:cxn ang="0">
                    <a:pos x="21" y="30"/>
                  </a:cxn>
                  <a:cxn ang="0">
                    <a:pos x="10" y="43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9"/>
                  </a:cxn>
                  <a:cxn ang="0">
                    <a:pos x="0" y="62"/>
                  </a:cxn>
                  <a:cxn ang="0">
                    <a:pos x="2" y="64"/>
                  </a:cxn>
                  <a:cxn ang="0">
                    <a:pos x="6" y="66"/>
                  </a:cxn>
                  <a:cxn ang="0">
                    <a:pos x="9" y="64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9" y="49"/>
                  </a:cxn>
                  <a:cxn ang="0">
                    <a:pos x="30" y="37"/>
                  </a:cxn>
                  <a:cxn ang="0">
                    <a:pos x="40" y="24"/>
                  </a:cxn>
                  <a:cxn ang="0">
                    <a:pos x="44" y="1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4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3"/>
                  </a:cxn>
                  <a:cxn ang="0">
                    <a:pos x="38" y="3"/>
                  </a:cxn>
                </a:cxnLst>
                <a:rect l="0" t="0" r="r" b="b"/>
                <a:pathLst>
                  <a:path w="48" h="66">
                    <a:moveTo>
                      <a:pt x="38" y="3"/>
                    </a:moveTo>
                    <a:lnTo>
                      <a:pt x="38" y="3"/>
                    </a:lnTo>
                    <a:lnTo>
                      <a:pt x="35" y="11"/>
                    </a:lnTo>
                    <a:lnTo>
                      <a:pt x="30" y="17"/>
                    </a:lnTo>
                    <a:lnTo>
                      <a:pt x="21" y="30"/>
                    </a:lnTo>
                    <a:lnTo>
                      <a:pt x="10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9" y="49"/>
                    </a:lnTo>
                    <a:lnTo>
                      <a:pt x="30" y="37"/>
                    </a:lnTo>
                    <a:lnTo>
                      <a:pt x="40" y="24"/>
                    </a:lnTo>
                    <a:lnTo>
                      <a:pt x="44" y="1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4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5" name="Freeform 180"/>
              <p:cNvSpPr/>
              <p:nvPr/>
            </p:nvSpPr>
            <p:spPr bwMode="auto">
              <a:xfrm>
                <a:off x="3362326" y="4160838"/>
                <a:ext cx="14288" cy="34925"/>
              </a:xfrm>
              <a:custGeom>
                <a:cxnLst>
                  <a:cxn ang="0">
                    <a:pos x="23" y="7"/>
                  </a:cxn>
                  <a:cxn ang="0">
                    <a:pos x="23" y="7"/>
                  </a:cxn>
                  <a:cxn ang="0">
                    <a:pos x="22" y="16"/>
                  </a:cxn>
                  <a:cxn ang="0">
                    <a:pos x="19" y="25"/>
                  </a:cxn>
                  <a:cxn ang="0">
                    <a:pos x="12" y="43"/>
                  </a:cxn>
                  <a:cxn ang="0">
                    <a:pos x="12" y="43"/>
                  </a:cxn>
                  <a:cxn ang="0">
                    <a:pos x="6" y="62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0" y="84"/>
                  </a:cxn>
                  <a:cxn ang="0">
                    <a:pos x="1" y="85"/>
                  </a:cxn>
                  <a:cxn ang="0">
                    <a:pos x="5" y="88"/>
                  </a:cxn>
                  <a:cxn ang="0">
                    <a:pos x="9" y="88"/>
                  </a:cxn>
                  <a:cxn ang="0">
                    <a:pos x="10" y="86"/>
                  </a:cxn>
                  <a:cxn ang="0">
                    <a:pos x="12" y="84"/>
                  </a:cxn>
                  <a:cxn ang="0">
                    <a:pos x="12" y="84"/>
                  </a:cxn>
                  <a:cxn ang="0">
                    <a:pos x="18" y="63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31" y="25"/>
                  </a:cxn>
                  <a:cxn ang="0">
                    <a:pos x="34" y="16"/>
                  </a:cxn>
                  <a:cxn ang="0">
                    <a:pos x="35" y="7"/>
                  </a:cxn>
                  <a:cxn ang="0">
                    <a:pos x="35" y="7"/>
                  </a:cxn>
                  <a:cxn ang="0">
                    <a:pos x="34" y="4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3" y="4"/>
                  </a:cxn>
                  <a:cxn ang="0">
                    <a:pos x="23" y="7"/>
                  </a:cxn>
                  <a:cxn ang="0">
                    <a:pos x="23" y="7"/>
                  </a:cxn>
                </a:cxnLst>
                <a:rect l="0" t="0" r="r" b="b"/>
                <a:pathLst>
                  <a:path w="35" h="88">
                    <a:moveTo>
                      <a:pt x="23" y="7"/>
                    </a:moveTo>
                    <a:lnTo>
                      <a:pt x="23" y="7"/>
                    </a:lnTo>
                    <a:lnTo>
                      <a:pt x="22" y="16"/>
                    </a:lnTo>
                    <a:lnTo>
                      <a:pt x="19" y="2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6" y="6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4"/>
                    </a:lnTo>
                    <a:lnTo>
                      <a:pt x="1" y="85"/>
                    </a:lnTo>
                    <a:lnTo>
                      <a:pt x="5" y="88"/>
                    </a:lnTo>
                    <a:lnTo>
                      <a:pt x="9" y="88"/>
                    </a:lnTo>
                    <a:lnTo>
                      <a:pt x="1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8" y="63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31" y="25"/>
                    </a:lnTo>
                    <a:lnTo>
                      <a:pt x="34" y="1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4" y="4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3" y="4"/>
                    </a:lnTo>
                    <a:lnTo>
                      <a:pt x="23" y="7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6" name="Freeform 181"/>
              <p:cNvSpPr/>
              <p:nvPr/>
            </p:nvSpPr>
            <p:spPr bwMode="auto">
              <a:xfrm>
                <a:off x="3398838" y="4141788"/>
                <a:ext cx="17463" cy="26988"/>
              </a:xfrm>
              <a:custGeom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6" y="2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10" y="34"/>
                  </a:cxn>
                  <a:cxn ang="0">
                    <a:pos x="6" y="45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6" y="68"/>
                  </a:cxn>
                  <a:cxn ang="0">
                    <a:pos x="10" y="68"/>
                  </a:cxn>
                  <a:cxn ang="0">
                    <a:pos x="11" y="67"/>
                  </a:cxn>
                  <a:cxn ang="0">
                    <a:pos x="12" y="66"/>
                  </a:cxn>
                  <a:cxn ang="0">
                    <a:pos x="12" y="66"/>
                  </a:cxn>
                  <a:cxn ang="0">
                    <a:pos x="16" y="51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4" y="29"/>
                  </a:cxn>
                  <a:cxn ang="0">
                    <a:pos x="28" y="21"/>
                  </a:cxn>
                  <a:cxn ang="0">
                    <a:pos x="33" y="15"/>
                  </a:cxn>
                  <a:cxn ang="0">
                    <a:pos x="37" y="13"/>
                  </a:cxn>
                  <a:cxn ang="0">
                    <a:pos x="41" y="12"/>
                  </a:cxn>
                  <a:cxn ang="0">
                    <a:pos x="41" y="12"/>
                  </a:cxn>
                  <a:cxn ang="0">
                    <a:pos x="44" y="12"/>
                  </a:cxn>
                  <a:cxn ang="0">
                    <a:pos x="45" y="9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5" y="2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6" h="68">
                    <a:moveTo>
                      <a:pt x="41" y="0"/>
                    </a:moveTo>
                    <a:lnTo>
                      <a:pt x="41" y="0"/>
                    </a:lnTo>
                    <a:lnTo>
                      <a:pt x="36" y="2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10" y="34"/>
                    </a:lnTo>
                    <a:lnTo>
                      <a:pt x="6" y="4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6" y="68"/>
                    </a:lnTo>
                    <a:lnTo>
                      <a:pt x="10" y="68"/>
                    </a:lnTo>
                    <a:lnTo>
                      <a:pt x="11" y="67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6" y="51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4" y="29"/>
                    </a:lnTo>
                    <a:lnTo>
                      <a:pt x="28" y="21"/>
                    </a:lnTo>
                    <a:lnTo>
                      <a:pt x="33" y="15"/>
                    </a:lnTo>
                    <a:lnTo>
                      <a:pt x="37" y="13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4" y="12"/>
                    </a:lnTo>
                    <a:lnTo>
                      <a:pt x="45" y="9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7" name="Freeform 182"/>
              <p:cNvSpPr/>
              <p:nvPr/>
            </p:nvSpPr>
            <p:spPr bwMode="auto">
              <a:xfrm>
                <a:off x="3438526" y="4132263"/>
                <a:ext cx="15875" cy="26988"/>
              </a:xfrm>
              <a:custGeom>
                <a:cxnLst>
                  <a:cxn ang="0">
                    <a:pos x="31" y="1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7"/>
                  </a:cxn>
                  <a:cxn ang="0">
                    <a:pos x="23" y="9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6" y="12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5" y="30"/>
                  </a:cxn>
                  <a:cxn ang="0">
                    <a:pos x="15" y="30"/>
                  </a:cxn>
                  <a:cxn ang="0">
                    <a:pos x="8" y="45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10" y="64"/>
                  </a:cxn>
                  <a:cxn ang="0">
                    <a:pos x="10" y="64"/>
                  </a:cxn>
                  <a:cxn ang="0">
                    <a:pos x="15" y="55"/>
                  </a:cxn>
                  <a:cxn ang="0">
                    <a:pos x="19" y="46"/>
                  </a:cxn>
                  <a:cxn ang="0">
                    <a:pos x="31" y="28"/>
                  </a:cxn>
                  <a:cxn ang="0">
                    <a:pos x="31" y="28"/>
                  </a:cxn>
                  <a:cxn ang="0">
                    <a:pos x="34" y="21"/>
                  </a:cxn>
                  <a:cxn ang="0">
                    <a:pos x="36" y="13"/>
                  </a:cxn>
                  <a:cxn ang="0">
                    <a:pos x="36" y="11"/>
                  </a:cxn>
                  <a:cxn ang="0">
                    <a:pos x="35" y="7"/>
                  </a:cxn>
                  <a:cxn ang="0">
                    <a:pos x="34" y="4"/>
                  </a:cxn>
                  <a:cxn ang="0">
                    <a:pos x="31" y="1"/>
                  </a:cxn>
                  <a:cxn ang="0">
                    <a:pos x="31" y="1"/>
                  </a:cxn>
                </a:cxnLst>
                <a:rect l="0" t="0" r="r" b="b"/>
                <a:pathLst>
                  <a:path w="36" h="68">
                    <a:moveTo>
                      <a:pt x="31" y="1"/>
                    </a:move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6" y="12"/>
                    </a:lnTo>
                    <a:lnTo>
                      <a:pt x="25" y="15"/>
                    </a:lnTo>
                    <a:lnTo>
                      <a:pt x="22" y="2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8" y="4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9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5" y="55"/>
                    </a:lnTo>
                    <a:lnTo>
                      <a:pt x="19" y="46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4" y="21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5" y="7"/>
                    </a:lnTo>
                    <a:lnTo>
                      <a:pt x="34" y="4"/>
                    </a:lnTo>
                    <a:lnTo>
                      <a:pt x="31" y="1"/>
                    </a:lnTo>
                    <a:lnTo>
                      <a:pt x="3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8" name="Freeform 183"/>
              <p:cNvSpPr/>
              <p:nvPr/>
            </p:nvSpPr>
            <p:spPr bwMode="auto">
              <a:xfrm>
                <a:off x="3470276" y="4130675"/>
                <a:ext cx="17463" cy="25400"/>
              </a:xfrm>
              <a:custGeom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3" y="17"/>
                  </a:cxn>
                  <a:cxn ang="0">
                    <a:pos x="17" y="30"/>
                  </a:cxn>
                  <a:cxn ang="0">
                    <a:pos x="1" y="54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6" y="62"/>
                  </a:cxn>
                  <a:cxn ang="0">
                    <a:pos x="9" y="62"/>
                  </a:cxn>
                  <a:cxn ang="0">
                    <a:pos x="10" y="60"/>
                  </a:cxn>
                  <a:cxn ang="0">
                    <a:pos x="10" y="60"/>
                  </a:cxn>
                  <a:cxn ang="0">
                    <a:pos x="27" y="34"/>
                  </a:cxn>
                  <a:cxn ang="0">
                    <a:pos x="35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41" h="62">
                    <a:moveTo>
                      <a:pt x="30" y="2"/>
                    </a:moveTo>
                    <a:lnTo>
                      <a:pt x="30" y="2"/>
                    </a:lnTo>
                    <a:lnTo>
                      <a:pt x="23" y="17"/>
                    </a:lnTo>
                    <a:lnTo>
                      <a:pt x="17" y="30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9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27" y="34"/>
                    </a:lnTo>
                    <a:lnTo>
                      <a:pt x="35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9" name="Freeform 184"/>
              <p:cNvSpPr/>
              <p:nvPr/>
            </p:nvSpPr>
            <p:spPr bwMode="auto">
              <a:xfrm>
                <a:off x="3503613" y="4132263"/>
                <a:ext cx="14288" cy="20638"/>
              </a:xfrm>
              <a:custGeom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23" y="11"/>
                  </a:cxn>
                  <a:cxn ang="0">
                    <a:pos x="20" y="16"/>
                  </a:cxn>
                  <a:cxn ang="0">
                    <a:pos x="15" y="26"/>
                  </a:cxn>
                  <a:cxn ang="0">
                    <a:pos x="2" y="45"/>
                  </a:cxn>
                  <a:cxn ang="0">
                    <a:pos x="2" y="45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7" y="52"/>
                  </a:cxn>
                  <a:cxn ang="0">
                    <a:pos x="9" y="52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25" y="29"/>
                  </a:cxn>
                  <a:cxn ang="0">
                    <a:pos x="32" y="18"/>
                  </a:cxn>
                  <a:cxn ang="0">
                    <a:pos x="33" y="1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4" y="4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34" h="52">
                    <a:moveTo>
                      <a:pt x="23" y="5"/>
                    </a:moveTo>
                    <a:lnTo>
                      <a:pt x="23" y="5"/>
                    </a:lnTo>
                    <a:lnTo>
                      <a:pt x="23" y="11"/>
                    </a:lnTo>
                    <a:lnTo>
                      <a:pt x="20" y="16"/>
                    </a:lnTo>
                    <a:lnTo>
                      <a:pt x="15" y="26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25" y="29"/>
                    </a:lnTo>
                    <a:lnTo>
                      <a:pt x="32" y="18"/>
                    </a:lnTo>
                    <a:lnTo>
                      <a:pt x="33" y="1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0" name="Freeform 185"/>
              <p:cNvSpPr/>
              <p:nvPr/>
            </p:nvSpPr>
            <p:spPr bwMode="auto">
              <a:xfrm>
                <a:off x="3536951" y="4135438"/>
                <a:ext cx="14288" cy="20638"/>
              </a:xfrm>
              <a:custGeom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2" y="10"/>
                  </a:cxn>
                  <a:cxn ang="0">
                    <a:pos x="20" y="16"/>
                  </a:cxn>
                  <a:cxn ang="0">
                    <a:pos x="14" y="26"/>
                  </a:cxn>
                  <a:cxn ang="0">
                    <a:pos x="7" y="35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3" y="52"/>
                  </a:cxn>
                  <a:cxn ang="0">
                    <a:pos x="7" y="52"/>
                  </a:cxn>
                  <a:cxn ang="0">
                    <a:pos x="9" y="5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17" y="39"/>
                  </a:cxn>
                  <a:cxn ang="0">
                    <a:pos x="25" y="29"/>
                  </a:cxn>
                  <a:cxn ang="0">
                    <a:pos x="31" y="18"/>
                  </a:cxn>
                  <a:cxn ang="0">
                    <a:pos x="33" y="1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4" y="3"/>
                  </a:cxn>
                  <a:cxn ang="0">
                    <a:pos x="22" y="5"/>
                  </a:cxn>
                  <a:cxn ang="0">
                    <a:pos x="22" y="5"/>
                  </a:cxn>
                </a:cxnLst>
                <a:rect l="0" t="0" r="r" b="b"/>
                <a:pathLst>
                  <a:path w="34" h="52">
                    <a:moveTo>
                      <a:pt x="22" y="5"/>
                    </a:moveTo>
                    <a:lnTo>
                      <a:pt x="22" y="5"/>
                    </a:lnTo>
                    <a:lnTo>
                      <a:pt x="22" y="10"/>
                    </a:lnTo>
                    <a:lnTo>
                      <a:pt x="20" y="16"/>
                    </a:lnTo>
                    <a:lnTo>
                      <a:pt x="14" y="26"/>
                    </a:lnTo>
                    <a:lnTo>
                      <a:pt x="7" y="35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7" y="39"/>
                    </a:lnTo>
                    <a:lnTo>
                      <a:pt x="25" y="29"/>
                    </a:lnTo>
                    <a:lnTo>
                      <a:pt x="31" y="18"/>
                    </a:lnTo>
                    <a:lnTo>
                      <a:pt x="33" y="1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1" name="Freeform 186"/>
              <p:cNvSpPr/>
              <p:nvPr/>
            </p:nvSpPr>
            <p:spPr bwMode="auto">
              <a:xfrm>
                <a:off x="3557588" y="4143375"/>
                <a:ext cx="11113" cy="22225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5" y="13"/>
                  </a:cxn>
                  <a:cxn ang="0">
                    <a:pos x="14" y="25"/>
                  </a:cxn>
                  <a:cxn ang="0">
                    <a:pos x="14" y="25"/>
                  </a:cxn>
                  <a:cxn ang="0">
                    <a:pos x="11" y="30"/>
                  </a:cxn>
                  <a:cxn ang="0">
                    <a:pos x="9" y="36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46"/>
                  </a:cxn>
                  <a:cxn ang="0">
                    <a:pos x="0" y="49"/>
                  </a:cxn>
                  <a:cxn ang="0">
                    <a:pos x="1" y="53"/>
                  </a:cxn>
                  <a:cxn ang="0">
                    <a:pos x="5" y="54"/>
                  </a:cxn>
                  <a:cxn ang="0">
                    <a:pos x="8" y="54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7" y="43"/>
                  </a:cxn>
                  <a:cxn ang="0">
                    <a:pos x="22" y="34"/>
                  </a:cxn>
                  <a:cxn ang="0">
                    <a:pos x="22" y="34"/>
                  </a:cxn>
                  <a:cxn ang="0">
                    <a:pos x="25" y="28"/>
                  </a:cxn>
                  <a:cxn ang="0">
                    <a:pos x="26" y="21"/>
                  </a:cxn>
                  <a:cxn ang="0">
                    <a:pos x="27" y="15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30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30" h="54">
                    <a:moveTo>
                      <a:pt x="19" y="3"/>
                    </a:moveTo>
                    <a:lnTo>
                      <a:pt x="19" y="3"/>
                    </a:lnTo>
                    <a:lnTo>
                      <a:pt x="15" y="13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30"/>
                    </a:lnTo>
                    <a:lnTo>
                      <a:pt x="9" y="3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1" y="53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7" y="43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5" y="28"/>
                    </a:lnTo>
                    <a:lnTo>
                      <a:pt x="26" y="21"/>
                    </a:lnTo>
                    <a:lnTo>
                      <a:pt x="27" y="1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30" y="7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2" name="Freeform 187"/>
              <p:cNvSpPr/>
              <p:nvPr/>
            </p:nvSpPr>
            <p:spPr bwMode="auto">
              <a:xfrm>
                <a:off x="3586163" y="4157663"/>
                <a:ext cx="14288" cy="20638"/>
              </a:xfrm>
              <a:custGeom>
                <a:cxnLst>
                  <a:cxn ang="0">
                    <a:pos x="28" y="3"/>
                  </a:cxn>
                  <a:cxn ang="0">
                    <a:pos x="28" y="3"/>
                  </a:cxn>
                  <a:cxn ang="0">
                    <a:pos x="21" y="12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0" y="47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3"/>
                  </a:cxn>
                  <a:cxn ang="0">
                    <a:pos x="6" y="54"/>
                  </a:cxn>
                  <a:cxn ang="0">
                    <a:pos x="9" y="53"/>
                  </a:cxn>
                  <a:cxn ang="0">
                    <a:pos x="10" y="51"/>
                  </a:cxn>
                  <a:cxn ang="0">
                    <a:pos x="10" y="51"/>
                  </a:cxn>
                  <a:cxn ang="0">
                    <a:pos x="17" y="41"/>
                  </a:cxn>
                  <a:cxn ang="0">
                    <a:pos x="23" y="30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8" y="8"/>
                  </a:cxn>
                  <a:cxn ang="0">
                    <a:pos x="38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28" y="3"/>
                  </a:cxn>
                  <a:cxn ang="0">
                    <a:pos x="28" y="3"/>
                  </a:cxn>
                </a:cxnLst>
                <a:rect l="0" t="0" r="r" b="b"/>
                <a:pathLst>
                  <a:path w="38" h="54">
                    <a:moveTo>
                      <a:pt x="28" y="3"/>
                    </a:moveTo>
                    <a:lnTo>
                      <a:pt x="28" y="3"/>
                    </a:lnTo>
                    <a:lnTo>
                      <a:pt x="21" y="12"/>
                    </a:lnTo>
                    <a:lnTo>
                      <a:pt x="14" y="24"/>
                    </a:lnTo>
                    <a:lnTo>
                      <a:pt x="7" y="3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3"/>
                    </a:lnTo>
                    <a:lnTo>
                      <a:pt x="6" y="54"/>
                    </a:lnTo>
                    <a:lnTo>
                      <a:pt x="9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7" y="41"/>
                    </a:lnTo>
                    <a:lnTo>
                      <a:pt x="23" y="30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28" y="3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3" name="Freeform 188"/>
              <p:cNvSpPr/>
              <p:nvPr/>
            </p:nvSpPr>
            <p:spPr bwMode="auto">
              <a:xfrm>
                <a:off x="3592513" y="4179888"/>
                <a:ext cx="15875" cy="20638"/>
              </a:xfrm>
              <a:custGeom>
                <a:cxnLst>
                  <a:cxn ang="0">
                    <a:pos x="30" y="4"/>
                  </a:cxn>
                  <a:cxn ang="0">
                    <a:pos x="30" y="4"/>
                  </a:cxn>
                  <a:cxn ang="0">
                    <a:pos x="29" y="6"/>
                  </a:cxn>
                  <a:cxn ang="0">
                    <a:pos x="28" y="8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9" y="29"/>
                  </a:cxn>
                  <a:cxn ang="0">
                    <a:pos x="6" y="3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6" y="49"/>
                  </a:cxn>
                  <a:cxn ang="0">
                    <a:pos x="8" y="49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7" y="36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9" y="21"/>
                  </a:cxn>
                  <a:cxn ang="0">
                    <a:pos x="34" y="17"/>
                  </a:cxn>
                  <a:cxn ang="0">
                    <a:pos x="40" y="13"/>
                  </a:cxn>
                  <a:cxn ang="0">
                    <a:pos x="41" y="10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1" y="2"/>
                  </a:cxn>
                  <a:cxn ang="0">
                    <a:pos x="37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30" y="4"/>
                  </a:cxn>
                </a:cxnLst>
                <a:rect l="0" t="0" r="r" b="b"/>
                <a:pathLst>
                  <a:path w="42" h="49">
                    <a:moveTo>
                      <a:pt x="30" y="4"/>
                    </a:moveTo>
                    <a:lnTo>
                      <a:pt x="30" y="4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9" y="29"/>
                    </a:lnTo>
                    <a:lnTo>
                      <a:pt x="6" y="3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7" y="3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9" y="21"/>
                    </a:lnTo>
                    <a:lnTo>
                      <a:pt x="34" y="17"/>
                    </a:lnTo>
                    <a:lnTo>
                      <a:pt x="40" y="13"/>
                    </a:lnTo>
                    <a:lnTo>
                      <a:pt x="41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4" name="Freeform 189"/>
              <p:cNvSpPr/>
              <p:nvPr/>
            </p:nvSpPr>
            <p:spPr bwMode="auto">
              <a:xfrm>
                <a:off x="3162301" y="4627563"/>
                <a:ext cx="20638" cy="26988"/>
              </a:xfrm>
              <a:custGeom>
                <a:cxnLst>
                  <a:cxn ang="0">
                    <a:pos x="40" y="1"/>
                  </a:cxn>
                  <a:cxn ang="0">
                    <a:pos x="40" y="1"/>
                  </a:cxn>
                  <a:cxn ang="0">
                    <a:pos x="34" y="7"/>
                  </a:cxn>
                  <a:cxn ang="0">
                    <a:pos x="27" y="13"/>
                  </a:cxn>
                  <a:cxn ang="0">
                    <a:pos x="17" y="29"/>
                  </a:cxn>
                  <a:cxn ang="0">
                    <a:pos x="7" y="45"/>
                  </a:cxn>
                  <a:cxn ang="0">
                    <a:pos x="1" y="60"/>
                  </a:cxn>
                  <a:cxn ang="0">
                    <a:pos x="1" y="60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2" y="67"/>
                  </a:cxn>
                  <a:cxn ang="0">
                    <a:pos x="3" y="67"/>
                  </a:cxn>
                  <a:cxn ang="0">
                    <a:pos x="7" y="67"/>
                  </a:cxn>
                  <a:cxn ang="0">
                    <a:pos x="10" y="65"/>
                  </a:cxn>
                  <a:cxn ang="0">
                    <a:pos x="11" y="64"/>
                  </a:cxn>
                  <a:cxn ang="0">
                    <a:pos x="11" y="64"/>
                  </a:cxn>
                  <a:cxn ang="0">
                    <a:pos x="18" y="48"/>
                  </a:cxn>
                  <a:cxn ang="0">
                    <a:pos x="26" y="34"/>
                  </a:cxn>
                  <a:cxn ang="0">
                    <a:pos x="36" y="21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49" y="5"/>
                  </a:cxn>
                  <a:cxn ang="0">
                    <a:pos x="49" y="3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40" y="1"/>
                  </a:cxn>
                </a:cxnLst>
                <a:rect l="0" t="0" r="r" b="b"/>
                <a:pathLst>
                  <a:path w="49" h="67">
                    <a:moveTo>
                      <a:pt x="40" y="1"/>
                    </a:moveTo>
                    <a:lnTo>
                      <a:pt x="40" y="1"/>
                    </a:lnTo>
                    <a:lnTo>
                      <a:pt x="34" y="7"/>
                    </a:lnTo>
                    <a:lnTo>
                      <a:pt x="27" y="13"/>
                    </a:lnTo>
                    <a:lnTo>
                      <a:pt x="17" y="29"/>
                    </a:lnTo>
                    <a:lnTo>
                      <a:pt x="7" y="45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7" y="67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8" y="48"/>
                    </a:lnTo>
                    <a:lnTo>
                      <a:pt x="26" y="34"/>
                    </a:lnTo>
                    <a:lnTo>
                      <a:pt x="36" y="21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49" y="5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5" name="Freeform 190"/>
              <p:cNvSpPr/>
              <p:nvPr/>
            </p:nvSpPr>
            <p:spPr bwMode="auto">
              <a:xfrm>
                <a:off x="3159126" y="4668838"/>
                <a:ext cx="22225" cy="28575"/>
              </a:xfrm>
              <a:custGeom>
                <a:cxnLst>
                  <a:cxn ang="0">
                    <a:pos x="44" y="1"/>
                  </a:cxn>
                  <a:cxn ang="0">
                    <a:pos x="44" y="1"/>
                  </a:cxn>
                  <a:cxn ang="0">
                    <a:pos x="31" y="14"/>
                  </a:cxn>
                  <a:cxn ang="0">
                    <a:pos x="27" y="21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3" y="48"/>
                  </a:cxn>
                  <a:cxn ang="0">
                    <a:pos x="8" y="59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1" y="73"/>
                  </a:cxn>
                  <a:cxn ang="0">
                    <a:pos x="2" y="75"/>
                  </a:cxn>
                  <a:cxn ang="0">
                    <a:pos x="8" y="76"/>
                  </a:cxn>
                  <a:cxn ang="0">
                    <a:pos x="9" y="75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21" y="58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4" y="17"/>
                  </a:cxn>
                  <a:cxn ang="0">
                    <a:pos x="52" y="9"/>
                  </a:cxn>
                  <a:cxn ang="0">
                    <a:pos x="52" y="9"/>
                  </a:cxn>
                  <a:cxn ang="0">
                    <a:pos x="53" y="8"/>
                  </a:cxn>
                  <a:cxn ang="0">
                    <a:pos x="53" y="5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5" y="0"/>
                  </a:cxn>
                  <a:cxn ang="0">
                    <a:pos x="44" y="1"/>
                  </a:cxn>
                  <a:cxn ang="0">
                    <a:pos x="44" y="1"/>
                  </a:cxn>
                </a:cxnLst>
                <a:rect l="0" t="0" r="r" b="b"/>
                <a:pathLst>
                  <a:path w="52" h="76">
                    <a:moveTo>
                      <a:pt x="44" y="1"/>
                    </a:moveTo>
                    <a:lnTo>
                      <a:pt x="44" y="1"/>
                    </a:lnTo>
                    <a:lnTo>
                      <a:pt x="31" y="14"/>
                    </a:lnTo>
                    <a:lnTo>
                      <a:pt x="27" y="2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3" y="48"/>
                    </a:lnTo>
                    <a:lnTo>
                      <a:pt x="8" y="59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2" y="75"/>
                    </a:lnTo>
                    <a:lnTo>
                      <a:pt x="8" y="76"/>
                    </a:lnTo>
                    <a:lnTo>
                      <a:pt x="9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21" y="5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4" y="17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6" name="Freeform 191"/>
              <p:cNvSpPr/>
              <p:nvPr/>
            </p:nvSpPr>
            <p:spPr bwMode="auto">
              <a:xfrm>
                <a:off x="3162301" y="4716463"/>
                <a:ext cx="19050" cy="31750"/>
              </a:xfrm>
              <a:custGeom>
                <a:cxnLst>
                  <a:cxn ang="0">
                    <a:pos x="35" y="2"/>
                  </a:cxn>
                  <a:cxn ang="0">
                    <a:pos x="35" y="2"/>
                  </a:cxn>
                  <a:cxn ang="0">
                    <a:pos x="26" y="19"/>
                  </a:cxn>
                  <a:cxn ang="0">
                    <a:pos x="15" y="36"/>
                  </a:cxn>
                  <a:cxn ang="0">
                    <a:pos x="7" y="55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74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9" y="79"/>
                  </a:cxn>
                  <a:cxn ang="0">
                    <a:pos x="10" y="78"/>
                  </a:cxn>
                  <a:cxn ang="0">
                    <a:pos x="11" y="76"/>
                  </a:cxn>
                  <a:cxn ang="0">
                    <a:pos x="11" y="76"/>
                  </a:cxn>
                  <a:cxn ang="0">
                    <a:pos x="18" y="59"/>
                  </a:cxn>
                  <a:cxn ang="0">
                    <a:pos x="27" y="42"/>
                  </a:cxn>
                  <a:cxn ang="0">
                    <a:pos x="35" y="25"/>
                  </a:cxn>
                  <a:cxn ang="0">
                    <a:pos x="45" y="9"/>
                  </a:cxn>
                  <a:cxn ang="0">
                    <a:pos x="45" y="9"/>
                  </a:cxn>
                  <a:cxn ang="0">
                    <a:pos x="45" y="6"/>
                  </a:cxn>
                  <a:cxn ang="0">
                    <a:pos x="45" y="4"/>
                  </a:cxn>
                  <a:cxn ang="0">
                    <a:pos x="43" y="1"/>
                  </a:cxn>
                  <a:cxn ang="0">
                    <a:pos x="39" y="0"/>
                  </a:cxn>
                  <a:cxn ang="0">
                    <a:pos x="36" y="1"/>
                  </a:cxn>
                  <a:cxn ang="0">
                    <a:pos x="35" y="2"/>
                  </a:cxn>
                  <a:cxn ang="0">
                    <a:pos x="35" y="2"/>
                  </a:cxn>
                </a:cxnLst>
                <a:rect l="0" t="0" r="r" b="b"/>
                <a:pathLst>
                  <a:path w="45" h="79">
                    <a:moveTo>
                      <a:pt x="35" y="2"/>
                    </a:moveTo>
                    <a:lnTo>
                      <a:pt x="35" y="2"/>
                    </a:lnTo>
                    <a:lnTo>
                      <a:pt x="26" y="19"/>
                    </a:lnTo>
                    <a:lnTo>
                      <a:pt x="15" y="36"/>
                    </a:lnTo>
                    <a:lnTo>
                      <a:pt x="7" y="55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9" y="79"/>
                    </a:lnTo>
                    <a:lnTo>
                      <a:pt x="10" y="78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8" y="59"/>
                    </a:lnTo>
                    <a:lnTo>
                      <a:pt x="27" y="42"/>
                    </a:lnTo>
                    <a:lnTo>
                      <a:pt x="35" y="25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7" name="Freeform 192"/>
              <p:cNvSpPr/>
              <p:nvPr/>
            </p:nvSpPr>
            <p:spPr bwMode="auto">
              <a:xfrm>
                <a:off x="3175001" y="4748213"/>
                <a:ext cx="19050" cy="31750"/>
              </a:xfrm>
              <a:custGeom>
                <a:cxnLst>
                  <a:cxn ang="0">
                    <a:pos x="39" y="2"/>
                  </a:cxn>
                  <a:cxn ang="0">
                    <a:pos x="39" y="2"/>
                  </a:cxn>
                  <a:cxn ang="0">
                    <a:pos x="26" y="19"/>
                  </a:cxn>
                  <a:cxn ang="0">
                    <a:pos x="13" y="36"/>
                  </a:cxn>
                  <a:cxn ang="0">
                    <a:pos x="8" y="45"/>
                  </a:cxn>
                  <a:cxn ang="0">
                    <a:pos x="4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5" y="80"/>
                  </a:cxn>
                  <a:cxn ang="0">
                    <a:pos x="9" y="79"/>
                  </a:cxn>
                  <a:cxn ang="0">
                    <a:pos x="10" y="78"/>
                  </a:cxn>
                  <a:cxn ang="0">
                    <a:pos x="10" y="75"/>
                  </a:cxn>
                  <a:cxn ang="0">
                    <a:pos x="10" y="75"/>
                  </a:cxn>
                  <a:cxn ang="0">
                    <a:pos x="12" y="66"/>
                  </a:cxn>
                  <a:cxn ang="0">
                    <a:pos x="14" y="57"/>
                  </a:cxn>
                  <a:cxn ang="0">
                    <a:pos x="18" y="48"/>
                  </a:cxn>
                  <a:cxn ang="0">
                    <a:pos x="23" y="40"/>
                  </a:cxn>
                  <a:cxn ang="0">
                    <a:pos x="35" y="25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9" y="2"/>
                  </a:cxn>
                </a:cxnLst>
                <a:rect l="0" t="0" r="r" b="b"/>
                <a:pathLst>
                  <a:path w="48" h="80">
                    <a:moveTo>
                      <a:pt x="39" y="2"/>
                    </a:moveTo>
                    <a:lnTo>
                      <a:pt x="39" y="2"/>
                    </a:lnTo>
                    <a:lnTo>
                      <a:pt x="26" y="19"/>
                    </a:lnTo>
                    <a:lnTo>
                      <a:pt x="13" y="36"/>
                    </a:lnTo>
                    <a:lnTo>
                      <a:pt x="8" y="45"/>
                    </a:lnTo>
                    <a:lnTo>
                      <a:pt x="4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5" y="80"/>
                    </a:lnTo>
                    <a:lnTo>
                      <a:pt x="9" y="79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12" y="66"/>
                    </a:lnTo>
                    <a:lnTo>
                      <a:pt x="14" y="57"/>
                    </a:lnTo>
                    <a:lnTo>
                      <a:pt x="18" y="48"/>
                    </a:lnTo>
                    <a:lnTo>
                      <a:pt x="23" y="40"/>
                    </a:lnTo>
                    <a:lnTo>
                      <a:pt x="35" y="25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9" y="2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8" name="Freeform 193"/>
              <p:cNvSpPr/>
              <p:nvPr/>
            </p:nvSpPr>
            <p:spPr bwMode="auto">
              <a:xfrm>
                <a:off x="3189288" y="4778375"/>
                <a:ext cx="15875" cy="22225"/>
              </a:xfrm>
              <a:custGeom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19" y="15"/>
                  </a:cxn>
                  <a:cxn ang="0">
                    <a:pos x="12" y="26"/>
                  </a:cxn>
                  <a:cxn ang="0">
                    <a:pos x="5" y="38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4" y="58"/>
                  </a:cxn>
                  <a:cxn ang="0">
                    <a:pos x="8" y="57"/>
                  </a:cxn>
                  <a:cxn ang="0">
                    <a:pos x="9" y="55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6" y="42"/>
                  </a:cxn>
                  <a:cxn ang="0">
                    <a:pos x="22" y="30"/>
                  </a:cxn>
                  <a:cxn ang="0">
                    <a:pos x="30" y="20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38" h="57">
                    <a:moveTo>
                      <a:pt x="27" y="4"/>
                    </a:moveTo>
                    <a:lnTo>
                      <a:pt x="27" y="4"/>
                    </a:lnTo>
                    <a:lnTo>
                      <a:pt x="19" y="15"/>
                    </a:lnTo>
                    <a:lnTo>
                      <a:pt x="12" y="26"/>
                    </a:lnTo>
                    <a:lnTo>
                      <a:pt x="5" y="3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4" y="58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6" y="42"/>
                    </a:lnTo>
                    <a:lnTo>
                      <a:pt x="22" y="30"/>
                    </a:lnTo>
                    <a:lnTo>
                      <a:pt x="30" y="20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9" name="Freeform 194"/>
              <p:cNvSpPr/>
              <p:nvPr/>
            </p:nvSpPr>
            <p:spPr bwMode="auto">
              <a:xfrm>
                <a:off x="3221038" y="4784725"/>
                <a:ext cx="20638" cy="33338"/>
              </a:xfrm>
              <a:custGeom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1"/>
                  </a:cxn>
                  <a:cxn ang="0">
                    <a:pos x="17" y="38"/>
                  </a:cxn>
                  <a:cxn ang="0">
                    <a:pos x="10" y="47"/>
                  </a:cxn>
                  <a:cxn ang="0">
                    <a:pos x="6" y="56"/>
                  </a:cxn>
                  <a:cxn ang="0">
                    <a:pos x="2" y="67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78"/>
                  </a:cxn>
                  <a:cxn ang="0">
                    <a:pos x="1" y="81"/>
                  </a:cxn>
                  <a:cxn ang="0">
                    <a:pos x="4" y="84"/>
                  </a:cxn>
                  <a:cxn ang="0">
                    <a:pos x="6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0" y="80"/>
                  </a:cxn>
                  <a:cxn ang="0">
                    <a:pos x="10" y="80"/>
                  </a:cxn>
                  <a:cxn ang="0">
                    <a:pos x="13" y="69"/>
                  </a:cxn>
                  <a:cxn ang="0">
                    <a:pos x="17" y="60"/>
                  </a:cxn>
                  <a:cxn ang="0">
                    <a:pos x="27" y="43"/>
                  </a:cxn>
                  <a:cxn ang="0">
                    <a:pos x="38" y="2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48" y="4"/>
                  </a:cxn>
                  <a:cxn ang="0">
                    <a:pos x="45" y="1"/>
                  </a:cxn>
                  <a:cxn ang="0">
                    <a:pos x="42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9" h="84">
                    <a:moveTo>
                      <a:pt x="39" y="3"/>
                    </a:moveTo>
                    <a:lnTo>
                      <a:pt x="39" y="3"/>
                    </a:lnTo>
                    <a:lnTo>
                      <a:pt x="27" y="21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6" y="56"/>
                    </a:lnTo>
                    <a:lnTo>
                      <a:pt x="2" y="6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3" y="69"/>
                    </a:lnTo>
                    <a:lnTo>
                      <a:pt x="17" y="60"/>
                    </a:lnTo>
                    <a:lnTo>
                      <a:pt x="27" y="43"/>
                    </a:lnTo>
                    <a:lnTo>
                      <a:pt x="38" y="2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48" y="4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0" name="Freeform 195"/>
              <p:cNvSpPr/>
              <p:nvPr/>
            </p:nvSpPr>
            <p:spPr bwMode="auto">
              <a:xfrm>
                <a:off x="3260726" y="4794250"/>
                <a:ext cx="19050" cy="28575"/>
              </a:xfrm>
              <a:custGeom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0" y="11"/>
                  </a:cxn>
                  <a:cxn ang="0">
                    <a:pos x="25" y="18"/>
                  </a:cxn>
                  <a:cxn ang="0">
                    <a:pos x="20" y="26"/>
                  </a:cxn>
                  <a:cxn ang="0">
                    <a:pos x="16" y="34"/>
                  </a:cxn>
                  <a:cxn ang="0">
                    <a:pos x="16" y="34"/>
                  </a:cxn>
                  <a:cxn ang="0">
                    <a:pos x="12" y="41"/>
                  </a:cxn>
                  <a:cxn ang="0">
                    <a:pos x="7" y="48"/>
                  </a:cxn>
                  <a:cxn ang="0">
                    <a:pos x="7" y="48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1" y="69"/>
                  </a:cxn>
                  <a:cxn ang="0">
                    <a:pos x="11" y="69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21" y="47"/>
                  </a:cxn>
                  <a:cxn ang="0">
                    <a:pos x="26" y="40"/>
                  </a:cxn>
                  <a:cxn ang="0">
                    <a:pos x="26" y="40"/>
                  </a:cxn>
                  <a:cxn ang="0">
                    <a:pos x="30" y="31"/>
                  </a:cxn>
                  <a:cxn ang="0">
                    <a:pos x="35" y="23"/>
                  </a:cxn>
                  <a:cxn ang="0">
                    <a:pos x="41" y="15"/>
                  </a:cxn>
                  <a:cxn ang="0">
                    <a:pos x="45" y="6"/>
                  </a:cxn>
                  <a:cxn ang="0">
                    <a:pos x="45" y="6"/>
                  </a:cxn>
                  <a:cxn ang="0">
                    <a:pos x="46" y="3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6" h="71">
                    <a:moveTo>
                      <a:pt x="34" y="3"/>
                    </a:moveTo>
                    <a:lnTo>
                      <a:pt x="34" y="3"/>
                    </a:lnTo>
                    <a:lnTo>
                      <a:pt x="30" y="11"/>
                    </a:lnTo>
                    <a:lnTo>
                      <a:pt x="25" y="18"/>
                    </a:lnTo>
                    <a:lnTo>
                      <a:pt x="20" y="26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4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30" y="31"/>
                    </a:lnTo>
                    <a:lnTo>
                      <a:pt x="35" y="23"/>
                    </a:lnTo>
                    <a:lnTo>
                      <a:pt x="41" y="15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6" y="3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1" name="Freeform 196"/>
              <p:cNvSpPr/>
              <p:nvPr/>
            </p:nvSpPr>
            <p:spPr bwMode="auto">
              <a:xfrm>
                <a:off x="3294063" y="4794250"/>
                <a:ext cx="17463" cy="28575"/>
              </a:xfrm>
              <a:custGeom>
                <a:cxnLst>
                  <a:cxn ang="0">
                    <a:pos x="32" y="5"/>
                  </a:cxn>
                  <a:cxn ang="0">
                    <a:pos x="32" y="5"/>
                  </a:cxn>
                  <a:cxn ang="0">
                    <a:pos x="31" y="9"/>
                  </a:cxn>
                  <a:cxn ang="0">
                    <a:pos x="28" y="14"/>
                  </a:cxn>
                  <a:cxn ang="0">
                    <a:pos x="23" y="22"/>
                  </a:cxn>
                  <a:cxn ang="0">
                    <a:pos x="23" y="22"/>
                  </a:cxn>
                  <a:cxn ang="0">
                    <a:pos x="20" y="27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5" y="41"/>
                  </a:cxn>
                  <a:cxn ang="0">
                    <a:pos x="11" y="49"/>
                  </a:cxn>
                  <a:cxn ang="0">
                    <a:pos x="2" y="62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2" y="68"/>
                  </a:cxn>
                  <a:cxn ang="0">
                    <a:pos x="4" y="70"/>
                  </a:cxn>
                  <a:cxn ang="0">
                    <a:pos x="8" y="71"/>
                  </a:cxn>
                  <a:cxn ang="0">
                    <a:pos x="10" y="70"/>
                  </a:cxn>
                  <a:cxn ang="0">
                    <a:pos x="12" y="69"/>
                  </a:cxn>
                  <a:cxn ang="0">
                    <a:pos x="12" y="69"/>
                  </a:cxn>
                  <a:cxn ang="0">
                    <a:pos x="21" y="53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33" y="28"/>
                  </a:cxn>
                  <a:cxn ang="0">
                    <a:pos x="37" y="20"/>
                  </a:cxn>
                  <a:cxn ang="0">
                    <a:pos x="41" y="13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2" y="2"/>
                  </a:cxn>
                  <a:cxn ang="0">
                    <a:pos x="42" y="1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2" y="5"/>
                  </a:cxn>
                </a:cxnLst>
                <a:rect l="0" t="0" r="r" b="b"/>
                <a:pathLst>
                  <a:path w="44" h="71">
                    <a:moveTo>
                      <a:pt x="32" y="5"/>
                    </a:moveTo>
                    <a:lnTo>
                      <a:pt x="32" y="5"/>
                    </a:lnTo>
                    <a:lnTo>
                      <a:pt x="31" y="9"/>
                    </a:lnTo>
                    <a:lnTo>
                      <a:pt x="28" y="1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0" y="27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8" y="71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21" y="53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3" y="28"/>
                    </a:lnTo>
                    <a:lnTo>
                      <a:pt x="37" y="20"/>
                    </a:lnTo>
                    <a:lnTo>
                      <a:pt x="41" y="13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2" name="Freeform 197"/>
              <p:cNvSpPr/>
              <p:nvPr/>
            </p:nvSpPr>
            <p:spPr bwMode="auto">
              <a:xfrm>
                <a:off x="3333751" y="4792663"/>
                <a:ext cx="12700" cy="30163"/>
              </a:xfrm>
              <a:custGeom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21" y="13"/>
                  </a:cxn>
                  <a:cxn ang="0">
                    <a:pos x="16" y="21"/>
                  </a:cxn>
                  <a:cxn ang="0">
                    <a:pos x="10" y="28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4" y="44"/>
                  </a:cxn>
                  <a:cxn ang="0">
                    <a:pos x="1" y="52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1" y="72"/>
                  </a:cxn>
                  <a:cxn ang="0">
                    <a:pos x="1" y="74"/>
                  </a:cxn>
                  <a:cxn ang="0">
                    <a:pos x="5" y="75"/>
                  </a:cxn>
                  <a:cxn ang="0">
                    <a:pos x="9" y="74"/>
                  </a:cxn>
                  <a:cxn ang="0">
                    <a:pos x="10" y="72"/>
                  </a:cxn>
                  <a:cxn ang="0">
                    <a:pos x="12" y="69"/>
                  </a:cxn>
                  <a:cxn ang="0">
                    <a:pos x="12" y="69"/>
                  </a:cxn>
                  <a:cxn ang="0">
                    <a:pos x="13" y="58"/>
                  </a:cxn>
                  <a:cxn ang="0">
                    <a:pos x="14" y="48"/>
                  </a:cxn>
                  <a:cxn ang="0">
                    <a:pos x="18" y="3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7" y="23"/>
                  </a:cxn>
                  <a:cxn ang="0">
                    <a:pos x="31" y="18"/>
                  </a:cxn>
                  <a:cxn ang="0">
                    <a:pos x="33" y="11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34" h="75">
                    <a:moveTo>
                      <a:pt x="23" y="5"/>
                    </a:moveTo>
                    <a:lnTo>
                      <a:pt x="23" y="5"/>
                    </a:lnTo>
                    <a:lnTo>
                      <a:pt x="21" y="13"/>
                    </a:lnTo>
                    <a:lnTo>
                      <a:pt x="16" y="21"/>
                    </a:lnTo>
                    <a:lnTo>
                      <a:pt x="10" y="2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5" y="75"/>
                    </a:lnTo>
                    <a:lnTo>
                      <a:pt x="9" y="74"/>
                    </a:lnTo>
                    <a:lnTo>
                      <a:pt x="10" y="7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3" y="58"/>
                    </a:lnTo>
                    <a:lnTo>
                      <a:pt x="14" y="48"/>
                    </a:lnTo>
                    <a:lnTo>
                      <a:pt x="18" y="3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3"/>
                    </a:lnTo>
                    <a:lnTo>
                      <a:pt x="31" y="18"/>
                    </a:lnTo>
                    <a:lnTo>
                      <a:pt x="33" y="11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3" name="Freeform 198"/>
              <p:cNvSpPr/>
              <p:nvPr/>
            </p:nvSpPr>
            <p:spPr bwMode="auto">
              <a:xfrm>
                <a:off x="3373438" y="4795838"/>
                <a:ext cx="17463" cy="28575"/>
              </a:xfrm>
              <a:custGeom>
                <a:cxnLst>
                  <a:cxn ang="0">
                    <a:pos x="36" y="3"/>
                  </a:cxn>
                  <a:cxn ang="0">
                    <a:pos x="36" y="3"/>
                  </a:cxn>
                  <a:cxn ang="0">
                    <a:pos x="26" y="14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2" y="35"/>
                  </a:cxn>
                  <a:cxn ang="0">
                    <a:pos x="8" y="43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3" y="68"/>
                  </a:cxn>
                  <a:cxn ang="0">
                    <a:pos x="6" y="69"/>
                  </a:cxn>
                  <a:cxn ang="0">
                    <a:pos x="7" y="69"/>
                  </a:cxn>
                  <a:cxn ang="0">
                    <a:pos x="9" y="68"/>
                  </a:cxn>
                  <a:cxn ang="0">
                    <a:pos x="11" y="65"/>
                  </a:cxn>
                  <a:cxn ang="0">
                    <a:pos x="11" y="65"/>
                  </a:cxn>
                  <a:cxn ang="0">
                    <a:pos x="23" y="39"/>
                  </a:cxn>
                  <a:cxn ang="0">
                    <a:pos x="23" y="39"/>
                  </a:cxn>
                  <a:cxn ang="0">
                    <a:pos x="26" y="31"/>
                  </a:cxn>
                  <a:cxn ang="0">
                    <a:pos x="32" y="24"/>
                  </a:cxn>
                  <a:cxn ang="0">
                    <a:pos x="43" y="11"/>
                  </a:cxn>
                  <a:cxn ang="0">
                    <a:pos x="43" y="11"/>
                  </a:cxn>
                  <a:cxn ang="0">
                    <a:pos x="45" y="8"/>
                  </a:cxn>
                  <a:cxn ang="0">
                    <a:pos x="46" y="5"/>
                  </a:cxn>
                  <a:cxn ang="0">
                    <a:pos x="43" y="3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46" h="69">
                    <a:moveTo>
                      <a:pt x="36" y="3"/>
                    </a:moveTo>
                    <a:lnTo>
                      <a:pt x="36" y="3"/>
                    </a:lnTo>
                    <a:lnTo>
                      <a:pt x="26" y="14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2" y="35"/>
                    </a:lnTo>
                    <a:lnTo>
                      <a:pt x="8" y="4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3" y="68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5" y="8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4" name="Freeform 199"/>
              <p:cNvSpPr/>
              <p:nvPr/>
            </p:nvSpPr>
            <p:spPr bwMode="auto">
              <a:xfrm>
                <a:off x="3433763" y="4795838"/>
                <a:ext cx="14288" cy="22225"/>
              </a:xfrm>
              <a:custGeom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5" y="10"/>
                  </a:cxn>
                  <a:cxn ang="0">
                    <a:pos x="21" y="14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9" y="29"/>
                  </a:cxn>
                  <a:cxn ang="0">
                    <a:pos x="5" y="36"/>
                  </a:cxn>
                  <a:cxn ang="0">
                    <a:pos x="5" y="36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1" y="53"/>
                  </a:cxn>
                  <a:cxn ang="0">
                    <a:pos x="4" y="55"/>
                  </a:cxn>
                  <a:cxn ang="0">
                    <a:pos x="5" y="57"/>
                  </a:cxn>
                  <a:cxn ang="0">
                    <a:pos x="8" y="57"/>
                  </a:cxn>
                  <a:cxn ang="0">
                    <a:pos x="9" y="55"/>
                  </a:cxn>
                  <a:cxn ang="0">
                    <a:pos x="11" y="54"/>
                  </a:cxn>
                  <a:cxn ang="0">
                    <a:pos x="11" y="54"/>
                  </a:cxn>
                  <a:cxn ang="0">
                    <a:pos x="17" y="40"/>
                  </a:cxn>
                  <a:cxn ang="0">
                    <a:pos x="21" y="33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33" y="17"/>
                  </a:cxn>
                  <a:cxn ang="0">
                    <a:pos x="35" y="12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3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8" h="57">
                    <a:moveTo>
                      <a:pt x="28" y="4"/>
                    </a:moveTo>
                    <a:lnTo>
                      <a:pt x="28" y="4"/>
                    </a:lnTo>
                    <a:lnTo>
                      <a:pt x="25" y="10"/>
                    </a:lnTo>
                    <a:lnTo>
                      <a:pt x="21" y="1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9" y="29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1" y="53"/>
                    </a:lnTo>
                    <a:lnTo>
                      <a:pt x="4" y="55"/>
                    </a:lnTo>
                    <a:lnTo>
                      <a:pt x="5" y="57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7" y="40"/>
                    </a:lnTo>
                    <a:lnTo>
                      <a:pt x="21" y="33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33" y="17"/>
                    </a:lnTo>
                    <a:lnTo>
                      <a:pt x="35" y="12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5" name="Freeform 200"/>
              <p:cNvSpPr/>
              <p:nvPr/>
            </p:nvSpPr>
            <p:spPr bwMode="auto">
              <a:xfrm>
                <a:off x="3473451" y="4794250"/>
                <a:ext cx="17463" cy="28575"/>
              </a:xfrm>
              <a:custGeom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4" y="18"/>
                  </a:cxn>
                  <a:cxn ang="0">
                    <a:pos x="16" y="32"/>
                  </a:cxn>
                  <a:cxn ang="0">
                    <a:pos x="8" y="46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63"/>
                  </a:cxn>
                  <a:cxn ang="0">
                    <a:pos x="0" y="66"/>
                  </a:cxn>
                  <a:cxn ang="0">
                    <a:pos x="4" y="68"/>
                  </a:cxn>
                  <a:cxn ang="0">
                    <a:pos x="6" y="69"/>
                  </a:cxn>
                  <a:cxn ang="0">
                    <a:pos x="8" y="69"/>
                  </a:cxn>
                  <a:cxn ang="0">
                    <a:pos x="10" y="68"/>
                  </a:cxn>
                  <a:cxn ang="0">
                    <a:pos x="11" y="67"/>
                  </a:cxn>
                  <a:cxn ang="0">
                    <a:pos x="11" y="67"/>
                  </a:cxn>
                  <a:cxn ang="0">
                    <a:pos x="17" y="51"/>
                  </a:cxn>
                  <a:cxn ang="0">
                    <a:pos x="27" y="38"/>
                  </a:cxn>
                  <a:cxn ang="0">
                    <a:pos x="34" y="24"/>
                  </a:cxn>
                  <a:cxn ang="0">
                    <a:pos x="41" y="9"/>
                  </a:cxn>
                  <a:cxn ang="0">
                    <a:pos x="41" y="9"/>
                  </a:cxn>
                  <a:cxn ang="0">
                    <a:pos x="42" y="7"/>
                  </a:cxn>
                  <a:cxn ang="0">
                    <a:pos x="41" y="4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2" h="69">
                    <a:moveTo>
                      <a:pt x="32" y="4"/>
                    </a:moveTo>
                    <a:lnTo>
                      <a:pt x="32" y="4"/>
                    </a:lnTo>
                    <a:lnTo>
                      <a:pt x="24" y="18"/>
                    </a:lnTo>
                    <a:lnTo>
                      <a:pt x="16" y="32"/>
                    </a:lnTo>
                    <a:lnTo>
                      <a:pt x="8" y="4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6" y="69"/>
                    </a:lnTo>
                    <a:lnTo>
                      <a:pt x="8" y="69"/>
                    </a:lnTo>
                    <a:lnTo>
                      <a:pt x="10" y="68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7" y="51"/>
                    </a:lnTo>
                    <a:lnTo>
                      <a:pt x="27" y="38"/>
                    </a:lnTo>
                    <a:lnTo>
                      <a:pt x="34" y="2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7"/>
                    </a:lnTo>
                    <a:lnTo>
                      <a:pt x="41" y="4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6" name="Freeform 201"/>
              <p:cNvSpPr/>
              <p:nvPr/>
            </p:nvSpPr>
            <p:spPr bwMode="auto">
              <a:xfrm>
                <a:off x="3538538" y="4792663"/>
                <a:ext cx="15875" cy="26988"/>
              </a:xfrm>
              <a:custGeom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0"/>
                  </a:cxn>
                  <a:cxn ang="0">
                    <a:pos x="20" y="17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5" y="36"/>
                  </a:cxn>
                  <a:cxn ang="0">
                    <a:pos x="3" y="44"/>
                  </a:cxn>
                  <a:cxn ang="0">
                    <a:pos x="1" y="53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6"/>
                  </a:cxn>
                  <a:cxn ang="0">
                    <a:pos x="5" y="68"/>
                  </a:cxn>
                  <a:cxn ang="0">
                    <a:pos x="9" y="66"/>
                  </a:cxn>
                  <a:cxn ang="0">
                    <a:pos x="10" y="64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3" y="53"/>
                  </a:cxn>
                  <a:cxn ang="0">
                    <a:pos x="14" y="44"/>
                  </a:cxn>
                  <a:cxn ang="0">
                    <a:pos x="18" y="36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7" y="23"/>
                  </a:cxn>
                  <a:cxn ang="0">
                    <a:pos x="31" y="18"/>
                  </a:cxn>
                  <a:cxn ang="0">
                    <a:pos x="35" y="13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7" y="2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8" h="68">
                    <a:moveTo>
                      <a:pt x="26" y="4"/>
                    </a:moveTo>
                    <a:lnTo>
                      <a:pt x="26" y="4"/>
                    </a:lnTo>
                    <a:lnTo>
                      <a:pt x="25" y="10"/>
                    </a:lnTo>
                    <a:lnTo>
                      <a:pt x="20" y="17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5" y="36"/>
                    </a:lnTo>
                    <a:lnTo>
                      <a:pt x="3" y="44"/>
                    </a:lnTo>
                    <a:lnTo>
                      <a:pt x="1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6"/>
                    </a:lnTo>
                    <a:lnTo>
                      <a:pt x="5" y="68"/>
                    </a:lnTo>
                    <a:lnTo>
                      <a:pt x="9" y="66"/>
                    </a:lnTo>
                    <a:lnTo>
                      <a:pt x="10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3" y="53"/>
                    </a:lnTo>
                    <a:lnTo>
                      <a:pt x="14" y="44"/>
                    </a:lnTo>
                    <a:lnTo>
                      <a:pt x="18" y="36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3"/>
                    </a:lnTo>
                    <a:lnTo>
                      <a:pt x="31" y="18"/>
                    </a:lnTo>
                    <a:lnTo>
                      <a:pt x="35" y="13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7" name="Freeform 202"/>
              <p:cNvSpPr/>
              <p:nvPr/>
            </p:nvSpPr>
            <p:spPr bwMode="auto">
              <a:xfrm>
                <a:off x="3573463" y="4792663"/>
                <a:ext cx="23813" cy="30163"/>
              </a:xfrm>
              <a:custGeom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4" y="5"/>
                  </a:cxn>
                  <a:cxn ang="0">
                    <a:pos x="37" y="13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14" y="47"/>
                  </a:cxn>
                  <a:cxn ang="0">
                    <a:pos x="6" y="5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4"/>
                  </a:cxn>
                  <a:cxn ang="0">
                    <a:pos x="6" y="75"/>
                  </a:cxn>
                  <a:cxn ang="0">
                    <a:pos x="9" y="74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20" y="57"/>
                  </a:cxn>
                  <a:cxn ang="0">
                    <a:pos x="31" y="41"/>
                  </a:cxn>
                  <a:cxn ang="0">
                    <a:pos x="31" y="41"/>
                  </a:cxn>
                  <a:cxn ang="0">
                    <a:pos x="43" y="24"/>
                  </a:cxn>
                  <a:cxn ang="0">
                    <a:pos x="49" y="17"/>
                  </a:cxn>
                  <a:cxn ang="0">
                    <a:pos x="53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60" y="7"/>
                  </a:cxn>
                  <a:cxn ang="0">
                    <a:pos x="60" y="6"/>
                  </a:cxn>
                  <a:cxn ang="0">
                    <a:pos x="60" y="2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60" h="75">
                    <a:moveTo>
                      <a:pt x="52" y="0"/>
                    </a:moveTo>
                    <a:lnTo>
                      <a:pt x="52" y="0"/>
                    </a:lnTo>
                    <a:lnTo>
                      <a:pt x="44" y="5"/>
                    </a:lnTo>
                    <a:lnTo>
                      <a:pt x="37" y="1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14" y="47"/>
                    </a:lnTo>
                    <a:lnTo>
                      <a:pt x="6" y="5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6" y="75"/>
                    </a:lnTo>
                    <a:lnTo>
                      <a:pt x="9" y="74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20" y="57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43" y="24"/>
                    </a:lnTo>
                    <a:lnTo>
                      <a:pt x="49" y="17"/>
                    </a:lnTo>
                    <a:lnTo>
                      <a:pt x="53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0" y="7"/>
                    </a:lnTo>
                    <a:lnTo>
                      <a:pt x="60" y="6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8" name="Freeform 203"/>
              <p:cNvSpPr/>
              <p:nvPr/>
            </p:nvSpPr>
            <p:spPr bwMode="auto">
              <a:xfrm>
                <a:off x="3621088" y="4789488"/>
                <a:ext cx="17463" cy="30163"/>
              </a:xfrm>
              <a:custGeom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30" y="12"/>
                  </a:cxn>
                  <a:cxn ang="0">
                    <a:pos x="26" y="1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2" y="42"/>
                  </a:cxn>
                  <a:cxn ang="0">
                    <a:pos x="8" y="49"/>
                  </a:cxn>
                  <a:cxn ang="0">
                    <a:pos x="6" y="59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7" y="76"/>
                  </a:cxn>
                  <a:cxn ang="0">
                    <a:pos x="9" y="7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5" y="64"/>
                  </a:cxn>
                  <a:cxn ang="0">
                    <a:pos x="19" y="53"/>
                  </a:cxn>
                  <a:cxn ang="0">
                    <a:pos x="23" y="44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4" y="30"/>
                  </a:cxn>
                  <a:cxn ang="0">
                    <a:pos x="38" y="22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46" h="76">
                    <a:moveTo>
                      <a:pt x="34" y="4"/>
                    </a:moveTo>
                    <a:lnTo>
                      <a:pt x="34" y="4"/>
                    </a:lnTo>
                    <a:lnTo>
                      <a:pt x="30" y="12"/>
                    </a:lnTo>
                    <a:lnTo>
                      <a:pt x="26" y="1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42"/>
                    </a:lnTo>
                    <a:lnTo>
                      <a:pt x="8" y="49"/>
                    </a:lnTo>
                    <a:lnTo>
                      <a:pt x="6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3" y="74"/>
                    </a:lnTo>
                    <a:lnTo>
                      <a:pt x="7" y="76"/>
                    </a:lnTo>
                    <a:lnTo>
                      <a:pt x="9" y="7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5" y="64"/>
                    </a:lnTo>
                    <a:lnTo>
                      <a:pt x="19" y="53"/>
                    </a:lnTo>
                    <a:lnTo>
                      <a:pt x="23" y="4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4" y="30"/>
                    </a:lnTo>
                    <a:lnTo>
                      <a:pt x="38" y="22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9" name="Freeform 204"/>
              <p:cNvSpPr/>
              <p:nvPr/>
            </p:nvSpPr>
            <p:spPr bwMode="auto">
              <a:xfrm>
                <a:off x="3659188" y="4787900"/>
                <a:ext cx="14288" cy="30163"/>
              </a:xfrm>
              <a:custGeom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2" y="14"/>
                  </a:cxn>
                  <a:cxn ang="0">
                    <a:pos x="21" y="22"/>
                  </a:cxn>
                  <a:cxn ang="0">
                    <a:pos x="17" y="30"/>
                  </a:cxn>
                  <a:cxn ang="0">
                    <a:pos x="14" y="38"/>
                  </a:cxn>
                  <a:cxn ang="0">
                    <a:pos x="5" y="52"/>
                  </a:cxn>
                  <a:cxn ang="0">
                    <a:pos x="2" y="60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4" y="76"/>
                  </a:cxn>
                  <a:cxn ang="0">
                    <a:pos x="8" y="76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72"/>
                  </a:cxn>
                  <a:cxn ang="0">
                    <a:pos x="13" y="63"/>
                  </a:cxn>
                  <a:cxn ang="0">
                    <a:pos x="17" y="55"/>
                  </a:cxn>
                  <a:cxn ang="0">
                    <a:pos x="25" y="39"/>
                  </a:cxn>
                  <a:cxn ang="0">
                    <a:pos x="28" y="31"/>
                  </a:cxn>
                  <a:cxn ang="0">
                    <a:pos x="32" y="23"/>
                  </a:cxn>
                  <a:cxn ang="0">
                    <a:pos x="34" y="14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2" y="2"/>
                  </a:cxn>
                  <a:cxn ang="0">
                    <a:pos x="22" y="5"/>
                  </a:cxn>
                  <a:cxn ang="0">
                    <a:pos x="22" y="5"/>
                  </a:cxn>
                </a:cxnLst>
                <a:rect l="0" t="0" r="r" b="b"/>
                <a:pathLst>
                  <a:path w="34" h="76">
                    <a:moveTo>
                      <a:pt x="22" y="5"/>
                    </a:moveTo>
                    <a:lnTo>
                      <a:pt x="22" y="5"/>
                    </a:lnTo>
                    <a:lnTo>
                      <a:pt x="22" y="14"/>
                    </a:lnTo>
                    <a:lnTo>
                      <a:pt x="21" y="22"/>
                    </a:lnTo>
                    <a:lnTo>
                      <a:pt x="17" y="30"/>
                    </a:lnTo>
                    <a:lnTo>
                      <a:pt x="14" y="38"/>
                    </a:lnTo>
                    <a:lnTo>
                      <a:pt x="5" y="52"/>
                    </a:lnTo>
                    <a:lnTo>
                      <a:pt x="2" y="6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3" y="63"/>
                    </a:lnTo>
                    <a:lnTo>
                      <a:pt x="17" y="55"/>
                    </a:lnTo>
                    <a:lnTo>
                      <a:pt x="25" y="39"/>
                    </a:lnTo>
                    <a:lnTo>
                      <a:pt x="28" y="31"/>
                    </a:lnTo>
                    <a:lnTo>
                      <a:pt x="32" y="23"/>
                    </a:lnTo>
                    <a:lnTo>
                      <a:pt x="34" y="1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0" name="Freeform 206"/>
              <p:cNvSpPr/>
              <p:nvPr/>
            </p:nvSpPr>
            <p:spPr bwMode="auto">
              <a:xfrm>
                <a:off x="3697289" y="4783138"/>
                <a:ext cx="17463" cy="23813"/>
              </a:xfrm>
              <a:custGeom>
                <a:cxnLst>
                  <a:cxn ang="0">
                    <a:pos x="30" y="3"/>
                  </a:cxn>
                  <a:cxn ang="0">
                    <a:pos x="30" y="3"/>
                  </a:cxn>
                  <a:cxn ang="0">
                    <a:pos x="26" y="10"/>
                  </a:cxn>
                  <a:cxn ang="0">
                    <a:pos x="22" y="16"/>
                  </a:cxn>
                  <a:cxn ang="0">
                    <a:pos x="12" y="27"/>
                  </a:cxn>
                  <a:cxn ang="0">
                    <a:pos x="12" y="27"/>
                  </a:cxn>
                  <a:cxn ang="0">
                    <a:pos x="8" y="32"/>
                  </a:cxn>
                  <a:cxn ang="0">
                    <a:pos x="5" y="3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0" y="57"/>
                  </a:cxn>
                  <a:cxn ang="0">
                    <a:pos x="3" y="59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5" y="44"/>
                  </a:cxn>
                  <a:cxn ang="0">
                    <a:pos x="15" y="44"/>
                  </a:cxn>
                  <a:cxn ang="0">
                    <a:pos x="16" y="40"/>
                  </a:cxn>
                  <a:cxn ang="0">
                    <a:pos x="18" y="36"/>
                  </a:cxn>
                  <a:cxn ang="0">
                    <a:pos x="25" y="29"/>
                  </a:cxn>
                  <a:cxn ang="0">
                    <a:pos x="25" y="29"/>
                  </a:cxn>
                  <a:cxn ang="0">
                    <a:pos x="34" y="19"/>
                  </a:cxn>
                  <a:cxn ang="0">
                    <a:pos x="38" y="13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42" h="61">
                    <a:moveTo>
                      <a:pt x="30" y="3"/>
                    </a:moveTo>
                    <a:lnTo>
                      <a:pt x="30" y="3"/>
                    </a:lnTo>
                    <a:lnTo>
                      <a:pt x="26" y="10"/>
                    </a:lnTo>
                    <a:lnTo>
                      <a:pt x="22" y="1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34" y="19"/>
                    </a:lnTo>
                    <a:lnTo>
                      <a:pt x="38" y="13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1" name="Freeform 207"/>
              <p:cNvSpPr/>
              <p:nvPr/>
            </p:nvSpPr>
            <p:spPr bwMode="auto">
              <a:xfrm>
                <a:off x="3732214" y="4783138"/>
                <a:ext cx="14288" cy="30163"/>
              </a:xfrm>
              <a:custGeom>
                <a:cxnLst>
                  <a:cxn ang="0">
                    <a:pos x="27" y="3"/>
                  </a:cxn>
                  <a:cxn ang="0">
                    <a:pos x="27" y="3"/>
                  </a:cxn>
                  <a:cxn ang="0">
                    <a:pos x="18" y="18"/>
                  </a:cxn>
                  <a:cxn ang="0">
                    <a:pos x="14" y="26"/>
                  </a:cxn>
                  <a:cxn ang="0">
                    <a:pos x="10" y="34"/>
                  </a:cxn>
                  <a:cxn ang="0">
                    <a:pos x="10" y="34"/>
                  </a:cxn>
                  <a:cxn ang="0">
                    <a:pos x="6" y="51"/>
                  </a:cxn>
                  <a:cxn ang="0">
                    <a:pos x="3" y="60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1" y="73"/>
                  </a:cxn>
                  <a:cxn ang="0">
                    <a:pos x="2" y="75"/>
                  </a:cxn>
                  <a:cxn ang="0">
                    <a:pos x="3" y="76"/>
                  </a:cxn>
                  <a:cxn ang="0">
                    <a:pos x="7" y="76"/>
                  </a:cxn>
                  <a:cxn ang="0">
                    <a:pos x="10" y="75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7" y="56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3" y="33"/>
                  </a:cxn>
                  <a:cxn ang="0">
                    <a:pos x="28" y="2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7" y="7"/>
                  </a:cxn>
                  <a:cxn ang="0">
                    <a:pos x="37" y="4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3"/>
                  </a:cxn>
                  <a:cxn ang="0">
                    <a:pos x="27" y="3"/>
                  </a:cxn>
                </a:cxnLst>
                <a:rect l="0" t="0" r="r" b="b"/>
                <a:pathLst>
                  <a:path w="37" h="76">
                    <a:moveTo>
                      <a:pt x="27" y="3"/>
                    </a:moveTo>
                    <a:lnTo>
                      <a:pt x="27" y="3"/>
                    </a:lnTo>
                    <a:lnTo>
                      <a:pt x="18" y="18"/>
                    </a:lnTo>
                    <a:lnTo>
                      <a:pt x="14" y="2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6" y="51"/>
                    </a:lnTo>
                    <a:lnTo>
                      <a:pt x="3" y="6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2" y="75"/>
                    </a:lnTo>
                    <a:lnTo>
                      <a:pt x="3" y="76"/>
                    </a:lnTo>
                    <a:lnTo>
                      <a:pt x="7" y="76"/>
                    </a:lnTo>
                    <a:lnTo>
                      <a:pt x="10" y="75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3" y="33"/>
                    </a:lnTo>
                    <a:lnTo>
                      <a:pt x="28" y="2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2" name="Freeform 208"/>
              <p:cNvSpPr/>
              <p:nvPr/>
            </p:nvSpPr>
            <p:spPr bwMode="auto">
              <a:xfrm>
                <a:off x="3752851" y="4773613"/>
                <a:ext cx="19050" cy="33338"/>
              </a:xfrm>
              <a:custGeom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25" y="19"/>
                  </a:cxn>
                  <a:cxn ang="0">
                    <a:pos x="25" y="19"/>
                  </a:cxn>
                  <a:cxn ang="0">
                    <a:pos x="21" y="25"/>
                  </a:cxn>
                  <a:cxn ang="0">
                    <a:pos x="18" y="29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7" y="57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78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4" y="82"/>
                  </a:cxn>
                  <a:cxn ang="0">
                    <a:pos x="8" y="82"/>
                  </a:cxn>
                  <a:cxn ang="0">
                    <a:pos x="11" y="81"/>
                  </a:cxn>
                  <a:cxn ang="0">
                    <a:pos x="12" y="78"/>
                  </a:cxn>
                  <a:cxn ang="0">
                    <a:pos x="12" y="78"/>
                  </a:cxn>
                  <a:cxn ang="0">
                    <a:pos x="20" y="57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33" y="29"/>
                  </a:cxn>
                  <a:cxn ang="0">
                    <a:pos x="38" y="22"/>
                  </a:cxn>
                  <a:cxn ang="0">
                    <a:pos x="43" y="14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5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46" h="82">
                    <a:moveTo>
                      <a:pt x="34" y="4"/>
                    </a:moveTo>
                    <a:lnTo>
                      <a:pt x="34" y="4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1" y="25"/>
                    </a:lnTo>
                    <a:lnTo>
                      <a:pt x="18" y="2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7" y="5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4" y="82"/>
                    </a:lnTo>
                    <a:lnTo>
                      <a:pt x="8" y="82"/>
                    </a:lnTo>
                    <a:lnTo>
                      <a:pt x="11" y="81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20" y="57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3" y="29"/>
                    </a:lnTo>
                    <a:lnTo>
                      <a:pt x="38" y="22"/>
                    </a:lnTo>
                    <a:lnTo>
                      <a:pt x="43" y="14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3" name="Freeform 209"/>
              <p:cNvSpPr/>
              <p:nvPr/>
            </p:nvSpPr>
            <p:spPr bwMode="auto">
              <a:xfrm>
                <a:off x="3402014" y="4460876"/>
                <a:ext cx="55563" cy="69850"/>
              </a:xfrm>
              <a:custGeom>
                <a:cxnLst>
                  <a:cxn ang="0">
                    <a:pos x="135" y="0"/>
                  </a:cxn>
                  <a:cxn ang="0">
                    <a:pos x="135" y="0"/>
                  </a:cxn>
                  <a:cxn ang="0">
                    <a:pos x="131" y="2"/>
                  </a:cxn>
                  <a:cxn ang="0">
                    <a:pos x="126" y="3"/>
                  </a:cxn>
                  <a:cxn ang="0">
                    <a:pos x="117" y="9"/>
                  </a:cxn>
                  <a:cxn ang="0">
                    <a:pos x="109" y="17"/>
                  </a:cxn>
                  <a:cxn ang="0">
                    <a:pos x="102" y="26"/>
                  </a:cxn>
                  <a:cxn ang="0">
                    <a:pos x="89" y="47"/>
                  </a:cxn>
                  <a:cxn ang="0">
                    <a:pos x="79" y="66"/>
                  </a:cxn>
                  <a:cxn ang="0">
                    <a:pos x="79" y="66"/>
                  </a:cxn>
                  <a:cxn ang="0">
                    <a:pos x="68" y="79"/>
                  </a:cxn>
                  <a:cxn ang="0">
                    <a:pos x="58" y="91"/>
                  </a:cxn>
                  <a:cxn ang="0">
                    <a:pos x="36" y="115"/>
                  </a:cxn>
                  <a:cxn ang="0">
                    <a:pos x="25" y="127"/>
                  </a:cxn>
                  <a:cxn ang="0">
                    <a:pos x="16" y="140"/>
                  </a:cxn>
                  <a:cxn ang="0">
                    <a:pos x="7" y="153"/>
                  </a:cxn>
                  <a:cxn ang="0">
                    <a:pos x="0" y="169"/>
                  </a:cxn>
                  <a:cxn ang="0">
                    <a:pos x="0" y="169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3" y="174"/>
                  </a:cxn>
                  <a:cxn ang="0">
                    <a:pos x="4" y="176"/>
                  </a:cxn>
                  <a:cxn ang="0">
                    <a:pos x="8" y="176"/>
                  </a:cxn>
                  <a:cxn ang="0">
                    <a:pos x="11" y="174"/>
                  </a:cxn>
                  <a:cxn ang="0">
                    <a:pos x="12" y="172"/>
                  </a:cxn>
                  <a:cxn ang="0">
                    <a:pos x="12" y="172"/>
                  </a:cxn>
                  <a:cxn ang="0">
                    <a:pos x="17" y="160"/>
                  </a:cxn>
                  <a:cxn ang="0">
                    <a:pos x="24" y="148"/>
                  </a:cxn>
                  <a:cxn ang="0">
                    <a:pos x="32" y="138"/>
                  </a:cxn>
                  <a:cxn ang="0">
                    <a:pos x="41" y="126"/>
                  </a:cxn>
                  <a:cxn ang="0">
                    <a:pos x="59" y="105"/>
                  </a:cxn>
                  <a:cxn ang="0">
                    <a:pos x="76" y="87"/>
                  </a:cxn>
                  <a:cxn ang="0">
                    <a:pos x="76" y="87"/>
                  </a:cxn>
                  <a:cxn ang="0">
                    <a:pos x="83" y="79"/>
                  </a:cxn>
                  <a:cxn ang="0">
                    <a:pos x="89" y="68"/>
                  </a:cxn>
                  <a:cxn ang="0">
                    <a:pos x="104" y="43"/>
                  </a:cxn>
                  <a:cxn ang="0">
                    <a:pos x="111" y="32"/>
                  </a:cxn>
                  <a:cxn ang="0">
                    <a:pos x="119" y="23"/>
                  </a:cxn>
                  <a:cxn ang="0">
                    <a:pos x="127" y="15"/>
                  </a:cxn>
                  <a:cxn ang="0">
                    <a:pos x="131" y="13"/>
                  </a:cxn>
                  <a:cxn ang="0">
                    <a:pos x="135" y="12"/>
                  </a:cxn>
                  <a:cxn ang="0">
                    <a:pos x="135" y="12"/>
                  </a:cxn>
                  <a:cxn ang="0">
                    <a:pos x="138" y="12"/>
                  </a:cxn>
                  <a:cxn ang="0">
                    <a:pos x="140" y="9"/>
                  </a:cxn>
                  <a:cxn ang="0">
                    <a:pos x="142" y="6"/>
                  </a:cxn>
                  <a:cxn ang="0">
                    <a:pos x="140" y="4"/>
                  </a:cxn>
                  <a:cxn ang="0">
                    <a:pos x="140" y="2"/>
                  </a:cxn>
                  <a:cxn ang="0">
                    <a:pos x="138" y="2"/>
                  </a:cxn>
                  <a:cxn ang="0">
                    <a:pos x="135" y="0"/>
                  </a:cxn>
                  <a:cxn ang="0">
                    <a:pos x="135" y="0"/>
                  </a:cxn>
                </a:cxnLst>
                <a:rect l="0" t="0" r="r" b="b"/>
                <a:pathLst>
                  <a:path w="142" h="176">
                    <a:moveTo>
                      <a:pt x="135" y="0"/>
                    </a:moveTo>
                    <a:lnTo>
                      <a:pt x="135" y="0"/>
                    </a:lnTo>
                    <a:lnTo>
                      <a:pt x="131" y="2"/>
                    </a:lnTo>
                    <a:lnTo>
                      <a:pt x="126" y="3"/>
                    </a:lnTo>
                    <a:lnTo>
                      <a:pt x="117" y="9"/>
                    </a:lnTo>
                    <a:lnTo>
                      <a:pt x="109" y="17"/>
                    </a:lnTo>
                    <a:lnTo>
                      <a:pt x="102" y="26"/>
                    </a:lnTo>
                    <a:lnTo>
                      <a:pt x="89" y="47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68" y="79"/>
                    </a:lnTo>
                    <a:lnTo>
                      <a:pt x="58" y="91"/>
                    </a:lnTo>
                    <a:lnTo>
                      <a:pt x="36" y="115"/>
                    </a:lnTo>
                    <a:lnTo>
                      <a:pt x="25" y="127"/>
                    </a:lnTo>
                    <a:lnTo>
                      <a:pt x="16" y="140"/>
                    </a:lnTo>
                    <a:lnTo>
                      <a:pt x="7" y="153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3" y="174"/>
                    </a:lnTo>
                    <a:lnTo>
                      <a:pt x="4" y="176"/>
                    </a:lnTo>
                    <a:lnTo>
                      <a:pt x="8" y="176"/>
                    </a:lnTo>
                    <a:lnTo>
                      <a:pt x="11" y="174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7" y="160"/>
                    </a:lnTo>
                    <a:lnTo>
                      <a:pt x="24" y="148"/>
                    </a:lnTo>
                    <a:lnTo>
                      <a:pt x="32" y="138"/>
                    </a:lnTo>
                    <a:lnTo>
                      <a:pt x="41" y="126"/>
                    </a:lnTo>
                    <a:lnTo>
                      <a:pt x="59" y="105"/>
                    </a:lnTo>
                    <a:lnTo>
                      <a:pt x="76" y="87"/>
                    </a:lnTo>
                    <a:lnTo>
                      <a:pt x="76" y="87"/>
                    </a:lnTo>
                    <a:lnTo>
                      <a:pt x="83" y="79"/>
                    </a:lnTo>
                    <a:lnTo>
                      <a:pt x="89" y="68"/>
                    </a:lnTo>
                    <a:lnTo>
                      <a:pt x="104" y="43"/>
                    </a:lnTo>
                    <a:lnTo>
                      <a:pt x="111" y="32"/>
                    </a:lnTo>
                    <a:lnTo>
                      <a:pt x="119" y="23"/>
                    </a:lnTo>
                    <a:lnTo>
                      <a:pt x="127" y="15"/>
                    </a:lnTo>
                    <a:lnTo>
                      <a:pt x="131" y="13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9"/>
                    </a:lnTo>
                    <a:lnTo>
                      <a:pt x="142" y="6"/>
                    </a:lnTo>
                    <a:lnTo>
                      <a:pt x="140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4" name="Freeform 210"/>
              <p:cNvSpPr/>
              <p:nvPr/>
            </p:nvSpPr>
            <p:spPr bwMode="auto">
              <a:xfrm>
                <a:off x="3411539" y="4460876"/>
                <a:ext cx="73025" cy="104775"/>
              </a:xfrm>
              <a:custGeom>
                <a:cxnLst>
                  <a:cxn ang="0">
                    <a:pos x="174" y="3"/>
                  </a:cxn>
                  <a:cxn ang="0">
                    <a:pos x="174" y="3"/>
                  </a:cxn>
                  <a:cxn ang="0">
                    <a:pos x="126" y="63"/>
                  </a:cxn>
                  <a:cxn ang="0">
                    <a:pos x="102" y="94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54" y="161"/>
                  </a:cxn>
                  <a:cxn ang="0">
                    <a:pos x="28" y="199"/>
                  </a:cxn>
                  <a:cxn ang="0">
                    <a:pos x="28" y="199"/>
                  </a:cxn>
                  <a:cxn ang="0">
                    <a:pos x="19" y="212"/>
                  </a:cxn>
                  <a:cxn ang="0">
                    <a:pos x="11" y="227"/>
                  </a:cxn>
                  <a:cxn ang="0">
                    <a:pos x="4" y="241"/>
                  </a:cxn>
                  <a:cxn ang="0">
                    <a:pos x="2" y="249"/>
                  </a:cxn>
                  <a:cxn ang="0">
                    <a:pos x="0" y="258"/>
                  </a:cxn>
                  <a:cxn ang="0">
                    <a:pos x="0" y="258"/>
                  </a:cxn>
                  <a:cxn ang="0">
                    <a:pos x="2" y="261"/>
                  </a:cxn>
                  <a:cxn ang="0">
                    <a:pos x="3" y="262"/>
                  </a:cxn>
                  <a:cxn ang="0">
                    <a:pos x="4" y="263"/>
                  </a:cxn>
                  <a:cxn ang="0">
                    <a:pos x="6" y="263"/>
                  </a:cxn>
                  <a:cxn ang="0">
                    <a:pos x="11" y="262"/>
                  </a:cxn>
                  <a:cxn ang="0">
                    <a:pos x="12" y="261"/>
                  </a:cxn>
                  <a:cxn ang="0">
                    <a:pos x="12" y="258"/>
                  </a:cxn>
                  <a:cxn ang="0">
                    <a:pos x="12" y="258"/>
                  </a:cxn>
                  <a:cxn ang="0">
                    <a:pos x="15" y="247"/>
                  </a:cxn>
                  <a:cxn ang="0">
                    <a:pos x="17" y="238"/>
                  </a:cxn>
                  <a:cxn ang="0">
                    <a:pos x="21" y="229"/>
                  </a:cxn>
                  <a:cxn ang="0">
                    <a:pos x="27" y="220"/>
                  </a:cxn>
                  <a:cxn ang="0">
                    <a:pos x="38" y="203"/>
                  </a:cxn>
                  <a:cxn ang="0">
                    <a:pos x="50" y="187"/>
                  </a:cxn>
                  <a:cxn ang="0">
                    <a:pos x="50" y="187"/>
                  </a:cxn>
                  <a:cxn ang="0">
                    <a:pos x="89" y="131"/>
                  </a:cxn>
                  <a:cxn ang="0">
                    <a:pos x="89" y="131"/>
                  </a:cxn>
                  <a:cxn ang="0">
                    <a:pos x="112" y="100"/>
                  </a:cxn>
                  <a:cxn ang="0">
                    <a:pos x="135" y="70"/>
                  </a:cxn>
                  <a:cxn ang="0">
                    <a:pos x="182" y="11"/>
                  </a:cxn>
                  <a:cxn ang="0">
                    <a:pos x="182" y="11"/>
                  </a:cxn>
                  <a:cxn ang="0">
                    <a:pos x="184" y="8"/>
                  </a:cxn>
                  <a:cxn ang="0">
                    <a:pos x="184" y="6"/>
                  </a:cxn>
                  <a:cxn ang="0">
                    <a:pos x="181" y="2"/>
                  </a:cxn>
                  <a:cxn ang="0">
                    <a:pos x="180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4" y="3"/>
                  </a:cxn>
                  <a:cxn ang="0">
                    <a:pos x="174" y="3"/>
                  </a:cxn>
                </a:cxnLst>
                <a:rect l="0" t="0" r="r" b="b"/>
                <a:pathLst>
                  <a:path w="184" h="263">
                    <a:moveTo>
                      <a:pt x="174" y="3"/>
                    </a:moveTo>
                    <a:lnTo>
                      <a:pt x="174" y="3"/>
                    </a:lnTo>
                    <a:lnTo>
                      <a:pt x="126" y="63"/>
                    </a:lnTo>
                    <a:lnTo>
                      <a:pt x="102" y="94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54" y="161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19" y="212"/>
                    </a:lnTo>
                    <a:lnTo>
                      <a:pt x="11" y="227"/>
                    </a:lnTo>
                    <a:lnTo>
                      <a:pt x="4" y="241"/>
                    </a:lnTo>
                    <a:lnTo>
                      <a:pt x="2" y="249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61"/>
                    </a:lnTo>
                    <a:lnTo>
                      <a:pt x="3" y="262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11" y="262"/>
                    </a:lnTo>
                    <a:lnTo>
                      <a:pt x="12" y="261"/>
                    </a:lnTo>
                    <a:lnTo>
                      <a:pt x="12" y="258"/>
                    </a:lnTo>
                    <a:lnTo>
                      <a:pt x="12" y="258"/>
                    </a:lnTo>
                    <a:lnTo>
                      <a:pt x="15" y="247"/>
                    </a:lnTo>
                    <a:lnTo>
                      <a:pt x="17" y="238"/>
                    </a:lnTo>
                    <a:lnTo>
                      <a:pt x="21" y="229"/>
                    </a:lnTo>
                    <a:lnTo>
                      <a:pt x="27" y="220"/>
                    </a:lnTo>
                    <a:lnTo>
                      <a:pt x="38" y="203"/>
                    </a:lnTo>
                    <a:lnTo>
                      <a:pt x="50" y="187"/>
                    </a:lnTo>
                    <a:lnTo>
                      <a:pt x="50" y="187"/>
                    </a:lnTo>
                    <a:lnTo>
                      <a:pt x="89" y="131"/>
                    </a:lnTo>
                    <a:lnTo>
                      <a:pt x="89" y="131"/>
                    </a:lnTo>
                    <a:lnTo>
                      <a:pt x="112" y="100"/>
                    </a:lnTo>
                    <a:lnTo>
                      <a:pt x="135" y="7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1" y="2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4" y="3"/>
                    </a:ln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5" name="Freeform 211"/>
              <p:cNvSpPr/>
              <p:nvPr/>
            </p:nvSpPr>
            <p:spPr bwMode="auto">
              <a:xfrm>
                <a:off x="3421064" y="4464051"/>
                <a:ext cx="90488" cy="130175"/>
              </a:xfrm>
              <a:custGeom>
                <a:cxnLst>
                  <a:cxn ang="0">
                    <a:pos x="218" y="1"/>
                  </a:cxn>
                  <a:cxn ang="0">
                    <a:pos x="218" y="1"/>
                  </a:cxn>
                  <a:cxn ang="0">
                    <a:pos x="209" y="11"/>
                  </a:cxn>
                  <a:cxn ang="0">
                    <a:pos x="200" y="20"/>
                  </a:cxn>
                  <a:cxn ang="0">
                    <a:pos x="186" y="39"/>
                  </a:cxn>
                  <a:cxn ang="0">
                    <a:pos x="157" y="80"/>
                  </a:cxn>
                  <a:cxn ang="0">
                    <a:pos x="157" y="80"/>
                  </a:cxn>
                  <a:cxn ang="0">
                    <a:pos x="88" y="177"/>
                  </a:cxn>
                  <a:cxn ang="0">
                    <a:pos x="88" y="177"/>
                  </a:cxn>
                  <a:cxn ang="0">
                    <a:pos x="54" y="224"/>
                  </a:cxn>
                  <a:cxn ang="0">
                    <a:pos x="21" y="272"/>
                  </a:cxn>
                  <a:cxn ang="0">
                    <a:pos x="21" y="272"/>
                  </a:cxn>
                  <a:cxn ang="0">
                    <a:pos x="13" y="284"/>
                  </a:cxn>
                  <a:cxn ang="0">
                    <a:pos x="7" y="297"/>
                  </a:cxn>
                  <a:cxn ang="0">
                    <a:pos x="3" y="304"/>
                  </a:cxn>
                  <a:cxn ang="0">
                    <a:pos x="1" y="310"/>
                  </a:cxn>
                  <a:cxn ang="0">
                    <a:pos x="0" y="317"/>
                  </a:cxn>
                  <a:cxn ang="0">
                    <a:pos x="0" y="323"/>
                  </a:cxn>
                  <a:cxn ang="0">
                    <a:pos x="0" y="323"/>
                  </a:cxn>
                  <a:cxn ang="0">
                    <a:pos x="1" y="326"/>
                  </a:cxn>
                  <a:cxn ang="0">
                    <a:pos x="3" y="327"/>
                  </a:cxn>
                  <a:cxn ang="0">
                    <a:pos x="4" y="327"/>
                  </a:cxn>
                  <a:cxn ang="0">
                    <a:pos x="7" y="327"/>
                  </a:cxn>
                  <a:cxn ang="0">
                    <a:pos x="10" y="324"/>
                  </a:cxn>
                  <a:cxn ang="0">
                    <a:pos x="10" y="323"/>
                  </a:cxn>
                  <a:cxn ang="0">
                    <a:pos x="12" y="321"/>
                  </a:cxn>
                  <a:cxn ang="0">
                    <a:pos x="12" y="321"/>
                  </a:cxn>
                  <a:cxn ang="0">
                    <a:pos x="12" y="314"/>
                  </a:cxn>
                  <a:cxn ang="0">
                    <a:pos x="13" y="306"/>
                  </a:cxn>
                  <a:cxn ang="0">
                    <a:pos x="17" y="298"/>
                  </a:cxn>
                  <a:cxn ang="0">
                    <a:pos x="22" y="289"/>
                  </a:cxn>
                  <a:cxn ang="0">
                    <a:pos x="34" y="273"/>
                  </a:cxn>
                  <a:cxn ang="0">
                    <a:pos x="42" y="262"/>
                  </a:cxn>
                  <a:cxn ang="0">
                    <a:pos x="42" y="262"/>
                  </a:cxn>
                  <a:cxn ang="0">
                    <a:pos x="72" y="217"/>
                  </a:cxn>
                  <a:cxn ang="0">
                    <a:pos x="103" y="174"/>
                  </a:cxn>
                  <a:cxn ang="0">
                    <a:pos x="103" y="174"/>
                  </a:cxn>
                  <a:cxn ang="0">
                    <a:pos x="161" y="94"/>
                  </a:cxn>
                  <a:cxn ang="0">
                    <a:pos x="161" y="94"/>
                  </a:cxn>
                  <a:cxn ang="0">
                    <a:pos x="191" y="50"/>
                  </a:cxn>
                  <a:cxn ang="0">
                    <a:pos x="208" y="29"/>
                  </a:cxn>
                  <a:cxn ang="0">
                    <a:pos x="217" y="20"/>
                  </a:cxn>
                  <a:cxn ang="0">
                    <a:pos x="226" y="11"/>
                  </a:cxn>
                  <a:cxn ang="0">
                    <a:pos x="226" y="11"/>
                  </a:cxn>
                  <a:cxn ang="0">
                    <a:pos x="228" y="8"/>
                  </a:cxn>
                  <a:cxn ang="0">
                    <a:pos x="229" y="7"/>
                  </a:cxn>
                  <a:cxn ang="0">
                    <a:pos x="228" y="4"/>
                  </a:cxn>
                  <a:cxn ang="0">
                    <a:pos x="226" y="3"/>
                  </a:cxn>
                  <a:cxn ang="0">
                    <a:pos x="222" y="0"/>
                  </a:cxn>
                  <a:cxn ang="0">
                    <a:pos x="221" y="0"/>
                  </a:cxn>
                  <a:cxn ang="0">
                    <a:pos x="218" y="1"/>
                  </a:cxn>
                  <a:cxn ang="0">
                    <a:pos x="218" y="1"/>
                  </a:cxn>
                </a:cxnLst>
                <a:rect l="0" t="0" r="r" b="b"/>
                <a:pathLst>
                  <a:path w="229" h="327">
                    <a:moveTo>
                      <a:pt x="218" y="1"/>
                    </a:moveTo>
                    <a:lnTo>
                      <a:pt x="218" y="1"/>
                    </a:lnTo>
                    <a:lnTo>
                      <a:pt x="209" y="11"/>
                    </a:lnTo>
                    <a:lnTo>
                      <a:pt x="200" y="20"/>
                    </a:lnTo>
                    <a:lnTo>
                      <a:pt x="186" y="39"/>
                    </a:lnTo>
                    <a:lnTo>
                      <a:pt x="157" y="80"/>
                    </a:lnTo>
                    <a:lnTo>
                      <a:pt x="157" y="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54" y="224"/>
                    </a:lnTo>
                    <a:lnTo>
                      <a:pt x="21" y="272"/>
                    </a:lnTo>
                    <a:lnTo>
                      <a:pt x="21" y="272"/>
                    </a:lnTo>
                    <a:lnTo>
                      <a:pt x="13" y="284"/>
                    </a:lnTo>
                    <a:lnTo>
                      <a:pt x="7" y="297"/>
                    </a:lnTo>
                    <a:lnTo>
                      <a:pt x="3" y="304"/>
                    </a:lnTo>
                    <a:lnTo>
                      <a:pt x="1" y="310"/>
                    </a:lnTo>
                    <a:lnTo>
                      <a:pt x="0" y="317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1" y="326"/>
                    </a:lnTo>
                    <a:lnTo>
                      <a:pt x="3" y="327"/>
                    </a:lnTo>
                    <a:lnTo>
                      <a:pt x="4" y="327"/>
                    </a:lnTo>
                    <a:lnTo>
                      <a:pt x="7" y="327"/>
                    </a:lnTo>
                    <a:lnTo>
                      <a:pt x="10" y="324"/>
                    </a:lnTo>
                    <a:lnTo>
                      <a:pt x="10" y="323"/>
                    </a:lnTo>
                    <a:lnTo>
                      <a:pt x="12" y="321"/>
                    </a:lnTo>
                    <a:lnTo>
                      <a:pt x="12" y="321"/>
                    </a:lnTo>
                    <a:lnTo>
                      <a:pt x="12" y="314"/>
                    </a:lnTo>
                    <a:lnTo>
                      <a:pt x="13" y="306"/>
                    </a:lnTo>
                    <a:lnTo>
                      <a:pt x="17" y="298"/>
                    </a:lnTo>
                    <a:lnTo>
                      <a:pt x="22" y="289"/>
                    </a:lnTo>
                    <a:lnTo>
                      <a:pt x="34" y="273"/>
                    </a:lnTo>
                    <a:lnTo>
                      <a:pt x="42" y="262"/>
                    </a:lnTo>
                    <a:lnTo>
                      <a:pt x="42" y="262"/>
                    </a:lnTo>
                    <a:lnTo>
                      <a:pt x="72" y="217"/>
                    </a:lnTo>
                    <a:lnTo>
                      <a:pt x="103" y="174"/>
                    </a:lnTo>
                    <a:lnTo>
                      <a:pt x="103" y="174"/>
                    </a:lnTo>
                    <a:lnTo>
                      <a:pt x="161" y="94"/>
                    </a:lnTo>
                    <a:lnTo>
                      <a:pt x="161" y="94"/>
                    </a:lnTo>
                    <a:lnTo>
                      <a:pt x="191" y="50"/>
                    </a:lnTo>
                    <a:lnTo>
                      <a:pt x="208" y="29"/>
                    </a:lnTo>
                    <a:lnTo>
                      <a:pt x="217" y="20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8" y="8"/>
                    </a:lnTo>
                    <a:lnTo>
                      <a:pt x="229" y="7"/>
                    </a:lnTo>
                    <a:lnTo>
                      <a:pt x="228" y="4"/>
                    </a:lnTo>
                    <a:lnTo>
                      <a:pt x="226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18" y="1"/>
                    </a:lnTo>
                    <a:lnTo>
                      <a:pt x="21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6" name="Freeform 212"/>
              <p:cNvSpPr/>
              <p:nvPr/>
            </p:nvSpPr>
            <p:spPr bwMode="auto">
              <a:xfrm>
                <a:off x="3435351" y="4476751"/>
                <a:ext cx="103188" cy="133350"/>
              </a:xfrm>
              <a:custGeom>
                <a:cxnLst>
                  <a:cxn ang="0">
                    <a:pos x="251" y="2"/>
                  </a:cxn>
                  <a:cxn ang="0">
                    <a:pos x="238" y="12"/>
                  </a:cxn>
                  <a:cxn ang="0">
                    <a:pos x="227" y="26"/>
                  </a:cxn>
                  <a:cxn ang="0">
                    <a:pos x="215" y="43"/>
                  </a:cxn>
                  <a:cxn ang="0">
                    <a:pos x="180" y="88"/>
                  </a:cxn>
                  <a:cxn ang="0">
                    <a:pos x="158" y="115"/>
                  </a:cxn>
                  <a:cxn ang="0">
                    <a:pos x="115" y="173"/>
                  </a:cxn>
                  <a:cxn ang="0">
                    <a:pos x="92" y="200"/>
                  </a:cxn>
                  <a:cxn ang="0">
                    <a:pos x="26" y="283"/>
                  </a:cxn>
                  <a:cxn ang="0">
                    <a:pos x="18" y="293"/>
                  </a:cxn>
                  <a:cxn ang="0">
                    <a:pos x="4" y="314"/>
                  </a:cxn>
                  <a:cxn ang="0">
                    <a:pos x="0" y="328"/>
                  </a:cxn>
                  <a:cxn ang="0">
                    <a:pos x="1" y="335"/>
                  </a:cxn>
                  <a:cxn ang="0">
                    <a:pos x="5" y="339"/>
                  </a:cxn>
                  <a:cxn ang="0">
                    <a:pos x="10" y="338"/>
                  </a:cxn>
                  <a:cxn ang="0">
                    <a:pos x="13" y="335"/>
                  </a:cxn>
                  <a:cxn ang="0">
                    <a:pos x="13" y="332"/>
                  </a:cxn>
                  <a:cxn ang="0">
                    <a:pos x="14" y="319"/>
                  </a:cxn>
                  <a:cxn ang="0">
                    <a:pos x="22" y="305"/>
                  </a:cxn>
                  <a:cxn ang="0">
                    <a:pos x="41" y="280"/>
                  </a:cxn>
                  <a:cxn ang="0">
                    <a:pos x="51" y="267"/>
                  </a:cxn>
                  <a:cxn ang="0">
                    <a:pos x="79" y="230"/>
                  </a:cxn>
                  <a:cxn ang="0">
                    <a:pos x="120" y="185"/>
                  </a:cxn>
                  <a:cxn ang="0">
                    <a:pos x="154" y="140"/>
                  </a:cxn>
                  <a:cxn ang="0">
                    <a:pos x="188" y="96"/>
                  </a:cxn>
                  <a:cxn ang="0">
                    <a:pos x="219" y="56"/>
                  </a:cxn>
                  <a:cxn ang="0">
                    <a:pos x="229" y="45"/>
                  </a:cxn>
                  <a:cxn ang="0">
                    <a:pos x="246" y="20"/>
                  </a:cxn>
                  <a:cxn ang="0">
                    <a:pos x="257" y="12"/>
                  </a:cxn>
                  <a:cxn ang="0">
                    <a:pos x="259" y="9"/>
                  </a:cxn>
                  <a:cxn ang="0">
                    <a:pos x="259" y="4"/>
                  </a:cxn>
                  <a:cxn ang="0">
                    <a:pos x="253" y="0"/>
                  </a:cxn>
                  <a:cxn ang="0">
                    <a:pos x="251" y="2"/>
                  </a:cxn>
                </a:cxnLst>
                <a:rect l="0" t="0" r="r" b="b"/>
                <a:pathLst>
                  <a:path w="260" h="339">
                    <a:moveTo>
                      <a:pt x="251" y="2"/>
                    </a:moveTo>
                    <a:lnTo>
                      <a:pt x="251" y="2"/>
                    </a:lnTo>
                    <a:lnTo>
                      <a:pt x="244" y="7"/>
                    </a:lnTo>
                    <a:lnTo>
                      <a:pt x="238" y="12"/>
                    </a:lnTo>
                    <a:lnTo>
                      <a:pt x="232" y="20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15" y="43"/>
                    </a:lnTo>
                    <a:lnTo>
                      <a:pt x="204" y="58"/>
                    </a:lnTo>
                    <a:lnTo>
                      <a:pt x="180" y="88"/>
                    </a:lnTo>
                    <a:lnTo>
                      <a:pt x="180" y="88"/>
                    </a:lnTo>
                    <a:lnTo>
                      <a:pt x="158" y="115"/>
                    </a:lnTo>
                    <a:lnTo>
                      <a:pt x="136" y="144"/>
                    </a:lnTo>
                    <a:lnTo>
                      <a:pt x="115" y="173"/>
                    </a:lnTo>
                    <a:lnTo>
                      <a:pt x="92" y="200"/>
                    </a:lnTo>
                    <a:lnTo>
                      <a:pt x="92" y="200"/>
                    </a:lnTo>
                    <a:lnTo>
                      <a:pt x="58" y="241"/>
                    </a:lnTo>
                    <a:lnTo>
                      <a:pt x="26" y="283"/>
                    </a:lnTo>
                    <a:lnTo>
                      <a:pt x="26" y="283"/>
                    </a:lnTo>
                    <a:lnTo>
                      <a:pt x="18" y="293"/>
                    </a:lnTo>
                    <a:lnTo>
                      <a:pt x="7" y="306"/>
                    </a:lnTo>
                    <a:lnTo>
                      <a:pt x="4" y="314"/>
                    </a:lnTo>
                    <a:lnTo>
                      <a:pt x="1" y="321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1" y="335"/>
                    </a:lnTo>
                    <a:lnTo>
                      <a:pt x="2" y="338"/>
                    </a:lnTo>
                    <a:lnTo>
                      <a:pt x="5" y="339"/>
                    </a:lnTo>
                    <a:lnTo>
                      <a:pt x="9" y="339"/>
                    </a:lnTo>
                    <a:lnTo>
                      <a:pt x="10" y="338"/>
                    </a:lnTo>
                    <a:lnTo>
                      <a:pt x="11" y="336"/>
                    </a:lnTo>
                    <a:lnTo>
                      <a:pt x="13" y="335"/>
                    </a:lnTo>
                    <a:lnTo>
                      <a:pt x="13" y="332"/>
                    </a:lnTo>
                    <a:lnTo>
                      <a:pt x="13" y="332"/>
                    </a:lnTo>
                    <a:lnTo>
                      <a:pt x="11" y="326"/>
                    </a:lnTo>
                    <a:lnTo>
                      <a:pt x="14" y="319"/>
                    </a:lnTo>
                    <a:lnTo>
                      <a:pt x="17" y="311"/>
                    </a:lnTo>
                    <a:lnTo>
                      <a:pt x="22" y="305"/>
                    </a:lnTo>
                    <a:lnTo>
                      <a:pt x="34" y="291"/>
                    </a:lnTo>
                    <a:lnTo>
                      <a:pt x="41" y="280"/>
                    </a:lnTo>
                    <a:lnTo>
                      <a:pt x="41" y="280"/>
                    </a:lnTo>
                    <a:lnTo>
                      <a:pt x="51" y="267"/>
                    </a:lnTo>
                    <a:lnTo>
                      <a:pt x="60" y="255"/>
                    </a:lnTo>
                    <a:lnTo>
                      <a:pt x="79" y="230"/>
                    </a:lnTo>
                    <a:lnTo>
                      <a:pt x="100" y="208"/>
                    </a:lnTo>
                    <a:lnTo>
                      <a:pt x="120" y="185"/>
                    </a:lnTo>
                    <a:lnTo>
                      <a:pt x="120" y="185"/>
                    </a:lnTo>
                    <a:lnTo>
                      <a:pt x="154" y="140"/>
                    </a:lnTo>
                    <a:lnTo>
                      <a:pt x="170" y="11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219" y="56"/>
                    </a:lnTo>
                    <a:lnTo>
                      <a:pt x="219" y="56"/>
                    </a:lnTo>
                    <a:lnTo>
                      <a:pt x="229" y="45"/>
                    </a:lnTo>
                    <a:lnTo>
                      <a:pt x="236" y="32"/>
                    </a:lnTo>
                    <a:lnTo>
                      <a:pt x="246" y="20"/>
                    </a:lnTo>
                    <a:lnTo>
                      <a:pt x="251" y="16"/>
                    </a:lnTo>
                    <a:lnTo>
                      <a:pt x="257" y="12"/>
                    </a:lnTo>
                    <a:lnTo>
                      <a:pt x="257" y="12"/>
                    </a:lnTo>
                    <a:lnTo>
                      <a:pt x="259" y="9"/>
                    </a:lnTo>
                    <a:lnTo>
                      <a:pt x="260" y="8"/>
                    </a:lnTo>
                    <a:lnTo>
                      <a:pt x="259" y="4"/>
                    </a:lnTo>
                    <a:lnTo>
                      <a:pt x="256" y="2"/>
                    </a:lnTo>
                    <a:lnTo>
                      <a:pt x="253" y="0"/>
                    </a:lnTo>
                    <a:lnTo>
                      <a:pt x="251" y="2"/>
                    </a:lnTo>
                    <a:lnTo>
                      <a:pt x="2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7" name="Freeform 213"/>
              <p:cNvSpPr/>
              <p:nvPr/>
            </p:nvSpPr>
            <p:spPr bwMode="auto">
              <a:xfrm>
                <a:off x="3430589" y="4491038"/>
                <a:ext cx="128588" cy="165100"/>
              </a:xfrm>
              <a:custGeom>
                <a:cxnLst>
                  <a:cxn ang="0">
                    <a:pos x="319" y="1"/>
                  </a:cxn>
                  <a:cxn ang="0">
                    <a:pos x="319" y="1"/>
                  </a:cxn>
                  <a:cxn ang="0">
                    <a:pos x="313" y="8"/>
                  </a:cxn>
                  <a:cxn ang="0">
                    <a:pos x="308" y="15"/>
                  </a:cxn>
                  <a:cxn ang="0">
                    <a:pos x="298" y="29"/>
                  </a:cxn>
                  <a:cxn ang="0">
                    <a:pos x="298" y="29"/>
                  </a:cxn>
                  <a:cxn ang="0">
                    <a:pos x="278" y="58"/>
                  </a:cxn>
                  <a:cxn ang="0">
                    <a:pos x="255" y="85"/>
                  </a:cxn>
                  <a:cxn ang="0">
                    <a:pos x="255" y="85"/>
                  </a:cxn>
                  <a:cxn ang="0">
                    <a:pos x="208" y="143"/>
                  </a:cxn>
                  <a:cxn ang="0">
                    <a:pos x="161" y="200"/>
                  </a:cxn>
                  <a:cxn ang="0">
                    <a:pos x="161" y="200"/>
                  </a:cxn>
                  <a:cxn ang="0">
                    <a:pos x="119" y="251"/>
                  </a:cxn>
                  <a:cxn ang="0">
                    <a:pos x="77" y="304"/>
                  </a:cxn>
                  <a:cxn ang="0">
                    <a:pos x="77" y="304"/>
                  </a:cxn>
                  <a:cxn ang="0">
                    <a:pos x="39" y="351"/>
                  </a:cxn>
                  <a:cxn ang="0">
                    <a:pos x="21" y="375"/>
                  </a:cxn>
                  <a:cxn ang="0">
                    <a:pos x="12" y="389"/>
                  </a:cxn>
                  <a:cxn ang="0">
                    <a:pos x="5" y="400"/>
                  </a:cxn>
                  <a:cxn ang="0">
                    <a:pos x="5" y="400"/>
                  </a:cxn>
                  <a:cxn ang="0">
                    <a:pos x="2" y="403"/>
                  </a:cxn>
                  <a:cxn ang="0">
                    <a:pos x="0" y="406"/>
                  </a:cxn>
                  <a:cxn ang="0">
                    <a:pos x="0" y="409"/>
                  </a:cxn>
                  <a:cxn ang="0">
                    <a:pos x="0" y="409"/>
                  </a:cxn>
                  <a:cxn ang="0">
                    <a:pos x="2" y="413"/>
                  </a:cxn>
                  <a:cxn ang="0">
                    <a:pos x="5" y="415"/>
                  </a:cxn>
                  <a:cxn ang="0">
                    <a:pos x="8" y="415"/>
                  </a:cxn>
                  <a:cxn ang="0">
                    <a:pos x="12" y="413"/>
                  </a:cxn>
                  <a:cxn ang="0">
                    <a:pos x="12" y="413"/>
                  </a:cxn>
                  <a:cxn ang="0">
                    <a:pos x="19" y="399"/>
                  </a:cxn>
                  <a:cxn ang="0">
                    <a:pos x="28" y="386"/>
                  </a:cxn>
                  <a:cxn ang="0">
                    <a:pos x="46" y="361"/>
                  </a:cxn>
                  <a:cxn ang="0">
                    <a:pos x="85" y="311"/>
                  </a:cxn>
                  <a:cxn ang="0">
                    <a:pos x="85" y="311"/>
                  </a:cxn>
                  <a:cxn ang="0">
                    <a:pos x="127" y="259"/>
                  </a:cxn>
                  <a:cxn ang="0">
                    <a:pos x="169" y="208"/>
                  </a:cxn>
                  <a:cxn ang="0">
                    <a:pos x="169" y="208"/>
                  </a:cxn>
                  <a:cxn ang="0">
                    <a:pos x="257" y="102"/>
                  </a:cxn>
                  <a:cxn ang="0">
                    <a:pos x="257" y="102"/>
                  </a:cxn>
                  <a:cxn ang="0">
                    <a:pos x="274" y="81"/>
                  </a:cxn>
                  <a:cxn ang="0">
                    <a:pos x="289" y="60"/>
                  </a:cxn>
                  <a:cxn ang="0">
                    <a:pos x="289" y="60"/>
                  </a:cxn>
                  <a:cxn ang="0">
                    <a:pos x="306" y="34"/>
                  </a:cxn>
                  <a:cxn ang="0">
                    <a:pos x="315" y="21"/>
                  </a:cxn>
                  <a:cxn ang="0">
                    <a:pos x="319" y="16"/>
                  </a:cxn>
                  <a:cxn ang="0">
                    <a:pos x="325" y="12"/>
                  </a:cxn>
                  <a:cxn ang="0">
                    <a:pos x="325" y="12"/>
                  </a:cxn>
                  <a:cxn ang="0">
                    <a:pos x="327" y="9"/>
                  </a:cxn>
                  <a:cxn ang="0">
                    <a:pos x="327" y="8"/>
                  </a:cxn>
                  <a:cxn ang="0">
                    <a:pos x="327" y="3"/>
                  </a:cxn>
                  <a:cxn ang="0">
                    <a:pos x="326" y="1"/>
                  </a:cxn>
                  <a:cxn ang="0">
                    <a:pos x="323" y="0"/>
                  </a:cxn>
                  <a:cxn ang="0">
                    <a:pos x="322" y="0"/>
                  </a:cxn>
                  <a:cxn ang="0">
                    <a:pos x="319" y="1"/>
                  </a:cxn>
                  <a:cxn ang="0">
                    <a:pos x="319" y="1"/>
                  </a:cxn>
                </a:cxnLst>
                <a:rect l="0" t="0" r="r" b="b"/>
                <a:pathLst>
                  <a:path w="327" h="415">
                    <a:moveTo>
                      <a:pt x="319" y="1"/>
                    </a:moveTo>
                    <a:lnTo>
                      <a:pt x="319" y="1"/>
                    </a:lnTo>
                    <a:lnTo>
                      <a:pt x="313" y="8"/>
                    </a:lnTo>
                    <a:lnTo>
                      <a:pt x="308" y="15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78" y="58"/>
                    </a:lnTo>
                    <a:lnTo>
                      <a:pt x="255" y="85"/>
                    </a:lnTo>
                    <a:lnTo>
                      <a:pt x="255" y="85"/>
                    </a:lnTo>
                    <a:lnTo>
                      <a:pt x="208" y="143"/>
                    </a:lnTo>
                    <a:lnTo>
                      <a:pt x="161" y="200"/>
                    </a:lnTo>
                    <a:lnTo>
                      <a:pt x="161" y="200"/>
                    </a:lnTo>
                    <a:lnTo>
                      <a:pt x="119" y="251"/>
                    </a:lnTo>
                    <a:lnTo>
                      <a:pt x="77" y="304"/>
                    </a:lnTo>
                    <a:lnTo>
                      <a:pt x="77" y="304"/>
                    </a:lnTo>
                    <a:lnTo>
                      <a:pt x="39" y="351"/>
                    </a:lnTo>
                    <a:lnTo>
                      <a:pt x="21" y="375"/>
                    </a:lnTo>
                    <a:lnTo>
                      <a:pt x="12" y="389"/>
                    </a:lnTo>
                    <a:lnTo>
                      <a:pt x="5" y="400"/>
                    </a:lnTo>
                    <a:lnTo>
                      <a:pt x="5" y="400"/>
                    </a:lnTo>
                    <a:lnTo>
                      <a:pt x="2" y="403"/>
                    </a:lnTo>
                    <a:lnTo>
                      <a:pt x="0" y="406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2" y="413"/>
                    </a:lnTo>
                    <a:lnTo>
                      <a:pt x="5" y="415"/>
                    </a:lnTo>
                    <a:lnTo>
                      <a:pt x="8" y="415"/>
                    </a:lnTo>
                    <a:lnTo>
                      <a:pt x="12" y="413"/>
                    </a:lnTo>
                    <a:lnTo>
                      <a:pt x="12" y="413"/>
                    </a:lnTo>
                    <a:lnTo>
                      <a:pt x="19" y="399"/>
                    </a:lnTo>
                    <a:lnTo>
                      <a:pt x="28" y="386"/>
                    </a:lnTo>
                    <a:lnTo>
                      <a:pt x="46" y="36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127" y="259"/>
                    </a:lnTo>
                    <a:lnTo>
                      <a:pt x="169" y="208"/>
                    </a:lnTo>
                    <a:lnTo>
                      <a:pt x="169" y="208"/>
                    </a:lnTo>
                    <a:lnTo>
                      <a:pt x="257" y="102"/>
                    </a:lnTo>
                    <a:lnTo>
                      <a:pt x="257" y="102"/>
                    </a:lnTo>
                    <a:lnTo>
                      <a:pt x="274" y="81"/>
                    </a:lnTo>
                    <a:lnTo>
                      <a:pt x="289" y="60"/>
                    </a:lnTo>
                    <a:lnTo>
                      <a:pt x="289" y="60"/>
                    </a:lnTo>
                    <a:lnTo>
                      <a:pt x="306" y="34"/>
                    </a:lnTo>
                    <a:lnTo>
                      <a:pt x="315" y="21"/>
                    </a:lnTo>
                    <a:lnTo>
                      <a:pt x="319" y="16"/>
                    </a:lnTo>
                    <a:lnTo>
                      <a:pt x="325" y="12"/>
                    </a:lnTo>
                    <a:lnTo>
                      <a:pt x="325" y="12"/>
                    </a:lnTo>
                    <a:lnTo>
                      <a:pt x="327" y="9"/>
                    </a:lnTo>
                    <a:lnTo>
                      <a:pt x="327" y="8"/>
                    </a:lnTo>
                    <a:lnTo>
                      <a:pt x="327" y="3"/>
                    </a:lnTo>
                    <a:lnTo>
                      <a:pt x="326" y="1"/>
                    </a:lnTo>
                    <a:lnTo>
                      <a:pt x="323" y="0"/>
                    </a:lnTo>
                    <a:lnTo>
                      <a:pt x="322" y="0"/>
                    </a:lnTo>
                    <a:lnTo>
                      <a:pt x="319" y="1"/>
                    </a:lnTo>
                    <a:lnTo>
                      <a:pt x="3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8" name="Freeform 214"/>
              <p:cNvSpPr/>
              <p:nvPr/>
            </p:nvSpPr>
            <p:spPr bwMode="auto">
              <a:xfrm>
                <a:off x="3433764" y="4503738"/>
                <a:ext cx="144463" cy="173038"/>
              </a:xfrm>
              <a:custGeom>
                <a:cxnLst>
                  <a:cxn ang="0">
                    <a:pos x="355" y="2"/>
                  </a:cxn>
                  <a:cxn ang="0">
                    <a:pos x="355" y="2"/>
                  </a:cxn>
                  <a:cxn ang="0">
                    <a:pos x="330" y="39"/>
                  </a:cxn>
                  <a:cxn ang="0">
                    <a:pos x="304" y="74"/>
                  </a:cxn>
                  <a:cxn ang="0">
                    <a:pos x="276" y="108"/>
                  </a:cxn>
                  <a:cxn ang="0">
                    <a:pos x="247" y="143"/>
                  </a:cxn>
                  <a:cxn ang="0">
                    <a:pos x="190" y="210"/>
                  </a:cxn>
                  <a:cxn ang="0">
                    <a:pos x="131" y="277"/>
                  </a:cxn>
                  <a:cxn ang="0">
                    <a:pos x="131" y="277"/>
                  </a:cxn>
                  <a:cxn ang="0">
                    <a:pos x="106" y="304"/>
                  </a:cxn>
                  <a:cxn ang="0">
                    <a:pos x="82" y="333"/>
                  </a:cxn>
                  <a:cxn ang="0">
                    <a:pos x="59" y="362"/>
                  </a:cxn>
                  <a:cxn ang="0">
                    <a:pos x="33" y="389"/>
                  </a:cxn>
                  <a:cxn ang="0">
                    <a:pos x="33" y="389"/>
                  </a:cxn>
                  <a:cxn ang="0">
                    <a:pos x="24" y="397"/>
                  </a:cxn>
                  <a:cxn ang="0">
                    <a:pos x="11" y="410"/>
                  </a:cxn>
                  <a:cxn ang="0">
                    <a:pos x="5" y="417"/>
                  </a:cxn>
                  <a:cxn ang="0">
                    <a:pos x="1" y="423"/>
                  </a:cxn>
                  <a:cxn ang="0">
                    <a:pos x="0" y="428"/>
                  </a:cxn>
                  <a:cxn ang="0">
                    <a:pos x="0" y="431"/>
                  </a:cxn>
                  <a:cxn ang="0">
                    <a:pos x="1" y="434"/>
                  </a:cxn>
                  <a:cxn ang="0">
                    <a:pos x="1" y="434"/>
                  </a:cxn>
                  <a:cxn ang="0">
                    <a:pos x="3" y="436"/>
                  </a:cxn>
                  <a:cxn ang="0">
                    <a:pos x="5" y="436"/>
                  </a:cxn>
                  <a:cxn ang="0">
                    <a:pos x="9" y="435"/>
                  </a:cxn>
                  <a:cxn ang="0">
                    <a:pos x="11" y="434"/>
                  </a:cxn>
                  <a:cxn ang="0">
                    <a:pos x="12" y="432"/>
                  </a:cxn>
                  <a:cxn ang="0">
                    <a:pos x="12" y="431"/>
                  </a:cxn>
                  <a:cxn ang="0">
                    <a:pos x="11" y="428"/>
                  </a:cxn>
                  <a:cxn ang="0">
                    <a:pos x="11" y="428"/>
                  </a:cxn>
                  <a:cxn ang="0">
                    <a:pos x="63" y="372"/>
                  </a:cxn>
                  <a:cxn ang="0">
                    <a:pos x="63" y="372"/>
                  </a:cxn>
                  <a:cxn ang="0">
                    <a:pos x="114" y="312"/>
                  </a:cxn>
                  <a:cxn ang="0">
                    <a:pos x="167" y="253"/>
                  </a:cxn>
                  <a:cxn ang="0">
                    <a:pos x="167" y="253"/>
                  </a:cxn>
                  <a:cxn ang="0">
                    <a:pos x="220" y="194"/>
                  </a:cxn>
                  <a:cxn ang="0">
                    <a:pos x="271" y="134"/>
                  </a:cxn>
                  <a:cxn ang="0">
                    <a:pos x="296" y="103"/>
                  </a:cxn>
                  <a:cxn ang="0">
                    <a:pos x="319" y="71"/>
                  </a:cxn>
                  <a:cxn ang="0">
                    <a:pos x="343" y="40"/>
                  </a:cxn>
                  <a:cxn ang="0">
                    <a:pos x="365" y="7"/>
                  </a:cxn>
                  <a:cxn ang="0">
                    <a:pos x="365" y="7"/>
                  </a:cxn>
                  <a:cxn ang="0">
                    <a:pos x="366" y="6"/>
                  </a:cxn>
                  <a:cxn ang="0">
                    <a:pos x="366" y="3"/>
                  </a:cxn>
                  <a:cxn ang="0">
                    <a:pos x="365" y="2"/>
                  </a:cxn>
                  <a:cxn ang="0">
                    <a:pos x="364" y="1"/>
                  </a:cxn>
                  <a:cxn ang="0">
                    <a:pos x="358" y="0"/>
                  </a:cxn>
                  <a:cxn ang="0">
                    <a:pos x="357" y="1"/>
                  </a:cxn>
                  <a:cxn ang="0">
                    <a:pos x="355" y="2"/>
                  </a:cxn>
                  <a:cxn ang="0">
                    <a:pos x="355" y="2"/>
                  </a:cxn>
                </a:cxnLst>
                <a:rect l="0" t="0" r="r" b="b"/>
                <a:pathLst>
                  <a:path w="366" h="436">
                    <a:moveTo>
                      <a:pt x="355" y="2"/>
                    </a:moveTo>
                    <a:lnTo>
                      <a:pt x="355" y="2"/>
                    </a:lnTo>
                    <a:lnTo>
                      <a:pt x="330" y="39"/>
                    </a:lnTo>
                    <a:lnTo>
                      <a:pt x="304" y="74"/>
                    </a:lnTo>
                    <a:lnTo>
                      <a:pt x="276" y="108"/>
                    </a:lnTo>
                    <a:lnTo>
                      <a:pt x="247" y="143"/>
                    </a:lnTo>
                    <a:lnTo>
                      <a:pt x="190" y="210"/>
                    </a:lnTo>
                    <a:lnTo>
                      <a:pt x="131" y="277"/>
                    </a:lnTo>
                    <a:lnTo>
                      <a:pt x="131" y="277"/>
                    </a:lnTo>
                    <a:lnTo>
                      <a:pt x="106" y="304"/>
                    </a:lnTo>
                    <a:lnTo>
                      <a:pt x="82" y="333"/>
                    </a:lnTo>
                    <a:lnTo>
                      <a:pt x="59" y="362"/>
                    </a:lnTo>
                    <a:lnTo>
                      <a:pt x="33" y="389"/>
                    </a:lnTo>
                    <a:lnTo>
                      <a:pt x="33" y="389"/>
                    </a:lnTo>
                    <a:lnTo>
                      <a:pt x="24" y="397"/>
                    </a:lnTo>
                    <a:lnTo>
                      <a:pt x="11" y="410"/>
                    </a:lnTo>
                    <a:lnTo>
                      <a:pt x="5" y="417"/>
                    </a:lnTo>
                    <a:lnTo>
                      <a:pt x="1" y="423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1" y="434"/>
                    </a:lnTo>
                    <a:lnTo>
                      <a:pt x="1" y="434"/>
                    </a:lnTo>
                    <a:lnTo>
                      <a:pt x="3" y="436"/>
                    </a:lnTo>
                    <a:lnTo>
                      <a:pt x="5" y="436"/>
                    </a:lnTo>
                    <a:lnTo>
                      <a:pt x="9" y="435"/>
                    </a:lnTo>
                    <a:lnTo>
                      <a:pt x="11" y="434"/>
                    </a:lnTo>
                    <a:lnTo>
                      <a:pt x="12" y="432"/>
                    </a:lnTo>
                    <a:lnTo>
                      <a:pt x="12" y="431"/>
                    </a:lnTo>
                    <a:lnTo>
                      <a:pt x="11" y="428"/>
                    </a:lnTo>
                    <a:lnTo>
                      <a:pt x="11" y="428"/>
                    </a:lnTo>
                    <a:lnTo>
                      <a:pt x="63" y="372"/>
                    </a:lnTo>
                    <a:lnTo>
                      <a:pt x="63" y="372"/>
                    </a:lnTo>
                    <a:lnTo>
                      <a:pt x="114" y="312"/>
                    </a:lnTo>
                    <a:lnTo>
                      <a:pt x="167" y="253"/>
                    </a:lnTo>
                    <a:lnTo>
                      <a:pt x="167" y="253"/>
                    </a:lnTo>
                    <a:lnTo>
                      <a:pt x="220" y="194"/>
                    </a:lnTo>
                    <a:lnTo>
                      <a:pt x="271" y="134"/>
                    </a:lnTo>
                    <a:lnTo>
                      <a:pt x="296" y="103"/>
                    </a:lnTo>
                    <a:lnTo>
                      <a:pt x="319" y="71"/>
                    </a:lnTo>
                    <a:lnTo>
                      <a:pt x="343" y="40"/>
                    </a:lnTo>
                    <a:lnTo>
                      <a:pt x="365" y="7"/>
                    </a:lnTo>
                    <a:lnTo>
                      <a:pt x="365" y="7"/>
                    </a:lnTo>
                    <a:lnTo>
                      <a:pt x="366" y="6"/>
                    </a:lnTo>
                    <a:lnTo>
                      <a:pt x="366" y="3"/>
                    </a:lnTo>
                    <a:lnTo>
                      <a:pt x="365" y="2"/>
                    </a:lnTo>
                    <a:lnTo>
                      <a:pt x="364" y="1"/>
                    </a:lnTo>
                    <a:lnTo>
                      <a:pt x="358" y="0"/>
                    </a:lnTo>
                    <a:lnTo>
                      <a:pt x="357" y="1"/>
                    </a:lnTo>
                    <a:lnTo>
                      <a:pt x="355" y="2"/>
                    </a:lnTo>
                    <a:lnTo>
                      <a:pt x="35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9" name="Freeform 215"/>
              <p:cNvSpPr/>
              <p:nvPr/>
            </p:nvSpPr>
            <p:spPr bwMode="auto">
              <a:xfrm>
                <a:off x="3441701" y="4525963"/>
                <a:ext cx="152400" cy="182563"/>
              </a:xfrm>
              <a:custGeom>
                <a:cxnLst>
                  <a:cxn ang="0">
                    <a:pos x="371" y="0"/>
                  </a:cxn>
                  <a:cxn ang="0">
                    <a:pos x="361" y="8"/>
                  </a:cxn>
                  <a:cxn ang="0">
                    <a:pos x="334" y="38"/>
                  </a:cxn>
                  <a:cxn ang="0">
                    <a:pos x="321" y="54"/>
                  </a:cxn>
                  <a:cxn ang="0">
                    <a:pos x="282" y="101"/>
                  </a:cxn>
                  <a:cxn ang="0">
                    <a:pos x="255" y="132"/>
                  </a:cxn>
                  <a:cxn ang="0">
                    <a:pos x="171" y="225"/>
                  </a:cxn>
                  <a:cxn ang="0">
                    <a:pos x="147" y="254"/>
                  </a:cxn>
                  <a:cxn ang="0">
                    <a:pos x="82" y="344"/>
                  </a:cxn>
                  <a:cxn ang="0">
                    <a:pos x="55" y="381"/>
                  </a:cxn>
                  <a:cxn ang="0">
                    <a:pos x="27" y="416"/>
                  </a:cxn>
                  <a:cxn ang="0">
                    <a:pos x="5" y="442"/>
                  </a:cxn>
                  <a:cxn ang="0">
                    <a:pos x="0" y="453"/>
                  </a:cxn>
                  <a:cxn ang="0">
                    <a:pos x="0" y="456"/>
                  </a:cxn>
                  <a:cxn ang="0">
                    <a:pos x="2" y="459"/>
                  </a:cxn>
                  <a:cxn ang="0">
                    <a:pos x="9" y="458"/>
                  </a:cxn>
                  <a:cxn ang="0">
                    <a:pos x="10" y="455"/>
                  </a:cxn>
                  <a:cxn ang="0">
                    <a:pos x="18" y="441"/>
                  </a:cxn>
                  <a:cxn ang="0">
                    <a:pos x="43" y="413"/>
                  </a:cxn>
                  <a:cxn ang="0">
                    <a:pos x="55" y="402"/>
                  </a:cxn>
                  <a:cxn ang="0">
                    <a:pos x="91" y="351"/>
                  </a:cxn>
                  <a:cxn ang="0">
                    <a:pos x="113" y="318"/>
                  </a:cxn>
                  <a:cxn ang="0">
                    <a:pos x="160" y="255"/>
                  </a:cxn>
                  <a:cxn ang="0">
                    <a:pos x="187" y="225"/>
                  </a:cxn>
                  <a:cxn ang="0">
                    <a:pos x="283" y="116"/>
                  </a:cxn>
                  <a:cxn ang="0">
                    <a:pos x="307" y="89"/>
                  </a:cxn>
                  <a:cxn ang="0">
                    <a:pos x="329" y="62"/>
                  </a:cxn>
                  <a:cxn ang="0">
                    <a:pos x="363" y="20"/>
                  </a:cxn>
                  <a:cxn ang="0">
                    <a:pos x="376" y="11"/>
                  </a:cxn>
                  <a:cxn ang="0">
                    <a:pos x="379" y="8"/>
                  </a:cxn>
                  <a:cxn ang="0">
                    <a:pos x="379" y="3"/>
                  </a:cxn>
                  <a:cxn ang="0">
                    <a:pos x="374" y="0"/>
                  </a:cxn>
                  <a:cxn ang="0">
                    <a:pos x="371" y="0"/>
                  </a:cxn>
                </a:cxnLst>
                <a:rect l="0" t="0" r="r" b="b"/>
                <a:pathLst>
                  <a:path w="380" h="459">
                    <a:moveTo>
                      <a:pt x="371" y="0"/>
                    </a:moveTo>
                    <a:lnTo>
                      <a:pt x="371" y="0"/>
                    </a:lnTo>
                    <a:lnTo>
                      <a:pt x="366" y="4"/>
                    </a:lnTo>
                    <a:lnTo>
                      <a:pt x="361" y="8"/>
                    </a:lnTo>
                    <a:lnTo>
                      <a:pt x="351" y="17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21" y="54"/>
                    </a:lnTo>
                    <a:lnTo>
                      <a:pt x="308" y="69"/>
                    </a:lnTo>
                    <a:lnTo>
                      <a:pt x="282" y="101"/>
                    </a:lnTo>
                    <a:lnTo>
                      <a:pt x="282" y="101"/>
                    </a:lnTo>
                    <a:lnTo>
                      <a:pt x="255" y="132"/>
                    </a:lnTo>
                    <a:lnTo>
                      <a:pt x="227" y="164"/>
                    </a:lnTo>
                    <a:lnTo>
                      <a:pt x="171" y="225"/>
                    </a:lnTo>
                    <a:lnTo>
                      <a:pt x="171" y="225"/>
                    </a:lnTo>
                    <a:lnTo>
                      <a:pt x="147" y="254"/>
                    </a:lnTo>
                    <a:lnTo>
                      <a:pt x="125" y="284"/>
                    </a:lnTo>
                    <a:lnTo>
                      <a:pt x="82" y="344"/>
                    </a:lnTo>
                    <a:lnTo>
                      <a:pt x="82" y="344"/>
                    </a:lnTo>
                    <a:lnTo>
                      <a:pt x="55" y="381"/>
                    </a:lnTo>
                    <a:lnTo>
                      <a:pt x="27" y="416"/>
                    </a:lnTo>
                    <a:lnTo>
                      <a:pt x="27" y="416"/>
                    </a:lnTo>
                    <a:lnTo>
                      <a:pt x="11" y="433"/>
                    </a:lnTo>
                    <a:lnTo>
                      <a:pt x="5" y="442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5"/>
                    </a:lnTo>
                    <a:lnTo>
                      <a:pt x="0" y="456"/>
                    </a:lnTo>
                    <a:lnTo>
                      <a:pt x="1" y="458"/>
                    </a:lnTo>
                    <a:lnTo>
                      <a:pt x="2" y="459"/>
                    </a:lnTo>
                    <a:lnTo>
                      <a:pt x="7" y="459"/>
                    </a:lnTo>
                    <a:lnTo>
                      <a:pt x="9" y="458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4" y="449"/>
                    </a:lnTo>
                    <a:lnTo>
                      <a:pt x="18" y="441"/>
                    </a:lnTo>
                    <a:lnTo>
                      <a:pt x="30" y="428"/>
                    </a:lnTo>
                    <a:lnTo>
                      <a:pt x="43" y="413"/>
                    </a:lnTo>
                    <a:lnTo>
                      <a:pt x="55" y="402"/>
                    </a:lnTo>
                    <a:lnTo>
                      <a:pt x="55" y="402"/>
                    </a:lnTo>
                    <a:lnTo>
                      <a:pt x="73" y="375"/>
                    </a:lnTo>
                    <a:lnTo>
                      <a:pt x="91" y="351"/>
                    </a:lnTo>
                    <a:lnTo>
                      <a:pt x="91" y="351"/>
                    </a:lnTo>
                    <a:lnTo>
                      <a:pt x="113" y="318"/>
                    </a:lnTo>
                    <a:lnTo>
                      <a:pt x="137" y="286"/>
                    </a:lnTo>
                    <a:lnTo>
                      <a:pt x="160" y="255"/>
                    </a:lnTo>
                    <a:lnTo>
                      <a:pt x="187" y="225"/>
                    </a:lnTo>
                    <a:lnTo>
                      <a:pt x="187" y="225"/>
                    </a:lnTo>
                    <a:lnTo>
                      <a:pt x="235" y="171"/>
                    </a:lnTo>
                    <a:lnTo>
                      <a:pt x="283" y="116"/>
                    </a:lnTo>
                    <a:lnTo>
                      <a:pt x="283" y="116"/>
                    </a:lnTo>
                    <a:lnTo>
                      <a:pt x="307" y="89"/>
                    </a:lnTo>
                    <a:lnTo>
                      <a:pt x="329" y="62"/>
                    </a:lnTo>
                    <a:lnTo>
                      <a:pt x="329" y="62"/>
                    </a:lnTo>
                    <a:lnTo>
                      <a:pt x="351" y="33"/>
                    </a:lnTo>
                    <a:lnTo>
                      <a:pt x="363" y="20"/>
                    </a:lnTo>
                    <a:lnTo>
                      <a:pt x="370" y="14"/>
                    </a:lnTo>
                    <a:lnTo>
                      <a:pt x="376" y="11"/>
                    </a:lnTo>
                    <a:lnTo>
                      <a:pt x="376" y="11"/>
                    </a:lnTo>
                    <a:lnTo>
                      <a:pt x="379" y="8"/>
                    </a:lnTo>
                    <a:lnTo>
                      <a:pt x="380" y="7"/>
                    </a:lnTo>
                    <a:lnTo>
                      <a:pt x="379" y="3"/>
                    </a:lnTo>
                    <a:lnTo>
                      <a:pt x="376" y="0"/>
                    </a:lnTo>
                    <a:lnTo>
                      <a:pt x="374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0" name="Freeform 216"/>
              <p:cNvSpPr/>
              <p:nvPr/>
            </p:nvSpPr>
            <p:spPr bwMode="auto">
              <a:xfrm>
                <a:off x="3460751" y="4622801"/>
                <a:ext cx="85725" cy="111125"/>
              </a:xfrm>
              <a:custGeom>
                <a:cxnLst>
                  <a:cxn ang="0">
                    <a:pos x="204" y="3"/>
                  </a:cxn>
                  <a:cxn ang="0">
                    <a:pos x="204" y="3"/>
                  </a:cxn>
                  <a:cxn ang="0">
                    <a:pos x="178" y="31"/>
                  </a:cxn>
                  <a:cxn ang="0">
                    <a:pos x="166" y="46"/>
                  </a:cxn>
                  <a:cxn ang="0">
                    <a:pos x="153" y="60"/>
                  </a:cxn>
                  <a:cxn ang="0">
                    <a:pos x="153" y="60"/>
                  </a:cxn>
                  <a:cxn ang="0">
                    <a:pos x="127" y="98"/>
                  </a:cxn>
                  <a:cxn ang="0">
                    <a:pos x="101" y="136"/>
                  </a:cxn>
                  <a:cxn ang="0">
                    <a:pos x="101" y="136"/>
                  </a:cxn>
                  <a:cxn ang="0">
                    <a:pos x="51" y="204"/>
                  </a:cxn>
                  <a:cxn ang="0">
                    <a:pos x="26" y="239"/>
                  </a:cxn>
                  <a:cxn ang="0">
                    <a:pos x="1" y="273"/>
                  </a:cxn>
                  <a:cxn ang="0">
                    <a:pos x="1" y="273"/>
                  </a:cxn>
                  <a:cxn ang="0">
                    <a:pos x="0" y="276"/>
                  </a:cxn>
                  <a:cxn ang="0">
                    <a:pos x="1" y="279"/>
                  </a:cxn>
                  <a:cxn ang="0">
                    <a:pos x="1" y="280"/>
                  </a:cxn>
                  <a:cxn ang="0">
                    <a:pos x="4" y="281"/>
                  </a:cxn>
                  <a:cxn ang="0">
                    <a:pos x="8" y="282"/>
                  </a:cxn>
                  <a:cxn ang="0">
                    <a:pos x="9" y="281"/>
                  </a:cxn>
                  <a:cxn ang="0">
                    <a:pos x="12" y="280"/>
                  </a:cxn>
                  <a:cxn ang="0">
                    <a:pos x="12" y="280"/>
                  </a:cxn>
                  <a:cxn ang="0">
                    <a:pos x="34" y="247"/>
                  </a:cxn>
                  <a:cxn ang="0">
                    <a:pos x="58" y="214"/>
                  </a:cxn>
                  <a:cxn ang="0">
                    <a:pos x="105" y="149"/>
                  </a:cxn>
                  <a:cxn ang="0">
                    <a:pos x="105" y="149"/>
                  </a:cxn>
                  <a:cxn ang="0">
                    <a:pos x="128" y="116"/>
                  </a:cxn>
                  <a:cxn ang="0">
                    <a:pos x="152" y="84"/>
                  </a:cxn>
                  <a:cxn ang="0">
                    <a:pos x="152" y="84"/>
                  </a:cxn>
                  <a:cxn ang="0">
                    <a:pos x="166" y="64"/>
                  </a:cxn>
                  <a:cxn ang="0">
                    <a:pos x="181" y="46"/>
                  </a:cxn>
                  <a:cxn ang="0">
                    <a:pos x="212" y="10"/>
                  </a:cxn>
                  <a:cxn ang="0">
                    <a:pos x="212" y="10"/>
                  </a:cxn>
                  <a:cxn ang="0">
                    <a:pos x="213" y="8"/>
                  </a:cxn>
                  <a:cxn ang="0">
                    <a:pos x="213" y="7"/>
                  </a:cxn>
                  <a:cxn ang="0">
                    <a:pos x="212" y="3"/>
                  </a:cxn>
                  <a:cxn ang="0">
                    <a:pos x="209" y="1"/>
                  </a:cxn>
                  <a:cxn ang="0">
                    <a:pos x="208" y="0"/>
                  </a:cxn>
                  <a:cxn ang="0">
                    <a:pos x="205" y="1"/>
                  </a:cxn>
                  <a:cxn ang="0">
                    <a:pos x="204" y="3"/>
                  </a:cxn>
                  <a:cxn ang="0">
                    <a:pos x="204" y="3"/>
                  </a:cxn>
                </a:cxnLst>
                <a:rect l="0" t="0" r="r" b="b"/>
                <a:pathLst>
                  <a:path w="213" h="282">
                    <a:moveTo>
                      <a:pt x="204" y="3"/>
                    </a:moveTo>
                    <a:lnTo>
                      <a:pt x="204" y="3"/>
                    </a:lnTo>
                    <a:lnTo>
                      <a:pt x="178" y="31"/>
                    </a:lnTo>
                    <a:lnTo>
                      <a:pt x="166" y="46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27" y="98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51" y="204"/>
                    </a:lnTo>
                    <a:lnTo>
                      <a:pt x="26" y="239"/>
                    </a:lnTo>
                    <a:lnTo>
                      <a:pt x="1" y="273"/>
                    </a:lnTo>
                    <a:lnTo>
                      <a:pt x="1" y="273"/>
                    </a:lnTo>
                    <a:lnTo>
                      <a:pt x="0" y="276"/>
                    </a:lnTo>
                    <a:lnTo>
                      <a:pt x="1" y="279"/>
                    </a:lnTo>
                    <a:lnTo>
                      <a:pt x="1" y="280"/>
                    </a:lnTo>
                    <a:lnTo>
                      <a:pt x="4" y="281"/>
                    </a:lnTo>
                    <a:lnTo>
                      <a:pt x="8" y="282"/>
                    </a:lnTo>
                    <a:lnTo>
                      <a:pt x="9" y="281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34" y="247"/>
                    </a:lnTo>
                    <a:lnTo>
                      <a:pt x="58" y="214"/>
                    </a:lnTo>
                    <a:lnTo>
                      <a:pt x="105" y="149"/>
                    </a:lnTo>
                    <a:lnTo>
                      <a:pt x="105" y="149"/>
                    </a:lnTo>
                    <a:lnTo>
                      <a:pt x="128" y="116"/>
                    </a:lnTo>
                    <a:lnTo>
                      <a:pt x="152" y="84"/>
                    </a:lnTo>
                    <a:lnTo>
                      <a:pt x="152" y="84"/>
                    </a:lnTo>
                    <a:lnTo>
                      <a:pt x="166" y="64"/>
                    </a:lnTo>
                    <a:lnTo>
                      <a:pt x="181" y="46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3" y="8"/>
                    </a:lnTo>
                    <a:lnTo>
                      <a:pt x="213" y="7"/>
                    </a:lnTo>
                    <a:lnTo>
                      <a:pt x="212" y="3"/>
                    </a:lnTo>
                    <a:lnTo>
                      <a:pt x="209" y="1"/>
                    </a:lnTo>
                    <a:lnTo>
                      <a:pt x="208" y="0"/>
                    </a:lnTo>
                    <a:lnTo>
                      <a:pt x="205" y="1"/>
                    </a:lnTo>
                    <a:lnTo>
                      <a:pt x="204" y="3"/>
                    </a:lnTo>
                    <a:lnTo>
                      <a:pt x="20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1" name="Freeform 217"/>
              <p:cNvSpPr/>
              <p:nvPr/>
            </p:nvSpPr>
            <p:spPr bwMode="auto">
              <a:xfrm>
                <a:off x="3478214" y="4660901"/>
                <a:ext cx="66675" cy="88900"/>
              </a:xfrm>
              <a:custGeom>
                <a:cxnLst>
                  <a:cxn ang="0">
                    <a:pos x="158" y="3"/>
                  </a:cxn>
                  <a:cxn ang="0">
                    <a:pos x="158" y="3"/>
                  </a:cxn>
                  <a:cxn ang="0">
                    <a:pos x="136" y="27"/>
                  </a:cxn>
                  <a:cxn ang="0">
                    <a:pos x="115" y="53"/>
                  </a:cxn>
                  <a:cxn ang="0">
                    <a:pos x="94" y="79"/>
                  </a:cxn>
                  <a:cxn ang="0">
                    <a:pos x="74" y="106"/>
                  </a:cxn>
                  <a:cxn ang="0">
                    <a:pos x="38" y="161"/>
                  </a:cxn>
                  <a:cxn ang="0">
                    <a:pos x="1" y="218"/>
                  </a:cxn>
                  <a:cxn ang="0">
                    <a:pos x="1" y="218"/>
                  </a:cxn>
                  <a:cxn ang="0">
                    <a:pos x="0" y="219"/>
                  </a:cxn>
                  <a:cxn ang="0">
                    <a:pos x="1" y="221"/>
                  </a:cxn>
                  <a:cxn ang="0">
                    <a:pos x="1" y="223"/>
                  </a:cxn>
                  <a:cxn ang="0">
                    <a:pos x="4" y="224"/>
                  </a:cxn>
                  <a:cxn ang="0">
                    <a:pos x="8" y="225"/>
                  </a:cxn>
                  <a:cxn ang="0">
                    <a:pos x="9" y="224"/>
                  </a:cxn>
                  <a:cxn ang="0">
                    <a:pos x="12" y="223"/>
                  </a:cxn>
                  <a:cxn ang="0">
                    <a:pos x="12" y="223"/>
                  </a:cxn>
                  <a:cxn ang="0">
                    <a:pos x="47" y="168"/>
                  </a:cxn>
                  <a:cxn ang="0">
                    <a:pos x="84" y="113"/>
                  </a:cxn>
                  <a:cxn ang="0">
                    <a:pos x="103" y="87"/>
                  </a:cxn>
                  <a:cxn ang="0">
                    <a:pos x="123" y="61"/>
                  </a:cxn>
                  <a:cxn ang="0">
                    <a:pos x="144" y="34"/>
                  </a:cxn>
                  <a:cxn ang="0">
                    <a:pos x="166" y="11"/>
                  </a:cxn>
                  <a:cxn ang="0">
                    <a:pos x="166" y="11"/>
                  </a:cxn>
                  <a:cxn ang="0">
                    <a:pos x="167" y="8"/>
                  </a:cxn>
                  <a:cxn ang="0">
                    <a:pos x="167" y="7"/>
                  </a:cxn>
                  <a:cxn ang="0">
                    <a:pos x="166" y="3"/>
                  </a:cxn>
                  <a:cxn ang="0">
                    <a:pos x="162" y="0"/>
                  </a:cxn>
                  <a:cxn ang="0">
                    <a:pos x="161" y="2"/>
                  </a:cxn>
                  <a:cxn ang="0">
                    <a:pos x="158" y="3"/>
                  </a:cxn>
                  <a:cxn ang="0">
                    <a:pos x="158" y="3"/>
                  </a:cxn>
                </a:cxnLst>
                <a:rect l="0" t="0" r="r" b="b"/>
                <a:pathLst>
                  <a:path w="167" h="225">
                    <a:moveTo>
                      <a:pt x="158" y="3"/>
                    </a:moveTo>
                    <a:lnTo>
                      <a:pt x="158" y="3"/>
                    </a:lnTo>
                    <a:lnTo>
                      <a:pt x="136" y="27"/>
                    </a:lnTo>
                    <a:lnTo>
                      <a:pt x="115" y="53"/>
                    </a:lnTo>
                    <a:lnTo>
                      <a:pt x="94" y="79"/>
                    </a:lnTo>
                    <a:lnTo>
                      <a:pt x="74" y="106"/>
                    </a:lnTo>
                    <a:lnTo>
                      <a:pt x="38" y="161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1" y="221"/>
                    </a:lnTo>
                    <a:lnTo>
                      <a:pt x="1" y="223"/>
                    </a:lnTo>
                    <a:lnTo>
                      <a:pt x="4" y="224"/>
                    </a:lnTo>
                    <a:lnTo>
                      <a:pt x="8" y="225"/>
                    </a:lnTo>
                    <a:lnTo>
                      <a:pt x="9" y="224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47" y="168"/>
                    </a:lnTo>
                    <a:lnTo>
                      <a:pt x="84" y="113"/>
                    </a:lnTo>
                    <a:lnTo>
                      <a:pt x="103" y="87"/>
                    </a:lnTo>
                    <a:lnTo>
                      <a:pt x="123" y="61"/>
                    </a:lnTo>
                    <a:lnTo>
                      <a:pt x="144" y="34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7" y="8"/>
                    </a:lnTo>
                    <a:lnTo>
                      <a:pt x="167" y="7"/>
                    </a:lnTo>
                    <a:lnTo>
                      <a:pt x="166" y="3"/>
                    </a:lnTo>
                    <a:lnTo>
                      <a:pt x="162" y="0"/>
                    </a:lnTo>
                    <a:lnTo>
                      <a:pt x="161" y="2"/>
                    </a:lnTo>
                    <a:lnTo>
                      <a:pt x="158" y="3"/>
                    </a:lnTo>
                    <a:lnTo>
                      <a:pt x="15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2" name="Freeform 218"/>
              <p:cNvSpPr/>
              <p:nvPr/>
            </p:nvSpPr>
            <p:spPr bwMode="auto">
              <a:xfrm>
                <a:off x="3498851" y="4692651"/>
                <a:ext cx="47625" cy="63500"/>
              </a:xfrm>
              <a:custGeom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96" y="22"/>
                  </a:cxn>
                  <a:cxn ang="0">
                    <a:pos x="83" y="40"/>
                  </a:cxn>
                  <a:cxn ang="0">
                    <a:pos x="55" y="78"/>
                  </a:cxn>
                  <a:cxn ang="0">
                    <a:pos x="55" y="78"/>
                  </a:cxn>
                  <a:cxn ang="0">
                    <a:pos x="41" y="95"/>
                  </a:cxn>
                  <a:cxn ang="0">
                    <a:pos x="27" y="113"/>
                  </a:cxn>
                  <a:cxn ang="0">
                    <a:pos x="12" y="130"/>
                  </a:cxn>
                  <a:cxn ang="0">
                    <a:pos x="7" y="141"/>
                  </a:cxn>
                  <a:cxn ang="0">
                    <a:pos x="2" y="150"/>
                  </a:cxn>
                  <a:cxn ang="0">
                    <a:pos x="2" y="150"/>
                  </a:cxn>
                  <a:cxn ang="0">
                    <a:pos x="0" y="153"/>
                  </a:cxn>
                  <a:cxn ang="0">
                    <a:pos x="2" y="155"/>
                  </a:cxn>
                  <a:cxn ang="0">
                    <a:pos x="4" y="158"/>
                  </a:cxn>
                  <a:cxn ang="0">
                    <a:pos x="6" y="159"/>
                  </a:cxn>
                  <a:cxn ang="0">
                    <a:pos x="8" y="159"/>
                  </a:cxn>
                  <a:cxn ang="0">
                    <a:pos x="10" y="158"/>
                  </a:cxn>
                  <a:cxn ang="0">
                    <a:pos x="11" y="156"/>
                  </a:cxn>
                  <a:cxn ang="0">
                    <a:pos x="11" y="156"/>
                  </a:cxn>
                  <a:cxn ang="0">
                    <a:pos x="16" y="147"/>
                  </a:cxn>
                  <a:cxn ang="0">
                    <a:pos x="21" y="139"/>
                  </a:cxn>
                  <a:cxn ang="0">
                    <a:pos x="33" y="122"/>
                  </a:cxn>
                  <a:cxn ang="0">
                    <a:pos x="46" y="107"/>
                  </a:cxn>
                  <a:cxn ang="0">
                    <a:pos x="59" y="91"/>
                  </a:cxn>
                  <a:cxn ang="0">
                    <a:pos x="59" y="91"/>
                  </a:cxn>
                  <a:cxn ang="0">
                    <a:pos x="89" y="51"/>
                  </a:cxn>
                  <a:cxn ang="0">
                    <a:pos x="104" y="30"/>
                  </a:cxn>
                  <a:cxn ang="0">
                    <a:pos x="118" y="7"/>
                  </a:cxn>
                  <a:cxn ang="0">
                    <a:pos x="118" y="7"/>
                  </a:cxn>
                  <a:cxn ang="0">
                    <a:pos x="118" y="5"/>
                  </a:cxn>
                  <a:cxn ang="0">
                    <a:pos x="118" y="3"/>
                  </a:cxn>
                  <a:cxn ang="0">
                    <a:pos x="116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8" y="2"/>
                  </a:cxn>
                </a:cxnLst>
                <a:rect l="0" t="0" r="r" b="b"/>
                <a:pathLst>
                  <a:path w="118" h="159">
                    <a:moveTo>
                      <a:pt x="108" y="2"/>
                    </a:moveTo>
                    <a:lnTo>
                      <a:pt x="108" y="2"/>
                    </a:lnTo>
                    <a:lnTo>
                      <a:pt x="96" y="22"/>
                    </a:lnTo>
                    <a:lnTo>
                      <a:pt x="83" y="40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41" y="95"/>
                    </a:lnTo>
                    <a:lnTo>
                      <a:pt x="27" y="113"/>
                    </a:lnTo>
                    <a:lnTo>
                      <a:pt x="12" y="130"/>
                    </a:lnTo>
                    <a:lnTo>
                      <a:pt x="7" y="14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0" y="153"/>
                    </a:lnTo>
                    <a:lnTo>
                      <a:pt x="2" y="155"/>
                    </a:lnTo>
                    <a:lnTo>
                      <a:pt x="4" y="158"/>
                    </a:lnTo>
                    <a:lnTo>
                      <a:pt x="6" y="159"/>
                    </a:lnTo>
                    <a:lnTo>
                      <a:pt x="8" y="159"/>
                    </a:lnTo>
                    <a:lnTo>
                      <a:pt x="10" y="158"/>
                    </a:lnTo>
                    <a:lnTo>
                      <a:pt x="11" y="156"/>
                    </a:lnTo>
                    <a:lnTo>
                      <a:pt x="11" y="156"/>
                    </a:lnTo>
                    <a:lnTo>
                      <a:pt x="16" y="147"/>
                    </a:lnTo>
                    <a:lnTo>
                      <a:pt x="21" y="139"/>
                    </a:lnTo>
                    <a:lnTo>
                      <a:pt x="33" y="122"/>
                    </a:lnTo>
                    <a:lnTo>
                      <a:pt x="46" y="107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89" y="51"/>
                    </a:lnTo>
                    <a:lnTo>
                      <a:pt x="104" y="30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5"/>
                    </a:lnTo>
                    <a:lnTo>
                      <a:pt x="118" y="3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3" name="Freeform 219"/>
              <p:cNvSpPr/>
              <p:nvPr/>
            </p:nvSpPr>
            <p:spPr bwMode="auto">
              <a:xfrm>
                <a:off x="3262314" y="4518026"/>
                <a:ext cx="4763" cy="26988"/>
              </a:xfrm>
              <a:custGeom>
                <a:cxnLst>
                  <a:cxn ang="0">
                    <a:pos x="0" y="6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2" y="67"/>
                  </a:cxn>
                  <a:cxn ang="0">
                    <a:pos x="6" y="68"/>
                  </a:cxn>
                  <a:cxn ang="0">
                    <a:pos x="10" y="67"/>
                  </a:cxn>
                  <a:cxn ang="0">
                    <a:pos x="11" y="66"/>
                  </a:cxn>
                  <a:cxn ang="0">
                    <a:pos x="11" y="63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1" h="68">
                    <a:moveTo>
                      <a:pt x="0" y="6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2" y="67"/>
                    </a:lnTo>
                    <a:lnTo>
                      <a:pt x="6" y="68"/>
                    </a:lnTo>
                    <a:lnTo>
                      <a:pt x="10" y="67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4" name="Freeform 220"/>
              <p:cNvSpPr/>
              <p:nvPr/>
            </p:nvSpPr>
            <p:spPr bwMode="auto">
              <a:xfrm>
                <a:off x="3303589" y="4541838"/>
                <a:ext cx="7938" cy="22225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9" y="17"/>
                  </a:cxn>
                  <a:cxn ang="0">
                    <a:pos x="5" y="27"/>
                  </a:cxn>
                  <a:cxn ang="0">
                    <a:pos x="1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5" y="56"/>
                  </a:cxn>
                  <a:cxn ang="0">
                    <a:pos x="9" y="55"/>
                  </a:cxn>
                  <a:cxn ang="0">
                    <a:pos x="10" y="54"/>
                  </a:cxn>
                  <a:cxn ang="0">
                    <a:pos x="12" y="51"/>
                  </a:cxn>
                  <a:cxn ang="0">
                    <a:pos x="12" y="51"/>
                  </a:cxn>
                  <a:cxn ang="0">
                    <a:pos x="13" y="39"/>
                  </a:cxn>
                  <a:cxn ang="0">
                    <a:pos x="17" y="27"/>
                  </a:cxn>
                  <a:cxn ang="0">
                    <a:pos x="21" y="17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2" h="56">
                    <a:moveTo>
                      <a:pt x="12" y="5"/>
                    </a:moveTo>
                    <a:lnTo>
                      <a:pt x="12" y="5"/>
                    </a:lnTo>
                    <a:lnTo>
                      <a:pt x="9" y="17"/>
                    </a:lnTo>
                    <a:lnTo>
                      <a:pt x="5" y="27"/>
                    </a:lnTo>
                    <a:lnTo>
                      <a:pt x="1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5" y="56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3" y="39"/>
                    </a:lnTo>
                    <a:lnTo>
                      <a:pt x="17" y="27"/>
                    </a:lnTo>
                    <a:lnTo>
                      <a:pt x="21" y="1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5" name="Freeform 221"/>
              <p:cNvSpPr/>
              <p:nvPr/>
            </p:nvSpPr>
            <p:spPr bwMode="auto">
              <a:xfrm>
                <a:off x="3335339" y="4573588"/>
                <a:ext cx="12700" cy="34925"/>
              </a:xfrm>
              <a:custGeom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22" y="15"/>
                  </a:cxn>
                  <a:cxn ang="0">
                    <a:pos x="21" y="25"/>
                  </a:cxn>
                  <a:cxn ang="0">
                    <a:pos x="16" y="44"/>
                  </a:cxn>
                  <a:cxn ang="0">
                    <a:pos x="9" y="64"/>
                  </a:cxn>
                  <a:cxn ang="0">
                    <a:pos x="1" y="82"/>
                  </a:cxn>
                  <a:cxn ang="0">
                    <a:pos x="1" y="82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4" y="90"/>
                  </a:cxn>
                  <a:cxn ang="0">
                    <a:pos x="5" y="90"/>
                  </a:cxn>
                  <a:cxn ang="0">
                    <a:pos x="8" y="90"/>
                  </a:cxn>
                  <a:cxn ang="0">
                    <a:pos x="9" y="90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9" y="68"/>
                  </a:cxn>
                  <a:cxn ang="0">
                    <a:pos x="27" y="48"/>
                  </a:cxn>
                  <a:cxn ang="0">
                    <a:pos x="33" y="26"/>
                  </a:cxn>
                  <a:cxn ang="0">
                    <a:pos x="34" y="15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34" h="90">
                    <a:moveTo>
                      <a:pt x="23" y="5"/>
                    </a:moveTo>
                    <a:lnTo>
                      <a:pt x="23" y="5"/>
                    </a:lnTo>
                    <a:lnTo>
                      <a:pt x="22" y="15"/>
                    </a:lnTo>
                    <a:lnTo>
                      <a:pt x="21" y="25"/>
                    </a:lnTo>
                    <a:lnTo>
                      <a:pt x="16" y="44"/>
                    </a:lnTo>
                    <a:lnTo>
                      <a:pt x="9" y="64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4" y="90"/>
                    </a:lnTo>
                    <a:lnTo>
                      <a:pt x="5" y="90"/>
                    </a:lnTo>
                    <a:lnTo>
                      <a:pt x="8" y="90"/>
                    </a:lnTo>
                    <a:lnTo>
                      <a:pt x="9" y="90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9" y="68"/>
                    </a:lnTo>
                    <a:lnTo>
                      <a:pt x="27" y="48"/>
                    </a:lnTo>
                    <a:lnTo>
                      <a:pt x="33" y="26"/>
                    </a:lnTo>
                    <a:lnTo>
                      <a:pt x="34" y="1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6" name="Freeform 222"/>
              <p:cNvSpPr/>
              <p:nvPr/>
            </p:nvSpPr>
            <p:spPr bwMode="auto">
              <a:xfrm>
                <a:off x="3271839" y="4672013"/>
                <a:ext cx="12700" cy="26988"/>
              </a:xfrm>
              <a:custGeom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1" y="13"/>
                  </a:cxn>
                  <a:cxn ang="0">
                    <a:pos x="19" y="19"/>
                  </a:cxn>
                  <a:cxn ang="0">
                    <a:pos x="12" y="34"/>
                  </a:cxn>
                  <a:cxn ang="0">
                    <a:pos x="4" y="47"/>
                  </a:cxn>
                  <a:cxn ang="0">
                    <a:pos x="2" y="55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2" y="67"/>
                  </a:cxn>
                  <a:cxn ang="0">
                    <a:pos x="5" y="68"/>
                  </a:cxn>
                  <a:cxn ang="0">
                    <a:pos x="9" y="67"/>
                  </a:cxn>
                  <a:cxn ang="0">
                    <a:pos x="11" y="65"/>
                  </a:cxn>
                  <a:cxn ang="0">
                    <a:pos x="12" y="63"/>
                  </a:cxn>
                  <a:cxn ang="0">
                    <a:pos x="12" y="63"/>
                  </a:cxn>
                  <a:cxn ang="0">
                    <a:pos x="13" y="55"/>
                  </a:cxn>
                  <a:cxn ang="0">
                    <a:pos x="16" y="47"/>
                  </a:cxn>
                  <a:cxn ang="0">
                    <a:pos x="22" y="34"/>
                  </a:cxn>
                  <a:cxn ang="0">
                    <a:pos x="30" y="21"/>
                  </a:cxn>
                  <a:cxn ang="0">
                    <a:pos x="33" y="1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4" y="2"/>
                  </a:cxn>
                  <a:cxn ang="0">
                    <a:pos x="22" y="5"/>
                  </a:cxn>
                  <a:cxn ang="0">
                    <a:pos x="22" y="5"/>
                  </a:cxn>
                </a:cxnLst>
                <a:rect l="0" t="0" r="r" b="b"/>
                <a:pathLst>
                  <a:path w="34" h="68">
                    <a:moveTo>
                      <a:pt x="22" y="5"/>
                    </a:moveTo>
                    <a:lnTo>
                      <a:pt x="22" y="5"/>
                    </a:lnTo>
                    <a:lnTo>
                      <a:pt x="21" y="13"/>
                    </a:lnTo>
                    <a:lnTo>
                      <a:pt x="19" y="19"/>
                    </a:lnTo>
                    <a:lnTo>
                      <a:pt x="12" y="34"/>
                    </a:lnTo>
                    <a:lnTo>
                      <a:pt x="4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5" y="68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3" y="55"/>
                    </a:lnTo>
                    <a:lnTo>
                      <a:pt x="16" y="47"/>
                    </a:lnTo>
                    <a:lnTo>
                      <a:pt x="22" y="34"/>
                    </a:lnTo>
                    <a:lnTo>
                      <a:pt x="30" y="21"/>
                    </a:lnTo>
                    <a:lnTo>
                      <a:pt x="33" y="1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7" name="Freeform 223"/>
              <p:cNvSpPr/>
              <p:nvPr/>
            </p:nvSpPr>
            <p:spPr bwMode="auto">
              <a:xfrm>
                <a:off x="3316289" y="4681538"/>
                <a:ext cx="9525" cy="26988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9" y="21"/>
                  </a:cxn>
                  <a:cxn ang="0">
                    <a:pos x="7" y="34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1" y="67"/>
                  </a:cxn>
                  <a:cxn ang="0">
                    <a:pos x="5" y="68"/>
                  </a:cxn>
                  <a:cxn ang="0">
                    <a:pos x="9" y="67"/>
                  </a:cxn>
                  <a:cxn ang="0">
                    <a:pos x="11" y="65"/>
                  </a:cxn>
                  <a:cxn ang="0">
                    <a:pos x="12" y="63"/>
                  </a:cxn>
                  <a:cxn ang="0">
                    <a:pos x="12" y="63"/>
                  </a:cxn>
                  <a:cxn ang="0">
                    <a:pos x="13" y="48"/>
                  </a:cxn>
                  <a:cxn ang="0">
                    <a:pos x="17" y="34"/>
                  </a:cxn>
                  <a:cxn ang="0">
                    <a:pos x="21" y="21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2" y="4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2" y="4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4" h="68">
                    <a:moveTo>
                      <a:pt x="12" y="5"/>
                    </a:moveTo>
                    <a:lnTo>
                      <a:pt x="12" y="5"/>
                    </a:lnTo>
                    <a:lnTo>
                      <a:pt x="9" y="21"/>
                    </a:lnTo>
                    <a:lnTo>
                      <a:pt x="7" y="34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" y="67"/>
                    </a:lnTo>
                    <a:lnTo>
                      <a:pt x="5" y="68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3" y="48"/>
                    </a:lnTo>
                    <a:lnTo>
                      <a:pt x="17" y="34"/>
                    </a:lnTo>
                    <a:lnTo>
                      <a:pt x="21" y="21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8" name="Freeform 224"/>
              <p:cNvSpPr/>
              <p:nvPr/>
            </p:nvSpPr>
            <p:spPr bwMode="auto">
              <a:xfrm>
                <a:off x="3652839" y="4573588"/>
                <a:ext cx="22225" cy="31750"/>
              </a:xfrm>
              <a:custGeom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41" y="2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22" y="17"/>
                  </a:cxn>
                  <a:cxn ang="0">
                    <a:pos x="14" y="27"/>
                  </a:cxn>
                  <a:cxn ang="0">
                    <a:pos x="9" y="39"/>
                  </a:cxn>
                  <a:cxn ang="0">
                    <a:pos x="4" y="51"/>
                  </a:cxn>
                  <a:cxn ang="0">
                    <a:pos x="1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5" y="80"/>
                  </a:cxn>
                  <a:cxn ang="0">
                    <a:pos x="9" y="78"/>
                  </a:cxn>
                  <a:cxn ang="0">
                    <a:pos x="11" y="76"/>
                  </a:cxn>
                  <a:cxn ang="0">
                    <a:pos x="12" y="73"/>
                  </a:cxn>
                  <a:cxn ang="0">
                    <a:pos x="12" y="73"/>
                  </a:cxn>
                  <a:cxn ang="0">
                    <a:pos x="13" y="65"/>
                  </a:cxn>
                  <a:cxn ang="0">
                    <a:pos x="14" y="56"/>
                  </a:cxn>
                  <a:cxn ang="0">
                    <a:pos x="18" y="46"/>
                  </a:cxn>
                  <a:cxn ang="0">
                    <a:pos x="22" y="35"/>
                  </a:cxn>
                  <a:cxn ang="0">
                    <a:pos x="29" y="26"/>
                  </a:cxn>
                  <a:cxn ang="0">
                    <a:pos x="35" y="18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51" y="10"/>
                  </a:cxn>
                  <a:cxn ang="0">
                    <a:pos x="54" y="10"/>
                  </a:cxn>
                  <a:cxn ang="0">
                    <a:pos x="56" y="9"/>
                  </a:cxn>
                  <a:cxn ang="0">
                    <a:pos x="58" y="5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7" h="80">
                    <a:moveTo>
                      <a:pt x="51" y="0"/>
                    </a:moveTo>
                    <a:lnTo>
                      <a:pt x="51" y="0"/>
                    </a:lnTo>
                    <a:lnTo>
                      <a:pt x="46" y="0"/>
                    </a:lnTo>
                    <a:lnTo>
                      <a:pt x="41" y="2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2" y="17"/>
                    </a:lnTo>
                    <a:lnTo>
                      <a:pt x="14" y="27"/>
                    </a:lnTo>
                    <a:lnTo>
                      <a:pt x="9" y="39"/>
                    </a:lnTo>
                    <a:lnTo>
                      <a:pt x="4" y="51"/>
                    </a:lnTo>
                    <a:lnTo>
                      <a:pt x="1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5" y="80"/>
                    </a:lnTo>
                    <a:lnTo>
                      <a:pt x="9" y="78"/>
                    </a:lnTo>
                    <a:lnTo>
                      <a:pt x="11" y="76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65"/>
                    </a:lnTo>
                    <a:lnTo>
                      <a:pt x="14" y="56"/>
                    </a:lnTo>
                    <a:lnTo>
                      <a:pt x="18" y="46"/>
                    </a:lnTo>
                    <a:lnTo>
                      <a:pt x="22" y="35"/>
                    </a:lnTo>
                    <a:lnTo>
                      <a:pt x="29" y="26"/>
                    </a:lnTo>
                    <a:lnTo>
                      <a:pt x="35" y="18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6" y="9"/>
                    </a:lnTo>
                    <a:lnTo>
                      <a:pt x="58" y="5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9" name="Freeform 225"/>
              <p:cNvSpPr/>
              <p:nvPr/>
            </p:nvSpPr>
            <p:spPr bwMode="auto">
              <a:xfrm>
                <a:off x="3702051" y="4581526"/>
                <a:ext cx="9525" cy="26988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20"/>
                  </a:cxn>
                  <a:cxn ang="0">
                    <a:pos x="6" y="34"/>
                  </a:cxn>
                  <a:cxn ang="0">
                    <a:pos x="2" y="48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1" y="67"/>
                  </a:cxn>
                  <a:cxn ang="0">
                    <a:pos x="5" y="68"/>
                  </a:cxn>
                  <a:cxn ang="0">
                    <a:pos x="9" y="67"/>
                  </a:cxn>
                  <a:cxn ang="0">
                    <a:pos x="10" y="65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3" y="48"/>
                  </a:cxn>
                  <a:cxn ang="0">
                    <a:pos x="17" y="34"/>
                  </a:cxn>
                  <a:cxn ang="0">
                    <a:pos x="21" y="20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4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23" h="68">
                    <a:moveTo>
                      <a:pt x="11" y="5"/>
                    </a:moveTo>
                    <a:lnTo>
                      <a:pt x="11" y="5"/>
                    </a:lnTo>
                    <a:lnTo>
                      <a:pt x="9" y="20"/>
                    </a:lnTo>
                    <a:lnTo>
                      <a:pt x="6" y="34"/>
                    </a:lnTo>
                    <a:lnTo>
                      <a:pt x="2" y="4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" y="67"/>
                    </a:lnTo>
                    <a:lnTo>
                      <a:pt x="5" y="68"/>
                    </a:lnTo>
                    <a:lnTo>
                      <a:pt x="9" y="67"/>
                    </a:lnTo>
                    <a:lnTo>
                      <a:pt x="10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48"/>
                    </a:lnTo>
                    <a:lnTo>
                      <a:pt x="17" y="34"/>
                    </a:lnTo>
                    <a:lnTo>
                      <a:pt x="21" y="2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0" name="Freeform 226"/>
              <p:cNvSpPr/>
              <p:nvPr/>
            </p:nvSpPr>
            <p:spPr bwMode="auto">
              <a:xfrm>
                <a:off x="3733801" y="4586288"/>
                <a:ext cx="22225" cy="31750"/>
              </a:xfrm>
              <a:custGeom>
                <a:cxnLst>
                  <a:cxn ang="0">
                    <a:pos x="48" y="1"/>
                  </a:cxn>
                  <a:cxn ang="0">
                    <a:pos x="48" y="1"/>
                  </a:cxn>
                  <a:cxn ang="0">
                    <a:pos x="41" y="9"/>
                  </a:cxn>
                  <a:cxn ang="0">
                    <a:pos x="36" y="18"/>
                  </a:cxn>
                  <a:cxn ang="0">
                    <a:pos x="27" y="36"/>
                  </a:cxn>
                  <a:cxn ang="0">
                    <a:pos x="27" y="36"/>
                  </a:cxn>
                  <a:cxn ang="0">
                    <a:pos x="23" y="46"/>
                  </a:cxn>
                  <a:cxn ang="0">
                    <a:pos x="17" y="55"/>
                  </a:cxn>
                  <a:cxn ang="0">
                    <a:pos x="12" y="63"/>
                  </a:cxn>
                  <a:cxn ang="0">
                    <a:pos x="8" y="66"/>
                  </a:cxn>
                  <a:cxn ang="0">
                    <a:pos x="3" y="69"/>
                  </a:cxn>
                  <a:cxn ang="0">
                    <a:pos x="3" y="69"/>
                  </a:cxn>
                  <a:cxn ang="0">
                    <a:pos x="2" y="70"/>
                  </a:cxn>
                  <a:cxn ang="0">
                    <a:pos x="0" y="73"/>
                  </a:cxn>
                  <a:cxn ang="0">
                    <a:pos x="2" y="77"/>
                  </a:cxn>
                  <a:cxn ang="0">
                    <a:pos x="4" y="80"/>
                  </a:cxn>
                  <a:cxn ang="0">
                    <a:pos x="7" y="80"/>
                  </a:cxn>
                  <a:cxn ang="0">
                    <a:pos x="10" y="78"/>
                  </a:cxn>
                  <a:cxn ang="0">
                    <a:pos x="10" y="78"/>
                  </a:cxn>
                  <a:cxn ang="0">
                    <a:pos x="17" y="73"/>
                  </a:cxn>
                  <a:cxn ang="0">
                    <a:pos x="25" y="65"/>
                  </a:cxn>
                  <a:cxn ang="0">
                    <a:pos x="31" y="56"/>
                  </a:cxn>
                  <a:cxn ang="0">
                    <a:pos x="36" y="47"/>
                  </a:cxn>
                  <a:cxn ang="0">
                    <a:pos x="45" y="27"/>
                  </a:cxn>
                  <a:cxn ang="0">
                    <a:pos x="50" y="18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8" y="8"/>
                  </a:cxn>
                  <a:cxn ang="0">
                    <a:pos x="58" y="5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48" y="1"/>
                  </a:cxn>
                  <a:cxn ang="0">
                    <a:pos x="48" y="1"/>
                  </a:cxn>
                </a:cxnLst>
                <a:rect l="0" t="0" r="r" b="b"/>
                <a:pathLst>
                  <a:path w="57" h="80">
                    <a:moveTo>
                      <a:pt x="48" y="1"/>
                    </a:moveTo>
                    <a:lnTo>
                      <a:pt x="48" y="1"/>
                    </a:lnTo>
                    <a:lnTo>
                      <a:pt x="41" y="9"/>
                    </a:lnTo>
                    <a:lnTo>
                      <a:pt x="36" y="1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46"/>
                    </a:lnTo>
                    <a:lnTo>
                      <a:pt x="17" y="55"/>
                    </a:lnTo>
                    <a:lnTo>
                      <a:pt x="12" y="63"/>
                    </a:lnTo>
                    <a:lnTo>
                      <a:pt x="8" y="66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2" y="70"/>
                    </a:lnTo>
                    <a:lnTo>
                      <a:pt x="0" y="73"/>
                    </a:lnTo>
                    <a:lnTo>
                      <a:pt x="2" y="77"/>
                    </a:lnTo>
                    <a:lnTo>
                      <a:pt x="4" y="80"/>
                    </a:lnTo>
                    <a:lnTo>
                      <a:pt x="7" y="80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7" y="73"/>
                    </a:lnTo>
                    <a:lnTo>
                      <a:pt x="25" y="65"/>
                    </a:lnTo>
                    <a:lnTo>
                      <a:pt x="31" y="56"/>
                    </a:lnTo>
                    <a:lnTo>
                      <a:pt x="36" y="47"/>
                    </a:lnTo>
                    <a:lnTo>
                      <a:pt x="45" y="27"/>
                    </a:lnTo>
                    <a:lnTo>
                      <a:pt x="50" y="1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1" name="Freeform 227"/>
              <p:cNvSpPr/>
              <p:nvPr/>
            </p:nvSpPr>
            <p:spPr bwMode="auto">
              <a:xfrm>
                <a:off x="3621089" y="4672013"/>
                <a:ext cx="12700" cy="26988"/>
              </a:xfrm>
              <a:custGeom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16" y="17"/>
                  </a:cxn>
                  <a:cxn ang="0">
                    <a:pos x="8" y="31"/>
                  </a:cxn>
                  <a:cxn ang="0">
                    <a:pos x="3" y="46"/>
                  </a:cxn>
                  <a:cxn ang="0">
                    <a:pos x="2" y="5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2" y="67"/>
                  </a:cxn>
                  <a:cxn ang="0">
                    <a:pos x="6" y="68"/>
                  </a:cxn>
                  <a:cxn ang="0">
                    <a:pos x="9" y="67"/>
                  </a:cxn>
                  <a:cxn ang="0">
                    <a:pos x="11" y="65"/>
                  </a:cxn>
                  <a:cxn ang="0">
                    <a:pos x="12" y="63"/>
                  </a:cxn>
                  <a:cxn ang="0">
                    <a:pos x="12" y="63"/>
                  </a:cxn>
                  <a:cxn ang="0">
                    <a:pos x="12" y="55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4" h="68">
                    <a:moveTo>
                      <a:pt x="24" y="2"/>
                    </a:moveTo>
                    <a:lnTo>
                      <a:pt x="24" y="2"/>
                    </a:lnTo>
                    <a:lnTo>
                      <a:pt x="16" y="17"/>
                    </a:lnTo>
                    <a:lnTo>
                      <a:pt x="8" y="31"/>
                    </a:lnTo>
                    <a:lnTo>
                      <a:pt x="3" y="46"/>
                    </a:lnTo>
                    <a:lnTo>
                      <a:pt x="2" y="5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6" y="68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55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2" name="Freeform 228"/>
              <p:cNvSpPr/>
              <p:nvPr/>
            </p:nvSpPr>
            <p:spPr bwMode="auto">
              <a:xfrm>
                <a:off x="3648076" y="4676776"/>
                <a:ext cx="17463" cy="14288"/>
              </a:xfrm>
              <a:custGeom>
                <a:cxnLst>
                  <a:cxn ang="0">
                    <a:pos x="37" y="3"/>
                  </a:cxn>
                  <a:cxn ang="0">
                    <a:pos x="37" y="3"/>
                  </a:cxn>
                  <a:cxn ang="0">
                    <a:pos x="29" y="8"/>
                  </a:cxn>
                  <a:cxn ang="0">
                    <a:pos x="20" y="13"/>
                  </a:cxn>
                  <a:cxn ang="0">
                    <a:pos x="11" y="19"/>
                  </a:cxn>
                  <a:cxn ang="0">
                    <a:pos x="3" y="25"/>
                  </a:cxn>
                  <a:cxn ang="0">
                    <a:pos x="3" y="25"/>
                  </a:cxn>
                  <a:cxn ang="0">
                    <a:pos x="2" y="28"/>
                  </a:cxn>
                  <a:cxn ang="0">
                    <a:pos x="0" y="29"/>
                  </a:cxn>
                  <a:cxn ang="0">
                    <a:pos x="3" y="33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11" y="33"/>
                  </a:cxn>
                  <a:cxn ang="0">
                    <a:pos x="11" y="33"/>
                  </a:cxn>
                  <a:cxn ang="0">
                    <a:pos x="19" y="28"/>
                  </a:cxn>
                  <a:cxn ang="0">
                    <a:pos x="28" y="23"/>
                  </a:cxn>
                  <a:cxn ang="0">
                    <a:pos x="37" y="17"/>
                  </a:cxn>
                  <a:cxn ang="0">
                    <a:pos x="45" y="11"/>
                  </a:cxn>
                  <a:cxn ang="0">
                    <a:pos x="45" y="11"/>
                  </a:cxn>
                  <a:cxn ang="0">
                    <a:pos x="46" y="8"/>
                  </a:cxn>
                  <a:cxn ang="0">
                    <a:pos x="46" y="7"/>
                  </a:cxn>
                  <a:cxn ang="0">
                    <a:pos x="45" y="3"/>
                  </a:cxn>
                  <a:cxn ang="0">
                    <a:pos x="41" y="0"/>
                  </a:cxn>
                  <a:cxn ang="0">
                    <a:pos x="38" y="2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46" h="36">
                    <a:moveTo>
                      <a:pt x="37" y="3"/>
                    </a:moveTo>
                    <a:lnTo>
                      <a:pt x="37" y="3"/>
                    </a:lnTo>
                    <a:lnTo>
                      <a:pt x="29" y="8"/>
                    </a:lnTo>
                    <a:lnTo>
                      <a:pt x="20" y="13"/>
                    </a:lnTo>
                    <a:lnTo>
                      <a:pt x="11" y="19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3" y="33"/>
                    </a:lnTo>
                    <a:lnTo>
                      <a:pt x="7" y="36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9" y="28"/>
                    </a:lnTo>
                    <a:lnTo>
                      <a:pt x="28" y="23"/>
                    </a:lnTo>
                    <a:lnTo>
                      <a:pt x="37" y="17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38" y="2"/>
                    </a:lnTo>
                    <a:lnTo>
                      <a:pt x="37" y="3"/>
                    </a:lnTo>
                    <a:lnTo>
                      <a:pt x="3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3" name="Freeform 229"/>
              <p:cNvSpPr/>
              <p:nvPr/>
            </p:nvSpPr>
            <p:spPr bwMode="auto">
              <a:xfrm>
                <a:off x="3570289" y="4419601"/>
                <a:ext cx="9525" cy="31750"/>
              </a:xfrm>
              <a:custGeom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23"/>
                  </a:cxn>
                  <a:cxn ang="0">
                    <a:pos x="5" y="40"/>
                  </a:cxn>
                  <a:cxn ang="0">
                    <a:pos x="2" y="57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9"/>
                  </a:cxn>
                  <a:cxn ang="0">
                    <a:pos x="5" y="80"/>
                  </a:cxn>
                  <a:cxn ang="0">
                    <a:pos x="9" y="79"/>
                  </a:cxn>
                  <a:cxn ang="0">
                    <a:pos x="10" y="76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13" y="57"/>
                  </a:cxn>
                  <a:cxn ang="0">
                    <a:pos x="17" y="40"/>
                  </a:cxn>
                  <a:cxn ang="0">
                    <a:pos x="21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3"/>
                  </a:cxn>
                  <a:cxn ang="0">
                    <a:pos x="21" y="2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22" h="80">
                    <a:moveTo>
                      <a:pt x="11" y="6"/>
                    </a:moveTo>
                    <a:lnTo>
                      <a:pt x="11" y="6"/>
                    </a:lnTo>
                    <a:lnTo>
                      <a:pt x="9" y="23"/>
                    </a:lnTo>
                    <a:lnTo>
                      <a:pt x="5" y="40"/>
                    </a:lnTo>
                    <a:lnTo>
                      <a:pt x="2" y="5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9"/>
                    </a:lnTo>
                    <a:lnTo>
                      <a:pt x="5" y="80"/>
                    </a:lnTo>
                    <a:lnTo>
                      <a:pt x="9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3" y="57"/>
                    </a:lnTo>
                    <a:lnTo>
                      <a:pt x="17" y="40"/>
                    </a:lnTo>
                    <a:lnTo>
                      <a:pt x="21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4" name="Freeform 230"/>
              <p:cNvSpPr/>
              <p:nvPr/>
            </p:nvSpPr>
            <p:spPr bwMode="auto">
              <a:xfrm>
                <a:off x="3616326" y="4419601"/>
                <a:ext cx="12700" cy="26988"/>
              </a:xfrm>
              <a:custGeom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19" y="8"/>
                  </a:cxn>
                  <a:cxn ang="0">
                    <a:pos x="15" y="15"/>
                  </a:cxn>
                  <a:cxn ang="0">
                    <a:pos x="7" y="30"/>
                  </a:cxn>
                  <a:cxn ang="0">
                    <a:pos x="2" y="47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2" y="67"/>
                  </a:cxn>
                  <a:cxn ang="0">
                    <a:pos x="5" y="68"/>
                  </a:cxn>
                  <a:cxn ang="0">
                    <a:pos x="10" y="67"/>
                  </a:cxn>
                  <a:cxn ang="0">
                    <a:pos x="11" y="66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3" y="49"/>
                  </a:cxn>
                  <a:cxn ang="0">
                    <a:pos x="18" y="34"/>
                  </a:cxn>
                  <a:cxn ang="0">
                    <a:pos x="24" y="21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4" h="68">
                    <a:moveTo>
                      <a:pt x="24" y="2"/>
                    </a:moveTo>
                    <a:lnTo>
                      <a:pt x="24" y="2"/>
                    </a:lnTo>
                    <a:lnTo>
                      <a:pt x="19" y="8"/>
                    </a:lnTo>
                    <a:lnTo>
                      <a:pt x="15" y="15"/>
                    </a:lnTo>
                    <a:lnTo>
                      <a:pt x="7" y="30"/>
                    </a:lnTo>
                    <a:lnTo>
                      <a:pt x="2" y="4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2" y="67"/>
                    </a:lnTo>
                    <a:lnTo>
                      <a:pt x="5" y="68"/>
                    </a:lnTo>
                    <a:lnTo>
                      <a:pt x="10" y="67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49"/>
                    </a:lnTo>
                    <a:lnTo>
                      <a:pt x="18" y="34"/>
                    </a:lnTo>
                    <a:lnTo>
                      <a:pt x="24" y="2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5" name="Freeform 231"/>
              <p:cNvSpPr/>
              <p:nvPr/>
            </p:nvSpPr>
            <p:spPr bwMode="auto">
              <a:xfrm>
                <a:off x="3675064" y="4424363"/>
                <a:ext cx="12700" cy="26988"/>
              </a:xfrm>
              <a:custGeom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1" y="13"/>
                  </a:cxn>
                  <a:cxn ang="0">
                    <a:pos x="18" y="21"/>
                  </a:cxn>
                  <a:cxn ang="0">
                    <a:pos x="11" y="34"/>
                  </a:cxn>
                  <a:cxn ang="0">
                    <a:pos x="4" y="47"/>
                  </a:cxn>
                  <a:cxn ang="0">
                    <a:pos x="1" y="55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1" y="67"/>
                  </a:cxn>
                  <a:cxn ang="0">
                    <a:pos x="2" y="68"/>
                  </a:cxn>
                  <a:cxn ang="0">
                    <a:pos x="5" y="68"/>
                  </a:cxn>
                  <a:cxn ang="0">
                    <a:pos x="9" y="67"/>
                  </a:cxn>
                  <a:cxn ang="0">
                    <a:pos x="10" y="64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3" y="55"/>
                  </a:cxn>
                  <a:cxn ang="0">
                    <a:pos x="17" y="49"/>
                  </a:cxn>
                  <a:cxn ang="0">
                    <a:pos x="24" y="35"/>
                  </a:cxn>
                  <a:cxn ang="0">
                    <a:pos x="24" y="35"/>
                  </a:cxn>
                  <a:cxn ang="0">
                    <a:pos x="28" y="28"/>
                  </a:cxn>
                  <a:cxn ang="0">
                    <a:pos x="31" y="21"/>
                  </a:cxn>
                  <a:cxn ang="0">
                    <a:pos x="32" y="1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23" y="3"/>
                  </a:cxn>
                  <a:cxn ang="0">
                    <a:pos x="22" y="5"/>
                  </a:cxn>
                  <a:cxn ang="0">
                    <a:pos x="22" y="5"/>
                  </a:cxn>
                </a:cxnLst>
                <a:rect l="0" t="0" r="r" b="b"/>
                <a:pathLst>
                  <a:path w="34" h="68">
                    <a:moveTo>
                      <a:pt x="22" y="5"/>
                    </a:moveTo>
                    <a:lnTo>
                      <a:pt x="22" y="5"/>
                    </a:lnTo>
                    <a:lnTo>
                      <a:pt x="21" y="13"/>
                    </a:lnTo>
                    <a:lnTo>
                      <a:pt x="18" y="21"/>
                    </a:lnTo>
                    <a:lnTo>
                      <a:pt x="11" y="34"/>
                    </a:lnTo>
                    <a:lnTo>
                      <a:pt x="4" y="47"/>
                    </a:lnTo>
                    <a:lnTo>
                      <a:pt x="1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2" y="68"/>
                    </a:lnTo>
                    <a:lnTo>
                      <a:pt x="5" y="68"/>
                    </a:lnTo>
                    <a:lnTo>
                      <a:pt x="9" y="67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3" y="55"/>
                    </a:lnTo>
                    <a:lnTo>
                      <a:pt x="17" y="49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8" y="28"/>
                    </a:lnTo>
                    <a:lnTo>
                      <a:pt x="31" y="21"/>
                    </a:lnTo>
                    <a:lnTo>
                      <a:pt x="32" y="1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6" name="Freeform 233"/>
              <p:cNvSpPr/>
              <p:nvPr/>
            </p:nvSpPr>
            <p:spPr bwMode="auto">
              <a:xfrm>
                <a:off x="3800476" y="4470401"/>
                <a:ext cx="20638" cy="260350"/>
              </a:xfrm>
              <a:custGeom>
                <a:cxnLst>
                  <a:cxn ang="0">
                    <a:pos x="49" y="294"/>
                  </a:cxn>
                  <a:cxn ang="0">
                    <a:pos x="53" y="260"/>
                  </a:cxn>
                  <a:cxn ang="0">
                    <a:pos x="49" y="22"/>
                  </a:cxn>
                  <a:cxn ang="0">
                    <a:pos x="48" y="17"/>
                  </a:cxn>
                  <a:cxn ang="0">
                    <a:pos x="44" y="9"/>
                  </a:cxn>
                  <a:cxn ang="0">
                    <a:pos x="37" y="4"/>
                  </a:cxn>
                  <a:cxn ang="0">
                    <a:pos x="25" y="0"/>
                  </a:cxn>
                  <a:cxn ang="0">
                    <a:pos x="14" y="4"/>
                  </a:cxn>
                  <a:cxn ang="0">
                    <a:pos x="7" y="9"/>
                  </a:cxn>
                  <a:cxn ang="0">
                    <a:pos x="3" y="18"/>
                  </a:cxn>
                  <a:cxn ang="0">
                    <a:pos x="6" y="204"/>
                  </a:cxn>
                  <a:cxn ang="0">
                    <a:pos x="7" y="253"/>
                  </a:cxn>
                  <a:cxn ang="0">
                    <a:pos x="4" y="301"/>
                  </a:cxn>
                  <a:cxn ang="0">
                    <a:pos x="2" y="374"/>
                  </a:cxn>
                  <a:cxn ang="0">
                    <a:pos x="3" y="447"/>
                  </a:cxn>
                  <a:cxn ang="0">
                    <a:pos x="3" y="467"/>
                  </a:cxn>
                  <a:cxn ang="0">
                    <a:pos x="3" y="528"/>
                  </a:cxn>
                  <a:cxn ang="0">
                    <a:pos x="3" y="553"/>
                  </a:cxn>
                  <a:cxn ang="0">
                    <a:pos x="2" y="608"/>
                  </a:cxn>
                  <a:cxn ang="0">
                    <a:pos x="0" y="633"/>
                  </a:cxn>
                  <a:cxn ang="0">
                    <a:pos x="3" y="642"/>
                  </a:cxn>
                  <a:cxn ang="0">
                    <a:pos x="8" y="650"/>
                  </a:cxn>
                  <a:cxn ang="0">
                    <a:pos x="16" y="654"/>
                  </a:cxn>
                  <a:cxn ang="0">
                    <a:pos x="33" y="653"/>
                  </a:cxn>
                  <a:cxn ang="0">
                    <a:pos x="40" y="649"/>
                  </a:cxn>
                  <a:cxn ang="0">
                    <a:pos x="45" y="642"/>
                  </a:cxn>
                  <a:cxn ang="0">
                    <a:pos x="46" y="632"/>
                  </a:cxn>
                  <a:cxn ang="0">
                    <a:pos x="48" y="613"/>
                  </a:cxn>
                  <a:cxn ang="0">
                    <a:pos x="49" y="548"/>
                  </a:cxn>
                  <a:cxn ang="0">
                    <a:pos x="49" y="467"/>
                  </a:cxn>
                  <a:cxn ang="0">
                    <a:pos x="48" y="381"/>
                  </a:cxn>
                  <a:cxn ang="0">
                    <a:pos x="49" y="294"/>
                  </a:cxn>
                </a:cxnLst>
                <a:rect l="0" t="0" r="r" b="b"/>
                <a:pathLst>
                  <a:path w="52" h="655">
                    <a:moveTo>
                      <a:pt x="49" y="294"/>
                    </a:moveTo>
                    <a:lnTo>
                      <a:pt x="49" y="294"/>
                    </a:lnTo>
                    <a:lnTo>
                      <a:pt x="52" y="270"/>
                    </a:lnTo>
                    <a:lnTo>
                      <a:pt x="53" y="260"/>
                    </a:lnTo>
                    <a:lnTo>
                      <a:pt x="53" y="225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9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3" y="1"/>
                    </a:lnTo>
                    <a:lnTo>
                      <a:pt x="25" y="0"/>
                    </a:lnTo>
                    <a:lnTo>
                      <a:pt x="16" y="1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3" y="18"/>
                    </a:lnTo>
                    <a:lnTo>
                      <a:pt x="3" y="24"/>
                    </a:lnTo>
                    <a:lnTo>
                      <a:pt x="6" y="204"/>
                    </a:lnTo>
                    <a:lnTo>
                      <a:pt x="6" y="204"/>
                    </a:lnTo>
                    <a:lnTo>
                      <a:pt x="7" y="253"/>
                    </a:lnTo>
                    <a:lnTo>
                      <a:pt x="4" y="301"/>
                    </a:lnTo>
                    <a:lnTo>
                      <a:pt x="4" y="301"/>
                    </a:lnTo>
                    <a:lnTo>
                      <a:pt x="2" y="338"/>
                    </a:lnTo>
                    <a:lnTo>
                      <a:pt x="2" y="374"/>
                    </a:lnTo>
                    <a:lnTo>
                      <a:pt x="2" y="411"/>
                    </a:lnTo>
                    <a:lnTo>
                      <a:pt x="3" y="447"/>
                    </a:lnTo>
                    <a:lnTo>
                      <a:pt x="3" y="447"/>
                    </a:lnTo>
                    <a:lnTo>
                      <a:pt x="3" y="467"/>
                    </a:lnTo>
                    <a:lnTo>
                      <a:pt x="3" y="488"/>
                    </a:lnTo>
                    <a:lnTo>
                      <a:pt x="3" y="528"/>
                    </a:lnTo>
                    <a:lnTo>
                      <a:pt x="3" y="528"/>
                    </a:lnTo>
                    <a:lnTo>
                      <a:pt x="3" y="553"/>
                    </a:lnTo>
                    <a:lnTo>
                      <a:pt x="2" y="581"/>
                    </a:lnTo>
                    <a:lnTo>
                      <a:pt x="2" y="608"/>
                    </a:lnTo>
                    <a:lnTo>
                      <a:pt x="0" y="633"/>
                    </a:lnTo>
                    <a:lnTo>
                      <a:pt x="0" y="633"/>
                    </a:lnTo>
                    <a:lnTo>
                      <a:pt x="2" y="638"/>
                    </a:lnTo>
                    <a:lnTo>
                      <a:pt x="3" y="642"/>
                    </a:lnTo>
                    <a:lnTo>
                      <a:pt x="6" y="646"/>
                    </a:lnTo>
                    <a:lnTo>
                      <a:pt x="8" y="650"/>
                    </a:lnTo>
                    <a:lnTo>
                      <a:pt x="12" y="651"/>
                    </a:lnTo>
                    <a:lnTo>
                      <a:pt x="16" y="654"/>
                    </a:lnTo>
                    <a:lnTo>
                      <a:pt x="24" y="655"/>
                    </a:lnTo>
                    <a:lnTo>
                      <a:pt x="33" y="653"/>
                    </a:lnTo>
                    <a:lnTo>
                      <a:pt x="36" y="651"/>
                    </a:lnTo>
                    <a:lnTo>
                      <a:pt x="40" y="649"/>
                    </a:lnTo>
                    <a:lnTo>
                      <a:pt x="42" y="646"/>
                    </a:lnTo>
                    <a:lnTo>
                      <a:pt x="45" y="642"/>
                    </a:lnTo>
                    <a:lnTo>
                      <a:pt x="46" y="637"/>
                    </a:lnTo>
                    <a:lnTo>
                      <a:pt x="46" y="632"/>
                    </a:lnTo>
                    <a:lnTo>
                      <a:pt x="46" y="632"/>
                    </a:lnTo>
                    <a:lnTo>
                      <a:pt x="48" y="613"/>
                    </a:lnTo>
                    <a:lnTo>
                      <a:pt x="48" y="591"/>
                    </a:lnTo>
                    <a:lnTo>
                      <a:pt x="49" y="548"/>
                    </a:lnTo>
                    <a:lnTo>
                      <a:pt x="49" y="548"/>
                    </a:lnTo>
                    <a:lnTo>
                      <a:pt x="49" y="467"/>
                    </a:lnTo>
                    <a:lnTo>
                      <a:pt x="49" y="467"/>
                    </a:lnTo>
                    <a:lnTo>
                      <a:pt x="48" y="381"/>
                    </a:lnTo>
                    <a:lnTo>
                      <a:pt x="48" y="338"/>
                    </a:lnTo>
                    <a:lnTo>
                      <a:pt x="49" y="294"/>
                    </a:lnTo>
                    <a:lnTo>
                      <a:pt x="49" y="2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7" name="Freeform 236"/>
              <p:cNvSpPr/>
              <p:nvPr/>
            </p:nvSpPr>
            <p:spPr bwMode="auto">
              <a:xfrm>
                <a:off x="3255964" y="4052888"/>
                <a:ext cx="452438" cy="334963"/>
              </a:xfrm>
              <a:custGeom>
                <a:cxnLst>
                  <a:cxn ang="0">
                    <a:pos x="1135" y="417"/>
                  </a:cxn>
                  <a:cxn ang="0">
                    <a:pos x="1126" y="314"/>
                  </a:cxn>
                  <a:cxn ang="0">
                    <a:pos x="1100" y="249"/>
                  </a:cxn>
                  <a:cxn ang="0">
                    <a:pos x="1054" y="174"/>
                  </a:cxn>
                  <a:cxn ang="0">
                    <a:pos x="1017" y="136"/>
                  </a:cxn>
                  <a:cxn ang="0">
                    <a:pos x="915" y="72"/>
                  </a:cxn>
                  <a:cxn ang="0">
                    <a:pos x="802" y="29"/>
                  </a:cxn>
                  <a:cxn ang="0">
                    <a:pos x="649" y="3"/>
                  </a:cxn>
                  <a:cxn ang="0">
                    <a:pos x="531" y="1"/>
                  </a:cxn>
                  <a:cxn ang="0">
                    <a:pos x="382" y="21"/>
                  </a:cxn>
                  <a:cxn ang="0">
                    <a:pos x="274" y="52"/>
                  </a:cxn>
                  <a:cxn ang="0">
                    <a:pos x="150" y="110"/>
                  </a:cxn>
                  <a:cxn ang="0">
                    <a:pos x="98" y="153"/>
                  </a:cxn>
                  <a:cxn ang="0">
                    <a:pos x="57" y="209"/>
                  </a:cxn>
                  <a:cxn ang="0">
                    <a:pos x="38" y="237"/>
                  </a:cxn>
                  <a:cxn ang="0">
                    <a:pos x="25" y="266"/>
                  </a:cxn>
                  <a:cxn ang="0">
                    <a:pos x="11" y="320"/>
                  </a:cxn>
                  <a:cxn ang="0">
                    <a:pos x="1" y="377"/>
                  </a:cxn>
                  <a:cxn ang="0">
                    <a:pos x="8" y="477"/>
                  </a:cxn>
                  <a:cxn ang="0">
                    <a:pos x="9" y="557"/>
                  </a:cxn>
                  <a:cxn ang="0">
                    <a:pos x="11" y="636"/>
                  </a:cxn>
                  <a:cxn ang="0">
                    <a:pos x="17" y="819"/>
                  </a:cxn>
                  <a:cxn ang="0">
                    <a:pos x="21" y="832"/>
                  </a:cxn>
                  <a:cxn ang="0">
                    <a:pos x="39" y="841"/>
                  </a:cxn>
                  <a:cxn ang="0">
                    <a:pos x="57" y="832"/>
                  </a:cxn>
                  <a:cxn ang="0">
                    <a:pos x="62" y="819"/>
                  </a:cxn>
                  <a:cxn ang="0">
                    <a:pos x="55" y="549"/>
                  </a:cxn>
                  <a:cxn ang="0">
                    <a:pos x="49" y="443"/>
                  </a:cxn>
                  <a:cxn ang="0">
                    <a:pos x="51" y="351"/>
                  </a:cxn>
                  <a:cxn ang="0">
                    <a:pos x="60" y="314"/>
                  </a:cxn>
                  <a:cxn ang="0">
                    <a:pos x="76" y="260"/>
                  </a:cxn>
                  <a:cxn ang="0">
                    <a:pos x="99" y="235"/>
                  </a:cxn>
                  <a:cxn ang="0">
                    <a:pos x="146" y="169"/>
                  </a:cxn>
                  <a:cxn ang="0">
                    <a:pos x="193" y="135"/>
                  </a:cxn>
                  <a:cxn ang="0">
                    <a:pos x="286" y="97"/>
                  </a:cxn>
                  <a:cxn ang="0">
                    <a:pos x="389" y="65"/>
                  </a:cxn>
                  <a:cxn ang="0">
                    <a:pos x="532" y="47"/>
                  </a:cxn>
                  <a:cxn ang="0">
                    <a:pos x="638" y="48"/>
                  </a:cxn>
                  <a:cxn ang="0">
                    <a:pos x="787" y="72"/>
                  </a:cxn>
                  <a:cxn ang="0">
                    <a:pos x="911" y="119"/>
                  </a:cxn>
                  <a:cxn ang="0">
                    <a:pos x="973" y="160"/>
                  </a:cxn>
                  <a:cxn ang="0">
                    <a:pos x="1024" y="211"/>
                  </a:cxn>
                  <a:cxn ang="0">
                    <a:pos x="1061" y="273"/>
                  </a:cxn>
                  <a:cxn ang="0">
                    <a:pos x="1076" y="324"/>
                  </a:cxn>
                  <a:cxn ang="0">
                    <a:pos x="1088" y="455"/>
                  </a:cxn>
                  <a:cxn ang="0">
                    <a:pos x="1087" y="570"/>
                  </a:cxn>
                  <a:cxn ang="0">
                    <a:pos x="1097" y="653"/>
                  </a:cxn>
                  <a:cxn ang="0">
                    <a:pos x="1097" y="828"/>
                  </a:cxn>
                  <a:cxn ang="0">
                    <a:pos x="1108" y="841"/>
                  </a:cxn>
                  <a:cxn ang="0">
                    <a:pos x="1132" y="841"/>
                  </a:cxn>
                  <a:cxn ang="0">
                    <a:pos x="1142" y="828"/>
                  </a:cxn>
                  <a:cxn ang="0">
                    <a:pos x="1142" y="638"/>
                  </a:cxn>
                  <a:cxn ang="0">
                    <a:pos x="1132" y="539"/>
                  </a:cxn>
                </a:cxnLst>
                <a:rect l="0" t="0" r="r" b="b"/>
                <a:pathLst>
                  <a:path w="1143" h="845">
                    <a:moveTo>
                      <a:pt x="1132" y="522"/>
                    </a:moveTo>
                    <a:lnTo>
                      <a:pt x="1132" y="522"/>
                    </a:lnTo>
                    <a:lnTo>
                      <a:pt x="1135" y="453"/>
                    </a:lnTo>
                    <a:lnTo>
                      <a:pt x="1135" y="417"/>
                    </a:lnTo>
                    <a:lnTo>
                      <a:pt x="1135" y="382"/>
                    </a:lnTo>
                    <a:lnTo>
                      <a:pt x="1131" y="348"/>
                    </a:lnTo>
                    <a:lnTo>
                      <a:pt x="1129" y="331"/>
                    </a:lnTo>
                    <a:lnTo>
                      <a:pt x="1126" y="314"/>
                    </a:lnTo>
                    <a:lnTo>
                      <a:pt x="1121" y="297"/>
                    </a:lnTo>
                    <a:lnTo>
                      <a:pt x="1115" y="280"/>
                    </a:lnTo>
                    <a:lnTo>
                      <a:pt x="1109" y="264"/>
                    </a:lnTo>
                    <a:lnTo>
                      <a:pt x="1100" y="249"/>
                    </a:lnTo>
                    <a:lnTo>
                      <a:pt x="1100" y="249"/>
                    </a:lnTo>
                    <a:lnTo>
                      <a:pt x="1083" y="217"/>
                    </a:lnTo>
                    <a:lnTo>
                      <a:pt x="1064" y="188"/>
                    </a:lnTo>
                    <a:lnTo>
                      <a:pt x="1054" y="174"/>
                    </a:lnTo>
                    <a:lnTo>
                      <a:pt x="1044" y="160"/>
                    </a:lnTo>
                    <a:lnTo>
                      <a:pt x="1030" y="148"/>
                    </a:lnTo>
                    <a:lnTo>
                      <a:pt x="1017" y="136"/>
                    </a:lnTo>
                    <a:lnTo>
                      <a:pt x="1017" y="136"/>
                    </a:lnTo>
                    <a:lnTo>
                      <a:pt x="1002" y="123"/>
                    </a:lnTo>
                    <a:lnTo>
                      <a:pt x="985" y="113"/>
                    </a:lnTo>
                    <a:lnTo>
                      <a:pt x="951" y="90"/>
                    </a:lnTo>
                    <a:lnTo>
                      <a:pt x="915" y="72"/>
                    </a:lnTo>
                    <a:lnTo>
                      <a:pt x="879" y="56"/>
                    </a:lnTo>
                    <a:lnTo>
                      <a:pt x="879" y="56"/>
                    </a:lnTo>
                    <a:lnTo>
                      <a:pt x="839" y="42"/>
                    </a:lnTo>
                    <a:lnTo>
                      <a:pt x="802" y="29"/>
                    </a:lnTo>
                    <a:lnTo>
                      <a:pt x="764" y="20"/>
                    </a:lnTo>
                    <a:lnTo>
                      <a:pt x="726" y="12"/>
                    </a:lnTo>
                    <a:lnTo>
                      <a:pt x="688" y="7"/>
                    </a:lnTo>
                    <a:lnTo>
                      <a:pt x="649" y="3"/>
                    </a:lnTo>
                    <a:lnTo>
                      <a:pt x="608" y="1"/>
                    </a:lnTo>
                    <a:lnTo>
                      <a:pt x="567" y="0"/>
                    </a:lnTo>
                    <a:lnTo>
                      <a:pt x="567" y="0"/>
                    </a:lnTo>
                    <a:lnTo>
                      <a:pt x="531" y="1"/>
                    </a:lnTo>
                    <a:lnTo>
                      <a:pt x="493" y="4"/>
                    </a:lnTo>
                    <a:lnTo>
                      <a:pt x="456" y="8"/>
                    </a:lnTo>
                    <a:lnTo>
                      <a:pt x="418" y="13"/>
                    </a:lnTo>
                    <a:lnTo>
                      <a:pt x="382" y="21"/>
                    </a:lnTo>
                    <a:lnTo>
                      <a:pt x="346" y="30"/>
                    </a:lnTo>
                    <a:lnTo>
                      <a:pt x="310" y="41"/>
                    </a:lnTo>
                    <a:lnTo>
                      <a:pt x="274" y="52"/>
                    </a:lnTo>
                    <a:lnTo>
                      <a:pt x="274" y="52"/>
                    </a:lnTo>
                    <a:lnTo>
                      <a:pt x="242" y="65"/>
                    </a:lnTo>
                    <a:lnTo>
                      <a:pt x="210" y="79"/>
                    </a:lnTo>
                    <a:lnTo>
                      <a:pt x="179" y="93"/>
                    </a:lnTo>
                    <a:lnTo>
                      <a:pt x="150" y="110"/>
                    </a:lnTo>
                    <a:lnTo>
                      <a:pt x="136" y="120"/>
                    </a:lnTo>
                    <a:lnTo>
                      <a:pt x="123" y="130"/>
                    </a:lnTo>
                    <a:lnTo>
                      <a:pt x="110" y="141"/>
                    </a:lnTo>
                    <a:lnTo>
                      <a:pt x="98" y="153"/>
                    </a:lnTo>
                    <a:lnTo>
                      <a:pt x="86" y="165"/>
                    </a:lnTo>
                    <a:lnTo>
                      <a:pt x="76" y="179"/>
                    </a:lnTo>
                    <a:lnTo>
                      <a:pt x="66" y="194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1" y="220"/>
                    </a:lnTo>
                    <a:lnTo>
                      <a:pt x="44" y="229"/>
                    </a:lnTo>
                    <a:lnTo>
                      <a:pt x="38" y="237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27" y="256"/>
                    </a:lnTo>
                    <a:lnTo>
                      <a:pt x="25" y="266"/>
                    </a:lnTo>
                    <a:lnTo>
                      <a:pt x="21" y="284"/>
                    </a:lnTo>
                    <a:lnTo>
                      <a:pt x="17" y="302"/>
                    </a:lnTo>
                    <a:lnTo>
                      <a:pt x="14" y="311"/>
                    </a:lnTo>
                    <a:lnTo>
                      <a:pt x="11" y="320"/>
                    </a:lnTo>
                    <a:lnTo>
                      <a:pt x="11" y="320"/>
                    </a:lnTo>
                    <a:lnTo>
                      <a:pt x="6" y="337"/>
                    </a:lnTo>
                    <a:lnTo>
                      <a:pt x="2" y="357"/>
                    </a:lnTo>
                    <a:lnTo>
                      <a:pt x="1" y="377"/>
                    </a:lnTo>
                    <a:lnTo>
                      <a:pt x="0" y="399"/>
                    </a:lnTo>
                    <a:lnTo>
                      <a:pt x="1" y="420"/>
                    </a:lnTo>
                    <a:lnTo>
                      <a:pt x="2" y="441"/>
                    </a:lnTo>
                    <a:lnTo>
                      <a:pt x="8" y="477"/>
                    </a:lnTo>
                    <a:lnTo>
                      <a:pt x="8" y="477"/>
                    </a:lnTo>
                    <a:lnTo>
                      <a:pt x="9" y="498"/>
                    </a:lnTo>
                    <a:lnTo>
                      <a:pt x="10" y="518"/>
                    </a:lnTo>
                    <a:lnTo>
                      <a:pt x="9" y="557"/>
                    </a:lnTo>
                    <a:lnTo>
                      <a:pt x="9" y="596"/>
                    </a:lnTo>
                    <a:lnTo>
                      <a:pt x="10" y="616"/>
                    </a:lnTo>
                    <a:lnTo>
                      <a:pt x="11" y="636"/>
                    </a:lnTo>
                    <a:lnTo>
                      <a:pt x="11" y="636"/>
                    </a:lnTo>
                    <a:lnTo>
                      <a:pt x="14" y="658"/>
                    </a:lnTo>
                    <a:lnTo>
                      <a:pt x="15" y="681"/>
                    </a:lnTo>
                    <a:lnTo>
                      <a:pt x="17" y="727"/>
                    </a:lnTo>
                    <a:lnTo>
                      <a:pt x="17" y="819"/>
                    </a:lnTo>
                    <a:lnTo>
                      <a:pt x="17" y="819"/>
                    </a:lnTo>
                    <a:lnTo>
                      <a:pt x="17" y="824"/>
                    </a:lnTo>
                    <a:lnTo>
                      <a:pt x="18" y="828"/>
                    </a:lnTo>
                    <a:lnTo>
                      <a:pt x="21" y="832"/>
                    </a:lnTo>
                    <a:lnTo>
                      <a:pt x="23" y="836"/>
                    </a:lnTo>
                    <a:lnTo>
                      <a:pt x="27" y="837"/>
                    </a:lnTo>
                    <a:lnTo>
                      <a:pt x="31" y="840"/>
                    </a:lnTo>
                    <a:lnTo>
                      <a:pt x="39" y="841"/>
                    </a:lnTo>
                    <a:lnTo>
                      <a:pt x="47" y="840"/>
                    </a:lnTo>
                    <a:lnTo>
                      <a:pt x="51" y="837"/>
                    </a:lnTo>
                    <a:lnTo>
                      <a:pt x="55" y="836"/>
                    </a:lnTo>
                    <a:lnTo>
                      <a:pt x="57" y="832"/>
                    </a:lnTo>
                    <a:lnTo>
                      <a:pt x="60" y="828"/>
                    </a:lnTo>
                    <a:lnTo>
                      <a:pt x="61" y="824"/>
                    </a:lnTo>
                    <a:lnTo>
                      <a:pt x="62" y="819"/>
                    </a:lnTo>
                    <a:lnTo>
                      <a:pt x="62" y="819"/>
                    </a:lnTo>
                    <a:lnTo>
                      <a:pt x="61" y="751"/>
                    </a:lnTo>
                    <a:lnTo>
                      <a:pt x="59" y="684"/>
                    </a:lnTo>
                    <a:lnTo>
                      <a:pt x="56" y="616"/>
                    </a:lnTo>
                    <a:lnTo>
                      <a:pt x="55" y="549"/>
                    </a:lnTo>
                    <a:lnTo>
                      <a:pt x="55" y="549"/>
                    </a:lnTo>
                    <a:lnTo>
                      <a:pt x="53" y="514"/>
                    </a:lnTo>
                    <a:lnTo>
                      <a:pt x="51" y="479"/>
                    </a:lnTo>
                    <a:lnTo>
                      <a:pt x="49" y="443"/>
                    </a:lnTo>
                    <a:lnTo>
                      <a:pt x="49" y="408"/>
                    </a:lnTo>
                    <a:lnTo>
                      <a:pt x="49" y="408"/>
                    </a:lnTo>
                    <a:lnTo>
                      <a:pt x="49" y="370"/>
                    </a:lnTo>
                    <a:lnTo>
                      <a:pt x="51" y="351"/>
                    </a:lnTo>
                    <a:lnTo>
                      <a:pt x="53" y="341"/>
                    </a:lnTo>
                    <a:lnTo>
                      <a:pt x="56" y="332"/>
                    </a:lnTo>
                    <a:lnTo>
                      <a:pt x="56" y="332"/>
                    </a:lnTo>
                    <a:lnTo>
                      <a:pt x="60" y="314"/>
                    </a:lnTo>
                    <a:lnTo>
                      <a:pt x="65" y="290"/>
                    </a:lnTo>
                    <a:lnTo>
                      <a:pt x="68" y="280"/>
                    </a:lnTo>
                    <a:lnTo>
                      <a:pt x="72" y="269"/>
                    </a:lnTo>
                    <a:lnTo>
                      <a:pt x="76" y="260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1" y="246"/>
                    </a:lnTo>
                    <a:lnTo>
                      <a:pt x="99" y="235"/>
                    </a:lnTo>
                    <a:lnTo>
                      <a:pt x="115" y="213"/>
                    </a:lnTo>
                    <a:lnTo>
                      <a:pt x="130" y="190"/>
                    </a:lnTo>
                    <a:lnTo>
                      <a:pt x="138" y="179"/>
                    </a:lnTo>
                    <a:lnTo>
                      <a:pt x="146" y="169"/>
                    </a:lnTo>
                    <a:lnTo>
                      <a:pt x="146" y="169"/>
                    </a:lnTo>
                    <a:lnTo>
                      <a:pt x="161" y="156"/>
                    </a:lnTo>
                    <a:lnTo>
                      <a:pt x="176" y="144"/>
                    </a:lnTo>
                    <a:lnTo>
                      <a:pt x="193" y="135"/>
                    </a:lnTo>
                    <a:lnTo>
                      <a:pt x="213" y="126"/>
                    </a:lnTo>
                    <a:lnTo>
                      <a:pt x="231" y="118"/>
                    </a:lnTo>
                    <a:lnTo>
                      <a:pt x="251" y="110"/>
                    </a:lnTo>
                    <a:lnTo>
                      <a:pt x="286" y="97"/>
                    </a:lnTo>
                    <a:lnTo>
                      <a:pt x="286" y="97"/>
                    </a:lnTo>
                    <a:lnTo>
                      <a:pt x="320" y="85"/>
                    </a:lnTo>
                    <a:lnTo>
                      <a:pt x="355" y="75"/>
                    </a:lnTo>
                    <a:lnTo>
                      <a:pt x="389" y="65"/>
                    </a:lnTo>
                    <a:lnTo>
                      <a:pt x="425" y="59"/>
                    </a:lnTo>
                    <a:lnTo>
                      <a:pt x="460" y="54"/>
                    </a:lnTo>
                    <a:lnTo>
                      <a:pt x="497" y="50"/>
                    </a:lnTo>
                    <a:lnTo>
                      <a:pt x="532" y="47"/>
                    </a:lnTo>
                    <a:lnTo>
                      <a:pt x="567" y="46"/>
                    </a:lnTo>
                    <a:lnTo>
                      <a:pt x="567" y="46"/>
                    </a:lnTo>
                    <a:lnTo>
                      <a:pt x="603" y="47"/>
                    </a:lnTo>
                    <a:lnTo>
                      <a:pt x="638" y="48"/>
                    </a:lnTo>
                    <a:lnTo>
                      <a:pt x="675" y="52"/>
                    </a:lnTo>
                    <a:lnTo>
                      <a:pt x="713" y="58"/>
                    </a:lnTo>
                    <a:lnTo>
                      <a:pt x="751" y="64"/>
                    </a:lnTo>
                    <a:lnTo>
                      <a:pt x="787" y="72"/>
                    </a:lnTo>
                    <a:lnTo>
                      <a:pt x="825" y="82"/>
                    </a:lnTo>
                    <a:lnTo>
                      <a:pt x="860" y="96"/>
                    </a:lnTo>
                    <a:lnTo>
                      <a:pt x="896" y="111"/>
                    </a:lnTo>
                    <a:lnTo>
                      <a:pt x="911" y="119"/>
                    </a:lnTo>
                    <a:lnTo>
                      <a:pt x="928" y="128"/>
                    </a:lnTo>
                    <a:lnTo>
                      <a:pt x="944" y="137"/>
                    </a:lnTo>
                    <a:lnTo>
                      <a:pt x="959" y="148"/>
                    </a:lnTo>
                    <a:lnTo>
                      <a:pt x="973" y="160"/>
                    </a:lnTo>
                    <a:lnTo>
                      <a:pt x="987" y="171"/>
                    </a:lnTo>
                    <a:lnTo>
                      <a:pt x="1000" y="183"/>
                    </a:lnTo>
                    <a:lnTo>
                      <a:pt x="1012" y="196"/>
                    </a:lnTo>
                    <a:lnTo>
                      <a:pt x="1024" y="211"/>
                    </a:lnTo>
                    <a:lnTo>
                      <a:pt x="1034" y="225"/>
                    </a:lnTo>
                    <a:lnTo>
                      <a:pt x="1045" y="241"/>
                    </a:lnTo>
                    <a:lnTo>
                      <a:pt x="1053" y="256"/>
                    </a:lnTo>
                    <a:lnTo>
                      <a:pt x="1061" y="273"/>
                    </a:lnTo>
                    <a:lnTo>
                      <a:pt x="1067" y="292"/>
                    </a:lnTo>
                    <a:lnTo>
                      <a:pt x="1067" y="292"/>
                    </a:lnTo>
                    <a:lnTo>
                      <a:pt x="1072" y="309"/>
                    </a:lnTo>
                    <a:lnTo>
                      <a:pt x="1076" y="324"/>
                    </a:lnTo>
                    <a:lnTo>
                      <a:pt x="1083" y="357"/>
                    </a:lnTo>
                    <a:lnTo>
                      <a:pt x="1087" y="390"/>
                    </a:lnTo>
                    <a:lnTo>
                      <a:pt x="1088" y="422"/>
                    </a:lnTo>
                    <a:lnTo>
                      <a:pt x="1088" y="455"/>
                    </a:lnTo>
                    <a:lnTo>
                      <a:pt x="1087" y="488"/>
                    </a:lnTo>
                    <a:lnTo>
                      <a:pt x="1085" y="556"/>
                    </a:lnTo>
                    <a:lnTo>
                      <a:pt x="1085" y="556"/>
                    </a:lnTo>
                    <a:lnTo>
                      <a:pt x="1087" y="570"/>
                    </a:lnTo>
                    <a:lnTo>
                      <a:pt x="1088" y="583"/>
                    </a:lnTo>
                    <a:lnTo>
                      <a:pt x="1092" y="611"/>
                    </a:lnTo>
                    <a:lnTo>
                      <a:pt x="1096" y="638"/>
                    </a:lnTo>
                    <a:lnTo>
                      <a:pt x="1097" y="653"/>
                    </a:lnTo>
                    <a:lnTo>
                      <a:pt x="1097" y="667"/>
                    </a:lnTo>
                    <a:lnTo>
                      <a:pt x="1097" y="823"/>
                    </a:lnTo>
                    <a:lnTo>
                      <a:pt x="1097" y="823"/>
                    </a:lnTo>
                    <a:lnTo>
                      <a:pt x="1097" y="828"/>
                    </a:lnTo>
                    <a:lnTo>
                      <a:pt x="1098" y="832"/>
                    </a:lnTo>
                    <a:lnTo>
                      <a:pt x="1101" y="836"/>
                    </a:lnTo>
                    <a:lnTo>
                      <a:pt x="1104" y="838"/>
                    </a:lnTo>
                    <a:lnTo>
                      <a:pt x="1108" y="841"/>
                    </a:lnTo>
                    <a:lnTo>
                      <a:pt x="1112" y="844"/>
                    </a:lnTo>
                    <a:lnTo>
                      <a:pt x="1119" y="845"/>
                    </a:lnTo>
                    <a:lnTo>
                      <a:pt x="1129" y="844"/>
                    </a:lnTo>
                    <a:lnTo>
                      <a:pt x="1132" y="841"/>
                    </a:lnTo>
                    <a:lnTo>
                      <a:pt x="1135" y="838"/>
                    </a:lnTo>
                    <a:lnTo>
                      <a:pt x="1139" y="836"/>
                    </a:lnTo>
                    <a:lnTo>
                      <a:pt x="1140" y="832"/>
                    </a:lnTo>
                    <a:lnTo>
                      <a:pt x="1142" y="828"/>
                    </a:lnTo>
                    <a:lnTo>
                      <a:pt x="1143" y="823"/>
                    </a:lnTo>
                    <a:lnTo>
                      <a:pt x="1143" y="654"/>
                    </a:lnTo>
                    <a:lnTo>
                      <a:pt x="1143" y="654"/>
                    </a:lnTo>
                    <a:lnTo>
                      <a:pt x="1142" y="638"/>
                    </a:lnTo>
                    <a:lnTo>
                      <a:pt x="1140" y="621"/>
                    </a:lnTo>
                    <a:lnTo>
                      <a:pt x="1136" y="589"/>
                    </a:lnTo>
                    <a:lnTo>
                      <a:pt x="1132" y="555"/>
                    </a:lnTo>
                    <a:lnTo>
                      <a:pt x="1132" y="539"/>
                    </a:lnTo>
                    <a:lnTo>
                      <a:pt x="1132" y="522"/>
                    </a:lnTo>
                    <a:lnTo>
                      <a:pt x="1132" y="5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8" name="Freeform 237"/>
              <p:cNvSpPr/>
              <p:nvPr/>
            </p:nvSpPr>
            <p:spPr bwMode="auto">
              <a:xfrm>
                <a:off x="3355976" y="4146551"/>
                <a:ext cx="255588" cy="236538"/>
              </a:xfrm>
              <a:custGeom>
                <a:cxnLst>
                  <a:cxn ang="0">
                    <a:pos x="638" y="389"/>
                  </a:cxn>
                  <a:cxn ang="0">
                    <a:pos x="625" y="239"/>
                  </a:cxn>
                  <a:cxn ang="0">
                    <a:pos x="624" y="178"/>
                  </a:cxn>
                  <a:cxn ang="0">
                    <a:pos x="624" y="178"/>
                  </a:cxn>
                  <a:cxn ang="0">
                    <a:pos x="624" y="170"/>
                  </a:cxn>
                  <a:cxn ang="0">
                    <a:pos x="620" y="142"/>
                  </a:cxn>
                  <a:cxn ang="0">
                    <a:pos x="608" y="107"/>
                  </a:cxn>
                  <a:cxn ang="0">
                    <a:pos x="589" y="78"/>
                  </a:cxn>
                  <a:cxn ang="0">
                    <a:pos x="563" y="55"/>
                  </a:cxn>
                  <a:cxn ang="0">
                    <a:pos x="509" y="26"/>
                  </a:cxn>
                  <a:cxn ang="0">
                    <a:pos x="434" y="8"/>
                  </a:cxn>
                  <a:cxn ang="0">
                    <a:pos x="357" y="0"/>
                  </a:cxn>
                  <a:cxn ang="0">
                    <a:pos x="281" y="1"/>
                  </a:cxn>
                  <a:cxn ang="0">
                    <a:pos x="203" y="13"/>
                  </a:cxn>
                  <a:cxn ang="0">
                    <a:pos x="127" y="38"/>
                  </a:cxn>
                  <a:cxn ang="0">
                    <a:pos x="84" y="57"/>
                  </a:cxn>
                  <a:cxn ang="0">
                    <a:pos x="34" y="94"/>
                  </a:cxn>
                  <a:cxn ang="0">
                    <a:pos x="11" y="127"/>
                  </a:cxn>
                  <a:cxn ang="0">
                    <a:pos x="1" y="157"/>
                  </a:cxn>
                  <a:cxn ang="0">
                    <a:pos x="1" y="175"/>
                  </a:cxn>
                  <a:cxn ang="0">
                    <a:pos x="4" y="235"/>
                  </a:cxn>
                  <a:cxn ang="0">
                    <a:pos x="8" y="397"/>
                  </a:cxn>
                  <a:cxn ang="0">
                    <a:pos x="9" y="484"/>
                  </a:cxn>
                  <a:cxn ang="0">
                    <a:pos x="18" y="549"/>
                  </a:cxn>
                  <a:cxn ang="0">
                    <a:pos x="26" y="574"/>
                  </a:cxn>
                  <a:cxn ang="0">
                    <a:pos x="35" y="583"/>
                  </a:cxn>
                  <a:cxn ang="0">
                    <a:pos x="52" y="583"/>
                  </a:cxn>
                  <a:cxn ang="0">
                    <a:pos x="67" y="574"/>
                  </a:cxn>
                  <a:cxn ang="0">
                    <a:pos x="69" y="562"/>
                  </a:cxn>
                  <a:cxn ang="0">
                    <a:pos x="62" y="536"/>
                  </a:cxn>
                  <a:cxn ang="0">
                    <a:pos x="54" y="467"/>
                  </a:cxn>
                  <a:cxn ang="0">
                    <a:pos x="54" y="376"/>
                  </a:cxn>
                  <a:cxn ang="0">
                    <a:pos x="50" y="227"/>
                  </a:cxn>
                  <a:cxn ang="0">
                    <a:pos x="49" y="171"/>
                  </a:cxn>
                  <a:cxn ang="0">
                    <a:pos x="47" y="157"/>
                  </a:cxn>
                  <a:cxn ang="0">
                    <a:pos x="56" y="134"/>
                  </a:cxn>
                  <a:cxn ang="0">
                    <a:pos x="79" y="110"/>
                  </a:cxn>
                  <a:cxn ang="0">
                    <a:pos x="128" y="81"/>
                  </a:cxn>
                  <a:cxn ang="0">
                    <a:pos x="189" y="63"/>
                  </a:cxn>
                  <a:cxn ang="0">
                    <a:pos x="293" y="46"/>
                  </a:cxn>
                  <a:cxn ang="0">
                    <a:pos x="355" y="44"/>
                  </a:cxn>
                  <a:cxn ang="0">
                    <a:pos x="425" y="49"/>
                  </a:cxn>
                  <a:cxn ang="0">
                    <a:pos x="493" y="66"/>
                  </a:cxn>
                  <a:cxn ang="0">
                    <a:pos x="539" y="94"/>
                  </a:cxn>
                  <a:cxn ang="0">
                    <a:pos x="560" y="116"/>
                  </a:cxn>
                  <a:cxn ang="0">
                    <a:pos x="573" y="144"/>
                  </a:cxn>
                  <a:cxn ang="0">
                    <a:pos x="578" y="178"/>
                  </a:cxn>
                  <a:cxn ang="0">
                    <a:pos x="578" y="234"/>
                  </a:cxn>
                  <a:cxn ang="0">
                    <a:pos x="594" y="403"/>
                  </a:cxn>
                  <a:cxn ang="0">
                    <a:pos x="598" y="446"/>
                  </a:cxn>
                  <a:cxn ang="0">
                    <a:pos x="598" y="574"/>
                  </a:cxn>
                  <a:cxn ang="0">
                    <a:pos x="602" y="587"/>
                  </a:cxn>
                  <a:cxn ang="0">
                    <a:pos x="612" y="595"/>
                  </a:cxn>
                  <a:cxn ang="0">
                    <a:pos x="633" y="594"/>
                  </a:cxn>
                  <a:cxn ang="0">
                    <a:pos x="641" y="583"/>
                  </a:cxn>
                  <a:cxn ang="0">
                    <a:pos x="644" y="574"/>
                  </a:cxn>
                  <a:cxn ang="0">
                    <a:pos x="645" y="515"/>
                  </a:cxn>
                  <a:cxn ang="0">
                    <a:pos x="646" y="491"/>
                  </a:cxn>
                  <a:cxn ang="0">
                    <a:pos x="640" y="420"/>
                  </a:cxn>
                </a:cxnLst>
                <a:rect l="0" t="0" r="r" b="b"/>
                <a:pathLst>
                  <a:path w="646" h="596">
                    <a:moveTo>
                      <a:pt x="640" y="420"/>
                    </a:moveTo>
                    <a:lnTo>
                      <a:pt x="640" y="420"/>
                    </a:lnTo>
                    <a:lnTo>
                      <a:pt x="638" y="389"/>
                    </a:lnTo>
                    <a:lnTo>
                      <a:pt x="637" y="359"/>
                    </a:lnTo>
                    <a:lnTo>
                      <a:pt x="632" y="299"/>
                    </a:lnTo>
                    <a:lnTo>
                      <a:pt x="625" y="239"/>
                    </a:lnTo>
                    <a:lnTo>
                      <a:pt x="624" y="209"/>
                    </a:lnTo>
                    <a:lnTo>
                      <a:pt x="624" y="179"/>
                    </a:lnTo>
                    <a:lnTo>
                      <a:pt x="624" y="178"/>
                    </a:lnTo>
                    <a:lnTo>
                      <a:pt x="624" y="178"/>
                    </a:lnTo>
                    <a:lnTo>
                      <a:pt x="624" y="178"/>
                    </a:lnTo>
                    <a:lnTo>
                      <a:pt x="624" y="178"/>
                    </a:lnTo>
                    <a:lnTo>
                      <a:pt x="624" y="175"/>
                    </a:lnTo>
                    <a:lnTo>
                      <a:pt x="624" y="175"/>
                    </a:lnTo>
                    <a:lnTo>
                      <a:pt x="624" y="170"/>
                    </a:lnTo>
                    <a:lnTo>
                      <a:pt x="624" y="170"/>
                    </a:lnTo>
                    <a:lnTo>
                      <a:pt x="623" y="155"/>
                    </a:lnTo>
                    <a:lnTo>
                      <a:pt x="620" y="142"/>
                    </a:lnTo>
                    <a:lnTo>
                      <a:pt x="618" y="129"/>
                    </a:lnTo>
                    <a:lnTo>
                      <a:pt x="614" y="117"/>
                    </a:lnTo>
                    <a:lnTo>
                      <a:pt x="608" y="107"/>
                    </a:lnTo>
                    <a:lnTo>
                      <a:pt x="603" y="97"/>
                    </a:lnTo>
                    <a:lnTo>
                      <a:pt x="597" y="87"/>
                    </a:lnTo>
                    <a:lnTo>
                      <a:pt x="589" y="78"/>
                    </a:lnTo>
                    <a:lnTo>
                      <a:pt x="581" y="69"/>
                    </a:lnTo>
                    <a:lnTo>
                      <a:pt x="572" y="61"/>
                    </a:lnTo>
                    <a:lnTo>
                      <a:pt x="563" y="55"/>
                    </a:lnTo>
                    <a:lnTo>
                      <a:pt x="553" y="48"/>
                    </a:lnTo>
                    <a:lnTo>
                      <a:pt x="533" y="36"/>
                    </a:lnTo>
                    <a:lnTo>
                      <a:pt x="509" y="26"/>
                    </a:lnTo>
                    <a:lnTo>
                      <a:pt x="485" y="18"/>
                    </a:lnTo>
                    <a:lnTo>
                      <a:pt x="459" y="13"/>
                    </a:lnTo>
                    <a:lnTo>
                      <a:pt x="434" y="8"/>
                    </a:lnTo>
                    <a:lnTo>
                      <a:pt x="408" y="4"/>
                    </a:lnTo>
                    <a:lnTo>
                      <a:pt x="382" y="1"/>
                    </a:lnTo>
                    <a:lnTo>
                      <a:pt x="357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81" y="1"/>
                    </a:lnTo>
                    <a:lnTo>
                      <a:pt x="254" y="4"/>
                    </a:lnTo>
                    <a:lnTo>
                      <a:pt x="229" y="8"/>
                    </a:lnTo>
                    <a:lnTo>
                      <a:pt x="203" y="13"/>
                    </a:lnTo>
                    <a:lnTo>
                      <a:pt x="178" y="21"/>
                    </a:lnTo>
                    <a:lnTo>
                      <a:pt x="153" y="29"/>
                    </a:lnTo>
                    <a:lnTo>
                      <a:pt x="127" y="38"/>
                    </a:lnTo>
                    <a:lnTo>
                      <a:pt x="102" y="48"/>
                    </a:lnTo>
                    <a:lnTo>
                      <a:pt x="102" y="48"/>
                    </a:lnTo>
                    <a:lnTo>
                      <a:pt x="84" y="57"/>
                    </a:lnTo>
                    <a:lnTo>
                      <a:pt x="66" y="68"/>
                    </a:lnTo>
                    <a:lnTo>
                      <a:pt x="49" y="80"/>
                    </a:lnTo>
                    <a:lnTo>
                      <a:pt x="34" y="94"/>
                    </a:lnTo>
                    <a:lnTo>
                      <a:pt x="21" y="110"/>
                    </a:lnTo>
                    <a:lnTo>
                      <a:pt x="16" y="117"/>
                    </a:lnTo>
                    <a:lnTo>
                      <a:pt x="11" y="127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1" y="157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1" y="175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235"/>
                    </a:lnTo>
                    <a:lnTo>
                      <a:pt x="5" y="289"/>
                    </a:lnTo>
                    <a:lnTo>
                      <a:pt x="7" y="344"/>
                    </a:lnTo>
                    <a:lnTo>
                      <a:pt x="8" y="397"/>
                    </a:lnTo>
                    <a:lnTo>
                      <a:pt x="8" y="397"/>
                    </a:lnTo>
                    <a:lnTo>
                      <a:pt x="8" y="440"/>
                    </a:lnTo>
                    <a:lnTo>
                      <a:pt x="9" y="484"/>
                    </a:lnTo>
                    <a:lnTo>
                      <a:pt x="11" y="506"/>
                    </a:lnTo>
                    <a:lnTo>
                      <a:pt x="15" y="528"/>
                    </a:lnTo>
                    <a:lnTo>
                      <a:pt x="18" y="549"/>
                    </a:lnTo>
                    <a:lnTo>
                      <a:pt x="24" y="569"/>
                    </a:lnTo>
                    <a:lnTo>
                      <a:pt x="24" y="569"/>
                    </a:lnTo>
                    <a:lnTo>
                      <a:pt x="26" y="574"/>
                    </a:lnTo>
                    <a:lnTo>
                      <a:pt x="29" y="578"/>
                    </a:lnTo>
                    <a:lnTo>
                      <a:pt x="32" y="580"/>
                    </a:lnTo>
                    <a:lnTo>
                      <a:pt x="35" y="583"/>
                    </a:lnTo>
                    <a:lnTo>
                      <a:pt x="39" y="584"/>
                    </a:lnTo>
                    <a:lnTo>
                      <a:pt x="45" y="584"/>
                    </a:lnTo>
                    <a:lnTo>
                      <a:pt x="52" y="583"/>
                    </a:lnTo>
                    <a:lnTo>
                      <a:pt x="60" y="580"/>
                    </a:lnTo>
                    <a:lnTo>
                      <a:pt x="64" y="578"/>
                    </a:lnTo>
                    <a:lnTo>
                      <a:pt x="67" y="574"/>
                    </a:lnTo>
                    <a:lnTo>
                      <a:pt x="68" y="570"/>
                    </a:lnTo>
                    <a:lnTo>
                      <a:pt x="69" y="566"/>
                    </a:lnTo>
                    <a:lnTo>
                      <a:pt x="69" y="562"/>
                    </a:lnTo>
                    <a:lnTo>
                      <a:pt x="68" y="557"/>
                    </a:lnTo>
                    <a:lnTo>
                      <a:pt x="68" y="557"/>
                    </a:lnTo>
                    <a:lnTo>
                      <a:pt x="62" y="536"/>
                    </a:lnTo>
                    <a:lnTo>
                      <a:pt x="58" y="514"/>
                    </a:lnTo>
                    <a:lnTo>
                      <a:pt x="55" y="490"/>
                    </a:lnTo>
                    <a:lnTo>
                      <a:pt x="54" y="467"/>
                    </a:lnTo>
                    <a:lnTo>
                      <a:pt x="54" y="421"/>
                    </a:lnTo>
                    <a:lnTo>
                      <a:pt x="54" y="376"/>
                    </a:lnTo>
                    <a:lnTo>
                      <a:pt x="54" y="376"/>
                    </a:lnTo>
                    <a:lnTo>
                      <a:pt x="52" y="327"/>
                    </a:lnTo>
                    <a:lnTo>
                      <a:pt x="51" y="277"/>
                    </a:lnTo>
                    <a:lnTo>
                      <a:pt x="50" y="227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49" y="171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7" y="157"/>
                    </a:lnTo>
                    <a:lnTo>
                      <a:pt x="50" y="149"/>
                    </a:lnTo>
                    <a:lnTo>
                      <a:pt x="52" y="142"/>
                    </a:lnTo>
                    <a:lnTo>
                      <a:pt x="56" y="134"/>
                    </a:lnTo>
                    <a:lnTo>
                      <a:pt x="60" y="128"/>
                    </a:lnTo>
                    <a:lnTo>
                      <a:pt x="66" y="121"/>
                    </a:lnTo>
                    <a:lnTo>
                      <a:pt x="79" y="110"/>
                    </a:lnTo>
                    <a:lnTo>
                      <a:pt x="93" y="99"/>
                    </a:lnTo>
                    <a:lnTo>
                      <a:pt x="110" y="90"/>
                    </a:lnTo>
                    <a:lnTo>
                      <a:pt x="128" y="81"/>
                    </a:lnTo>
                    <a:lnTo>
                      <a:pt x="148" y="74"/>
                    </a:lnTo>
                    <a:lnTo>
                      <a:pt x="168" y="68"/>
                    </a:lnTo>
                    <a:lnTo>
                      <a:pt x="189" y="63"/>
                    </a:lnTo>
                    <a:lnTo>
                      <a:pt x="228" y="53"/>
                    </a:lnTo>
                    <a:lnTo>
                      <a:pt x="264" y="48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332" y="44"/>
                    </a:lnTo>
                    <a:lnTo>
                      <a:pt x="355" y="44"/>
                    </a:lnTo>
                    <a:lnTo>
                      <a:pt x="378" y="44"/>
                    </a:lnTo>
                    <a:lnTo>
                      <a:pt x="402" y="47"/>
                    </a:lnTo>
                    <a:lnTo>
                      <a:pt x="425" y="49"/>
                    </a:lnTo>
                    <a:lnTo>
                      <a:pt x="449" y="53"/>
                    </a:lnTo>
                    <a:lnTo>
                      <a:pt x="471" y="60"/>
                    </a:lnTo>
                    <a:lnTo>
                      <a:pt x="493" y="66"/>
                    </a:lnTo>
                    <a:lnTo>
                      <a:pt x="513" y="76"/>
                    </a:lnTo>
                    <a:lnTo>
                      <a:pt x="531" y="87"/>
                    </a:lnTo>
                    <a:lnTo>
                      <a:pt x="539" y="94"/>
                    </a:lnTo>
                    <a:lnTo>
                      <a:pt x="547" y="100"/>
                    </a:lnTo>
                    <a:lnTo>
                      <a:pt x="553" y="108"/>
                    </a:lnTo>
                    <a:lnTo>
                      <a:pt x="560" y="116"/>
                    </a:lnTo>
                    <a:lnTo>
                      <a:pt x="565" y="124"/>
                    </a:lnTo>
                    <a:lnTo>
                      <a:pt x="570" y="133"/>
                    </a:lnTo>
                    <a:lnTo>
                      <a:pt x="573" y="144"/>
                    </a:lnTo>
                    <a:lnTo>
                      <a:pt x="577" y="154"/>
                    </a:lnTo>
                    <a:lnTo>
                      <a:pt x="578" y="166"/>
                    </a:lnTo>
                    <a:lnTo>
                      <a:pt x="578" y="178"/>
                    </a:lnTo>
                    <a:lnTo>
                      <a:pt x="578" y="178"/>
                    </a:lnTo>
                    <a:lnTo>
                      <a:pt x="578" y="205"/>
                    </a:lnTo>
                    <a:lnTo>
                      <a:pt x="578" y="234"/>
                    </a:lnTo>
                    <a:lnTo>
                      <a:pt x="582" y="290"/>
                    </a:lnTo>
                    <a:lnTo>
                      <a:pt x="587" y="346"/>
                    </a:lnTo>
                    <a:lnTo>
                      <a:pt x="594" y="403"/>
                    </a:lnTo>
                    <a:lnTo>
                      <a:pt x="594" y="403"/>
                    </a:lnTo>
                    <a:lnTo>
                      <a:pt x="597" y="423"/>
                    </a:lnTo>
                    <a:lnTo>
                      <a:pt x="598" y="446"/>
                    </a:lnTo>
                    <a:lnTo>
                      <a:pt x="598" y="489"/>
                    </a:lnTo>
                    <a:lnTo>
                      <a:pt x="598" y="574"/>
                    </a:lnTo>
                    <a:lnTo>
                      <a:pt x="598" y="574"/>
                    </a:lnTo>
                    <a:lnTo>
                      <a:pt x="598" y="579"/>
                    </a:lnTo>
                    <a:lnTo>
                      <a:pt x="599" y="583"/>
                    </a:lnTo>
                    <a:lnTo>
                      <a:pt x="602" y="587"/>
                    </a:lnTo>
                    <a:lnTo>
                      <a:pt x="604" y="591"/>
                    </a:lnTo>
                    <a:lnTo>
                      <a:pt x="608" y="594"/>
                    </a:lnTo>
                    <a:lnTo>
                      <a:pt x="612" y="595"/>
                    </a:lnTo>
                    <a:lnTo>
                      <a:pt x="620" y="596"/>
                    </a:lnTo>
                    <a:lnTo>
                      <a:pt x="629" y="595"/>
                    </a:lnTo>
                    <a:lnTo>
                      <a:pt x="633" y="594"/>
                    </a:lnTo>
                    <a:lnTo>
                      <a:pt x="636" y="591"/>
                    </a:lnTo>
                    <a:lnTo>
                      <a:pt x="640" y="587"/>
                    </a:lnTo>
                    <a:lnTo>
                      <a:pt x="641" y="583"/>
                    </a:lnTo>
                    <a:lnTo>
                      <a:pt x="642" y="579"/>
                    </a:lnTo>
                    <a:lnTo>
                      <a:pt x="644" y="574"/>
                    </a:lnTo>
                    <a:lnTo>
                      <a:pt x="644" y="574"/>
                    </a:lnTo>
                    <a:lnTo>
                      <a:pt x="642" y="544"/>
                    </a:lnTo>
                    <a:lnTo>
                      <a:pt x="642" y="529"/>
                    </a:lnTo>
                    <a:lnTo>
                      <a:pt x="645" y="515"/>
                    </a:lnTo>
                    <a:lnTo>
                      <a:pt x="645" y="515"/>
                    </a:lnTo>
                    <a:lnTo>
                      <a:pt x="646" y="503"/>
                    </a:lnTo>
                    <a:lnTo>
                      <a:pt x="646" y="491"/>
                    </a:lnTo>
                    <a:lnTo>
                      <a:pt x="644" y="468"/>
                    </a:lnTo>
                    <a:lnTo>
                      <a:pt x="641" y="444"/>
                    </a:lnTo>
                    <a:lnTo>
                      <a:pt x="640" y="420"/>
                    </a:lnTo>
                    <a:lnTo>
                      <a:pt x="640" y="4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9" name="Freeform 238"/>
              <p:cNvSpPr/>
              <p:nvPr/>
            </p:nvSpPr>
            <p:spPr bwMode="auto">
              <a:xfrm>
                <a:off x="3375026" y="4445001"/>
                <a:ext cx="231775" cy="158750"/>
              </a:xfrm>
              <a:custGeom>
                <a:cxnLst>
                  <a:cxn ang="0">
                    <a:pos x="556" y="153"/>
                  </a:cxn>
                  <a:cxn ang="0">
                    <a:pos x="518" y="98"/>
                  </a:cxn>
                  <a:cxn ang="0">
                    <a:pos x="475" y="55"/>
                  </a:cxn>
                  <a:cxn ang="0">
                    <a:pos x="424" y="25"/>
                  </a:cxn>
                  <a:cxn ang="0">
                    <a:pos x="364" y="7"/>
                  </a:cxn>
                  <a:cxn ang="0">
                    <a:pos x="294" y="0"/>
                  </a:cxn>
                  <a:cxn ang="0">
                    <a:pos x="247" y="1"/>
                  </a:cxn>
                  <a:cxn ang="0">
                    <a:pos x="178" y="13"/>
                  </a:cxn>
                  <a:cxn ang="0">
                    <a:pos x="111" y="39"/>
                  </a:cxn>
                  <a:cxn ang="0">
                    <a:pos x="76" y="62"/>
                  </a:cxn>
                  <a:cxn ang="0">
                    <a:pos x="36" y="103"/>
                  </a:cxn>
                  <a:cxn ang="0">
                    <a:pos x="8" y="157"/>
                  </a:cxn>
                  <a:cxn ang="0">
                    <a:pos x="2" y="175"/>
                  </a:cxn>
                  <a:cxn ang="0">
                    <a:pos x="4" y="237"/>
                  </a:cxn>
                  <a:cxn ang="0">
                    <a:pos x="23" y="315"/>
                  </a:cxn>
                  <a:cxn ang="0">
                    <a:pos x="39" y="345"/>
                  </a:cxn>
                  <a:cxn ang="0">
                    <a:pos x="76" y="379"/>
                  </a:cxn>
                  <a:cxn ang="0">
                    <a:pos x="123" y="399"/>
                  </a:cxn>
                  <a:cxn ang="0">
                    <a:pos x="133" y="399"/>
                  </a:cxn>
                  <a:cxn ang="0">
                    <a:pos x="144" y="392"/>
                  </a:cxn>
                  <a:cxn ang="0">
                    <a:pos x="152" y="373"/>
                  </a:cxn>
                  <a:cxn ang="0">
                    <a:pos x="148" y="361"/>
                  </a:cxn>
                  <a:cxn ang="0">
                    <a:pos x="135" y="354"/>
                  </a:cxn>
                  <a:cxn ang="0">
                    <a:pos x="108" y="344"/>
                  </a:cxn>
                  <a:cxn ang="0">
                    <a:pos x="76" y="313"/>
                  </a:cxn>
                  <a:cxn ang="0">
                    <a:pos x="55" y="269"/>
                  </a:cxn>
                  <a:cxn ang="0">
                    <a:pos x="47" y="221"/>
                  </a:cxn>
                  <a:cxn ang="0">
                    <a:pos x="52" y="175"/>
                  </a:cxn>
                  <a:cxn ang="0">
                    <a:pos x="63" y="148"/>
                  </a:cxn>
                  <a:cxn ang="0">
                    <a:pos x="93" y="109"/>
                  </a:cxn>
                  <a:cxn ang="0">
                    <a:pos x="131" y="81"/>
                  </a:cxn>
                  <a:cxn ang="0">
                    <a:pos x="161" y="65"/>
                  </a:cxn>
                  <a:cxn ang="0">
                    <a:pos x="210" y="51"/>
                  </a:cxn>
                  <a:cxn ang="0">
                    <a:pos x="294" y="46"/>
                  </a:cxn>
                  <a:cxn ang="0">
                    <a:pos x="344" y="48"/>
                  </a:cxn>
                  <a:cxn ang="0">
                    <a:pos x="390" y="60"/>
                  </a:cxn>
                  <a:cxn ang="0">
                    <a:pos x="432" y="79"/>
                  </a:cxn>
                  <a:cxn ang="0">
                    <a:pos x="468" y="106"/>
                  </a:cxn>
                  <a:cxn ang="0">
                    <a:pos x="500" y="143"/>
                  </a:cxn>
                  <a:cxn ang="0">
                    <a:pos x="515" y="173"/>
                  </a:cxn>
                  <a:cxn ang="0">
                    <a:pos x="531" y="217"/>
                  </a:cxn>
                  <a:cxn ang="0">
                    <a:pos x="532" y="263"/>
                  </a:cxn>
                  <a:cxn ang="0">
                    <a:pos x="519" y="305"/>
                  </a:cxn>
                  <a:cxn ang="0">
                    <a:pos x="490" y="336"/>
                  </a:cxn>
                  <a:cxn ang="0">
                    <a:pos x="443" y="354"/>
                  </a:cxn>
                  <a:cxn ang="0">
                    <a:pos x="434" y="358"/>
                  </a:cxn>
                  <a:cxn ang="0">
                    <a:pos x="426" y="368"/>
                  </a:cxn>
                  <a:cxn ang="0">
                    <a:pos x="430" y="388"/>
                  </a:cxn>
                  <a:cxn ang="0">
                    <a:pos x="445" y="399"/>
                  </a:cxn>
                  <a:cxn ang="0">
                    <a:pos x="455" y="399"/>
                  </a:cxn>
                  <a:cxn ang="0">
                    <a:pos x="507" y="379"/>
                  </a:cxn>
                  <a:cxn ang="0">
                    <a:pos x="548" y="344"/>
                  </a:cxn>
                  <a:cxn ang="0">
                    <a:pos x="574" y="298"/>
                  </a:cxn>
                  <a:cxn ang="0">
                    <a:pos x="583" y="245"/>
                  </a:cxn>
                  <a:cxn ang="0">
                    <a:pos x="574" y="191"/>
                  </a:cxn>
                </a:cxnLst>
                <a:rect l="0" t="0" r="r" b="b"/>
                <a:pathLst>
                  <a:path w="583" h="399">
                    <a:moveTo>
                      <a:pt x="566" y="174"/>
                    </a:moveTo>
                    <a:lnTo>
                      <a:pt x="566" y="174"/>
                    </a:lnTo>
                    <a:lnTo>
                      <a:pt x="556" y="153"/>
                    </a:lnTo>
                    <a:lnTo>
                      <a:pt x="544" y="133"/>
                    </a:lnTo>
                    <a:lnTo>
                      <a:pt x="531" y="115"/>
                    </a:lnTo>
                    <a:lnTo>
                      <a:pt x="518" y="98"/>
                    </a:lnTo>
                    <a:lnTo>
                      <a:pt x="505" y="82"/>
                    </a:lnTo>
                    <a:lnTo>
                      <a:pt x="490" y="68"/>
                    </a:lnTo>
                    <a:lnTo>
                      <a:pt x="475" y="55"/>
                    </a:lnTo>
                    <a:lnTo>
                      <a:pt x="458" y="45"/>
                    </a:lnTo>
                    <a:lnTo>
                      <a:pt x="441" y="34"/>
                    </a:lnTo>
                    <a:lnTo>
                      <a:pt x="424" y="25"/>
                    </a:lnTo>
                    <a:lnTo>
                      <a:pt x="404" y="18"/>
                    </a:lnTo>
                    <a:lnTo>
                      <a:pt x="384" y="12"/>
                    </a:lnTo>
                    <a:lnTo>
                      <a:pt x="364" y="7"/>
                    </a:lnTo>
                    <a:lnTo>
                      <a:pt x="341" y="3"/>
                    </a:lnTo>
                    <a:lnTo>
                      <a:pt x="319" y="1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71" y="0"/>
                    </a:lnTo>
                    <a:lnTo>
                      <a:pt x="247" y="1"/>
                    </a:lnTo>
                    <a:lnTo>
                      <a:pt x="224" y="4"/>
                    </a:lnTo>
                    <a:lnTo>
                      <a:pt x="200" y="8"/>
                    </a:lnTo>
                    <a:lnTo>
                      <a:pt x="178" y="13"/>
                    </a:lnTo>
                    <a:lnTo>
                      <a:pt x="154" y="20"/>
                    </a:lnTo>
                    <a:lnTo>
                      <a:pt x="132" y="29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91" y="50"/>
                    </a:lnTo>
                    <a:lnTo>
                      <a:pt x="76" y="62"/>
                    </a:lnTo>
                    <a:lnTo>
                      <a:pt x="60" y="75"/>
                    </a:lnTo>
                    <a:lnTo>
                      <a:pt x="48" y="88"/>
                    </a:lnTo>
                    <a:lnTo>
                      <a:pt x="36" y="103"/>
                    </a:lnTo>
                    <a:lnTo>
                      <a:pt x="26" y="119"/>
                    </a:lnTo>
                    <a:lnTo>
                      <a:pt x="17" y="137"/>
                    </a:lnTo>
                    <a:lnTo>
                      <a:pt x="8" y="157"/>
                    </a:lnTo>
                    <a:lnTo>
                      <a:pt x="8" y="157"/>
                    </a:lnTo>
                    <a:lnTo>
                      <a:pt x="5" y="16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1" y="216"/>
                    </a:lnTo>
                    <a:lnTo>
                      <a:pt x="4" y="237"/>
                    </a:lnTo>
                    <a:lnTo>
                      <a:pt x="8" y="258"/>
                    </a:lnTo>
                    <a:lnTo>
                      <a:pt x="13" y="277"/>
                    </a:lnTo>
                    <a:lnTo>
                      <a:pt x="23" y="315"/>
                    </a:lnTo>
                    <a:lnTo>
                      <a:pt x="23" y="315"/>
                    </a:lnTo>
                    <a:lnTo>
                      <a:pt x="30" y="331"/>
                    </a:lnTo>
                    <a:lnTo>
                      <a:pt x="39" y="345"/>
                    </a:lnTo>
                    <a:lnTo>
                      <a:pt x="50" y="358"/>
                    </a:lnTo>
                    <a:lnTo>
                      <a:pt x="61" y="370"/>
                    </a:lnTo>
                    <a:lnTo>
                      <a:pt x="76" y="379"/>
                    </a:lnTo>
                    <a:lnTo>
                      <a:pt x="90" y="388"/>
                    </a:lnTo>
                    <a:lnTo>
                      <a:pt x="107" y="394"/>
                    </a:lnTo>
                    <a:lnTo>
                      <a:pt x="123" y="399"/>
                    </a:lnTo>
                    <a:lnTo>
                      <a:pt x="123" y="399"/>
                    </a:lnTo>
                    <a:lnTo>
                      <a:pt x="128" y="399"/>
                    </a:lnTo>
                    <a:lnTo>
                      <a:pt x="133" y="399"/>
                    </a:lnTo>
                    <a:lnTo>
                      <a:pt x="137" y="398"/>
                    </a:lnTo>
                    <a:lnTo>
                      <a:pt x="141" y="395"/>
                    </a:lnTo>
                    <a:lnTo>
                      <a:pt x="144" y="392"/>
                    </a:lnTo>
                    <a:lnTo>
                      <a:pt x="148" y="388"/>
                    </a:lnTo>
                    <a:lnTo>
                      <a:pt x="150" y="381"/>
                    </a:lnTo>
                    <a:lnTo>
                      <a:pt x="152" y="373"/>
                    </a:lnTo>
                    <a:lnTo>
                      <a:pt x="150" y="369"/>
                    </a:lnTo>
                    <a:lnTo>
                      <a:pt x="149" y="365"/>
                    </a:lnTo>
                    <a:lnTo>
                      <a:pt x="148" y="361"/>
                    </a:lnTo>
                    <a:lnTo>
                      <a:pt x="144" y="358"/>
                    </a:lnTo>
                    <a:lnTo>
                      <a:pt x="140" y="356"/>
                    </a:lnTo>
                    <a:lnTo>
                      <a:pt x="135" y="354"/>
                    </a:lnTo>
                    <a:lnTo>
                      <a:pt x="135" y="354"/>
                    </a:lnTo>
                    <a:lnTo>
                      <a:pt x="122" y="351"/>
                    </a:lnTo>
                    <a:lnTo>
                      <a:pt x="108" y="344"/>
                    </a:lnTo>
                    <a:lnTo>
                      <a:pt x="97" y="335"/>
                    </a:lnTo>
                    <a:lnTo>
                      <a:pt x="85" y="324"/>
                    </a:lnTo>
                    <a:lnTo>
                      <a:pt x="76" y="313"/>
                    </a:lnTo>
                    <a:lnTo>
                      <a:pt x="68" y="300"/>
                    </a:lnTo>
                    <a:lnTo>
                      <a:pt x="61" y="285"/>
                    </a:lnTo>
                    <a:lnTo>
                      <a:pt x="55" y="269"/>
                    </a:lnTo>
                    <a:lnTo>
                      <a:pt x="51" y="254"/>
                    </a:lnTo>
                    <a:lnTo>
                      <a:pt x="48" y="237"/>
                    </a:lnTo>
                    <a:lnTo>
                      <a:pt x="47" y="221"/>
                    </a:lnTo>
                    <a:lnTo>
                      <a:pt x="47" y="205"/>
                    </a:lnTo>
                    <a:lnTo>
                      <a:pt x="48" y="190"/>
                    </a:lnTo>
                    <a:lnTo>
                      <a:pt x="52" y="175"/>
                    </a:lnTo>
                    <a:lnTo>
                      <a:pt x="56" y="161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73" y="133"/>
                    </a:lnTo>
                    <a:lnTo>
                      <a:pt x="82" y="120"/>
                    </a:lnTo>
                    <a:lnTo>
                      <a:pt x="93" y="109"/>
                    </a:lnTo>
                    <a:lnTo>
                      <a:pt x="105" y="98"/>
                    </a:lnTo>
                    <a:lnTo>
                      <a:pt x="118" y="89"/>
                    </a:lnTo>
                    <a:lnTo>
                      <a:pt x="131" y="81"/>
                    </a:lnTo>
                    <a:lnTo>
                      <a:pt x="145" y="73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78" y="59"/>
                    </a:lnTo>
                    <a:lnTo>
                      <a:pt x="193" y="55"/>
                    </a:lnTo>
                    <a:lnTo>
                      <a:pt x="210" y="51"/>
                    </a:lnTo>
                    <a:lnTo>
                      <a:pt x="227" y="48"/>
                    </a:lnTo>
                    <a:lnTo>
                      <a:pt x="260" y="46"/>
                    </a:lnTo>
                    <a:lnTo>
                      <a:pt x="294" y="46"/>
                    </a:lnTo>
                    <a:lnTo>
                      <a:pt x="294" y="46"/>
                    </a:lnTo>
                    <a:lnTo>
                      <a:pt x="328" y="47"/>
                    </a:lnTo>
                    <a:lnTo>
                      <a:pt x="344" y="48"/>
                    </a:lnTo>
                    <a:lnTo>
                      <a:pt x="360" y="52"/>
                    </a:lnTo>
                    <a:lnTo>
                      <a:pt x="375" y="55"/>
                    </a:lnTo>
                    <a:lnTo>
                      <a:pt x="390" y="60"/>
                    </a:lnTo>
                    <a:lnTo>
                      <a:pt x="404" y="65"/>
                    </a:lnTo>
                    <a:lnTo>
                      <a:pt x="418" y="72"/>
                    </a:lnTo>
                    <a:lnTo>
                      <a:pt x="432" y="79"/>
                    </a:lnTo>
                    <a:lnTo>
                      <a:pt x="443" y="86"/>
                    </a:lnTo>
                    <a:lnTo>
                      <a:pt x="456" y="96"/>
                    </a:lnTo>
                    <a:lnTo>
                      <a:pt x="468" y="106"/>
                    </a:lnTo>
                    <a:lnTo>
                      <a:pt x="479" y="118"/>
                    </a:lnTo>
                    <a:lnTo>
                      <a:pt x="489" y="130"/>
                    </a:lnTo>
                    <a:lnTo>
                      <a:pt x="500" y="143"/>
                    </a:lnTo>
                    <a:lnTo>
                      <a:pt x="509" y="157"/>
                    </a:lnTo>
                    <a:lnTo>
                      <a:pt x="509" y="157"/>
                    </a:lnTo>
                    <a:lnTo>
                      <a:pt x="515" y="173"/>
                    </a:lnTo>
                    <a:lnTo>
                      <a:pt x="522" y="187"/>
                    </a:lnTo>
                    <a:lnTo>
                      <a:pt x="527" y="203"/>
                    </a:lnTo>
                    <a:lnTo>
                      <a:pt x="531" y="217"/>
                    </a:lnTo>
                    <a:lnTo>
                      <a:pt x="534" y="233"/>
                    </a:lnTo>
                    <a:lnTo>
                      <a:pt x="534" y="249"/>
                    </a:lnTo>
                    <a:lnTo>
                      <a:pt x="532" y="263"/>
                    </a:lnTo>
                    <a:lnTo>
                      <a:pt x="530" y="277"/>
                    </a:lnTo>
                    <a:lnTo>
                      <a:pt x="526" y="292"/>
                    </a:lnTo>
                    <a:lnTo>
                      <a:pt x="519" y="305"/>
                    </a:lnTo>
                    <a:lnTo>
                      <a:pt x="511" y="317"/>
                    </a:lnTo>
                    <a:lnTo>
                      <a:pt x="502" y="327"/>
                    </a:lnTo>
                    <a:lnTo>
                      <a:pt x="490" y="336"/>
                    </a:lnTo>
                    <a:lnTo>
                      <a:pt x="476" y="344"/>
                    </a:lnTo>
                    <a:lnTo>
                      <a:pt x="460" y="35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38" y="356"/>
                    </a:lnTo>
                    <a:lnTo>
                      <a:pt x="434" y="358"/>
                    </a:lnTo>
                    <a:lnTo>
                      <a:pt x="430" y="361"/>
                    </a:lnTo>
                    <a:lnTo>
                      <a:pt x="429" y="365"/>
                    </a:lnTo>
                    <a:lnTo>
                      <a:pt x="426" y="368"/>
                    </a:lnTo>
                    <a:lnTo>
                      <a:pt x="426" y="373"/>
                    </a:lnTo>
                    <a:lnTo>
                      <a:pt x="428" y="381"/>
                    </a:lnTo>
                    <a:lnTo>
                      <a:pt x="430" y="388"/>
                    </a:lnTo>
                    <a:lnTo>
                      <a:pt x="437" y="395"/>
                    </a:lnTo>
                    <a:lnTo>
                      <a:pt x="441" y="396"/>
                    </a:lnTo>
                    <a:lnTo>
                      <a:pt x="445" y="399"/>
                    </a:lnTo>
                    <a:lnTo>
                      <a:pt x="450" y="399"/>
                    </a:lnTo>
                    <a:lnTo>
                      <a:pt x="455" y="399"/>
                    </a:lnTo>
                    <a:lnTo>
                      <a:pt x="455" y="399"/>
                    </a:lnTo>
                    <a:lnTo>
                      <a:pt x="473" y="394"/>
                    </a:lnTo>
                    <a:lnTo>
                      <a:pt x="490" y="387"/>
                    </a:lnTo>
                    <a:lnTo>
                      <a:pt x="507" y="379"/>
                    </a:lnTo>
                    <a:lnTo>
                      <a:pt x="522" y="369"/>
                    </a:lnTo>
                    <a:lnTo>
                      <a:pt x="535" y="357"/>
                    </a:lnTo>
                    <a:lnTo>
                      <a:pt x="548" y="344"/>
                    </a:lnTo>
                    <a:lnTo>
                      <a:pt x="557" y="330"/>
                    </a:lnTo>
                    <a:lnTo>
                      <a:pt x="566" y="314"/>
                    </a:lnTo>
                    <a:lnTo>
                      <a:pt x="574" y="298"/>
                    </a:lnTo>
                    <a:lnTo>
                      <a:pt x="578" y="281"/>
                    </a:lnTo>
                    <a:lnTo>
                      <a:pt x="582" y="263"/>
                    </a:lnTo>
                    <a:lnTo>
                      <a:pt x="583" y="245"/>
                    </a:lnTo>
                    <a:lnTo>
                      <a:pt x="582" y="228"/>
                    </a:lnTo>
                    <a:lnTo>
                      <a:pt x="579" y="209"/>
                    </a:lnTo>
                    <a:lnTo>
                      <a:pt x="574" y="191"/>
                    </a:lnTo>
                    <a:lnTo>
                      <a:pt x="566" y="174"/>
                    </a:lnTo>
                    <a:lnTo>
                      <a:pt x="566" y="1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0" name="Freeform 239"/>
              <p:cNvSpPr/>
              <p:nvPr/>
            </p:nvSpPr>
            <p:spPr bwMode="auto">
              <a:xfrm>
                <a:off x="3419476" y="4583113"/>
                <a:ext cx="147638" cy="182563"/>
              </a:xfrm>
              <a:custGeom>
                <a:cxnLst>
                  <a:cxn ang="0">
                    <a:pos x="361" y="190"/>
                  </a:cxn>
                  <a:cxn ang="0">
                    <a:pos x="360" y="34"/>
                  </a:cxn>
                  <a:cxn ang="0">
                    <a:pos x="357" y="25"/>
                  </a:cxn>
                  <a:cxn ang="0">
                    <a:pos x="350" y="16"/>
                  </a:cxn>
                  <a:cxn ang="0">
                    <a:pos x="329" y="13"/>
                  </a:cxn>
                  <a:cxn ang="0">
                    <a:pos x="318" y="21"/>
                  </a:cxn>
                  <a:cxn ang="0">
                    <a:pos x="314" y="34"/>
                  </a:cxn>
                  <a:cxn ang="0">
                    <a:pos x="317" y="135"/>
                  </a:cxn>
                  <a:cxn ang="0">
                    <a:pos x="320" y="234"/>
                  </a:cxn>
                  <a:cxn ang="0">
                    <a:pos x="317" y="335"/>
                  </a:cxn>
                  <a:cxn ang="0">
                    <a:pos x="312" y="357"/>
                  </a:cxn>
                  <a:cxn ang="0">
                    <a:pos x="297" y="382"/>
                  </a:cxn>
                  <a:cxn ang="0">
                    <a:pos x="275" y="397"/>
                  </a:cxn>
                  <a:cxn ang="0">
                    <a:pos x="240" y="408"/>
                  </a:cxn>
                  <a:cxn ang="0">
                    <a:pos x="199" y="411"/>
                  </a:cxn>
                  <a:cxn ang="0">
                    <a:pos x="156" y="407"/>
                  </a:cxn>
                  <a:cxn ang="0">
                    <a:pos x="114" y="392"/>
                  </a:cxn>
                  <a:cxn ang="0">
                    <a:pos x="91" y="377"/>
                  </a:cxn>
                  <a:cxn ang="0">
                    <a:pos x="74" y="358"/>
                  </a:cxn>
                  <a:cxn ang="0">
                    <a:pos x="61" y="322"/>
                  </a:cxn>
                  <a:cxn ang="0">
                    <a:pos x="55" y="275"/>
                  </a:cxn>
                  <a:cxn ang="0">
                    <a:pos x="51" y="243"/>
                  </a:cxn>
                  <a:cxn ang="0">
                    <a:pos x="50" y="192"/>
                  </a:cxn>
                  <a:cxn ang="0">
                    <a:pos x="53" y="124"/>
                  </a:cxn>
                  <a:cxn ang="0">
                    <a:pos x="47" y="59"/>
                  </a:cxn>
                  <a:cxn ang="0">
                    <a:pos x="49" y="31"/>
                  </a:cxn>
                  <a:cxn ang="0">
                    <a:pos x="49" y="14"/>
                  </a:cxn>
                  <a:cxn ang="0">
                    <a:pos x="36" y="1"/>
                  </a:cxn>
                  <a:cxn ang="0">
                    <a:pos x="23" y="0"/>
                  </a:cxn>
                  <a:cxn ang="0">
                    <a:pos x="10" y="4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6" y="132"/>
                  </a:cxn>
                  <a:cxn ang="0">
                    <a:pos x="6" y="169"/>
                  </a:cxn>
                  <a:cxn ang="0">
                    <a:pos x="4" y="264"/>
                  </a:cxn>
                  <a:cxn ang="0">
                    <a:pos x="12" y="320"/>
                  </a:cxn>
                  <a:cxn ang="0">
                    <a:pos x="23" y="350"/>
                  </a:cxn>
                  <a:cxn ang="0">
                    <a:pos x="44" y="390"/>
                  </a:cxn>
                  <a:cxn ang="0">
                    <a:pos x="72" y="420"/>
                  </a:cxn>
                  <a:cxn ang="0">
                    <a:pos x="108" y="441"/>
                  </a:cxn>
                  <a:cxn ang="0">
                    <a:pos x="151" y="452"/>
                  </a:cxn>
                  <a:cxn ang="0">
                    <a:pos x="182" y="456"/>
                  </a:cxn>
                  <a:cxn ang="0">
                    <a:pos x="241" y="456"/>
                  </a:cxn>
                  <a:cxn ang="0">
                    <a:pos x="283" y="447"/>
                  </a:cxn>
                  <a:cxn ang="0">
                    <a:pos x="309" y="434"/>
                  </a:cxn>
                  <a:cxn ang="0">
                    <a:pos x="339" y="401"/>
                  </a:cxn>
                  <a:cxn ang="0">
                    <a:pos x="357" y="361"/>
                  </a:cxn>
                  <a:cxn ang="0">
                    <a:pos x="365" y="331"/>
                  </a:cxn>
                  <a:cxn ang="0">
                    <a:pos x="369" y="278"/>
                  </a:cxn>
                  <a:cxn ang="0">
                    <a:pos x="364" y="210"/>
                  </a:cxn>
                </a:cxnLst>
                <a:rect l="0" t="0" r="r" b="b"/>
                <a:pathLst>
                  <a:path w="369" h="458">
                    <a:moveTo>
                      <a:pt x="364" y="210"/>
                    </a:moveTo>
                    <a:lnTo>
                      <a:pt x="364" y="210"/>
                    </a:lnTo>
                    <a:lnTo>
                      <a:pt x="361" y="190"/>
                    </a:lnTo>
                    <a:lnTo>
                      <a:pt x="360" y="167"/>
                    </a:lnTo>
                    <a:lnTo>
                      <a:pt x="359" y="123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59" y="29"/>
                    </a:lnTo>
                    <a:lnTo>
                      <a:pt x="357" y="25"/>
                    </a:lnTo>
                    <a:lnTo>
                      <a:pt x="355" y="21"/>
                    </a:lnTo>
                    <a:lnTo>
                      <a:pt x="352" y="18"/>
                    </a:lnTo>
                    <a:lnTo>
                      <a:pt x="350" y="16"/>
                    </a:lnTo>
                    <a:lnTo>
                      <a:pt x="346" y="13"/>
                    </a:lnTo>
                    <a:lnTo>
                      <a:pt x="337" y="12"/>
                    </a:lnTo>
                    <a:lnTo>
                      <a:pt x="329" y="13"/>
                    </a:lnTo>
                    <a:lnTo>
                      <a:pt x="325" y="16"/>
                    </a:lnTo>
                    <a:lnTo>
                      <a:pt x="321" y="18"/>
                    </a:lnTo>
                    <a:lnTo>
                      <a:pt x="318" y="21"/>
                    </a:lnTo>
                    <a:lnTo>
                      <a:pt x="316" y="25"/>
                    </a:lnTo>
                    <a:lnTo>
                      <a:pt x="314" y="29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14" y="85"/>
                    </a:lnTo>
                    <a:lnTo>
                      <a:pt x="317" y="135"/>
                    </a:lnTo>
                    <a:lnTo>
                      <a:pt x="318" y="184"/>
                    </a:lnTo>
                    <a:lnTo>
                      <a:pt x="320" y="234"/>
                    </a:lnTo>
                    <a:lnTo>
                      <a:pt x="320" y="234"/>
                    </a:lnTo>
                    <a:lnTo>
                      <a:pt x="321" y="285"/>
                    </a:lnTo>
                    <a:lnTo>
                      <a:pt x="320" y="310"/>
                    </a:lnTo>
                    <a:lnTo>
                      <a:pt x="317" y="335"/>
                    </a:lnTo>
                    <a:lnTo>
                      <a:pt x="317" y="335"/>
                    </a:lnTo>
                    <a:lnTo>
                      <a:pt x="316" y="346"/>
                    </a:lnTo>
                    <a:lnTo>
                      <a:pt x="312" y="357"/>
                    </a:lnTo>
                    <a:lnTo>
                      <a:pt x="308" y="366"/>
                    </a:lnTo>
                    <a:lnTo>
                      <a:pt x="303" y="374"/>
                    </a:lnTo>
                    <a:lnTo>
                      <a:pt x="297" y="382"/>
                    </a:lnTo>
                    <a:lnTo>
                      <a:pt x="291" y="387"/>
                    </a:lnTo>
                    <a:lnTo>
                      <a:pt x="283" y="392"/>
                    </a:lnTo>
                    <a:lnTo>
                      <a:pt x="275" y="397"/>
                    </a:lnTo>
                    <a:lnTo>
                      <a:pt x="267" y="401"/>
                    </a:lnTo>
                    <a:lnTo>
                      <a:pt x="258" y="404"/>
                    </a:lnTo>
                    <a:lnTo>
                      <a:pt x="240" y="408"/>
                    </a:lnTo>
                    <a:lnTo>
                      <a:pt x="220" y="411"/>
                    </a:lnTo>
                    <a:lnTo>
                      <a:pt x="199" y="411"/>
                    </a:lnTo>
                    <a:lnTo>
                      <a:pt x="199" y="411"/>
                    </a:lnTo>
                    <a:lnTo>
                      <a:pt x="185" y="411"/>
                    </a:lnTo>
                    <a:lnTo>
                      <a:pt x="170" y="409"/>
                    </a:lnTo>
                    <a:lnTo>
                      <a:pt x="156" y="407"/>
                    </a:lnTo>
                    <a:lnTo>
                      <a:pt x="142" y="403"/>
                    </a:lnTo>
                    <a:lnTo>
                      <a:pt x="127" y="399"/>
                    </a:lnTo>
                    <a:lnTo>
                      <a:pt x="114" y="392"/>
                    </a:lnTo>
                    <a:lnTo>
                      <a:pt x="102" y="386"/>
                    </a:lnTo>
                    <a:lnTo>
                      <a:pt x="91" y="377"/>
                    </a:lnTo>
                    <a:lnTo>
                      <a:pt x="91" y="377"/>
                    </a:lnTo>
                    <a:lnTo>
                      <a:pt x="84" y="371"/>
                    </a:lnTo>
                    <a:lnTo>
                      <a:pt x="79" y="365"/>
                    </a:lnTo>
                    <a:lnTo>
                      <a:pt x="74" y="358"/>
                    </a:lnTo>
                    <a:lnTo>
                      <a:pt x="70" y="352"/>
                    </a:lnTo>
                    <a:lnTo>
                      <a:pt x="64" y="337"/>
                    </a:lnTo>
                    <a:lnTo>
                      <a:pt x="61" y="322"/>
                    </a:lnTo>
                    <a:lnTo>
                      <a:pt x="59" y="307"/>
                    </a:lnTo>
                    <a:lnTo>
                      <a:pt x="58" y="290"/>
                    </a:lnTo>
                    <a:lnTo>
                      <a:pt x="55" y="275"/>
                    </a:lnTo>
                    <a:lnTo>
                      <a:pt x="54" y="259"/>
                    </a:lnTo>
                    <a:lnTo>
                      <a:pt x="54" y="259"/>
                    </a:lnTo>
                    <a:lnTo>
                      <a:pt x="51" y="243"/>
                    </a:lnTo>
                    <a:lnTo>
                      <a:pt x="50" y="226"/>
                    </a:lnTo>
                    <a:lnTo>
                      <a:pt x="49" y="209"/>
                    </a:lnTo>
                    <a:lnTo>
                      <a:pt x="50" y="192"/>
                    </a:lnTo>
                    <a:lnTo>
                      <a:pt x="51" y="158"/>
                    </a:lnTo>
                    <a:lnTo>
                      <a:pt x="53" y="124"/>
                    </a:lnTo>
                    <a:lnTo>
                      <a:pt x="53" y="124"/>
                    </a:lnTo>
                    <a:lnTo>
                      <a:pt x="51" y="103"/>
                    </a:lnTo>
                    <a:lnTo>
                      <a:pt x="50" y="81"/>
                    </a:lnTo>
                    <a:lnTo>
                      <a:pt x="47" y="59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9" y="31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49" y="14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59"/>
                    </a:lnTo>
                    <a:lnTo>
                      <a:pt x="4" y="95"/>
                    </a:lnTo>
                    <a:lnTo>
                      <a:pt x="6" y="132"/>
                    </a:lnTo>
                    <a:lnTo>
                      <a:pt x="7" y="150"/>
                    </a:lnTo>
                    <a:lnTo>
                      <a:pt x="6" y="169"/>
                    </a:lnTo>
                    <a:lnTo>
                      <a:pt x="6" y="169"/>
                    </a:lnTo>
                    <a:lnTo>
                      <a:pt x="4" y="205"/>
                    </a:lnTo>
                    <a:lnTo>
                      <a:pt x="4" y="244"/>
                    </a:lnTo>
                    <a:lnTo>
                      <a:pt x="4" y="264"/>
                    </a:lnTo>
                    <a:lnTo>
                      <a:pt x="6" y="284"/>
                    </a:lnTo>
                    <a:lnTo>
                      <a:pt x="8" y="302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7" y="336"/>
                    </a:lnTo>
                    <a:lnTo>
                      <a:pt x="23" y="350"/>
                    </a:lnTo>
                    <a:lnTo>
                      <a:pt x="29" y="365"/>
                    </a:lnTo>
                    <a:lnTo>
                      <a:pt x="36" y="378"/>
                    </a:lnTo>
                    <a:lnTo>
                      <a:pt x="44" y="390"/>
                    </a:lnTo>
                    <a:lnTo>
                      <a:pt x="53" y="400"/>
                    </a:lnTo>
                    <a:lnTo>
                      <a:pt x="62" y="411"/>
                    </a:lnTo>
                    <a:lnTo>
                      <a:pt x="72" y="420"/>
                    </a:lnTo>
                    <a:lnTo>
                      <a:pt x="84" y="428"/>
                    </a:lnTo>
                    <a:lnTo>
                      <a:pt x="96" y="434"/>
                    </a:lnTo>
                    <a:lnTo>
                      <a:pt x="108" y="441"/>
                    </a:lnTo>
                    <a:lnTo>
                      <a:pt x="122" y="446"/>
                    </a:lnTo>
                    <a:lnTo>
                      <a:pt x="135" y="450"/>
                    </a:lnTo>
                    <a:lnTo>
                      <a:pt x="151" y="452"/>
                    </a:lnTo>
                    <a:lnTo>
                      <a:pt x="166" y="455"/>
                    </a:lnTo>
                    <a:lnTo>
                      <a:pt x="182" y="456"/>
                    </a:lnTo>
                    <a:lnTo>
                      <a:pt x="182" y="456"/>
                    </a:lnTo>
                    <a:lnTo>
                      <a:pt x="212" y="458"/>
                    </a:lnTo>
                    <a:lnTo>
                      <a:pt x="227" y="458"/>
                    </a:lnTo>
                    <a:lnTo>
                      <a:pt x="241" y="456"/>
                    </a:lnTo>
                    <a:lnTo>
                      <a:pt x="255" y="455"/>
                    </a:lnTo>
                    <a:lnTo>
                      <a:pt x="270" y="452"/>
                    </a:lnTo>
                    <a:lnTo>
                      <a:pt x="283" y="447"/>
                    </a:lnTo>
                    <a:lnTo>
                      <a:pt x="297" y="442"/>
                    </a:lnTo>
                    <a:lnTo>
                      <a:pt x="297" y="442"/>
                    </a:lnTo>
                    <a:lnTo>
                      <a:pt x="309" y="434"/>
                    </a:lnTo>
                    <a:lnTo>
                      <a:pt x="321" y="425"/>
                    </a:lnTo>
                    <a:lnTo>
                      <a:pt x="330" y="413"/>
                    </a:lnTo>
                    <a:lnTo>
                      <a:pt x="339" y="401"/>
                    </a:lnTo>
                    <a:lnTo>
                      <a:pt x="347" y="388"/>
                    </a:lnTo>
                    <a:lnTo>
                      <a:pt x="352" y="374"/>
                    </a:lnTo>
                    <a:lnTo>
                      <a:pt x="357" y="361"/>
                    </a:lnTo>
                    <a:lnTo>
                      <a:pt x="361" y="346"/>
                    </a:lnTo>
                    <a:lnTo>
                      <a:pt x="361" y="346"/>
                    </a:lnTo>
                    <a:lnTo>
                      <a:pt x="365" y="331"/>
                    </a:lnTo>
                    <a:lnTo>
                      <a:pt x="367" y="315"/>
                    </a:lnTo>
                    <a:lnTo>
                      <a:pt x="368" y="297"/>
                    </a:lnTo>
                    <a:lnTo>
                      <a:pt x="369" y="278"/>
                    </a:lnTo>
                    <a:lnTo>
                      <a:pt x="368" y="243"/>
                    </a:lnTo>
                    <a:lnTo>
                      <a:pt x="364" y="210"/>
                    </a:lnTo>
                    <a:lnTo>
                      <a:pt x="36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62" name="矩形 261"/>
          <p:cNvSpPr/>
          <p:nvPr/>
        </p:nvSpPr>
        <p:spPr>
          <a:xfrm>
            <a:off x="1857741" y="2347878"/>
            <a:ext cx="2687315" cy="19020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79918" y="2232600"/>
            <a:ext cx="2495414" cy="2272873"/>
            <a:chOff x="5615965" y="1986672"/>
            <a:chExt cx="2670175" cy="2432050"/>
          </a:xfrm>
        </p:grpSpPr>
        <p:sp>
          <p:nvSpPr>
            <p:cNvPr id="5" name="Freeform 53"/>
            <p:cNvSpPr/>
            <p:nvPr/>
          </p:nvSpPr>
          <p:spPr bwMode="auto">
            <a:xfrm>
              <a:off x="6508140" y="1986672"/>
              <a:ext cx="885825" cy="2432050"/>
            </a:xfrm>
            <a:custGeom>
              <a:gdLst>
                <a:gd name="T0" fmla="*/ 231 w 236"/>
                <a:gd name="T1" fmla="*/ 324 h 647"/>
                <a:gd name="T2" fmla="*/ 225 w 236"/>
                <a:gd name="T3" fmla="*/ 324 h 647"/>
                <a:gd name="T4" fmla="*/ 193 w 236"/>
                <a:gd name="T5" fmla="*/ 547 h 647"/>
                <a:gd name="T6" fmla="*/ 158 w 236"/>
                <a:gd name="T7" fmla="*/ 613 h 647"/>
                <a:gd name="T8" fmla="*/ 138 w 236"/>
                <a:gd name="T9" fmla="*/ 631 h 647"/>
                <a:gd name="T10" fmla="*/ 118 w 236"/>
                <a:gd name="T11" fmla="*/ 636 h 647"/>
                <a:gd name="T12" fmla="*/ 98 w 236"/>
                <a:gd name="T13" fmla="*/ 631 h 647"/>
                <a:gd name="T14" fmla="*/ 64 w 236"/>
                <a:gd name="T15" fmla="*/ 593 h 647"/>
                <a:gd name="T16" fmla="*/ 25 w 236"/>
                <a:gd name="T17" fmla="*/ 481 h 647"/>
                <a:gd name="T18" fmla="*/ 11 w 236"/>
                <a:gd name="T19" fmla="*/ 324 h 647"/>
                <a:gd name="T20" fmla="*/ 43 w 236"/>
                <a:gd name="T21" fmla="*/ 101 h 647"/>
                <a:gd name="T22" fmla="*/ 78 w 236"/>
                <a:gd name="T23" fmla="*/ 34 h 647"/>
                <a:gd name="T24" fmla="*/ 98 w 236"/>
                <a:gd name="T25" fmla="*/ 17 h 647"/>
                <a:gd name="T26" fmla="*/ 118 w 236"/>
                <a:gd name="T27" fmla="*/ 11 h 647"/>
                <a:gd name="T28" fmla="*/ 138 w 236"/>
                <a:gd name="T29" fmla="*/ 17 h 647"/>
                <a:gd name="T30" fmla="*/ 172 w 236"/>
                <a:gd name="T31" fmla="*/ 55 h 647"/>
                <a:gd name="T32" fmla="*/ 211 w 236"/>
                <a:gd name="T33" fmla="*/ 167 h 647"/>
                <a:gd name="T34" fmla="*/ 225 w 236"/>
                <a:gd name="T35" fmla="*/ 324 h 647"/>
                <a:gd name="T36" fmla="*/ 231 w 236"/>
                <a:gd name="T37" fmla="*/ 324 h 647"/>
                <a:gd name="T38" fmla="*/ 236 w 236"/>
                <a:gd name="T39" fmla="*/ 324 h 647"/>
                <a:gd name="T40" fmla="*/ 203 w 236"/>
                <a:gd name="T41" fmla="*/ 97 h 647"/>
                <a:gd name="T42" fmla="*/ 166 w 236"/>
                <a:gd name="T43" fmla="*/ 27 h 647"/>
                <a:gd name="T44" fmla="*/ 144 w 236"/>
                <a:gd name="T45" fmla="*/ 8 h 647"/>
                <a:gd name="T46" fmla="*/ 118 w 236"/>
                <a:gd name="T47" fmla="*/ 0 h 647"/>
                <a:gd name="T48" fmla="*/ 93 w 236"/>
                <a:gd name="T49" fmla="*/ 8 h 647"/>
                <a:gd name="T50" fmla="*/ 55 w 236"/>
                <a:gd name="T51" fmla="*/ 49 h 647"/>
                <a:gd name="T52" fmla="*/ 15 w 236"/>
                <a:gd name="T53" fmla="*/ 164 h 647"/>
                <a:gd name="T54" fmla="*/ 0 w 236"/>
                <a:gd name="T55" fmla="*/ 324 h 647"/>
                <a:gd name="T56" fmla="*/ 33 w 236"/>
                <a:gd name="T57" fmla="*/ 551 h 647"/>
                <a:gd name="T58" fmla="*/ 70 w 236"/>
                <a:gd name="T59" fmla="*/ 620 h 647"/>
                <a:gd name="T60" fmla="*/ 93 w 236"/>
                <a:gd name="T61" fmla="*/ 640 h 647"/>
                <a:gd name="T62" fmla="*/ 118 w 236"/>
                <a:gd name="T63" fmla="*/ 647 h 647"/>
                <a:gd name="T64" fmla="*/ 144 w 236"/>
                <a:gd name="T65" fmla="*/ 640 h 647"/>
                <a:gd name="T66" fmla="*/ 181 w 236"/>
                <a:gd name="T67" fmla="*/ 599 h 647"/>
                <a:gd name="T68" fmla="*/ 221 w 236"/>
                <a:gd name="T69" fmla="*/ 483 h 647"/>
                <a:gd name="T70" fmla="*/ 236 w 236"/>
                <a:gd name="T71" fmla="*/ 324 h 647"/>
                <a:gd name="T72" fmla="*/ 231 w 236"/>
                <a:gd name="T73" fmla="*/ 324 h 6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647">
                  <a:moveTo>
                    <a:pt x="231" y="324"/>
                  </a:moveTo>
                  <a:cubicBezTo>
                    <a:pt x="225" y="324"/>
                    <a:pt x="225" y="324"/>
                    <a:pt x="225" y="324"/>
                  </a:cubicBezTo>
                  <a:cubicBezTo>
                    <a:pt x="225" y="411"/>
                    <a:pt x="213" y="490"/>
                    <a:pt x="193" y="547"/>
                  </a:cubicBezTo>
                  <a:cubicBezTo>
                    <a:pt x="183" y="575"/>
                    <a:pt x="171" y="598"/>
                    <a:pt x="158" y="613"/>
                  </a:cubicBezTo>
                  <a:cubicBezTo>
                    <a:pt x="151" y="621"/>
                    <a:pt x="145" y="627"/>
                    <a:pt x="138" y="631"/>
                  </a:cubicBezTo>
                  <a:cubicBezTo>
                    <a:pt x="131" y="634"/>
                    <a:pt x="125" y="636"/>
                    <a:pt x="118" y="636"/>
                  </a:cubicBezTo>
                  <a:cubicBezTo>
                    <a:pt x="111" y="636"/>
                    <a:pt x="105" y="634"/>
                    <a:pt x="98" y="631"/>
                  </a:cubicBezTo>
                  <a:cubicBezTo>
                    <a:pt x="86" y="624"/>
                    <a:pt x="75" y="611"/>
                    <a:pt x="64" y="593"/>
                  </a:cubicBezTo>
                  <a:cubicBezTo>
                    <a:pt x="48" y="566"/>
                    <a:pt x="35" y="527"/>
                    <a:pt x="25" y="481"/>
                  </a:cubicBezTo>
                  <a:cubicBezTo>
                    <a:pt x="16" y="435"/>
                    <a:pt x="11" y="381"/>
                    <a:pt x="11" y="324"/>
                  </a:cubicBezTo>
                  <a:cubicBezTo>
                    <a:pt x="11" y="237"/>
                    <a:pt x="23" y="158"/>
                    <a:pt x="43" y="101"/>
                  </a:cubicBezTo>
                  <a:cubicBezTo>
                    <a:pt x="53" y="72"/>
                    <a:pt x="65" y="50"/>
                    <a:pt x="78" y="34"/>
                  </a:cubicBezTo>
                  <a:cubicBezTo>
                    <a:pt x="85" y="27"/>
                    <a:pt x="91" y="21"/>
                    <a:pt x="98" y="17"/>
                  </a:cubicBezTo>
                  <a:cubicBezTo>
                    <a:pt x="105" y="13"/>
                    <a:pt x="111" y="11"/>
                    <a:pt x="118" y="11"/>
                  </a:cubicBezTo>
                  <a:cubicBezTo>
                    <a:pt x="125" y="11"/>
                    <a:pt x="131" y="13"/>
                    <a:pt x="138" y="17"/>
                  </a:cubicBezTo>
                  <a:cubicBezTo>
                    <a:pt x="150" y="24"/>
                    <a:pt x="161" y="37"/>
                    <a:pt x="172" y="55"/>
                  </a:cubicBezTo>
                  <a:cubicBezTo>
                    <a:pt x="188" y="82"/>
                    <a:pt x="201" y="120"/>
                    <a:pt x="211" y="167"/>
                  </a:cubicBezTo>
                  <a:cubicBezTo>
                    <a:pt x="220" y="213"/>
                    <a:pt x="225" y="267"/>
                    <a:pt x="225" y="324"/>
                  </a:cubicBezTo>
                  <a:cubicBezTo>
                    <a:pt x="231" y="324"/>
                    <a:pt x="231" y="324"/>
                    <a:pt x="231" y="324"/>
                  </a:cubicBezTo>
                  <a:cubicBezTo>
                    <a:pt x="236" y="324"/>
                    <a:pt x="236" y="324"/>
                    <a:pt x="236" y="324"/>
                  </a:cubicBezTo>
                  <a:cubicBezTo>
                    <a:pt x="236" y="235"/>
                    <a:pt x="224" y="155"/>
                    <a:pt x="203" y="97"/>
                  </a:cubicBezTo>
                  <a:cubicBezTo>
                    <a:pt x="193" y="68"/>
                    <a:pt x="180" y="44"/>
                    <a:pt x="166" y="27"/>
                  </a:cubicBezTo>
                  <a:cubicBezTo>
                    <a:pt x="159" y="19"/>
                    <a:pt x="152" y="12"/>
                    <a:pt x="144" y="8"/>
                  </a:cubicBezTo>
                  <a:cubicBezTo>
                    <a:pt x="135" y="3"/>
                    <a:pt x="127" y="0"/>
                    <a:pt x="118" y="0"/>
                  </a:cubicBezTo>
                  <a:cubicBezTo>
                    <a:pt x="109" y="0"/>
                    <a:pt x="101" y="3"/>
                    <a:pt x="93" y="8"/>
                  </a:cubicBezTo>
                  <a:cubicBezTo>
                    <a:pt x="78" y="16"/>
                    <a:pt x="66" y="30"/>
                    <a:pt x="55" y="49"/>
                  </a:cubicBezTo>
                  <a:cubicBezTo>
                    <a:pt x="38" y="78"/>
                    <a:pt x="24" y="117"/>
                    <a:pt x="15" y="164"/>
                  </a:cubicBezTo>
                  <a:cubicBezTo>
                    <a:pt x="5" y="211"/>
                    <a:pt x="0" y="266"/>
                    <a:pt x="0" y="324"/>
                  </a:cubicBezTo>
                  <a:cubicBezTo>
                    <a:pt x="0" y="412"/>
                    <a:pt x="12" y="492"/>
                    <a:pt x="33" y="551"/>
                  </a:cubicBezTo>
                  <a:cubicBezTo>
                    <a:pt x="43" y="580"/>
                    <a:pt x="56" y="604"/>
                    <a:pt x="70" y="620"/>
                  </a:cubicBezTo>
                  <a:cubicBezTo>
                    <a:pt x="77" y="629"/>
                    <a:pt x="84" y="635"/>
                    <a:pt x="93" y="640"/>
                  </a:cubicBezTo>
                  <a:cubicBezTo>
                    <a:pt x="101" y="645"/>
                    <a:pt x="109" y="647"/>
                    <a:pt x="118" y="647"/>
                  </a:cubicBezTo>
                  <a:cubicBezTo>
                    <a:pt x="127" y="647"/>
                    <a:pt x="135" y="645"/>
                    <a:pt x="144" y="640"/>
                  </a:cubicBezTo>
                  <a:cubicBezTo>
                    <a:pt x="158" y="632"/>
                    <a:pt x="170" y="618"/>
                    <a:pt x="181" y="599"/>
                  </a:cubicBezTo>
                  <a:cubicBezTo>
                    <a:pt x="198" y="570"/>
                    <a:pt x="212" y="530"/>
                    <a:pt x="221" y="483"/>
                  </a:cubicBezTo>
                  <a:cubicBezTo>
                    <a:pt x="231" y="436"/>
                    <a:pt x="236" y="382"/>
                    <a:pt x="236" y="324"/>
                  </a:cubicBezTo>
                  <a:lnTo>
                    <a:pt x="231" y="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4"/>
            <p:cNvSpPr/>
            <p:nvPr/>
          </p:nvSpPr>
          <p:spPr bwMode="auto">
            <a:xfrm>
              <a:off x="5992202" y="2258134"/>
              <a:ext cx="1917700" cy="1893888"/>
            </a:xfrm>
            <a:custGeom>
              <a:gdLst>
                <a:gd name="T0" fmla="*/ 339 w 510"/>
                <a:gd name="T1" fmla="*/ 320 h 504"/>
                <a:gd name="T2" fmla="*/ 335 w 510"/>
                <a:gd name="T3" fmla="*/ 316 h 504"/>
                <a:gd name="T4" fmla="*/ 177 w 510"/>
                <a:gd name="T5" fmla="*/ 445 h 504"/>
                <a:gd name="T6" fmla="*/ 107 w 510"/>
                <a:gd name="T7" fmla="*/ 480 h 504"/>
                <a:gd name="T8" fmla="*/ 53 w 510"/>
                <a:gd name="T9" fmla="*/ 493 h 504"/>
                <a:gd name="T10" fmla="*/ 24 w 510"/>
                <a:gd name="T11" fmla="*/ 484 h 504"/>
                <a:gd name="T12" fmla="*/ 15 w 510"/>
                <a:gd name="T13" fmla="*/ 471 h 504"/>
                <a:gd name="T14" fmla="*/ 11 w 510"/>
                <a:gd name="T15" fmla="*/ 452 h 504"/>
                <a:gd name="T16" fmla="*/ 22 w 510"/>
                <a:gd name="T17" fmla="*/ 401 h 504"/>
                <a:gd name="T18" fmla="*/ 175 w 510"/>
                <a:gd name="T19" fmla="*/ 187 h 504"/>
                <a:gd name="T20" fmla="*/ 333 w 510"/>
                <a:gd name="T21" fmla="*/ 59 h 504"/>
                <a:gd name="T22" fmla="*/ 403 w 510"/>
                <a:gd name="T23" fmla="*/ 23 h 504"/>
                <a:gd name="T24" fmla="*/ 457 w 510"/>
                <a:gd name="T25" fmla="*/ 11 h 504"/>
                <a:gd name="T26" fmla="*/ 486 w 510"/>
                <a:gd name="T27" fmla="*/ 19 h 504"/>
                <a:gd name="T28" fmla="*/ 496 w 510"/>
                <a:gd name="T29" fmla="*/ 32 h 504"/>
                <a:gd name="T30" fmla="*/ 499 w 510"/>
                <a:gd name="T31" fmla="*/ 52 h 504"/>
                <a:gd name="T32" fmla="*/ 488 w 510"/>
                <a:gd name="T33" fmla="*/ 102 h 504"/>
                <a:gd name="T34" fmla="*/ 335 w 510"/>
                <a:gd name="T35" fmla="*/ 316 h 504"/>
                <a:gd name="T36" fmla="*/ 339 w 510"/>
                <a:gd name="T37" fmla="*/ 320 h 504"/>
                <a:gd name="T38" fmla="*/ 343 w 510"/>
                <a:gd name="T39" fmla="*/ 324 h 504"/>
                <a:gd name="T40" fmla="*/ 465 w 510"/>
                <a:gd name="T41" fmla="*/ 172 h 504"/>
                <a:gd name="T42" fmla="*/ 498 w 510"/>
                <a:gd name="T43" fmla="*/ 106 h 504"/>
                <a:gd name="T44" fmla="*/ 510 w 510"/>
                <a:gd name="T45" fmla="*/ 52 h 504"/>
                <a:gd name="T46" fmla="*/ 506 w 510"/>
                <a:gd name="T47" fmla="*/ 28 h 504"/>
                <a:gd name="T48" fmla="*/ 493 w 510"/>
                <a:gd name="T49" fmla="*/ 11 h 504"/>
                <a:gd name="T50" fmla="*/ 457 w 510"/>
                <a:gd name="T51" fmla="*/ 0 h 504"/>
                <a:gd name="T52" fmla="*/ 399 w 510"/>
                <a:gd name="T53" fmla="*/ 13 h 504"/>
                <a:gd name="T54" fmla="*/ 167 w 510"/>
                <a:gd name="T55" fmla="*/ 180 h 504"/>
                <a:gd name="T56" fmla="*/ 46 w 510"/>
                <a:gd name="T57" fmla="*/ 331 h 504"/>
                <a:gd name="T58" fmla="*/ 12 w 510"/>
                <a:gd name="T59" fmla="*/ 397 h 504"/>
                <a:gd name="T60" fmla="*/ 0 w 510"/>
                <a:gd name="T61" fmla="*/ 452 h 504"/>
                <a:gd name="T62" fmla="*/ 4 w 510"/>
                <a:gd name="T63" fmla="*/ 475 h 504"/>
                <a:gd name="T64" fmla="*/ 17 w 510"/>
                <a:gd name="T65" fmla="*/ 493 h 504"/>
                <a:gd name="T66" fmla="*/ 53 w 510"/>
                <a:gd name="T67" fmla="*/ 504 h 504"/>
                <a:gd name="T68" fmla="*/ 111 w 510"/>
                <a:gd name="T69" fmla="*/ 491 h 504"/>
                <a:gd name="T70" fmla="*/ 343 w 510"/>
                <a:gd name="T71" fmla="*/ 324 h 504"/>
                <a:gd name="T72" fmla="*/ 339 w 510"/>
                <a:gd name="T73" fmla="*/ 320 h 5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0" h="503">
                  <a:moveTo>
                    <a:pt x="339" y="320"/>
                  </a:moveTo>
                  <a:cubicBezTo>
                    <a:pt x="335" y="316"/>
                    <a:pt x="335" y="316"/>
                    <a:pt x="335" y="316"/>
                  </a:cubicBezTo>
                  <a:cubicBezTo>
                    <a:pt x="282" y="370"/>
                    <a:pt x="227" y="414"/>
                    <a:pt x="177" y="445"/>
                  </a:cubicBezTo>
                  <a:cubicBezTo>
                    <a:pt x="152" y="460"/>
                    <a:pt x="128" y="472"/>
                    <a:pt x="107" y="480"/>
                  </a:cubicBezTo>
                  <a:cubicBezTo>
                    <a:pt x="86" y="489"/>
                    <a:pt x="68" y="493"/>
                    <a:pt x="53" y="493"/>
                  </a:cubicBezTo>
                  <a:cubicBezTo>
                    <a:pt x="40" y="493"/>
                    <a:pt x="31" y="490"/>
                    <a:pt x="24" y="484"/>
                  </a:cubicBezTo>
                  <a:cubicBezTo>
                    <a:pt x="20" y="481"/>
                    <a:pt x="17" y="477"/>
                    <a:pt x="15" y="471"/>
                  </a:cubicBezTo>
                  <a:cubicBezTo>
                    <a:pt x="12" y="466"/>
                    <a:pt x="11" y="459"/>
                    <a:pt x="11" y="452"/>
                  </a:cubicBezTo>
                  <a:cubicBezTo>
                    <a:pt x="11" y="438"/>
                    <a:pt x="15" y="421"/>
                    <a:pt x="22" y="401"/>
                  </a:cubicBezTo>
                  <a:cubicBezTo>
                    <a:pt x="45" y="343"/>
                    <a:pt x="99" y="264"/>
                    <a:pt x="175" y="187"/>
                  </a:cubicBezTo>
                  <a:cubicBezTo>
                    <a:pt x="228" y="134"/>
                    <a:pt x="283" y="89"/>
                    <a:pt x="333" y="59"/>
                  </a:cubicBezTo>
                  <a:cubicBezTo>
                    <a:pt x="358" y="43"/>
                    <a:pt x="382" y="31"/>
                    <a:pt x="403" y="23"/>
                  </a:cubicBezTo>
                  <a:cubicBezTo>
                    <a:pt x="424" y="15"/>
                    <a:pt x="442" y="11"/>
                    <a:pt x="457" y="11"/>
                  </a:cubicBezTo>
                  <a:cubicBezTo>
                    <a:pt x="470" y="11"/>
                    <a:pt x="479" y="14"/>
                    <a:pt x="486" y="19"/>
                  </a:cubicBezTo>
                  <a:cubicBezTo>
                    <a:pt x="490" y="23"/>
                    <a:pt x="493" y="27"/>
                    <a:pt x="496" y="32"/>
                  </a:cubicBezTo>
                  <a:cubicBezTo>
                    <a:pt x="498" y="38"/>
                    <a:pt x="499" y="44"/>
                    <a:pt x="499" y="52"/>
                  </a:cubicBezTo>
                  <a:cubicBezTo>
                    <a:pt x="499" y="66"/>
                    <a:pt x="495" y="83"/>
                    <a:pt x="488" y="102"/>
                  </a:cubicBezTo>
                  <a:cubicBezTo>
                    <a:pt x="465" y="161"/>
                    <a:pt x="411" y="240"/>
                    <a:pt x="335" y="316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3" y="324"/>
                    <a:pt x="343" y="324"/>
                    <a:pt x="343" y="324"/>
                  </a:cubicBezTo>
                  <a:cubicBezTo>
                    <a:pt x="394" y="272"/>
                    <a:pt x="436" y="220"/>
                    <a:pt x="465" y="172"/>
                  </a:cubicBezTo>
                  <a:cubicBezTo>
                    <a:pt x="479" y="149"/>
                    <a:pt x="490" y="127"/>
                    <a:pt x="498" y="106"/>
                  </a:cubicBezTo>
                  <a:cubicBezTo>
                    <a:pt x="506" y="86"/>
                    <a:pt x="510" y="68"/>
                    <a:pt x="510" y="52"/>
                  </a:cubicBezTo>
                  <a:cubicBezTo>
                    <a:pt x="510" y="43"/>
                    <a:pt x="508" y="35"/>
                    <a:pt x="506" y="28"/>
                  </a:cubicBezTo>
                  <a:cubicBezTo>
                    <a:pt x="503" y="22"/>
                    <a:pt x="499" y="15"/>
                    <a:pt x="493" y="11"/>
                  </a:cubicBezTo>
                  <a:cubicBezTo>
                    <a:pt x="484" y="3"/>
                    <a:pt x="471" y="0"/>
                    <a:pt x="457" y="0"/>
                  </a:cubicBezTo>
                  <a:cubicBezTo>
                    <a:pt x="440" y="0"/>
                    <a:pt x="421" y="4"/>
                    <a:pt x="399" y="13"/>
                  </a:cubicBezTo>
                  <a:cubicBezTo>
                    <a:pt x="333" y="38"/>
                    <a:pt x="248" y="98"/>
                    <a:pt x="167" y="180"/>
                  </a:cubicBezTo>
                  <a:cubicBezTo>
                    <a:pt x="116" y="231"/>
                    <a:pt x="74" y="284"/>
                    <a:pt x="46" y="331"/>
                  </a:cubicBezTo>
                  <a:cubicBezTo>
                    <a:pt x="31" y="355"/>
                    <a:pt x="20" y="377"/>
                    <a:pt x="12" y="397"/>
                  </a:cubicBezTo>
                  <a:cubicBezTo>
                    <a:pt x="5" y="418"/>
                    <a:pt x="0" y="436"/>
                    <a:pt x="0" y="452"/>
                  </a:cubicBezTo>
                  <a:cubicBezTo>
                    <a:pt x="0" y="460"/>
                    <a:pt x="2" y="468"/>
                    <a:pt x="4" y="475"/>
                  </a:cubicBezTo>
                  <a:cubicBezTo>
                    <a:pt x="7" y="482"/>
                    <a:pt x="11" y="488"/>
                    <a:pt x="17" y="493"/>
                  </a:cubicBezTo>
                  <a:cubicBezTo>
                    <a:pt x="26" y="500"/>
                    <a:pt x="39" y="504"/>
                    <a:pt x="53" y="504"/>
                  </a:cubicBezTo>
                  <a:cubicBezTo>
                    <a:pt x="70" y="504"/>
                    <a:pt x="89" y="499"/>
                    <a:pt x="111" y="491"/>
                  </a:cubicBezTo>
                  <a:cubicBezTo>
                    <a:pt x="177" y="465"/>
                    <a:pt x="262" y="405"/>
                    <a:pt x="343" y="324"/>
                  </a:cubicBezTo>
                  <a:lnTo>
                    <a:pt x="339" y="3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5"/>
            <p:cNvSpPr/>
            <p:nvPr/>
          </p:nvSpPr>
          <p:spPr bwMode="auto">
            <a:xfrm>
              <a:off x="5615965" y="2780422"/>
              <a:ext cx="2670175" cy="849313"/>
            </a:xfrm>
            <a:custGeom>
              <a:gdLst>
                <a:gd name="T0" fmla="*/ 367 w 710"/>
                <a:gd name="T1" fmla="*/ 214 h 226"/>
                <a:gd name="T2" fmla="*/ 367 w 710"/>
                <a:gd name="T3" fmla="*/ 209 h 226"/>
                <a:gd name="T4" fmla="*/ 254 w 710"/>
                <a:gd name="T5" fmla="*/ 215 h 226"/>
                <a:gd name="T6" fmla="*/ 81 w 710"/>
                <a:gd name="T7" fmla="*/ 195 h 226"/>
                <a:gd name="T8" fmla="*/ 30 w 710"/>
                <a:gd name="T9" fmla="*/ 173 h 226"/>
                <a:gd name="T10" fmla="*/ 17 w 710"/>
                <a:gd name="T11" fmla="*/ 160 h 226"/>
                <a:gd name="T12" fmla="*/ 11 w 710"/>
                <a:gd name="T13" fmla="*/ 147 h 226"/>
                <a:gd name="T14" fmla="*/ 11 w 710"/>
                <a:gd name="T15" fmla="*/ 144 h 226"/>
                <a:gd name="T16" fmla="*/ 17 w 710"/>
                <a:gd name="T17" fmla="*/ 126 h 226"/>
                <a:gd name="T18" fmla="*/ 57 w 710"/>
                <a:gd name="T19" fmla="*/ 92 h 226"/>
                <a:gd name="T20" fmla="*/ 175 w 710"/>
                <a:gd name="T21" fmla="*/ 46 h 226"/>
                <a:gd name="T22" fmla="*/ 343 w 710"/>
                <a:gd name="T23" fmla="*/ 17 h 226"/>
                <a:gd name="T24" fmla="*/ 456 w 710"/>
                <a:gd name="T25" fmla="*/ 11 h 226"/>
                <a:gd name="T26" fmla="*/ 629 w 710"/>
                <a:gd name="T27" fmla="*/ 30 h 226"/>
                <a:gd name="T28" fmla="*/ 680 w 710"/>
                <a:gd name="T29" fmla="*/ 53 h 226"/>
                <a:gd name="T30" fmla="*/ 693 w 710"/>
                <a:gd name="T31" fmla="*/ 66 h 226"/>
                <a:gd name="T32" fmla="*/ 699 w 710"/>
                <a:gd name="T33" fmla="*/ 79 h 226"/>
                <a:gd name="T34" fmla="*/ 699 w 710"/>
                <a:gd name="T35" fmla="*/ 82 h 226"/>
                <a:gd name="T36" fmla="*/ 693 w 710"/>
                <a:gd name="T37" fmla="*/ 100 h 226"/>
                <a:gd name="T38" fmla="*/ 653 w 710"/>
                <a:gd name="T39" fmla="*/ 134 h 226"/>
                <a:gd name="T40" fmla="*/ 535 w 710"/>
                <a:gd name="T41" fmla="*/ 179 h 226"/>
                <a:gd name="T42" fmla="*/ 367 w 710"/>
                <a:gd name="T43" fmla="*/ 209 h 226"/>
                <a:gd name="T44" fmla="*/ 367 w 710"/>
                <a:gd name="T45" fmla="*/ 214 h 226"/>
                <a:gd name="T46" fmla="*/ 368 w 710"/>
                <a:gd name="T47" fmla="*/ 220 h 226"/>
                <a:gd name="T48" fmla="*/ 609 w 710"/>
                <a:gd name="T49" fmla="*/ 167 h 226"/>
                <a:gd name="T50" fmla="*/ 682 w 710"/>
                <a:gd name="T51" fmla="*/ 128 h 226"/>
                <a:gd name="T52" fmla="*/ 702 w 710"/>
                <a:gd name="T53" fmla="*/ 106 h 226"/>
                <a:gd name="T54" fmla="*/ 710 w 710"/>
                <a:gd name="T55" fmla="*/ 82 h 226"/>
                <a:gd name="T56" fmla="*/ 710 w 710"/>
                <a:gd name="T57" fmla="*/ 78 h 226"/>
                <a:gd name="T58" fmla="*/ 702 w 710"/>
                <a:gd name="T59" fmla="*/ 59 h 226"/>
                <a:gd name="T60" fmla="*/ 669 w 710"/>
                <a:gd name="T61" fmla="*/ 34 h 226"/>
                <a:gd name="T62" fmla="*/ 580 w 710"/>
                <a:gd name="T63" fmla="*/ 9 h 226"/>
                <a:gd name="T64" fmla="*/ 456 w 710"/>
                <a:gd name="T65" fmla="*/ 0 h 226"/>
                <a:gd name="T66" fmla="*/ 342 w 710"/>
                <a:gd name="T67" fmla="*/ 6 h 226"/>
                <a:gd name="T68" fmla="*/ 101 w 710"/>
                <a:gd name="T69" fmla="*/ 59 h 226"/>
                <a:gd name="T70" fmla="*/ 28 w 710"/>
                <a:gd name="T71" fmla="*/ 98 h 226"/>
                <a:gd name="T72" fmla="*/ 8 w 710"/>
                <a:gd name="T73" fmla="*/ 120 h 226"/>
                <a:gd name="T74" fmla="*/ 0 w 710"/>
                <a:gd name="T75" fmla="*/ 144 h 226"/>
                <a:gd name="T76" fmla="*/ 0 w 710"/>
                <a:gd name="T77" fmla="*/ 148 h 226"/>
                <a:gd name="T78" fmla="*/ 8 w 710"/>
                <a:gd name="T79" fmla="*/ 166 h 226"/>
                <a:gd name="T80" fmla="*/ 41 w 710"/>
                <a:gd name="T81" fmla="*/ 192 h 226"/>
                <a:gd name="T82" fmla="*/ 130 w 710"/>
                <a:gd name="T83" fmla="*/ 217 h 226"/>
                <a:gd name="T84" fmla="*/ 254 w 710"/>
                <a:gd name="T85" fmla="*/ 226 h 226"/>
                <a:gd name="T86" fmla="*/ 368 w 710"/>
                <a:gd name="T87" fmla="*/ 220 h 226"/>
                <a:gd name="T88" fmla="*/ 367 w 710"/>
                <a:gd name="T89" fmla="*/ 21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0" h="226">
                  <a:moveTo>
                    <a:pt x="367" y="214"/>
                  </a:moveTo>
                  <a:cubicBezTo>
                    <a:pt x="367" y="209"/>
                    <a:pt x="367" y="209"/>
                    <a:pt x="367" y="209"/>
                  </a:cubicBezTo>
                  <a:cubicBezTo>
                    <a:pt x="328" y="213"/>
                    <a:pt x="290" y="215"/>
                    <a:pt x="254" y="215"/>
                  </a:cubicBezTo>
                  <a:cubicBezTo>
                    <a:pt x="185" y="215"/>
                    <a:pt x="125" y="208"/>
                    <a:pt x="81" y="195"/>
                  </a:cubicBezTo>
                  <a:cubicBezTo>
                    <a:pt x="60" y="189"/>
                    <a:pt x="42" y="181"/>
                    <a:pt x="30" y="173"/>
                  </a:cubicBezTo>
                  <a:cubicBezTo>
                    <a:pt x="25" y="169"/>
                    <a:pt x="20" y="165"/>
                    <a:pt x="17" y="160"/>
                  </a:cubicBezTo>
                  <a:cubicBezTo>
                    <a:pt x="14" y="156"/>
                    <a:pt x="12" y="151"/>
                    <a:pt x="11" y="147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38"/>
                    <a:pt x="13" y="132"/>
                    <a:pt x="17" y="126"/>
                  </a:cubicBezTo>
                  <a:cubicBezTo>
                    <a:pt x="24" y="115"/>
                    <a:pt x="38" y="103"/>
                    <a:pt x="57" y="92"/>
                  </a:cubicBezTo>
                  <a:cubicBezTo>
                    <a:pt x="85" y="75"/>
                    <a:pt x="126" y="59"/>
                    <a:pt x="175" y="46"/>
                  </a:cubicBezTo>
                  <a:cubicBezTo>
                    <a:pt x="224" y="33"/>
                    <a:pt x="282" y="23"/>
                    <a:pt x="343" y="17"/>
                  </a:cubicBezTo>
                  <a:cubicBezTo>
                    <a:pt x="382" y="13"/>
                    <a:pt x="420" y="11"/>
                    <a:pt x="456" y="11"/>
                  </a:cubicBezTo>
                  <a:cubicBezTo>
                    <a:pt x="525" y="11"/>
                    <a:pt x="585" y="18"/>
                    <a:pt x="629" y="30"/>
                  </a:cubicBezTo>
                  <a:cubicBezTo>
                    <a:pt x="650" y="37"/>
                    <a:pt x="668" y="44"/>
                    <a:pt x="680" y="53"/>
                  </a:cubicBezTo>
                  <a:cubicBezTo>
                    <a:pt x="686" y="57"/>
                    <a:pt x="690" y="61"/>
                    <a:pt x="693" y="66"/>
                  </a:cubicBezTo>
                  <a:cubicBezTo>
                    <a:pt x="696" y="70"/>
                    <a:pt x="698" y="74"/>
                    <a:pt x="699" y="79"/>
                  </a:cubicBezTo>
                  <a:cubicBezTo>
                    <a:pt x="699" y="80"/>
                    <a:pt x="699" y="81"/>
                    <a:pt x="699" y="82"/>
                  </a:cubicBezTo>
                  <a:cubicBezTo>
                    <a:pt x="699" y="88"/>
                    <a:pt x="697" y="93"/>
                    <a:pt x="693" y="100"/>
                  </a:cubicBezTo>
                  <a:cubicBezTo>
                    <a:pt x="686" y="111"/>
                    <a:pt x="673" y="122"/>
                    <a:pt x="653" y="134"/>
                  </a:cubicBezTo>
                  <a:cubicBezTo>
                    <a:pt x="625" y="150"/>
                    <a:pt x="584" y="166"/>
                    <a:pt x="535" y="179"/>
                  </a:cubicBezTo>
                  <a:cubicBezTo>
                    <a:pt x="486" y="192"/>
                    <a:pt x="428" y="203"/>
                    <a:pt x="367" y="209"/>
                  </a:cubicBezTo>
                  <a:cubicBezTo>
                    <a:pt x="367" y="214"/>
                    <a:pt x="367" y="214"/>
                    <a:pt x="367" y="214"/>
                  </a:cubicBezTo>
                  <a:cubicBezTo>
                    <a:pt x="368" y="220"/>
                    <a:pt x="368" y="220"/>
                    <a:pt x="368" y="220"/>
                  </a:cubicBezTo>
                  <a:cubicBezTo>
                    <a:pt x="463" y="211"/>
                    <a:pt x="547" y="191"/>
                    <a:pt x="609" y="167"/>
                  </a:cubicBezTo>
                  <a:cubicBezTo>
                    <a:pt x="639" y="155"/>
                    <a:pt x="664" y="142"/>
                    <a:pt x="682" y="128"/>
                  </a:cubicBezTo>
                  <a:cubicBezTo>
                    <a:pt x="691" y="120"/>
                    <a:pt x="697" y="113"/>
                    <a:pt x="702" y="106"/>
                  </a:cubicBezTo>
                  <a:cubicBezTo>
                    <a:pt x="707" y="98"/>
                    <a:pt x="710" y="90"/>
                    <a:pt x="710" y="82"/>
                  </a:cubicBezTo>
                  <a:cubicBezTo>
                    <a:pt x="710" y="81"/>
                    <a:pt x="710" y="79"/>
                    <a:pt x="710" y="78"/>
                  </a:cubicBezTo>
                  <a:cubicBezTo>
                    <a:pt x="709" y="71"/>
                    <a:pt x="706" y="65"/>
                    <a:pt x="702" y="59"/>
                  </a:cubicBezTo>
                  <a:cubicBezTo>
                    <a:pt x="695" y="49"/>
                    <a:pt x="684" y="41"/>
                    <a:pt x="669" y="34"/>
                  </a:cubicBezTo>
                  <a:cubicBezTo>
                    <a:pt x="647" y="23"/>
                    <a:pt x="616" y="14"/>
                    <a:pt x="580" y="9"/>
                  </a:cubicBezTo>
                  <a:cubicBezTo>
                    <a:pt x="544" y="3"/>
                    <a:pt x="502" y="0"/>
                    <a:pt x="456" y="0"/>
                  </a:cubicBezTo>
                  <a:cubicBezTo>
                    <a:pt x="420" y="0"/>
                    <a:pt x="382" y="2"/>
                    <a:pt x="342" y="6"/>
                  </a:cubicBezTo>
                  <a:cubicBezTo>
                    <a:pt x="247" y="15"/>
                    <a:pt x="163" y="35"/>
                    <a:pt x="101" y="59"/>
                  </a:cubicBezTo>
                  <a:cubicBezTo>
                    <a:pt x="71" y="71"/>
                    <a:pt x="46" y="84"/>
                    <a:pt x="28" y="98"/>
                  </a:cubicBezTo>
                  <a:cubicBezTo>
                    <a:pt x="20" y="105"/>
                    <a:pt x="13" y="112"/>
                    <a:pt x="8" y="120"/>
                  </a:cubicBezTo>
                  <a:cubicBezTo>
                    <a:pt x="3" y="128"/>
                    <a:pt x="0" y="136"/>
                    <a:pt x="0" y="144"/>
                  </a:cubicBezTo>
                  <a:cubicBezTo>
                    <a:pt x="0" y="145"/>
                    <a:pt x="0" y="147"/>
                    <a:pt x="0" y="148"/>
                  </a:cubicBezTo>
                  <a:cubicBezTo>
                    <a:pt x="1" y="155"/>
                    <a:pt x="4" y="161"/>
                    <a:pt x="8" y="166"/>
                  </a:cubicBezTo>
                  <a:cubicBezTo>
                    <a:pt x="15" y="176"/>
                    <a:pt x="26" y="185"/>
                    <a:pt x="41" y="192"/>
                  </a:cubicBezTo>
                  <a:cubicBezTo>
                    <a:pt x="64" y="203"/>
                    <a:pt x="94" y="211"/>
                    <a:pt x="130" y="217"/>
                  </a:cubicBezTo>
                  <a:cubicBezTo>
                    <a:pt x="166" y="223"/>
                    <a:pt x="208" y="226"/>
                    <a:pt x="254" y="226"/>
                  </a:cubicBezTo>
                  <a:cubicBezTo>
                    <a:pt x="290" y="226"/>
                    <a:pt x="328" y="224"/>
                    <a:pt x="368" y="220"/>
                  </a:cubicBezTo>
                  <a:lnTo>
                    <a:pt x="367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6"/>
            <p:cNvSpPr/>
            <p:nvPr/>
          </p:nvSpPr>
          <p:spPr bwMode="auto">
            <a:xfrm>
              <a:off x="5830277" y="2420059"/>
              <a:ext cx="2244725" cy="1566863"/>
            </a:xfrm>
            <a:custGeom>
              <a:gdLst>
                <a:gd name="T0" fmla="*/ 232 w 597"/>
                <a:gd name="T1" fmla="*/ 292 h 417"/>
                <a:gd name="T2" fmla="*/ 235 w 597"/>
                <a:gd name="T3" fmla="*/ 287 h 417"/>
                <a:gd name="T4" fmla="*/ 72 w 597"/>
                <a:gd name="T5" fmla="*/ 154 h 417"/>
                <a:gd name="T6" fmla="*/ 26 w 597"/>
                <a:gd name="T7" fmla="*/ 94 h 417"/>
                <a:gd name="T8" fmla="*/ 11 w 597"/>
                <a:gd name="T9" fmla="*/ 47 h 417"/>
                <a:gd name="T10" fmla="*/ 17 w 597"/>
                <a:gd name="T11" fmla="*/ 27 h 417"/>
                <a:gd name="T12" fmla="*/ 35 w 597"/>
                <a:gd name="T13" fmla="*/ 15 h 417"/>
                <a:gd name="T14" fmla="*/ 64 w 597"/>
                <a:gd name="T15" fmla="*/ 11 h 417"/>
                <a:gd name="T16" fmla="*/ 194 w 597"/>
                <a:gd name="T17" fmla="*/ 43 h 417"/>
                <a:gd name="T18" fmla="*/ 361 w 597"/>
                <a:gd name="T19" fmla="*/ 130 h 417"/>
                <a:gd name="T20" fmla="*/ 524 w 597"/>
                <a:gd name="T21" fmla="*/ 264 h 417"/>
                <a:gd name="T22" fmla="*/ 570 w 597"/>
                <a:gd name="T23" fmla="*/ 324 h 417"/>
                <a:gd name="T24" fmla="*/ 586 w 597"/>
                <a:gd name="T25" fmla="*/ 371 h 417"/>
                <a:gd name="T26" fmla="*/ 579 w 597"/>
                <a:gd name="T27" fmla="*/ 391 h 417"/>
                <a:gd name="T28" fmla="*/ 561 w 597"/>
                <a:gd name="T29" fmla="*/ 402 h 417"/>
                <a:gd name="T30" fmla="*/ 532 w 597"/>
                <a:gd name="T31" fmla="*/ 407 h 417"/>
                <a:gd name="T32" fmla="*/ 402 w 597"/>
                <a:gd name="T33" fmla="*/ 375 h 417"/>
                <a:gd name="T34" fmla="*/ 235 w 597"/>
                <a:gd name="T35" fmla="*/ 287 h 417"/>
                <a:gd name="T36" fmla="*/ 232 w 597"/>
                <a:gd name="T37" fmla="*/ 292 h 417"/>
                <a:gd name="T38" fmla="*/ 229 w 597"/>
                <a:gd name="T39" fmla="*/ 296 h 417"/>
                <a:gd name="T40" fmla="*/ 398 w 597"/>
                <a:gd name="T41" fmla="*/ 385 h 417"/>
                <a:gd name="T42" fmla="*/ 532 w 597"/>
                <a:gd name="T43" fmla="*/ 417 h 417"/>
                <a:gd name="T44" fmla="*/ 565 w 597"/>
                <a:gd name="T45" fmla="*/ 413 h 417"/>
                <a:gd name="T46" fmla="*/ 588 w 597"/>
                <a:gd name="T47" fmla="*/ 398 h 417"/>
                <a:gd name="T48" fmla="*/ 596 w 597"/>
                <a:gd name="T49" fmla="*/ 371 h 417"/>
                <a:gd name="T50" fmla="*/ 579 w 597"/>
                <a:gd name="T51" fmla="*/ 319 h 417"/>
                <a:gd name="T52" fmla="*/ 499 w 597"/>
                <a:gd name="T53" fmla="*/ 223 h 417"/>
                <a:gd name="T54" fmla="*/ 367 w 597"/>
                <a:gd name="T55" fmla="*/ 121 h 417"/>
                <a:gd name="T56" fmla="*/ 198 w 597"/>
                <a:gd name="T57" fmla="*/ 32 h 417"/>
                <a:gd name="T58" fmla="*/ 64 w 597"/>
                <a:gd name="T59" fmla="*/ 0 h 417"/>
                <a:gd name="T60" fmla="*/ 31 w 597"/>
                <a:gd name="T61" fmla="*/ 5 h 417"/>
                <a:gd name="T62" fmla="*/ 8 w 597"/>
                <a:gd name="T63" fmla="*/ 20 h 417"/>
                <a:gd name="T64" fmla="*/ 0 w 597"/>
                <a:gd name="T65" fmla="*/ 47 h 417"/>
                <a:gd name="T66" fmla="*/ 17 w 597"/>
                <a:gd name="T67" fmla="*/ 99 h 417"/>
                <a:gd name="T68" fmla="*/ 97 w 597"/>
                <a:gd name="T69" fmla="*/ 194 h 417"/>
                <a:gd name="T70" fmla="*/ 229 w 597"/>
                <a:gd name="T71" fmla="*/ 296 h 417"/>
                <a:gd name="T72" fmla="*/ 232 w 597"/>
                <a:gd name="T73" fmla="*/ 292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17">
                  <a:moveTo>
                    <a:pt x="232" y="292"/>
                  </a:moveTo>
                  <a:cubicBezTo>
                    <a:pt x="235" y="287"/>
                    <a:pt x="235" y="287"/>
                    <a:pt x="235" y="287"/>
                  </a:cubicBezTo>
                  <a:cubicBezTo>
                    <a:pt x="168" y="243"/>
                    <a:pt x="111" y="196"/>
                    <a:pt x="72" y="154"/>
                  </a:cubicBezTo>
                  <a:cubicBezTo>
                    <a:pt x="52" y="132"/>
                    <a:pt x="37" y="112"/>
                    <a:pt x="26" y="94"/>
                  </a:cubicBezTo>
                  <a:cubicBezTo>
                    <a:pt x="16" y="75"/>
                    <a:pt x="11" y="59"/>
                    <a:pt x="11" y="47"/>
                  </a:cubicBezTo>
                  <a:cubicBezTo>
                    <a:pt x="11" y="39"/>
                    <a:pt x="13" y="32"/>
                    <a:pt x="17" y="27"/>
                  </a:cubicBezTo>
                  <a:cubicBezTo>
                    <a:pt x="21" y="22"/>
                    <a:pt x="27" y="18"/>
                    <a:pt x="35" y="15"/>
                  </a:cubicBezTo>
                  <a:cubicBezTo>
                    <a:pt x="43" y="13"/>
                    <a:pt x="53" y="11"/>
                    <a:pt x="64" y="11"/>
                  </a:cubicBezTo>
                  <a:cubicBezTo>
                    <a:pt x="97" y="11"/>
                    <a:pt x="142" y="22"/>
                    <a:pt x="194" y="43"/>
                  </a:cubicBezTo>
                  <a:cubicBezTo>
                    <a:pt x="245" y="63"/>
                    <a:pt x="303" y="93"/>
                    <a:pt x="361" y="130"/>
                  </a:cubicBezTo>
                  <a:cubicBezTo>
                    <a:pt x="428" y="174"/>
                    <a:pt x="485" y="221"/>
                    <a:pt x="524" y="264"/>
                  </a:cubicBezTo>
                  <a:cubicBezTo>
                    <a:pt x="544" y="285"/>
                    <a:pt x="559" y="306"/>
                    <a:pt x="570" y="324"/>
                  </a:cubicBezTo>
                  <a:cubicBezTo>
                    <a:pt x="580" y="342"/>
                    <a:pt x="586" y="358"/>
                    <a:pt x="586" y="371"/>
                  </a:cubicBezTo>
                  <a:cubicBezTo>
                    <a:pt x="586" y="379"/>
                    <a:pt x="583" y="385"/>
                    <a:pt x="579" y="391"/>
                  </a:cubicBezTo>
                  <a:cubicBezTo>
                    <a:pt x="575" y="396"/>
                    <a:pt x="569" y="400"/>
                    <a:pt x="561" y="402"/>
                  </a:cubicBezTo>
                  <a:cubicBezTo>
                    <a:pt x="553" y="405"/>
                    <a:pt x="543" y="407"/>
                    <a:pt x="532" y="407"/>
                  </a:cubicBezTo>
                  <a:cubicBezTo>
                    <a:pt x="499" y="407"/>
                    <a:pt x="454" y="396"/>
                    <a:pt x="402" y="375"/>
                  </a:cubicBezTo>
                  <a:cubicBezTo>
                    <a:pt x="351" y="355"/>
                    <a:pt x="293" y="325"/>
                    <a:pt x="235" y="287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29" y="296"/>
                    <a:pt x="229" y="296"/>
                    <a:pt x="229" y="296"/>
                  </a:cubicBezTo>
                  <a:cubicBezTo>
                    <a:pt x="288" y="334"/>
                    <a:pt x="346" y="365"/>
                    <a:pt x="398" y="385"/>
                  </a:cubicBezTo>
                  <a:cubicBezTo>
                    <a:pt x="451" y="406"/>
                    <a:pt x="497" y="417"/>
                    <a:pt x="532" y="417"/>
                  </a:cubicBezTo>
                  <a:cubicBezTo>
                    <a:pt x="544" y="417"/>
                    <a:pt x="555" y="416"/>
                    <a:pt x="565" y="413"/>
                  </a:cubicBezTo>
                  <a:cubicBezTo>
                    <a:pt x="574" y="410"/>
                    <a:pt x="582" y="405"/>
                    <a:pt x="588" y="398"/>
                  </a:cubicBezTo>
                  <a:cubicBezTo>
                    <a:pt x="594" y="390"/>
                    <a:pt x="597" y="381"/>
                    <a:pt x="596" y="371"/>
                  </a:cubicBezTo>
                  <a:cubicBezTo>
                    <a:pt x="596" y="355"/>
                    <a:pt x="590" y="338"/>
                    <a:pt x="579" y="319"/>
                  </a:cubicBezTo>
                  <a:cubicBezTo>
                    <a:pt x="563" y="290"/>
                    <a:pt x="535" y="257"/>
                    <a:pt x="499" y="223"/>
                  </a:cubicBezTo>
                  <a:cubicBezTo>
                    <a:pt x="463" y="189"/>
                    <a:pt x="418" y="154"/>
                    <a:pt x="367" y="121"/>
                  </a:cubicBezTo>
                  <a:cubicBezTo>
                    <a:pt x="308" y="83"/>
                    <a:pt x="250" y="53"/>
                    <a:pt x="198" y="32"/>
                  </a:cubicBezTo>
                  <a:cubicBezTo>
                    <a:pt x="146" y="12"/>
                    <a:pt x="99" y="0"/>
                    <a:pt x="64" y="0"/>
                  </a:cubicBezTo>
                  <a:cubicBezTo>
                    <a:pt x="52" y="0"/>
                    <a:pt x="41" y="2"/>
                    <a:pt x="31" y="5"/>
                  </a:cubicBezTo>
                  <a:cubicBezTo>
                    <a:pt x="22" y="8"/>
                    <a:pt x="14" y="13"/>
                    <a:pt x="8" y="20"/>
                  </a:cubicBezTo>
                  <a:cubicBezTo>
                    <a:pt x="2" y="28"/>
                    <a:pt x="0" y="37"/>
                    <a:pt x="0" y="47"/>
                  </a:cubicBezTo>
                  <a:cubicBezTo>
                    <a:pt x="0" y="62"/>
                    <a:pt x="6" y="80"/>
                    <a:pt x="17" y="99"/>
                  </a:cubicBezTo>
                  <a:cubicBezTo>
                    <a:pt x="33" y="128"/>
                    <a:pt x="61" y="161"/>
                    <a:pt x="97" y="194"/>
                  </a:cubicBezTo>
                  <a:cubicBezTo>
                    <a:pt x="133" y="228"/>
                    <a:pt x="178" y="263"/>
                    <a:pt x="229" y="296"/>
                  </a:cubicBezTo>
                  <a:lnTo>
                    <a:pt x="232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7"/>
            <p:cNvSpPr/>
            <p:nvPr/>
          </p:nvSpPr>
          <p:spPr bwMode="auto">
            <a:xfrm>
              <a:off x="6500202" y="2220034"/>
              <a:ext cx="244475" cy="225425"/>
            </a:xfrm>
            <a:custGeom>
              <a:gdLst>
                <a:gd name="T0" fmla="*/ 40 w 65"/>
                <a:gd name="T1" fmla="*/ 44 h 60"/>
                <a:gd name="T2" fmla="*/ 28 w 65"/>
                <a:gd name="T3" fmla="*/ 26 h 60"/>
                <a:gd name="T4" fmla="*/ 27 w 65"/>
                <a:gd name="T5" fmla="*/ 16 h 60"/>
                <a:gd name="T6" fmla="*/ 27 w 65"/>
                <a:gd name="T7" fmla="*/ 15 h 60"/>
                <a:gd name="T8" fmla="*/ 28 w 65"/>
                <a:gd name="T9" fmla="*/ 15 h 60"/>
                <a:gd name="T10" fmla="*/ 28 w 65"/>
                <a:gd name="T11" fmla="*/ 15 h 60"/>
                <a:gd name="T12" fmla="*/ 25 w 65"/>
                <a:gd name="T13" fmla="*/ 16 h 60"/>
                <a:gd name="T14" fmla="*/ 25 w 65"/>
                <a:gd name="T15" fmla="*/ 16 h 60"/>
                <a:gd name="T16" fmla="*/ 28 w 65"/>
                <a:gd name="T17" fmla="*/ 16 h 60"/>
                <a:gd name="T18" fmla="*/ 29 w 65"/>
                <a:gd name="T19" fmla="*/ 16 h 60"/>
                <a:gd name="T20" fmla="*/ 34 w 65"/>
                <a:gd name="T21" fmla="*/ 17 h 60"/>
                <a:gd name="T22" fmla="*/ 35 w 65"/>
                <a:gd name="T23" fmla="*/ 18 h 60"/>
                <a:gd name="T24" fmla="*/ 37 w 65"/>
                <a:gd name="T25" fmla="*/ 19 h 60"/>
                <a:gd name="T26" fmla="*/ 38 w 65"/>
                <a:gd name="T27" fmla="*/ 19 h 60"/>
                <a:gd name="T28" fmla="*/ 39 w 65"/>
                <a:gd name="T29" fmla="*/ 21 h 60"/>
                <a:gd name="T30" fmla="*/ 40 w 65"/>
                <a:gd name="T31" fmla="*/ 23 h 60"/>
                <a:gd name="T32" fmla="*/ 41 w 65"/>
                <a:gd name="T33" fmla="*/ 24 h 60"/>
                <a:gd name="T34" fmla="*/ 41 w 65"/>
                <a:gd name="T35" fmla="*/ 26 h 60"/>
                <a:gd name="T36" fmla="*/ 41 w 65"/>
                <a:gd name="T37" fmla="*/ 27 h 60"/>
                <a:gd name="T38" fmla="*/ 41 w 65"/>
                <a:gd name="T39" fmla="*/ 28 h 60"/>
                <a:gd name="T40" fmla="*/ 40 w 65"/>
                <a:gd name="T41" fmla="*/ 31 h 60"/>
                <a:gd name="T42" fmla="*/ 39 w 65"/>
                <a:gd name="T43" fmla="*/ 32 h 60"/>
                <a:gd name="T44" fmla="*/ 36 w 65"/>
                <a:gd name="T45" fmla="*/ 35 h 60"/>
                <a:gd name="T46" fmla="*/ 33 w 65"/>
                <a:gd name="T47" fmla="*/ 37 h 60"/>
                <a:gd name="T48" fmla="*/ 29 w 65"/>
                <a:gd name="T49" fmla="*/ 39 h 60"/>
                <a:gd name="T50" fmla="*/ 44 w 65"/>
                <a:gd name="T51" fmla="*/ 42 h 60"/>
                <a:gd name="T52" fmla="*/ 37 w 65"/>
                <a:gd name="T53" fmla="*/ 18 h 60"/>
                <a:gd name="T54" fmla="*/ 28 w 65"/>
                <a:gd name="T55" fmla="*/ 27 h 60"/>
                <a:gd name="T56" fmla="*/ 51 w 65"/>
                <a:gd name="T57" fmla="*/ 20 h 60"/>
                <a:gd name="T58" fmla="*/ 48 w 65"/>
                <a:gd name="T59" fmla="*/ 10 h 60"/>
                <a:gd name="T60" fmla="*/ 45 w 65"/>
                <a:gd name="T61" fmla="*/ 10 h 60"/>
                <a:gd name="T62" fmla="*/ 31 w 65"/>
                <a:gd name="T63" fmla="*/ 20 h 60"/>
                <a:gd name="T64" fmla="*/ 31 w 65"/>
                <a:gd name="T65" fmla="*/ 39 h 60"/>
                <a:gd name="T66" fmla="*/ 33 w 65"/>
                <a:gd name="T67" fmla="*/ 37 h 60"/>
                <a:gd name="T68" fmla="*/ 38 w 65"/>
                <a:gd name="T69" fmla="*/ 36 h 60"/>
                <a:gd name="T70" fmla="*/ 38 w 65"/>
                <a:gd name="T71" fmla="*/ 36 h 60"/>
                <a:gd name="T72" fmla="*/ 31 w 65"/>
                <a:gd name="T73" fmla="*/ 32 h 60"/>
                <a:gd name="T74" fmla="*/ 14 w 65"/>
                <a:gd name="T75" fmla="*/ 44 h 60"/>
                <a:gd name="T76" fmla="*/ 45 w 65"/>
                <a:gd name="T77" fmla="*/ 47 h 60"/>
                <a:gd name="T78" fmla="*/ 52 w 65"/>
                <a:gd name="T79" fmla="*/ 14 h 60"/>
                <a:gd name="T80" fmla="*/ 38 w 65"/>
                <a:gd name="T81" fmla="*/ 24 h 60"/>
                <a:gd name="T82" fmla="*/ 36 w 65"/>
                <a:gd name="T83" fmla="*/ 24 h 60"/>
                <a:gd name="T84" fmla="*/ 33 w 65"/>
                <a:gd name="T85" fmla="*/ 14 h 60"/>
                <a:gd name="T86" fmla="*/ 37 w 65"/>
                <a:gd name="T87" fmla="*/ 12 h 60"/>
                <a:gd name="T88" fmla="*/ 31 w 65"/>
                <a:gd name="T89" fmla="*/ 13 h 60"/>
                <a:gd name="T90" fmla="*/ 24 w 65"/>
                <a:gd name="T91" fmla="*/ 14 h 60"/>
                <a:gd name="T92" fmla="*/ 16 w 65"/>
                <a:gd name="T93" fmla="*/ 23 h 60"/>
                <a:gd name="T94" fmla="*/ 23 w 65"/>
                <a:gd name="T95" fmla="*/ 48 h 60"/>
                <a:gd name="T96" fmla="*/ 38 w 65"/>
                <a:gd name="T97" fmla="*/ 50 h 60"/>
                <a:gd name="T98" fmla="*/ 62 w 65"/>
                <a:gd name="T99" fmla="*/ 19 h 60"/>
                <a:gd name="T100" fmla="*/ 39 w 65"/>
                <a:gd name="T101" fmla="*/ 2 h 60"/>
                <a:gd name="T102" fmla="*/ 7 w 65"/>
                <a:gd name="T103" fmla="*/ 13 h 60"/>
                <a:gd name="T104" fmla="*/ 20 w 65"/>
                <a:gd name="T105" fmla="*/ 53 h 60"/>
                <a:gd name="T106" fmla="*/ 40 w 65"/>
                <a:gd name="T107" fmla="*/ 4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60">
                  <a:moveTo>
                    <a:pt x="40" y="44"/>
                  </a:moveTo>
                  <a:cubicBezTo>
                    <a:pt x="35" y="38"/>
                    <a:pt x="31" y="33"/>
                    <a:pt x="28" y="26"/>
                  </a:cubicBezTo>
                  <a:cubicBezTo>
                    <a:pt x="27" y="22"/>
                    <a:pt x="26" y="19"/>
                    <a:pt x="27" y="16"/>
                  </a:cubicBezTo>
                  <a:cubicBezTo>
                    <a:pt x="26" y="18"/>
                    <a:pt x="27" y="16"/>
                    <a:pt x="27" y="15"/>
                  </a:cubicBezTo>
                  <a:cubicBezTo>
                    <a:pt x="28" y="15"/>
                    <a:pt x="26" y="17"/>
                    <a:pt x="28" y="15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24" y="18"/>
                    <a:pt x="30" y="14"/>
                    <a:pt x="25" y="16"/>
                  </a:cubicBezTo>
                  <a:cubicBezTo>
                    <a:pt x="26" y="16"/>
                    <a:pt x="29" y="15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4" y="16"/>
                    <a:pt x="32" y="16"/>
                    <a:pt x="29" y="16"/>
                  </a:cubicBezTo>
                  <a:cubicBezTo>
                    <a:pt x="31" y="16"/>
                    <a:pt x="32" y="17"/>
                    <a:pt x="34" y="17"/>
                  </a:cubicBezTo>
                  <a:cubicBezTo>
                    <a:pt x="35" y="18"/>
                    <a:pt x="32" y="17"/>
                    <a:pt x="35" y="18"/>
                  </a:cubicBezTo>
                  <a:cubicBezTo>
                    <a:pt x="35" y="18"/>
                    <a:pt x="36" y="19"/>
                    <a:pt x="37" y="19"/>
                  </a:cubicBezTo>
                  <a:cubicBezTo>
                    <a:pt x="37" y="19"/>
                    <a:pt x="39" y="21"/>
                    <a:pt x="38" y="19"/>
                  </a:cubicBezTo>
                  <a:cubicBezTo>
                    <a:pt x="38" y="20"/>
                    <a:pt x="39" y="21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1" y="23"/>
                    <a:pt x="40" y="22"/>
                    <a:pt x="41" y="24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4"/>
                    <a:pt x="41" y="26"/>
                    <a:pt x="41" y="27"/>
                  </a:cubicBezTo>
                  <a:cubicBezTo>
                    <a:pt x="41" y="27"/>
                    <a:pt x="40" y="30"/>
                    <a:pt x="41" y="28"/>
                  </a:cubicBezTo>
                  <a:cubicBezTo>
                    <a:pt x="41" y="29"/>
                    <a:pt x="40" y="30"/>
                    <a:pt x="40" y="31"/>
                  </a:cubicBezTo>
                  <a:cubicBezTo>
                    <a:pt x="39" y="32"/>
                    <a:pt x="40" y="30"/>
                    <a:pt x="39" y="32"/>
                  </a:cubicBezTo>
                  <a:cubicBezTo>
                    <a:pt x="38" y="33"/>
                    <a:pt x="37" y="34"/>
                    <a:pt x="36" y="35"/>
                  </a:cubicBezTo>
                  <a:cubicBezTo>
                    <a:pt x="37" y="34"/>
                    <a:pt x="34" y="36"/>
                    <a:pt x="33" y="37"/>
                  </a:cubicBezTo>
                  <a:cubicBezTo>
                    <a:pt x="32" y="37"/>
                    <a:pt x="30" y="39"/>
                    <a:pt x="29" y="39"/>
                  </a:cubicBezTo>
                  <a:cubicBezTo>
                    <a:pt x="34" y="40"/>
                    <a:pt x="39" y="41"/>
                    <a:pt x="44" y="42"/>
                  </a:cubicBezTo>
                  <a:cubicBezTo>
                    <a:pt x="41" y="34"/>
                    <a:pt x="41" y="25"/>
                    <a:pt x="37" y="18"/>
                  </a:cubicBezTo>
                  <a:cubicBezTo>
                    <a:pt x="34" y="21"/>
                    <a:pt x="31" y="24"/>
                    <a:pt x="28" y="27"/>
                  </a:cubicBezTo>
                  <a:cubicBezTo>
                    <a:pt x="35" y="26"/>
                    <a:pt x="46" y="26"/>
                    <a:pt x="51" y="20"/>
                  </a:cubicBezTo>
                  <a:cubicBezTo>
                    <a:pt x="54" y="16"/>
                    <a:pt x="53" y="12"/>
                    <a:pt x="48" y="10"/>
                  </a:cubicBezTo>
                  <a:cubicBezTo>
                    <a:pt x="47" y="10"/>
                    <a:pt x="46" y="10"/>
                    <a:pt x="45" y="10"/>
                  </a:cubicBezTo>
                  <a:cubicBezTo>
                    <a:pt x="40" y="10"/>
                    <a:pt x="30" y="13"/>
                    <a:pt x="31" y="20"/>
                  </a:cubicBezTo>
                  <a:cubicBezTo>
                    <a:pt x="32" y="26"/>
                    <a:pt x="33" y="34"/>
                    <a:pt x="31" y="39"/>
                  </a:cubicBezTo>
                  <a:cubicBezTo>
                    <a:pt x="30" y="40"/>
                    <a:pt x="32" y="38"/>
                    <a:pt x="33" y="37"/>
                  </a:cubicBezTo>
                  <a:cubicBezTo>
                    <a:pt x="35" y="36"/>
                    <a:pt x="36" y="36"/>
                    <a:pt x="38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5" y="35"/>
                    <a:pt x="33" y="34"/>
                    <a:pt x="31" y="32"/>
                  </a:cubicBezTo>
                  <a:cubicBezTo>
                    <a:pt x="23" y="27"/>
                    <a:pt x="5" y="37"/>
                    <a:pt x="14" y="44"/>
                  </a:cubicBezTo>
                  <a:cubicBezTo>
                    <a:pt x="23" y="50"/>
                    <a:pt x="35" y="54"/>
                    <a:pt x="45" y="47"/>
                  </a:cubicBezTo>
                  <a:cubicBezTo>
                    <a:pt x="55" y="39"/>
                    <a:pt x="54" y="25"/>
                    <a:pt x="52" y="14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5" y="21"/>
                    <a:pt x="34" y="18"/>
                    <a:pt x="33" y="14"/>
                  </a:cubicBezTo>
                  <a:cubicBezTo>
                    <a:pt x="37" y="10"/>
                    <a:pt x="42" y="10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9" y="13"/>
                    <a:pt x="27" y="13"/>
                    <a:pt x="24" y="14"/>
                  </a:cubicBezTo>
                  <a:cubicBezTo>
                    <a:pt x="21" y="14"/>
                    <a:pt x="13" y="19"/>
                    <a:pt x="16" y="23"/>
                  </a:cubicBezTo>
                  <a:cubicBezTo>
                    <a:pt x="19" y="31"/>
                    <a:pt x="19" y="40"/>
                    <a:pt x="23" y="48"/>
                  </a:cubicBezTo>
                  <a:cubicBezTo>
                    <a:pt x="26" y="53"/>
                    <a:pt x="34" y="53"/>
                    <a:pt x="38" y="50"/>
                  </a:cubicBezTo>
                  <a:cubicBezTo>
                    <a:pt x="49" y="44"/>
                    <a:pt x="65" y="34"/>
                    <a:pt x="62" y="19"/>
                  </a:cubicBezTo>
                  <a:cubicBezTo>
                    <a:pt x="60" y="9"/>
                    <a:pt x="48" y="3"/>
                    <a:pt x="39" y="2"/>
                  </a:cubicBezTo>
                  <a:cubicBezTo>
                    <a:pt x="27" y="0"/>
                    <a:pt x="13" y="3"/>
                    <a:pt x="7" y="13"/>
                  </a:cubicBezTo>
                  <a:cubicBezTo>
                    <a:pt x="0" y="26"/>
                    <a:pt x="13" y="43"/>
                    <a:pt x="20" y="53"/>
                  </a:cubicBezTo>
                  <a:cubicBezTo>
                    <a:pt x="26" y="60"/>
                    <a:pt x="46" y="52"/>
                    <a:pt x="4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8"/>
            <p:cNvSpPr/>
            <p:nvPr/>
          </p:nvSpPr>
          <p:spPr bwMode="auto">
            <a:xfrm>
              <a:off x="7151077" y="4066297"/>
              <a:ext cx="141288" cy="192088"/>
            </a:xfrm>
            <a:custGeom>
              <a:gdLst>
                <a:gd name="T0" fmla="*/ 25 w 38"/>
                <a:gd name="T1" fmla="*/ 29 h 51"/>
                <a:gd name="T2" fmla="*/ 10 w 38"/>
                <a:gd name="T3" fmla="*/ 2 h 51"/>
                <a:gd name="T4" fmla="*/ 3 w 38"/>
                <a:gd name="T5" fmla="*/ 5 h 51"/>
                <a:gd name="T6" fmla="*/ 19 w 38"/>
                <a:gd name="T7" fmla="*/ 13 h 51"/>
                <a:gd name="T8" fmla="*/ 29 w 38"/>
                <a:gd name="T9" fmla="*/ 25 h 51"/>
                <a:gd name="T10" fmla="*/ 34 w 38"/>
                <a:gd name="T11" fmla="*/ 21 h 51"/>
                <a:gd name="T12" fmla="*/ 9 w 38"/>
                <a:gd name="T13" fmla="*/ 14 h 51"/>
                <a:gd name="T14" fmla="*/ 7 w 38"/>
                <a:gd name="T15" fmla="*/ 18 h 51"/>
                <a:gd name="T16" fmla="*/ 18 w 38"/>
                <a:gd name="T17" fmla="*/ 13 h 51"/>
                <a:gd name="T18" fmla="*/ 30 w 38"/>
                <a:gd name="T19" fmla="*/ 15 h 51"/>
                <a:gd name="T20" fmla="*/ 29 w 38"/>
                <a:gd name="T21" fmla="*/ 12 h 51"/>
                <a:gd name="T22" fmla="*/ 4 w 38"/>
                <a:gd name="T23" fmla="*/ 28 h 51"/>
                <a:gd name="T24" fmla="*/ 10 w 38"/>
                <a:gd name="T25" fmla="*/ 30 h 51"/>
                <a:gd name="T26" fmla="*/ 12 w 38"/>
                <a:gd name="T27" fmla="*/ 14 h 51"/>
                <a:gd name="T28" fmla="*/ 16 w 38"/>
                <a:gd name="T29" fmla="*/ 14 h 51"/>
                <a:gd name="T30" fmla="*/ 25 w 38"/>
                <a:gd name="T31" fmla="*/ 12 h 51"/>
                <a:gd name="T32" fmla="*/ 21 w 38"/>
                <a:gd name="T33" fmla="*/ 11 h 51"/>
                <a:gd name="T34" fmla="*/ 26 w 38"/>
                <a:gd name="T35" fmla="*/ 31 h 51"/>
                <a:gd name="T36" fmla="*/ 6 w 38"/>
                <a:gd name="T37" fmla="*/ 45 h 51"/>
                <a:gd name="T38" fmla="*/ 5 w 38"/>
                <a:gd name="T39" fmla="*/ 50 h 51"/>
                <a:gd name="T40" fmla="*/ 30 w 38"/>
                <a:gd name="T41" fmla="*/ 38 h 51"/>
                <a:gd name="T42" fmla="*/ 29 w 38"/>
                <a:gd name="T43" fmla="*/ 8 h 51"/>
                <a:gd name="T44" fmla="*/ 24 w 38"/>
                <a:gd name="T45" fmla="*/ 7 h 51"/>
                <a:gd name="T46" fmla="*/ 7 w 38"/>
                <a:gd name="T47" fmla="*/ 12 h 51"/>
                <a:gd name="T48" fmla="*/ 2 w 38"/>
                <a:gd name="T49" fmla="*/ 31 h 51"/>
                <a:gd name="T50" fmla="*/ 7 w 38"/>
                <a:gd name="T51" fmla="*/ 32 h 51"/>
                <a:gd name="T52" fmla="*/ 36 w 38"/>
                <a:gd name="T53" fmla="*/ 14 h 51"/>
                <a:gd name="T54" fmla="*/ 35 w 38"/>
                <a:gd name="T55" fmla="*/ 11 h 51"/>
                <a:gd name="T56" fmla="*/ 20 w 38"/>
                <a:gd name="T57" fmla="*/ 8 h 51"/>
                <a:gd name="T58" fmla="*/ 4 w 38"/>
                <a:gd name="T59" fmla="*/ 15 h 51"/>
                <a:gd name="T60" fmla="*/ 3 w 38"/>
                <a:gd name="T61" fmla="*/ 18 h 51"/>
                <a:gd name="T62" fmla="*/ 31 w 38"/>
                <a:gd name="T63" fmla="*/ 26 h 51"/>
                <a:gd name="T64" fmla="*/ 36 w 38"/>
                <a:gd name="T65" fmla="*/ 22 h 51"/>
                <a:gd name="T66" fmla="*/ 25 w 38"/>
                <a:gd name="T67" fmla="*/ 8 h 51"/>
                <a:gd name="T68" fmla="*/ 8 w 38"/>
                <a:gd name="T69" fmla="*/ 0 h 51"/>
                <a:gd name="T70" fmla="*/ 2 w 38"/>
                <a:gd name="T71" fmla="*/ 4 h 51"/>
                <a:gd name="T72" fmla="*/ 17 w 38"/>
                <a:gd name="T73" fmla="*/ 32 h 51"/>
                <a:gd name="T74" fmla="*/ 25 w 38"/>
                <a:gd name="T75" fmla="*/ 29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51">
                  <a:moveTo>
                    <a:pt x="25" y="29"/>
                  </a:moveTo>
                  <a:cubicBezTo>
                    <a:pt x="18" y="21"/>
                    <a:pt x="13" y="11"/>
                    <a:pt x="10" y="2"/>
                  </a:cubicBezTo>
                  <a:cubicBezTo>
                    <a:pt x="8" y="3"/>
                    <a:pt x="6" y="4"/>
                    <a:pt x="3" y="5"/>
                  </a:cubicBezTo>
                  <a:cubicBezTo>
                    <a:pt x="9" y="7"/>
                    <a:pt x="15" y="9"/>
                    <a:pt x="19" y="13"/>
                  </a:cubicBezTo>
                  <a:cubicBezTo>
                    <a:pt x="23" y="16"/>
                    <a:pt x="26" y="21"/>
                    <a:pt x="29" y="25"/>
                  </a:cubicBezTo>
                  <a:cubicBezTo>
                    <a:pt x="31" y="24"/>
                    <a:pt x="32" y="22"/>
                    <a:pt x="34" y="21"/>
                  </a:cubicBezTo>
                  <a:cubicBezTo>
                    <a:pt x="24" y="21"/>
                    <a:pt x="18" y="20"/>
                    <a:pt x="9" y="14"/>
                  </a:cubicBezTo>
                  <a:cubicBezTo>
                    <a:pt x="8" y="16"/>
                    <a:pt x="8" y="17"/>
                    <a:pt x="7" y="18"/>
                  </a:cubicBezTo>
                  <a:cubicBezTo>
                    <a:pt x="11" y="17"/>
                    <a:pt x="15" y="14"/>
                    <a:pt x="18" y="13"/>
                  </a:cubicBezTo>
                  <a:cubicBezTo>
                    <a:pt x="22" y="12"/>
                    <a:pt x="27" y="15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1" y="19"/>
                    <a:pt x="14" y="24"/>
                    <a:pt x="4" y="28"/>
                  </a:cubicBezTo>
                  <a:cubicBezTo>
                    <a:pt x="6" y="29"/>
                    <a:pt x="8" y="29"/>
                    <a:pt x="10" y="30"/>
                  </a:cubicBezTo>
                  <a:cubicBezTo>
                    <a:pt x="10" y="25"/>
                    <a:pt x="10" y="19"/>
                    <a:pt x="12" y="14"/>
                  </a:cubicBezTo>
                  <a:cubicBezTo>
                    <a:pt x="12" y="16"/>
                    <a:pt x="14" y="15"/>
                    <a:pt x="16" y="14"/>
                  </a:cubicBezTo>
                  <a:cubicBezTo>
                    <a:pt x="19" y="14"/>
                    <a:pt x="22" y="13"/>
                    <a:pt x="25" y="12"/>
                  </a:cubicBezTo>
                  <a:cubicBezTo>
                    <a:pt x="24" y="11"/>
                    <a:pt x="22" y="11"/>
                    <a:pt x="21" y="11"/>
                  </a:cubicBezTo>
                  <a:cubicBezTo>
                    <a:pt x="24" y="17"/>
                    <a:pt x="27" y="23"/>
                    <a:pt x="26" y="31"/>
                  </a:cubicBezTo>
                  <a:cubicBezTo>
                    <a:pt x="25" y="40"/>
                    <a:pt x="14" y="44"/>
                    <a:pt x="6" y="45"/>
                  </a:cubicBezTo>
                  <a:cubicBezTo>
                    <a:pt x="2" y="46"/>
                    <a:pt x="0" y="51"/>
                    <a:pt x="5" y="50"/>
                  </a:cubicBezTo>
                  <a:cubicBezTo>
                    <a:pt x="14" y="48"/>
                    <a:pt x="24" y="46"/>
                    <a:pt x="30" y="38"/>
                  </a:cubicBezTo>
                  <a:cubicBezTo>
                    <a:pt x="37" y="29"/>
                    <a:pt x="34" y="18"/>
                    <a:pt x="29" y="8"/>
                  </a:cubicBezTo>
                  <a:cubicBezTo>
                    <a:pt x="28" y="7"/>
                    <a:pt x="26" y="7"/>
                    <a:pt x="24" y="7"/>
                  </a:cubicBezTo>
                  <a:cubicBezTo>
                    <a:pt x="19" y="9"/>
                    <a:pt x="12" y="9"/>
                    <a:pt x="7" y="12"/>
                  </a:cubicBezTo>
                  <a:cubicBezTo>
                    <a:pt x="2" y="15"/>
                    <a:pt x="3" y="26"/>
                    <a:pt x="2" y="31"/>
                  </a:cubicBezTo>
                  <a:cubicBezTo>
                    <a:pt x="2" y="33"/>
                    <a:pt x="6" y="33"/>
                    <a:pt x="7" y="32"/>
                  </a:cubicBezTo>
                  <a:cubicBezTo>
                    <a:pt x="18" y="27"/>
                    <a:pt x="27" y="22"/>
                    <a:pt x="36" y="14"/>
                  </a:cubicBezTo>
                  <a:cubicBezTo>
                    <a:pt x="37" y="13"/>
                    <a:pt x="36" y="11"/>
                    <a:pt x="35" y="11"/>
                  </a:cubicBezTo>
                  <a:cubicBezTo>
                    <a:pt x="30" y="10"/>
                    <a:pt x="25" y="8"/>
                    <a:pt x="20" y="8"/>
                  </a:cubicBezTo>
                  <a:cubicBezTo>
                    <a:pt x="14" y="9"/>
                    <a:pt x="9" y="12"/>
                    <a:pt x="4" y="15"/>
                  </a:cubicBezTo>
                  <a:cubicBezTo>
                    <a:pt x="3" y="15"/>
                    <a:pt x="1" y="17"/>
                    <a:pt x="3" y="18"/>
                  </a:cubicBezTo>
                  <a:cubicBezTo>
                    <a:pt x="13" y="24"/>
                    <a:pt x="20" y="26"/>
                    <a:pt x="31" y="26"/>
                  </a:cubicBezTo>
                  <a:cubicBezTo>
                    <a:pt x="32" y="26"/>
                    <a:pt x="38" y="24"/>
                    <a:pt x="36" y="22"/>
                  </a:cubicBezTo>
                  <a:cubicBezTo>
                    <a:pt x="32" y="17"/>
                    <a:pt x="29" y="12"/>
                    <a:pt x="25" y="8"/>
                  </a:cubicBezTo>
                  <a:cubicBezTo>
                    <a:pt x="20" y="4"/>
                    <a:pt x="14" y="2"/>
                    <a:pt x="8" y="0"/>
                  </a:cubicBezTo>
                  <a:cubicBezTo>
                    <a:pt x="7" y="0"/>
                    <a:pt x="1" y="1"/>
                    <a:pt x="2" y="4"/>
                  </a:cubicBezTo>
                  <a:cubicBezTo>
                    <a:pt x="5" y="14"/>
                    <a:pt x="11" y="23"/>
                    <a:pt x="17" y="32"/>
                  </a:cubicBezTo>
                  <a:cubicBezTo>
                    <a:pt x="19" y="34"/>
                    <a:pt x="27" y="31"/>
                    <a:pt x="2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0"/>
            <p:cNvSpPr/>
            <p:nvPr/>
          </p:nvSpPr>
          <p:spPr bwMode="auto">
            <a:xfrm>
              <a:off x="7992452" y="3205872"/>
              <a:ext cx="203200" cy="214313"/>
            </a:xfrm>
            <a:custGeom>
              <a:gdLst>
                <a:gd name="T0" fmla="*/ 29 w 54"/>
                <a:gd name="T1" fmla="*/ 42 h 57"/>
                <a:gd name="T2" fmla="*/ 23 w 54"/>
                <a:gd name="T3" fmla="*/ 24 h 57"/>
                <a:gd name="T4" fmla="*/ 35 w 54"/>
                <a:gd name="T5" fmla="*/ 12 h 57"/>
                <a:gd name="T6" fmla="*/ 23 w 54"/>
                <a:gd name="T7" fmla="*/ 10 h 57"/>
                <a:gd name="T8" fmla="*/ 30 w 54"/>
                <a:gd name="T9" fmla="*/ 30 h 57"/>
                <a:gd name="T10" fmla="*/ 18 w 54"/>
                <a:gd name="T11" fmla="*/ 44 h 57"/>
                <a:gd name="T12" fmla="*/ 33 w 54"/>
                <a:gd name="T13" fmla="*/ 46 h 57"/>
                <a:gd name="T14" fmla="*/ 36 w 54"/>
                <a:gd name="T15" fmla="*/ 18 h 57"/>
                <a:gd name="T16" fmla="*/ 15 w 54"/>
                <a:gd name="T17" fmla="*/ 20 h 57"/>
                <a:gd name="T18" fmla="*/ 19 w 54"/>
                <a:gd name="T19" fmla="*/ 32 h 57"/>
                <a:gd name="T20" fmla="*/ 15 w 54"/>
                <a:gd name="T21" fmla="*/ 43 h 57"/>
                <a:gd name="T22" fmla="*/ 36 w 54"/>
                <a:gd name="T23" fmla="*/ 39 h 57"/>
                <a:gd name="T24" fmla="*/ 36 w 54"/>
                <a:gd name="T25" fmla="*/ 15 h 57"/>
                <a:gd name="T26" fmla="*/ 15 w 54"/>
                <a:gd name="T27" fmla="*/ 20 h 57"/>
                <a:gd name="T28" fmla="*/ 23 w 54"/>
                <a:gd name="T29" fmla="*/ 41 h 57"/>
                <a:gd name="T30" fmla="*/ 25 w 54"/>
                <a:gd name="T31" fmla="*/ 37 h 57"/>
                <a:gd name="T32" fmla="*/ 30 w 54"/>
                <a:gd name="T33" fmla="*/ 36 h 57"/>
                <a:gd name="T34" fmla="*/ 36 w 54"/>
                <a:gd name="T35" fmla="*/ 39 h 57"/>
                <a:gd name="T36" fmla="*/ 36 w 54"/>
                <a:gd name="T37" fmla="*/ 20 h 57"/>
                <a:gd name="T38" fmla="*/ 15 w 54"/>
                <a:gd name="T39" fmla="*/ 26 h 57"/>
                <a:gd name="T40" fmla="*/ 17 w 54"/>
                <a:gd name="T41" fmla="*/ 30 h 57"/>
                <a:gd name="T42" fmla="*/ 19 w 54"/>
                <a:gd name="T43" fmla="*/ 35 h 57"/>
                <a:gd name="T44" fmla="*/ 20 w 54"/>
                <a:gd name="T45" fmla="*/ 38 h 57"/>
                <a:gd name="T46" fmla="*/ 29 w 54"/>
                <a:gd name="T47" fmla="*/ 33 h 57"/>
                <a:gd name="T48" fmla="*/ 28 w 54"/>
                <a:gd name="T49" fmla="*/ 33 h 57"/>
                <a:gd name="T50" fmla="*/ 38 w 54"/>
                <a:gd name="T51" fmla="*/ 33 h 57"/>
                <a:gd name="T52" fmla="*/ 33 w 54"/>
                <a:gd name="T53" fmla="*/ 26 h 57"/>
                <a:gd name="T54" fmla="*/ 36 w 54"/>
                <a:gd name="T55" fmla="*/ 16 h 57"/>
                <a:gd name="T56" fmla="*/ 15 w 54"/>
                <a:gd name="T57" fmla="*/ 19 h 57"/>
                <a:gd name="T58" fmla="*/ 11 w 54"/>
                <a:gd name="T59" fmla="*/ 35 h 57"/>
                <a:gd name="T60" fmla="*/ 31 w 54"/>
                <a:gd name="T61" fmla="*/ 43 h 57"/>
                <a:gd name="T62" fmla="*/ 41 w 54"/>
                <a:gd name="T63" fmla="*/ 31 h 57"/>
                <a:gd name="T64" fmla="*/ 36 w 54"/>
                <a:gd name="T65" fmla="*/ 20 h 57"/>
                <a:gd name="T66" fmla="*/ 15 w 54"/>
                <a:gd name="T67" fmla="*/ 26 h 57"/>
                <a:gd name="T68" fmla="*/ 15 w 54"/>
                <a:gd name="T69" fmla="*/ 45 h 57"/>
                <a:gd name="T70" fmla="*/ 22 w 54"/>
                <a:gd name="T71" fmla="*/ 48 h 57"/>
                <a:gd name="T72" fmla="*/ 44 w 54"/>
                <a:gd name="T73" fmla="*/ 35 h 57"/>
                <a:gd name="T74" fmla="*/ 36 w 54"/>
                <a:gd name="T75" fmla="*/ 15 h 57"/>
                <a:gd name="T76" fmla="*/ 15 w 54"/>
                <a:gd name="T77" fmla="*/ 20 h 57"/>
                <a:gd name="T78" fmla="*/ 15 w 54"/>
                <a:gd name="T79" fmla="*/ 45 h 57"/>
                <a:gd name="T80" fmla="*/ 36 w 54"/>
                <a:gd name="T81" fmla="*/ 40 h 57"/>
                <a:gd name="T82" fmla="*/ 41 w 54"/>
                <a:gd name="T83" fmla="*/ 27 h 57"/>
                <a:gd name="T84" fmla="*/ 36 w 54"/>
                <a:gd name="T85" fmla="*/ 15 h 57"/>
                <a:gd name="T86" fmla="*/ 16 w 54"/>
                <a:gd name="T87" fmla="*/ 17 h 57"/>
                <a:gd name="T88" fmla="*/ 11 w 54"/>
                <a:gd name="T89" fmla="*/ 33 h 57"/>
                <a:gd name="T90" fmla="*/ 11 w 54"/>
                <a:gd name="T91" fmla="*/ 51 h 57"/>
                <a:gd name="T92" fmla="*/ 26 w 54"/>
                <a:gd name="T93" fmla="*/ 53 h 57"/>
                <a:gd name="T94" fmla="*/ 50 w 54"/>
                <a:gd name="T95" fmla="*/ 33 h 57"/>
                <a:gd name="T96" fmla="*/ 44 w 54"/>
                <a:gd name="T97" fmla="*/ 4 h 57"/>
                <a:gd name="T98" fmla="*/ 32 w 54"/>
                <a:gd name="T99" fmla="*/ 2 h 57"/>
                <a:gd name="T100" fmla="*/ 4 w 54"/>
                <a:gd name="T101" fmla="*/ 20 h 57"/>
                <a:gd name="T102" fmla="*/ 8 w 54"/>
                <a:gd name="T103" fmla="*/ 48 h 57"/>
                <a:gd name="T104" fmla="*/ 29 w 54"/>
                <a:gd name="T105" fmla="*/ 42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57">
                  <a:moveTo>
                    <a:pt x="29" y="42"/>
                  </a:moveTo>
                  <a:cubicBezTo>
                    <a:pt x="26" y="37"/>
                    <a:pt x="24" y="31"/>
                    <a:pt x="23" y="24"/>
                  </a:cubicBezTo>
                  <a:cubicBezTo>
                    <a:pt x="23" y="17"/>
                    <a:pt x="29" y="14"/>
                    <a:pt x="35" y="12"/>
                  </a:cubicBezTo>
                  <a:cubicBezTo>
                    <a:pt x="31" y="12"/>
                    <a:pt x="27" y="11"/>
                    <a:pt x="23" y="10"/>
                  </a:cubicBezTo>
                  <a:cubicBezTo>
                    <a:pt x="26" y="16"/>
                    <a:pt x="30" y="23"/>
                    <a:pt x="30" y="30"/>
                  </a:cubicBezTo>
                  <a:cubicBezTo>
                    <a:pt x="31" y="38"/>
                    <a:pt x="24" y="42"/>
                    <a:pt x="18" y="44"/>
                  </a:cubicBezTo>
                  <a:cubicBezTo>
                    <a:pt x="23" y="45"/>
                    <a:pt x="28" y="45"/>
                    <a:pt x="33" y="46"/>
                  </a:cubicBezTo>
                  <a:cubicBezTo>
                    <a:pt x="33" y="35"/>
                    <a:pt x="31" y="27"/>
                    <a:pt x="36" y="18"/>
                  </a:cubicBezTo>
                  <a:cubicBezTo>
                    <a:pt x="29" y="19"/>
                    <a:pt x="22" y="19"/>
                    <a:pt x="15" y="20"/>
                  </a:cubicBezTo>
                  <a:cubicBezTo>
                    <a:pt x="16" y="24"/>
                    <a:pt x="18" y="28"/>
                    <a:pt x="19" y="32"/>
                  </a:cubicBezTo>
                  <a:cubicBezTo>
                    <a:pt x="20" y="34"/>
                    <a:pt x="16" y="41"/>
                    <a:pt x="15" y="43"/>
                  </a:cubicBezTo>
                  <a:cubicBezTo>
                    <a:pt x="22" y="42"/>
                    <a:pt x="29" y="40"/>
                    <a:pt x="36" y="39"/>
                  </a:cubicBezTo>
                  <a:cubicBezTo>
                    <a:pt x="36" y="31"/>
                    <a:pt x="36" y="23"/>
                    <a:pt x="36" y="15"/>
                  </a:cubicBezTo>
                  <a:cubicBezTo>
                    <a:pt x="29" y="17"/>
                    <a:pt x="22" y="18"/>
                    <a:pt x="15" y="20"/>
                  </a:cubicBezTo>
                  <a:cubicBezTo>
                    <a:pt x="16" y="28"/>
                    <a:pt x="22" y="34"/>
                    <a:pt x="23" y="41"/>
                  </a:cubicBezTo>
                  <a:cubicBezTo>
                    <a:pt x="24" y="40"/>
                    <a:pt x="24" y="38"/>
                    <a:pt x="25" y="37"/>
                  </a:cubicBezTo>
                  <a:cubicBezTo>
                    <a:pt x="21" y="40"/>
                    <a:pt x="23" y="39"/>
                    <a:pt x="30" y="36"/>
                  </a:cubicBezTo>
                  <a:cubicBezTo>
                    <a:pt x="32" y="37"/>
                    <a:pt x="34" y="38"/>
                    <a:pt x="36" y="39"/>
                  </a:cubicBezTo>
                  <a:cubicBezTo>
                    <a:pt x="36" y="33"/>
                    <a:pt x="36" y="27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28"/>
                    <a:pt x="16" y="28"/>
                    <a:pt x="17" y="30"/>
                  </a:cubicBezTo>
                  <a:cubicBezTo>
                    <a:pt x="17" y="31"/>
                    <a:pt x="18" y="33"/>
                    <a:pt x="19" y="35"/>
                  </a:cubicBezTo>
                  <a:cubicBezTo>
                    <a:pt x="19" y="36"/>
                    <a:pt x="20" y="39"/>
                    <a:pt x="20" y="38"/>
                  </a:cubicBezTo>
                  <a:cubicBezTo>
                    <a:pt x="23" y="36"/>
                    <a:pt x="26" y="35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34" y="31"/>
                    <a:pt x="31" y="30"/>
                    <a:pt x="33" y="26"/>
                  </a:cubicBezTo>
                  <a:cubicBezTo>
                    <a:pt x="35" y="23"/>
                    <a:pt x="36" y="20"/>
                    <a:pt x="36" y="16"/>
                  </a:cubicBezTo>
                  <a:cubicBezTo>
                    <a:pt x="37" y="8"/>
                    <a:pt x="16" y="12"/>
                    <a:pt x="15" y="19"/>
                  </a:cubicBezTo>
                  <a:cubicBezTo>
                    <a:pt x="15" y="25"/>
                    <a:pt x="11" y="29"/>
                    <a:pt x="11" y="35"/>
                  </a:cubicBezTo>
                  <a:cubicBezTo>
                    <a:pt x="12" y="42"/>
                    <a:pt x="26" y="45"/>
                    <a:pt x="31" y="43"/>
                  </a:cubicBezTo>
                  <a:cubicBezTo>
                    <a:pt x="38" y="41"/>
                    <a:pt x="43" y="38"/>
                    <a:pt x="41" y="31"/>
                  </a:cubicBezTo>
                  <a:cubicBezTo>
                    <a:pt x="40" y="27"/>
                    <a:pt x="36" y="24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32"/>
                    <a:pt x="15" y="38"/>
                    <a:pt x="15" y="45"/>
                  </a:cubicBezTo>
                  <a:cubicBezTo>
                    <a:pt x="15" y="47"/>
                    <a:pt x="20" y="48"/>
                    <a:pt x="22" y="48"/>
                  </a:cubicBezTo>
                  <a:cubicBezTo>
                    <a:pt x="28" y="47"/>
                    <a:pt x="45" y="44"/>
                    <a:pt x="44" y="35"/>
                  </a:cubicBezTo>
                  <a:cubicBezTo>
                    <a:pt x="43" y="28"/>
                    <a:pt x="37" y="22"/>
                    <a:pt x="36" y="15"/>
                  </a:cubicBezTo>
                  <a:cubicBezTo>
                    <a:pt x="36" y="8"/>
                    <a:pt x="15" y="13"/>
                    <a:pt x="15" y="20"/>
                  </a:cubicBezTo>
                  <a:cubicBezTo>
                    <a:pt x="15" y="28"/>
                    <a:pt x="15" y="37"/>
                    <a:pt x="15" y="45"/>
                  </a:cubicBezTo>
                  <a:cubicBezTo>
                    <a:pt x="15" y="52"/>
                    <a:pt x="34" y="45"/>
                    <a:pt x="36" y="40"/>
                  </a:cubicBezTo>
                  <a:cubicBezTo>
                    <a:pt x="38" y="37"/>
                    <a:pt x="42" y="32"/>
                    <a:pt x="41" y="27"/>
                  </a:cubicBezTo>
                  <a:cubicBezTo>
                    <a:pt x="40" y="23"/>
                    <a:pt x="37" y="19"/>
                    <a:pt x="36" y="15"/>
                  </a:cubicBezTo>
                  <a:cubicBezTo>
                    <a:pt x="35" y="8"/>
                    <a:pt x="18" y="13"/>
                    <a:pt x="16" y="17"/>
                  </a:cubicBezTo>
                  <a:cubicBezTo>
                    <a:pt x="13" y="22"/>
                    <a:pt x="11" y="27"/>
                    <a:pt x="11" y="33"/>
                  </a:cubicBezTo>
                  <a:cubicBezTo>
                    <a:pt x="10" y="39"/>
                    <a:pt x="11" y="45"/>
                    <a:pt x="11" y="51"/>
                  </a:cubicBezTo>
                  <a:cubicBezTo>
                    <a:pt x="12" y="57"/>
                    <a:pt x="24" y="54"/>
                    <a:pt x="26" y="53"/>
                  </a:cubicBezTo>
                  <a:cubicBezTo>
                    <a:pt x="35" y="49"/>
                    <a:pt x="47" y="43"/>
                    <a:pt x="50" y="33"/>
                  </a:cubicBezTo>
                  <a:cubicBezTo>
                    <a:pt x="54" y="23"/>
                    <a:pt x="49" y="13"/>
                    <a:pt x="44" y="4"/>
                  </a:cubicBezTo>
                  <a:cubicBezTo>
                    <a:pt x="42" y="0"/>
                    <a:pt x="36" y="1"/>
                    <a:pt x="32" y="2"/>
                  </a:cubicBezTo>
                  <a:cubicBezTo>
                    <a:pt x="22" y="5"/>
                    <a:pt x="8" y="10"/>
                    <a:pt x="4" y="20"/>
                  </a:cubicBezTo>
                  <a:cubicBezTo>
                    <a:pt x="0" y="30"/>
                    <a:pt x="4" y="40"/>
                    <a:pt x="8" y="48"/>
                  </a:cubicBezTo>
                  <a:cubicBezTo>
                    <a:pt x="11" y="55"/>
                    <a:pt x="32" y="49"/>
                    <a:pt x="2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1"/>
            <p:cNvSpPr/>
            <p:nvPr/>
          </p:nvSpPr>
          <p:spPr bwMode="auto">
            <a:xfrm>
              <a:off x="6728802" y="2920122"/>
              <a:ext cx="439738" cy="461963"/>
            </a:xfrm>
            <a:custGeom>
              <a:gdLst>
                <a:gd name="T0" fmla="*/ 28 w 117"/>
                <a:gd name="T1" fmla="*/ 47 h 123"/>
                <a:gd name="T2" fmla="*/ 70 w 117"/>
                <a:gd name="T3" fmla="*/ 46 h 123"/>
                <a:gd name="T4" fmla="*/ 53 w 117"/>
                <a:gd name="T5" fmla="*/ 104 h 123"/>
                <a:gd name="T6" fmla="*/ 41 w 117"/>
                <a:gd name="T7" fmla="*/ 44 h 123"/>
                <a:gd name="T8" fmla="*/ 27 w 117"/>
                <a:gd name="T9" fmla="*/ 83 h 123"/>
                <a:gd name="T10" fmla="*/ 41 w 117"/>
                <a:gd name="T11" fmla="*/ 32 h 123"/>
                <a:gd name="T12" fmla="*/ 35 w 117"/>
                <a:gd name="T13" fmla="*/ 93 h 123"/>
                <a:gd name="T14" fmla="*/ 63 w 117"/>
                <a:gd name="T15" fmla="*/ 39 h 123"/>
                <a:gd name="T16" fmla="*/ 50 w 117"/>
                <a:gd name="T17" fmla="*/ 88 h 123"/>
                <a:gd name="T18" fmla="*/ 79 w 117"/>
                <a:gd name="T19" fmla="*/ 34 h 123"/>
                <a:gd name="T20" fmla="*/ 65 w 117"/>
                <a:gd name="T21" fmla="*/ 84 h 123"/>
                <a:gd name="T22" fmla="*/ 97 w 117"/>
                <a:gd name="T23" fmla="*/ 45 h 123"/>
                <a:gd name="T24" fmla="*/ 64 w 117"/>
                <a:gd name="T25" fmla="*/ 89 h 123"/>
                <a:gd name="T26" fmla="*/ 82 w 117"/>
                <a:gd name="T27" fmla="*/ 39 h 123"/>
                <a:gd name="T28" fmla="*/ 72 w 117"/>
                <a:gd name="T29" fmla="*/ 69 h 123"/>
                <a:gd name="T30" fmla="*/ 74 w 117"/>
                <a:gd name="T31" fmla="*/ 76 h 123"/>
                <a:gd name="T32" fmla="*/ 58 w 117"/>
                <a:gd name="T33" fmla="*/ 27 h 123"/>
                <a:gd name="T34" fmla="*/ 38 w 117"/>
                <a:gd name="T35" fmla="*/ 95 h 123"/>
                <a:gd name="T36" fmla="*/ 41 w 117"/>
                <a:gd name="T37" fmla="*/ 96 h 123"/>
                <a:gd name="T38" fmla="*/ 52 w 117"/>
                <a:gd name="T39" fmla="*/ 29 h 123"/>
                <a:gd name="T40" fmla="*/ 53 w 117"/>
                <a:gd name="T41" fmla="*/ 28 h 123"/>
                <a:gd name="T42" fmla="*/ 74 w 117"/>
                <a:gd name="T43" fmla="*/ 81 h 123"/>
                <a:gd name="T44" fmla="*/ 72 w 117"/>
                <a:gd name="T45" fmla="*/ 93 h 123"/>
                <a:gd name="T46" fmla="*/ 43 w 117"/>
                <a:gd name="T47" fmla="*/ 59 h 123"/>
                <a:gd name="T48" fmla="*/ 71 w 117"/>
                <a:gd name="T49" fmla="*/ 47 h 123"/>
                <a:gd name="T50" fmla="*/ 29 w 117"/>
                <a:gd name="T51" fmla="*/ 45 h 123"/>
                <a:gd name="T52" fmla="*/ 95 w 117"/>
                <a:gd name="T53" fmla="*/ 77 h 123"/>
                <a:gd name="T54" fmla="*/ 17 w 117"/>
                <a:gd name="T55" fmla="*/ 78 h 123"/>
                <a:gd name="T56" fmla="*/ 56 w 117"/>
                <a:gd name="T57" fmla="*/ 97 h 123"/>
                <a:gd name="T58" fmla="*/ 37 w 117"/>
                <a:gd name="T59" fmla="*/ 25 h 123"/>
                <a:gd name="T60" fmla="*/ 88 w 117"/>
                <a:gd name="T61" fmla="*/ 81 h 123"/>
                <a:gd name="T62" fmla="*/ 62 w 117"/>
                <a:gd name="T63" fmla="*/ 38 h 123"/>
                <a:gd name="T64" fmla="*/ 72 w 117"/>
                <a:gd name="T65" fmla="*/ 98 h 123"/>
                <a:gd name="T66" fmla="*/ 77 w 117"/>
                <a:gd name="T67" fmla="*/ 45 h 123"/>
                <a:gd name="T68" fmla="*/ 86 w 117"/>
                <a:gd name="T69" fmla="*/ 82 h 123"/>
                <a:gd name="T70" fmla="*/ 58 w 117"/>
                <a:gd name="T71" fmla="*/ 36 h 123"/>
                <a:gd name="T72" fmla="*/ 71 w 117"/>
                <a:gd name="T73" fmla="*/ 85 h 123"/>
                <a:gd name="T74" fmla="*/ 43 w 117"/>
                <a:gd name="T75" fmla="*/ 38 h 123"/>
                <a:gd name="T76" fmla="*/ 56 w 117"/>
                <a:gd name="T77" fmla="*/ 87 h 123"/>
                <a:gd name="T78" fmla="*/ 19 w 117"/>
                <a:gd name="T79" fmla="*/ 38 h 123"/>
                <a:gd name="T80" fmla="*/ 48 w 117"/>
                <a:gd name="T81" fmla="*/ 77 h 123"/>
                <a:gd name="T82" fmla="*/ 19 w 117"/>
                <a:gd name="T83" fmla="*/ 47 h 123"/>
                <a:gd name="T84" fmla="*/ 96 w 117"/>
                <a:gd name="T85" fmla="*/ 78 h 123"/>
                <a:gd name="T86" fmla="*/ 7 w 117"/>
                <a:gd name="T87" fmla="*/ 47 h 123"/>
                <a:gd name="T88" fmla="*/ 49 w 117"/>
                <a:gd name="T89" fmla="*/ 89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23">
                  <a:moveTo>
                    <a:pt x="49" y="89"/>
                  </a:moveTo>
                  <a:cubicBezTo>
                    <a:pt x="34" y="97"/>
                    <a:pt x="27" y="56"/>
                    <a:pt x="28" y="47"/>
                  </a:cubicBezTo>
                  <a:cubicBezTo>
                    <a:pt x="29" y="37"/>
                    <a:pt x="34" y="29"/>
                    <a:pt x="44" y="27"/>
                  </a:cubicBezTo>
                  <a:cubicBezTo>
                    <a:pt x="55" y="23"/>
                    <a:pt x="66" y="38"/>
                    <a:pt x="70" y="46"/>
                  </a:cubicBezTo>
                  <a:cubicBezTo>
                    <a:pt x="76" y="55"/>
                    <a:pt x="78" y="66"/>
                    <a:pt x="76" y="76"/>
                  </a:cubicBezTo>
                  <a:cubicBezTo>
                    <a:pt x="75" y="84"/>
                    <a:pt x="62" y="105"/>
                    <a:pt x="53" y="104"/>
                  </a:cubicBezTo>
                  <a:cubicBezTo>
                    <a:pt x="44" y="102"/>
                    <a:pt x="40" y="86"/>
                    <a:pt x="39" y="79"/>
                  </a:cubicBezTo>
                  <a:cubicBezTo>
                    <a:pt x="36" y="67"/>
                    <a:pt x="37" y="55"/>
                    <a:pt x="41" y="44"/>
                  </a:cubicBezTo>
                  <a:cubicBezTo>
                    <a:pt x="34" y="45"/>
                    <a:pt x="27" y="47"/>
                    <a:pt x="19" y="48"/>
                  </a:cubicBezTo>
                  <a:cubicBezTo>
                    <a:pt x="23" y="60"/>
                    <a:pt x="27" y="70"/>
                    <a:pt x="27" y="83"/>
                  </a:cubicBezTo>
                  <a:cubicBezTo>
                    <a:pt x="34" y="81"/>
                    <a:pt x="41" y="79"/>
                    <a:pt x="48" y="77"/>
                  </a:cubicBezTo>
                  <a:cubicBezTo>
                    <a:pt x="44" y="62"/>
                    <a:pt x="41" y="47"/>
                    <a:pt x="41" y="32"/>
                  </a:cubicBezTo>
                  <a:cubicBezTo>
                    <a:pt x="34" y="34"/>
                    <a:pt x="27" y="37"/>
                    <a:pt x="20" y="39"/>
                  </a:cubicBezTo>
                  <a:cubicBezTo>
                    <a:pt x="32" y="55"/>
                    <a:pt x="34" y="74"/>
                    <a:pt x="35" y="93"/>
                  </a:cubicBezTo>
                  <a:cubicBezTo>
                    <a:pt x="42" y="91"/>
                    <a:pt x="49" y="89"/>
                    <a:pt x="56" y="87"/>
                  </a:cubicBezTo>
                  <a:cubicBezTo>
                    <a:pt x="53" y="71"/>
                    <a:pt x="55" y="54"/>
                    <a:pt x="63" y="39"/>
                  </a:cubicBezTo>
                  <a:cubicBezTo>
                    <a:pt x="56" y="39"/>
                    <a:pt x="49" y="40"/>
                    <a:pt x="42" y="41"/>
                  </a:cubicBezTo>
                  <a:cubicBezTo>
                    <a:pt x="46" y="57"/>
                    <a:pt x="53" y="72"/>
                    <a:pt x="50" y="88"/>
                  </a:cubicBezTo>
                  <a:cubicBezTo>
                    <a:pt x="57" y="87"/>
                    <a:pt x="64" y="85"/>
                    <a:pt x="71" y="84"/>
                  </a:cubicBezTo>
                  <a:cubicBezTo>
                    <a:pt x="68" y="66"/>
                    <a:pt x="74" y="50"/>
                    <a:pt x="79" y="34"/>
                  </a:cubicBezTo>
                  <a:cubicBezTo>
                    <a:pt x="72" y="35"/>
                    <a:pt x="65" y="36"/>
                    <a:pt x="58" y="38"/>
                  </a:cubicBezTo>
                  <a:cubicBezTo>
                    <a:pt x="61" y="53"/>
                    <a:pt x="68" y="68"/>
                    <a:pt x="65" y="84"/>
                  </a:cubicBezTo>
                  <a:cubicBezTo>
                    <a:pt x="72" y="83"/>
                    <a:pt x="79" y="82"/>
                    <a:pt x="86" y="80"/>
                  </a:cubicBezTo>
                  <a:cubicBezTo>
                    <a:pt x="84" y="65"/>
                    <a:pt x="88" y="57"/>
                    <a:pt x="97" y="45"/>
                  </a:cubicBezTo>
                  <a:cubicBezTo>
                    <a:pt x="91" y="47"/>
                    <a:pt x="84" y="48"/>
                    <a:pt x="77" y="49"/>
                  </a:cubicBezTo>
                  <a:cubicBezTo>
                    <a:pt x="91" y="66"/>
                    <a:pt x="82" y="82"/>
                    <a:pt x="64" y="89"/>
                  </a:cubicBezTo>
                  <a:cubicBezTo>
                    <a:pt x="69" y="89"/>
                    <a:pt x="73" y="89"/>
                    <a:pt x="78" y="89"/>
                  </a:cubicBezTo>
                  <a:cubicBezTo>
                    <a:pt x="68" y="72"/>
                    <a:pt x="72" y="55"/>
                    <a:pt x="82" y="39"/>
                  </a:cubicBezTo>
                  <a:cubicBezTo>
                    <a:pt x="75" y="39"/>
                    <a:pt x="68" y="40"/>
                    <a:pt x="61" y="41"/>
                  </a:cubicBezTo>
                  <a:cubicBezTo>
                    <a:pt x="66" y="50"/>
                    <a:pt x="71" y="59"/>
                    <a:pt x="72" y="69"/>
                  </a:cubicBezTo>
                  <a:cubicBezTo>
                    <a:pt x="73" y="72"/>
                    <a:pt x="72" y="74"/>
                    <a:pt x="72" y="77"/>
                  </a:cubicBezTo>
                  <a:cubicBezTo>
                    <a:pt x="71" y="77"/>
                    <a:pt x="77" y="76"/>
                    <a:pt x="74" y="76"/>
                  </a:cubicBezTo>
                  <a:cubicBezTo>
                    <a:pt x="64" y="75"/>
                    <a:pt x="52" y="65"/>
                    <a:pt x="46" y="56"/>
                  </a:cubicBezTo>
                  <a:cubicBezTo>
                    <a:pt x="37" y="44"/>
                    <a:pt x="45" y="32"/>
                    <a:pt x="58" y="27"/>
                  </a:cubicBezTo>
                  <a:cubicBezTo>
                    <a:pt x="66" y="24"/>
                    <a:pt x="72" y="23"/>
                    <a:pt x="73" y="34"/>
                  </a:cubicBezTo>
                  <a:cubicBezTo>
                    <a:pt x="74" y="55"/>
                    <a:pt x="54" y="82"/>
                    <a:pt x="38" y="95"/>
                  </a:cubicBezTo>
                  <a:cubicBezTo>
                    <a:pt x="37" y="96"/>
                    <a:pt x="36" y="96"/>
                    <a:pt x="36" y="96"/>
                  </a:cubicBezTo>
                  <a:cubicBezTo>
                    <a:pt x="37" y="96"/>
                    <a:pt x="40" y="95"/>
                    <a:pt x="41" y="96"/>
                  </a:cubicBezTo>
                  <a:cubicBezTo>
                    <a:pt x="38" y="94"/>
                    <a:pt x="38" y="87"/>
                    <a:pt x="38" y="83"/>
                  </a:cubicBezTo>
                  <a:cubicBezTo>
                    <a:pt x="38" y="66"/>
                    <a:pt x="42" y="44"/>
                    <a:pt x="52" y="29"/>
                  </a:cubicBezTo>
                  <a:cubicBezTo>
                    <a:pt x="53" y="27"/>
                    <a:pt x="57" y="25"/>
                    <a:pt x="53" y="26"/>
                  </a:cubicBezTo>
                  <a:cubicBezTo>
                    <a:pt x="49" y="28"/>
                    <a:pt x="50" y="26"/>
                    <a:pt x="53" y="28"/>
                  </a:cubicBezTo>
                  <a:cubicBezTo>
                    <a:pt x="58" y="31"/>
                    <a:pt x="61" y="37"/>
                    <a:pt x="64" y="41"/>
                  </a:cubicBezTo>
                  <a:cubicBezTo>
                    <a:pt x="70" y="53"/>
                    <a:pt x="74" y="67"/>
                    <a:pt x="74" y="81"/>
                  </a:cubicBezTo>
                  <a:cubicBezTo>
                    <a:pt x="74" y="85"/>
                    <a:pt x="73" y="91"/>
                    <a:pt x="70" y="94"/>
                  </a:cubicBezTo>
                  <a:cubicBezTo>
                    <a:pt x="69" y="96"/>
                    <a:pt x="75" y="94"/>
                    <a:pt x="72" y="93"/>
                  </a:cubicBezTo>
                  <a:cubicBezTo>
                    <a:pt x="68" y="93"/>
                    <a:pt x="65" y="91"/>
                    <a:pt x="61" y="89"/>
                  </a:cubicBezTo>
                  <a:cubicBezTo>
                    <a:pt x="49" y="83"/>
                    <a:pt x="42" y="73"/>
                    <a:pt x="43" y="59"/>
                  </a:cubicBezTo>
                  <a:cubicBezTo>
                    <a:pt x="44" y="53"/>
                    <a:pt x="46" y="47"/>
                    <a:pt x="50" y="43"/>
                  </a:cubicBezTo>
                  <a:cubicBezTo>
                    <a:pt x="57" y="37"/>
                    <a:pt x="66" y="43"/>
                    <a:pt x="71" y="47"/>
                  </a:cubicBezTo>
                  <a:cubicBezTo>
                    <a:pt x="77" y="51"/>
                    <a:pt x="97" y="42"/>
                    <a:pt x="88" y="37"/>
                  </a:cubicBezTo>
                  <a:cubicBezTo>
                    <a:pt x="69" y="24"/>
                    <a:pt x="44" y="26"/>
                    <a:pt x="29" y="45"/>
                  </a:cubicBezTo>
                  <a:cubicBezTo>
                    <a:pt x="15" y="62"/>
                    <a:pt x="22" y="85"/>
                    <a:pt x="39" y="97"/>
                  </a:cubicBezTo>
                  <a:cubicBezTo>
                    <a:pt x="61" y="111"/>
                    <a:pt x="94" y="108"/>
                    <a:pt x="95" y="77"/>
                  </a:cubicBezTo>
                  <a:cubicBezTo>
                    <a:pt x="96" y="57"/>
                    <a:pt x="87" y="25"/>
                    <a:pt x="67" y="16"/>
                  </a:cubicBezTo>
                  <a:cubicBezTo>
                    <a:pt x="32" y="0"/>
                    <a:pt x="20" y="56"/>
                    <a:pt x="17" y="78"/>
                  </a:cubicBezTo>
                  <a:cubicBezTo>
                    <a:pt x="16" y="87"/>
                    <a:pt x="15" y="102"/>
                    <a:pt x="25" y="107"/>
                  </a:cubicBezTo>
                  <a:cubicBezTo>
                    <a:pt x="36" y="111"/>
                    <a:pt x="48" y="104"/>
                    <a:pt x="56" y="97"/>
                  </a:cubicBezTo>
                  <a:cubicBezTo>
                    <a:pt x="74" y="83"/>
                    <a:pt x="91" y="57"/>
                    <a:pt x="94" y="34"/>
                  </a:cubicBezTo>
                  <a:cubicBezTo>
                    <a:pt x="98" y="1"/>
                    <a:pt x="52" y="15"/>
                    <a:pt x="37" y="25"/>
                  </a:cubicBezTo>
                  <a:cubicBezTo>
                    <a:pt x="8" y="42"/>
                    <a:pt x="25" y="72"/>
                    <a:pt x="49" y="83"/>
                  </a:cubicBezTo>
                  <a:cubicBezTo>
                    <a:pt x="61" y="89"/>
                    <a:pt x="77" y="90"/>
                    <a:pt x="88" y="81"/>
                  </a:cubicBezTo>
                  <a:cubicBezTo>
                    <a:pt x="101" y="69"/>
                    <a:pt x="89" y="48"/>
                    <a:pt x="83" y="35"/>
                  </a:cubicBezTo>
                  <a:cubicBezTo>
                    <a:pt x="79" y="29"/>
                    <a:pt x="65" y="33"/>
                    <a:pt x="62" y="38"/>
                  </a:cubicBezTo>
                  <a:cubicBezTo>
                    <a:pt x="50" y="57"/>
                    <a:pt x="47" y="78"/>
                    <a:pt x="58" y="98"/>
                  </a:cubicBezTo>
                  <a:cubicBezTo>
                    <a:pt x="61" y="102"/>
                    <a:pt x="70" y="99"/>
                    <a:pt x="72" y="98"/>
                  </a:cubicBezTo>
                  <a:cubicBezTo>
                    <a:pt x="96" y="88"/>
                    <a:pt x="117" y="66"/>
                    <a:pt x="97" y="41"/>
                  </a:cubicBezTo>
                  <a:cubicBezTo>
                    <a:pt x="93" y="36"/>
                    <a:pt x="81" y="41"/>
                    <a:pt x="77" y="45"/>
                  </a:cubicBezTo>
                  <a:cubicBezTo>
                    <a:pt x="67" y="58"/>
                    <a:pt x="63" y="69"/>
                    <a:pt x="65" y="86"/>
                  </a:cubicBezTo>
                  <a:cubicBezTo>
                    <a:pt x="66" y="93"/>
                    <a:pt x="85" y="88"/>
                    <a:pt x="86" y="82"/>
                  </a:cubicBezTo>
                  <a:cubicBezTo>
                    <a:pt x="89" y="64"/>
                    <a:pt x="83" y="49"/>
                    <a:pt x="79" y="32"/>
                  </a:cubicBezTo>
                  <a:cubicBezTo>
                    <a:pt x="77" y="24"/>
                    <a:pt x="59" y="30"/>
                    <a:pt x="58" y="36"/>
                  </a:cubicBezTo>
                  <a:cubicBezTo>
                    <a:pt x="53" y="54"/>
                    <a:pt x="47" y="71"/>
                    <a:pt x="50" y="89"/>
                  </a:cubicBezTo>
                  <a:cubicBezTo>
                    <a:pt x="51" y="97"/>
                    <a:pt x="70" y="91"/>
                    <a:pt x="71" y="85"/>
                  </a:cubicBezTo>
                  <a:cubicBezTo>
                    <a:pt x="74" y="68"/>
                    <a:pt x="68" y="52"/>
                    <a:pt x="64" y="35"/>
                  </a:cubicBezTo>
                  <a:cubicBezTo>
                    <a:pt x="62" y="28"/>
                    <a:pt x="45" y="33"/>
                    <a:pt x="43" y="38"/>
                  </a:cubicBezTo>
                  <a:cubicBezTo>
                    <a:pt x="34" y="55"/>
                    <a:pt x="31" y="74"/>
                    <a:pt x="35" y="93"/>
                  </a:cubicBezTo>
                  <a:cubicBezTo>
                    <a:pt x="36" y="101"/>
                    <a:pt x="56" y="95"/>
                    <a:pt x="56" y="87"/>
                  </a:cubicBezTo>
                  <a:cubicBezTo>
                    <a:pt x="56" y="67"/>
                    <a:pt x="52" y="47"/>
                    <a:pt x="40" y="31"/>
                  </a:cubicBezTo>
                  <a:cubicBezTo>
                    <a:pt x="35" y="25"/>
                    <a:pt x="19" y="31"/>
                    <a:pt x="19" y="38"/>
                  </a:cubicBezTo>
                  <a:cubicBezTo>
                    <a:pt x="20" y="53"/>
                    <a:pt x="23" y="68"/>
                    <a:pt x="27" y="83"/>
                  </a:cubicBezTo>
                  <a:cubicBezTo>
                    <a:pt x="29" y="90"/>
                    <a:pt x="49" y="85"/>
                    <a:pt x="48" y="77"/>
                  </a:cubicBezTo>
                  <a:cubicBezTo>
                    <a:pt x="48" y="65"/>
                    <a:pt x="44" y="54"/>
                    <a:pt x="41" y="42"/>
                  </a:cubicBezTo>
                  <a:cubicBezTo>
                    <a:pt x="38" y="35"/>
                    <a:pt x="21" y="41"/>
                    <a:pt x="19" y="47"/>
                  </a:cubicBezTo>
                  <a:cubicBezTo>
                    <a:pt x="11" y="75"/>
                    <a:pt x="18" y="123"/>
                    <a:pt x="57" y="115"/>
                  </a:cubicBezTo>
                  <a:cubicBezTo>
                    <a:pt x="74" y="111"/>
                    <a:pt x="91" y="94"/>
                    <a:pt x="96" y="78"/>
                  </a:cubicBezTo>
                  <a:cubicBezTo>
                    <a:pt x="102" y="62"/>
                    <a:pt x="95" y="42"/>
                    <a:pt x="85" y="30"/>
                  </a:cubicBezTo>
                  <a:cubicBezTo>
                    <a:pt x="63" y="3"/>
                    <a:pt x="15" y="14"/>
                    <a:pt x="7" y="47"/>
                  </a:cubicBezTo>
                  <a:cubicBezTo>
                    <a:pt x="0" y="77"/>
                    <a:pt x="24" y="114"/>
                    <a:pt x="57" y="98"/>
                  </a:cubicBezTo>
                  <a:cubicBezTo>
                    <a:pt x="70" y="91"/>
                    <a:pt x="58" y="84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76"/>
          <p:cNvSpPr/>
          <p:nvPr/>
        </p:nvSpPr>
        <p:spPr bwMode="auto">
          <a:xfrm rot="10501645">
            <a:off x="3986923" y="4081917"/>
            <a:ext cx="1561215" cy="713587"/>
          </a:xfrm>
          <a:custGeom>
            <a:cxnLst>
              <a:cxn ang="0">
                <a:pos x="389" y="51"/>
              </a:cxn>
              <a:cxn ang="0">
                <a:pos x="364" y="43"/>
              </a:cxn>
              <a:cxn ang="0">
                <a:pos x="348" y="30"/>
              </a:cxn>
              <a:cxn ang="0">
                <a:pos x="316" y="11"/>
              </a:cxn>
              <a:cxn ang="0">
                <a:pos x="317" y="8"/>
              </a:cxn>
              <a:cxn ang="0">
                <a:pos x="308" y="4"/>
              </a:cxn>
              <a:cxn ang="0">
                <a:pos x="297" y="0"/>
              </a:cxn>
              <a:cxn ang="0">
                <a:pos x="293" y="6"/>
              </a:cxn>
              <a:cxn ang="0">
                <a:pos x="316" y="18"/>
              </a:cxn>
              <a:cxn ang="0">
                <a:pos x="333" y="32"/>
              </a:cxn>
              <a:cxn ang="0">
                <a:pos x="345" y="36"/>
              </a:cxn>
              <a:cxn ang="0">
                <a:pos x="337" y="41"/>
              </a:cxn>
              <a:cxn ang="0">
                <a:pos x="291" y="50"/>
              </a:cxn>
              <a:cxn ang="0">
                <a:pos x="206" y="73"/>
              </a:cxn>
              <a:cxn ang="0">
                <a:pos x="126" y="99"/>
              </a:cxn>
              <a:cxn ang="0">
                <a:pos x="49" y="135"/>
              </a:cxn>
              <a:cxn ang="0">
                <a:pos x="1" y="163"/>
              </a:cxn>
              <a:cxn ang="0">
                <a:pos x="1" y="164"/>
              </a:cxn>
              <a:cxn ang="0">
                <a:pos x="90" y="119"/>
              </a:cxn>
              <a:cxn ang="0">
                <a:pos x="185" y="84"/>
              </a:cxn>
              <a:cxn ang="0">
                <a:pos x="123" y="110"/>
              </a:cxn>
              <a:cxn ang="0">
                <a:pos x="77" y="128"/>
              </a:cxn>
              <a:cxn ang="0">
                <a:pos x="26" y="154"/>
              </a:cxn>
              <a:cxn ang="0">
                <a:pos x="0" y="168"/>
              </a:cxn>
              <a:cxn ang="0">
                <a:pos x="48" y="145"/>
              </a:cxn>
              <a:cxn ang="0">
                <a:pos x="196" y="81"/>
              </a:cxn>
              <a:cxn ang="0">
                <a:pos x="198" y="80"/>
              </a:cxn>
              <a:cxn ang="0">
                <a:pos x="300" y="52"/>
              </a:cxn>
              <a:cxn ang="0">
                <a:pos x="345" y="47"/>
              </a:cxn>
              <a:cxn ang="0">
                <a:pos x="363" y="51"/>
              </a:cxn>
              <a:cxn ang="0">
                <a:pos x="364" y="64"/>
              </a:cxn>
              <a:cxn ang="0">
                <a:pos x="357" y="79"/>
              </a:cxn>
              <a:cxn ang="0">
                <a:pos x="337" y="116"/>
              </a:cxn>
              <a:cxn ang="0">
                <a:pos x="317" y="168"/>
              </a:cxn>
              <a:cxn ang="0">
                <a:pos x="317" y="169"/>
              </a:cxn>
              <a:cxn ang="0">
                <a:pos x="316" y="174"/>
              </a:cxn>
              <a:cxn ang="0">
                <a:pos x="315" y="181"/>
              </a:cxn>
              <a:cxn ang="0">
                <a:pos x="319" y="176"/>
              </a:cxn>
              <a:cxn ang="0">
                <a:pos x="339" y="128"/>
              </a:cxn>
              <a:cxn ang="0">
                <a:pos x="355" y="103"/>
              </a:cxn>
              <a:cxn ang="0">
                <a:pos x="361" y="92"/>
              </a:cxn>
              <a:cxn ang="0">
                <a:pos x="372" y="69"/>
              </a:cxn>
              <a:cxn ang="0">
                <a:pos x="386" y="59"/>
              </a:cxn>
              <a:cxn ang="0">
                <a:pos x="388" y="58"/>
              </a:cxn>
              <a:cxn ang="0">
                <a:pos x="381" y="58"/>
              </a:cxn>
              <a:cxn ang="0">
                <a:pos x="379" y="59"/>
              </a:cxn>
              <a:cxn ang="0">
                <a:pos x="379" y="59"/>
              </a:cxn>
              <a:cxn ang="0">
                <a:pos x="372" y="66"/>
              </a:cxn>
              <a:cxn ang="0">
                <a:pos x="359" y="86"/>
              </a:cxn>
              <a:cxn ang="0">
                <a:pos x="356" y="98"/>
              </a:cxn>
              <a:cxn ang="0">
                <a:pos x="346" y="110"/>
              </a:cxn>
              <a:cxn ang="0">
                <a:pos x="342" y="112"/>
              </a:cxn>
              <a:cxn ang="0">
                <a:pos x="353" y="90"/>
              </a:cxn>
              <a:cxn ang="0">
                <a:pos x="370" y="61"/>
              </a:cxn>
              <a:cxn ang="0">
                <a:pos x="368" y="50"/>
              </a:cxn>
              <a:cxn ang="0">
                <a:pos x="393" y="61"/>
              </a:cxn>
              <a:cxn ang="0">
                <a:pos x="395" y="59"/>
              </a:cxn>
              <a:cxn ang="0">
                <a:pos x="396" y="57"/>
              </a:cxn>
            </a:cxnLst>
            <a:rect l="0" t="0" r="r" b="b"/>
            <a:pathLst>
              <a:path w="396" h="181">
                <a:moveTo>
                  <a:pt x="396" y="57"/>
                </a:moveTo>
                <a:lnTo>
                  <a:pt x="396" y="57"/>
                </a:lnTo>
                <a:lnTo>
                  <a:pt x="389" y="51"/>
                </a:lnTo>
                <a:lnTo>
                  <a:pt x="381" y="47"/>
                </a:lnTo>
                <a:lnTo>
                  <a:pt x="372" y="44"/>
                </a:lnTo>
                <a:lnTo>
                  <a:pt x="364" y="43"/>
                </a:lnTo>
                <a:lnTo>
                  <a:pt x="364" y="43"/>
                </a:lnTo>
                <a:lnTo>
                  <a:pt x="357" y="36"/>
                </a:lnTo>
                <a:lnTo>
                  <a:pt x="348" y="30"/>
                </a:lnTo>
                <a:lnTo>
                  <a:pt x="348" y="30"/>
                </a:lnTo>
                <a:lnTo>
                  <a:pt x="333" y="21"/>
                </a:lnTo>
                <a:lnTo>
                  <a:pt x="316" y="11"/>
                </a:lnTo>
                <a:lnTo>
                  <a:pt x="316" y="11"/>
                </a:lnTo>
                <a:lnTo>
                  <a:pt x="319" y="8"/>
                </a:lnTo>
                <a:lnTo>
                  <a:pt x="317" y="8"/>
                </a:lnTo>
                <a:lnTo>
                  <a:pt x="317" y="8"/>
                </a:lnTo>
                <a:lnTo>
                  <a:pt x="313" y="6"/>
                </a:lnTo>
                <a:lnTo>
                  <a:pt x="308" y="4"/>
                </a:lnTo>
                <a:lnTo>
                  <a:pt x="298" y="0"/>
                </a:lnTo>
                <a:lnTo>
                  <a:pt x="298" y="0"/>
                </a:lnTo>
                <a:lnTo>
                  <a:pt x="297" y="0"/>
                </a:lnTo>
                <a:lnTo>
                  <a:pt x="294" y="2"/>
                </a:lnTo>
                <a:lnTo>
                  <a:pt x="293" y="4"/>
                </a:lnTo>
                <a:lnTo>
                  <a:pt x="293" y="6"/>
                </a:lnTo>
                <a:lnTo>
                  <a:pt x="293" y="6"/>
                </a:lnTo>
                <a:lnTo>
                  <a:pt x="316" y="18"/>
                </a:lnTo>
                <a:lnTo>
                  <a:pt x="316" y="18"/>
                </a:lnTo>
                <a:lnTo>
                  <a:pt x="322" y="22"/>
                </a:lnTo>
                <a:lnTo>
                  <a:pt x="327" y="26"/>
                </a:lnTo>
                <a:lnTo>
                  <a:pt x="333" y="32"/>
                </a:lnTo>
                <a:lnTo>
                  <a:pt x="338" y="33"/>
                </a:lnTo>
                <a:lnTo>
                  <a:pt x="338" y="33"/>
                </a:lnTo>
                <a:lnTo>
                  <a:pt x="345" y="36"/>
                </a:lnTo>
                <a:lnTo>
                  <a:pt x="353" y="41"/>
                </a:lnTo>
                <a:lnTo>
                  <a:pt x="353" y="41"/>
                </a:lnTo>
                <a:lnTo>
                  <a:pt x="337" y="41"/>
                </a:lnTo>
                <a:lnTo>
                  <a:pt x="320" y="44"/>
                </a:lnTo>
                <a:lnTo>
                  <a:pt x="320" y="44"/>
                </a:lnTo>
                <a:lnTo>
                  <a:pt x="291" y="50"/>
                </a:lnTo>
                <a:lnTo>
                  <a:pt x="262" y="57"/>
                </a:lnTo>
                <a:lnTo>
                  <a:pt x="206" y="73"/>
                </a:lnTo>
                <a:lnTo>
                  <a:pt x="206" y="73"/>
                </a:lnTo>
                <a:lnTo>
                  <a:pt x="178" y="81"/>
                </a:lnTo>
                <a:lnTo>
                  <a:pt x="152" y="90"/>
                </a:lnTo>
                <a:lnTo>
                  <a:pt x="126" y="99"/>
                </a:lnTo>
                <a:lnTo>
                  <a:pt x="100" y="110"/>
                </a:lnTo>
                <a:lnTo>
                  <a:pt x="74" y="123"/>
                </a:lnTo>
                <a:lnTo>
                  <a:pt x="49" y="135"/>
                </a:lnTo>
                <a:lnTo>
                  <a:pt x="24" y="149"/>
                </a:lnTo>
                <a:lnTo>
                  <a:pt x="1" y="163"/>
                </a:lnTo>
                <a:lnTo>
                  <a:pt x="1" y="163"/>
                </a:lnTo>
                <a:lnTo>
                  <a:pt x="1" y="164"/>
                </a:lnTo>
                <a:lnTo>
                  <a:pt x="1" y="165"/>
                </a:lnTo>
                <a:lnTo>
                  <a:pt x="1" y="164"/>
                </a:lnTo>
                <a:lnTo>
                  <a:pt x="1" y="164"/>
                </a:lnTo>
                <a:lnTo>
                  <a:pt x="45" y="141"/>
                </a:lnTo>
                <a:lnTo>
                  <a:pt x="90" y="119"/>
                </a:lnTo>
                <a:lnTo>
                  <a:pt x="137" y="99"/>
                </a:lnTo>
                <a:lnTo>
                  <a:pt x="185" y="84"/>
                </a:lnTo>
                <a:lnTo>
                  <a:pt x="185" y="84"/>
                </a:lnTo>
                <a:lnTo>
                  <a:pt x="165" y="92"/>
                </a:lnTo>
                <a:lnTo>
                  <a:pt x="144" y="102"/>
                </a:lnTo>
                <a:lnTo>
                  <a:pt x="123" y="110"/>
                </a:lnTo>
                <a:lnTo>
                  <a:pt x="101" y="119"/>
                </a:lnTo>
                <a:lnTo>
                  <a:pt x="101" y="119"/>
                </a:lnTo>
                <a:lnTo>
                  <a:pt x="77" y="128"/>
                </a:lnTo>
                <a:lnTo>
                  <a:pt x="53" y="141"/>
                </a:lnTo>
                <a:lnTo>
                  <a:pt x="53" y="141"/>
                </a:lnTo>
                <a:lnTo>
                  <a:pt x="26" y="154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23" y="157"/>
                </a:lnTo>
                <a:lnTo>
                  <a:pt x="48" y="145"/>
                </a:lnTo>
                <a:lnTo>
                  <a:pt x="97" y="124"/>
                </a:lnTo>
                <a:lnTo>
                  <a:pt x="147" y="103"/>
                </a:lnTo>
                <a:lnTo>
                  <a:pt x="196" y="81"/>
                </a:lnTo>
                <a:lnTo>
                  <a:pt x="196" y="81"/>
                </a:lnTo>
                <a:lnTo>
                  <a:pt x="198" y="80"/>
                </a:lnTo>
                <a:lnTo>
                  <a:pt x="198" y="80"/>
                </a:lnTo>
                <a:lnTo>
                  <a:pt x="249" y="66"/>
                </a:lnTo>
                <a:lnTo>
                  <a:pt x="300" y="52"/>
                </a:lnTo>
                <a:lnTo>
                  <a:pt x="300" y="52"/>
                </a:lnTo>
                <a:lnTo>
                  <a:pt x="313" y="50"/>
                </a:lnTo>
                <a:lnTo>
                  <a:pt x="328" y="48"/>
                </a:lnTo>
                <a:lnTo>
                  <a:pt x="345" y="47"/>
                </a:lnTo>
                <a:lnTo>
                  <a:pt x="360" y="48"/>
                </a:lnTo>
                <a:lnTo>
                  <a:pt x="360" y="48"/>
                </a:lnTo>
                <a:lnTo>
                  <a:pt x="363" y="51"/>
                </a:lnTo>
                <a:lnTo>
                  <a:pt x="364" y="55"/>
                </a:lnTo>
                <a:lnTo>
                  <a:pt x="364" y="59"/>
                </a:lnTo>
                <a:lnTo>
                  <a:pt x="364" y="64"/>
                </a:lnTo>
                <a:lnTo>
                  <a:pt x="361" y="72"/>
                </a:lnTo>
                <a:lnTo>
                  <a:pt x="357" y="79"/>
                </a:lnTo>
                <a:lnTo>
                  <a:pt x="357" y="79"/>
                </a:lnTo>
                <a:lnTo>
                  <a:pt x="346" y="97"/>
                </a:lnTo>
                <a:lnTo>
                  <a:pt x="342" y="106"/>
                </a:lnTo>
                <a:lnTo>
                  <a:pt x="337" y="116"/>
                </a:lnTo>
                <a:lnTo>
                  <a:pt x="337" y="116"/>
                </a:lnTo>
                <a:lnTo>
                  <a:pt x="327" y="142"/>
                </a:lnTo>
                <a:lnTo>
                  <a:pt x="317" y="168"/>
                </a:lnTo>
                <a:lnTo>
                  <a:pt x="317" y="168"/>
                </a:lnTo>
                <a:lnTo>
                  <a:pt x="317" y="169"/>
                </a:lnTo>
                <a:lnTo>
                  <a:pt x="317" y="169"/>
                </a:lnTo>
                <a:lnTo>
                  <a:pt x="316" y="172"/>
                </a:lnTo>
                <a:lnTo>
                  <a:pt x="316" y="174"/>
                </a:lnTo>
                <a:lnTo>
                  <a:pt x="316" y="174"/>
                </a:lnTo>
                <a:lnTo>
                  <a:pt x="315" y="179"/>
                </a:lnTo>
                <a:lnTo>
                  <a:pt x="315" y="179"/>
                </a:lnTo>
                <a:lnTo>
                  <a:pt x="315" y="181"/>
                </a:lnTo>
                <a:lnTo>
                  <a:pt x="316" y="179"/>
                </a:lnTo>
                <a:lnTo>
                  <a:pt x="319" y="176"/>
                </a:lnTo>
                <a:lnTo>
                  <a:pt x="319" y="176"/>
                </a:lnTo>
                <a:lnTo>
                  <a:pt x="324" y="160"/>
                </a:lnTo>
                <a:lnTo>
                  <a:pt x="331" y="145"/>
                </a:lnTo>
                <a:lnTo>
                  <a:pt x="339" y="128"/>
                </a:lnTo>
                <a:lnTo>
                  <a:pt x="348" y="113"/>
                </a:lnTo>
                <a:lnTo>
                  <a:pt x="348" y="113"/>
                </a:lnTo>
                <a:lnTo>
                  <a:pt x="355" y="103"/>
                </a:lnTo>
                <a:lnTo>
                  <a:pt x="359" y="98"/>
                </a:lnTo>
                <a:lnTo>
                  <a:pt x="361" y="92"/>
                </a:lnTo>
                <a:lnTo>
                  <a:pt x="361" y="92"/>
                </a:lnTo>
                <a:lnTo>
                  <a:pt x="364" y="83"/>
                </a:lnTo>
                <a:lnTo>
                  <a:pt x="370" y="73"/>
                </a:lnTo>
                <a:lnTo>
                  <a:pt x="372" y="69"/>
                </a:lnTo>
                <a:lnTo>
                  <a:pt x="377" y="65"/>
                </a:lnTo>
                <a:lnTo>
                  <a:pt x="381" y="62"/>
                </a:lnTo>
                <a:lnTo>
                  <a:pt x="386" y="59"/>
                </a:lnTo>
                <a:lnTo>
                  <a:pt x="386" y="59"/>
                </a:lnTo>
                <a:lnTo>
                  <a:pt x="388" y="58"/>
                </a:lnTo>
                <a:lnTo>
                  <a:pt x="388" y="58"/>
                </a:lnTo>
                <a:lnTo>
                  <a:pt x="388" y="57"/>
                </a:lnTo>
                <a:lnTo>
                  <a:pt x="388" y="57"/>
                </a:lnTo>
                <a:lnTo>
                  <a:pt x="381" y="58"/>
                </a:lnTo>
                <a:lnTo>
                  <a:pt x="381" y="58"/>
                </a:lnTo>
                <a:lnTo>
                  <a:pt x="379" y="58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5" y="62"/>
                </a:lnTo>
                <a:lnTo>
                  <a:pt x="372" y="66"/>
                </a:lnTo>
                <a:lnTo>
                  <a:pt x="372" y="66"/>
                </a:lnTo>
                <a:lnTo>
                  <a:pt x="367" y="72"/>
                </a:lnTo>
                <a:lnTo>
                  <a:pt x="363" y="79"/>
                </a:lnTo>
                <a:lnTo>
                  <a:pt x="359" y="86"/>
                </a:lnTo>
                <a:lnTo>
                  <a:pt x="357" y="94"/>
                </a:lnTo>
                <a:lnTo>
                  <a:pt x="357" y="94"/>
                </a:lnTo>
                <a:lnTo>
                  <a:pt x="356" y="98"/>
                </a:lnTo>
                <a:lnTo>
                  <a:pt x="353" y="102"/>
                </a:lnTo>
                <a:lnTo>
                  <a:pt x="346" y="110"/>
                </a:lnTo>
                <a:lnTo>
                  <a:pt x="346" y="110"/>
                </a:lnTo>
                <a:lnTo>
                  <a:pt x="333" y="135"/>
                </a:lnTo>
                <a:lnTo>
                  <a:pt x="333" y="135"/>
                </a:lnTo>
                <a:lnTo>
                  <a:pt x="342" y="112"/>
                </a:lnTo>
                <a:lnTo>
                  <a:pt x="346" y="101"/>
                </a:lnTo>
                <a:lnTo>
                  <a:pt x="353" y="90"/>
                </a:lnTo>
                <a:lnTo>
                  <a:pt x="353" y="90"/>
                </a:lnTo>
                <a:lnTo>
                  <a:pt x="364" y="75"/>
                </a:lnTo>
                <a:lnTo>
                  <a:pt x="368" y="65"/>
                </a:lnTo>
                <a:lnTo>
                  <a:pt x="370" y="61"/>
                </a:lnTo>
                <a:lnTo>
                  <a:pt x="370" y="57"/>
                </a:lnTo>
                <a:lnTo>
                  <a:pt x="370" y="57"/>
                </a:lnTo>
                <a:lnTo>
                  <a:pt x="368" y="50"/>
                </a:lnTo>
                <a:lnTo>
                  <a:pt x="368" y="50"/>
                </a:lnTo>
                <a:lnTo>
                  <a:pt x="381" y="54"/>
                </a:lnTo>
                <a:lnTo>
                  <a:pt x="393" y="61"/>
                </a:lnTo>
                <a:lnTo>
                  <a:pt x="393" y="61"/>
                </a:lnTo>
                <a:lnTo>
                  <a:pt x="393" y="61"/>
                </a:lnTo>
                <a:lnTo>
                  <a:pt x="395" y="59"/>
                </a:lnTo>
                <a:lnTo>
                  <a:pt x="396" y="58"/>
                </a:lnTo>
                <a:lnTo>
                  <a:pt x="396" y="57"/>
                </a:lnTo>
                <a:lnTo>
                  <a:pt x="396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6"/>
          <p:cNvSpPr/>
          <p:nvPr/>
        </p:nvSpPr>
        <p:spPr bwMode="auto">
          <a:xfrm rot="520276">
            <a:off x="6122968" y="1720328"/>
            <a:ext cx="1779866" cy="813526"/>
          </a:xfrm>
          <a:custGeom>
            <a:cxnLst>
              <a:cxn ang="0">
                <a:pos x="389" y="51"/>
              </a:cxn>
              <a:cxn ang="0">
                <a:pos x="364" y="43"/>
              </a:cxn>
              <a:cxn ang="0">
                <a:pos x="348" y="30"/>
              </a:cxn>
              <a:cxn ang="0">
                <a:pos x="316" y="11"/>
              </a:cxn>
              <a:cxn ang="0">
                <a:pos x="317" y="8"/>
              </a:cxn>
              <a:cxn ang="0">
                <a:pos x="308" y="4"/>
              </a:cxn>
              <a:cxn ang="0">
                <a:pos x="297" y="0"/>
              </a:cxn>
              <a:cxn ang="0">
                <a:pos x="293" y="6"/>
              </a:cxn>
              <a:cxn ang="0">
                <a:pos x="316" y="18"/>
              </a:cxn>
              <a:cxn ang="0">
                <a:pos x="333" y="32"/>
              </a:cxn>
              <a:cxn ang="0">
                <a:pos x="345" y="36"/>
              </a:cxn>
              <a:cxn ang="0">
                <a:pos x="337" y="41"/>
              </a:cxn>
              <a:cxn ang="0">
                <a:pos x="291" y="50"/>
              </a:cxn>
              <a:cxn ang="0">
                <a:pos x="206" y="73"/>
              </a:cxn>
              <a:cxn ang="0">
                <a:pos x="126" y="99"/>
              </a:cxn>
              <a:cxn ang="0">
                <a:pos x="49" y="135"/>
              </a:cxn>
              <a:cxn ang="0">
                <a:pos x="1" y="163"/>
              </a:cxn>
              <a:cxn ang="0">
                <a:pos x="1" y="164"/>
              </a:cxn>
              <a:cxn ang="0">
                <a:pos x="90" y="119"/>
              </a:cxn>
              <a:cxn ang="0">
                <a:pos x="185" y="84"/>
              </a:cxn>
              <a:cxn ang="0">
                <a:pos x="123" y="110"/>
              </a:cxn>
              <a:cxn ang="0">
                <a:pos x="77" y="128"/>
              </a:cxn>
              <a:cxn ang="0">
                <a:pos x="26" y="154"/>
              </a:cxn>
              <a:cxn ang="0">
                <a:pos x="0" y="168"/>
              </a:cxn>
              <a:cxn ang="0">
                <a:pos x="48" y="145"/>
              </a:cxn>
              <a:cxn ang="0">
                <a:pos x="196" y="81"/>
              </a:cxn>
              <a:cxn ang="0">
                <a:pos x="198" y="80"/>
              </a:cxn>
              <a:cxn ang="0">
                <a:pos x="300" y="52"/>
              </a:cxn>
              <a:cxn ang="0">
                <a:pos x="345" y="47"/>
              </a:cxn>
              <a:cxn ang="0">
                <a:pos x="363" y="51"/>
              </a:cxn>
              <a:cxn ang="0">
                <a:pos x="364" y="64"/>
              </a:cxn>
              <a:cxn ang="0">
                <a:pos x="357" y="79"/>
              </a:cxn>
              <a:cxn ang="0">
                <a:pos x="337" y="116"/>
              </a:cxn>
              <a:cxn ang="0">
                <a:pos x="317" y="168"/>
              </a:cxn>
              <a:cxn ang="0">
                <a:pos x="317" y="169"/>
              </a:cxn>
              <a:cxn ang="0">
                <a:pos x="316" y="174"/>
              </a:cxn>
              <a:cxn ang="0">
                <a:pos x="315" y="181"/>
              </a:cxn>
              <a:cxn ang="0">
                <a:pos x="319" y="176"/>
              </a:cxn>
              <a:cxn ang="0">
                <a:pos x="339" y="128"/>
              </a:cxn>
              <a:cxn ang="0">
                <a:pos x="355" y="103"/>
              </a:cxn>
              <a:cxn ang="0">
                <a:pos x="361" y="92"/>
              </a:cxn>
              <a:cxn ang="0">
                <a:pos x="372" y="69"/>
              </a:cxn>
              <a:cxn ang="0">
                <a:pos x="386" y="59"/>
              </a:cxn>
              <a:cxn ang="0">
                <a:pos x="388" y="58"/>
              </a:cxn>
              <a:cxn ang="0">
                <a:pos x="381" y="58"/>
              </a:cxn>
              <a:cxn ang="0">
                <a:pos x="379" y="59"/>
              </a:cxn>
              <a:cxn ang="0">
                <a:pos x="379" y="59"/>
              </a:cxn>
              <a:cxn ang="0">
                <a:pos x="372" y="66"/>
              </a:cxn>
              <a:cxn ang="0">
                <a:pos x="359" y="86"/>
              </a:cxn>
              <a:cxn ang="0">
                <a:pos x="356" y="98"/>
              </a:cxn>
              <a:cxn ang="0">
                <a:pos x="346" y="110"/>
              </a:cxn>
              <a:cxn ang="0">
                <a:pos x="342" y="112"/>
              </a:cxn>
              <a:cxn ang="0">
                <a:pos x="353" y="90"/>
              </a:cxn>
              <a:cxn ang="0">
                <a:pos x="370" y="61"/>
              </a:cxn>
              <a:cxn ang="0">
                <a:pos x="368" y="50"/>
              </a:cxn>
              <a:cxn ang="0">
                <a:pos x="393" y="61"/>
              </a:cxn>
              <a:cxn ang="0">
                <a:pos x="395" y="59"/>
              </a:cxn>
              <a:cxn ang="0">
                <a:pos x="396" y="57"/>
              </a:cxn>
            </a:cxnLst>
            <a:rect l="0" t="0" r="r" b="b"/>
            <a:pathLst>
              <a:path w="396" h="181">
                <a:moveTo>
                  <a:pt x="396" y="57"/>
                </a:moveTo>
                <a:lnTo>
                  <a:pt x="396" y="57"/>
                </a:lnTo>
                <a:lnTo>
                  <a:pt x="389" y="51"/>
                </a:lnTo>
                <a:lnTo>
                  <a:pt x="381" y="47"/>
                </a:lnTo>
                <a:lnTo>
                  <a:pt x="372" y="44"/>
                </a:lnTo>
                <a:lnTo>
                  <a:pt x="364" y="43"/>
                </a:lnTo>
                <a:lnTo>
                  <a:pt x="364" y="43"/>
                </a:lnTo>
                <a:lnTo>
                  <a:pt x="357" y="36"/>
                </a:lnTo>
                <a:lnTo>
                  <a:pt x="348" y="30"/>
                </a:lnTo>
                <a:lnTo>
                  <a:pt x="348" y="30"/>
                </a:lnTo>
                <a:lnTo>
                  <a:pt x="333" y="21"/>
                </a:lnTo>
                <a:lnTo>
                  <a:pt x="316" y="11"/>
                </a:lnTo>
                <a:lnTo>
                  <a:pt x="316" y="11"/>
                </a:lnTo>
                <a:lnTo>
                  <a:pt x="319" y="8"/>
                </a:lnTo>
                <a:lnTo>
                  <a:pt x="317" y="8"/>
                </a:lnTo>
                <a:lnTo>
                  <a:pt x="317" y="8"/>
                </a:lnTo>
                <a:lnTo>
                  <a:pt x="313" y="6"/>
                </a:lnTo>
                <a:lnTo>
                  <a:pt x="308" y="4"/>
                </a:lnTo>
                <a:lnTo>
                  <a:pt x="298" y="0"/>
                </a:lnTo>
                <a:lnTo>
                  <a:pt x="298" y="0"/>
                </a:lnTo>
                <a:lnTo>
                  <a:pt x="297" y="0"/>
                </a:lnTo>
                <a:lnTo>
                  <a:pt x="294" y="2"/>
                </a:lnTo>
                <a:lnTo>
                  <a:pt x="293" y="4"/>
                </a:lnTo>
                <a:lnTo>
                  <a:pt x="293" y="6"/>
                </a:lnTo>
                <a:lnTo>
                  <a:pt x="293" y="6"/>
                </a:lnTo>
                <a:lnTo>
                  <a:pt x="316" y="18"/>
                </a:lnTo>
                <a:lnTo>
                  <a:pt x="316" y="18"/>
                </a:lnTo>
                <a:lnTo>
                  <a:pt x="322" y="22"/>
                </a:lnTo>
                <a:lnTo>
                  <a:pt x="327" y="26"/>
                </a:lnTo>
                <a:lnTo>
                  <a:pt x="333" y="32"/>
                </a:lnTo>
                <a:lnTo>
                  <a:pt x="338" y="33"/>
                </a:lnTo>
                <a:lnTo>
                  <a:pt x="338" y="33"/>
                </a:lnTo>
                <a:lnTo>
                  <a:pt x="345" y="36"/>
                </a:lnTo>
                <a:lnTo>
                  <a:pt x="353" y="41"/>
                </a:lnTo>
                <a:lnTo>
                  <a:pt x="353" y="41"/>
                </a:lnTo>
                <a:lnTo>
                  <a:pt x="337" y="41"/>
                </a:lnTo>
                <a:lnTo>
                  <a:pt x="320" y="44"/>
                </a:lnTo>
                <a:lnTo>
                  <a:pt x="320" y="44"/>
                </a:lnTo>
                <a:lnTo>
                  <a:pt x="291" y="50"/>
                </a:lnTo>
                <a:lnTo>
                  <a:pt x="262" y="57"/>
                </a:lnTo>
                <a:lnTo>
                  <a:pt x="206" y="73"/>
                </a:lnTo>
                <a:lnTo>
                  <a:pt x="206" y="73"/>
                </a:lnTo>
                <a:lnTo>
                  <a:pt x="178" y="81"/>
                </a:lnTo>
                <a:lnTo>
                  <a:pt x="152" y="90"/>
                </a:lnTo>
                <a:lnTo>
                  <a:pt x="126" y="99"/>
                </a:lnTo>
                <a:lnTo>
                  <a:pt x="100" y="110"/>
                </a:lnTo>
                <a:lnTo>
                  <a:pt x="74" y="123"/>
                </a:lnTo>
                <a:lnTo>
                  <a:pt x="49" y="135"/>
                </a:lnTo>
                <a:lnTo>
                  <a:pt x="24" y="149"/>
                </a:lnTo>
                <a:lnTo>
                  <a:pt x="1" y="163"/>
                </a:lnTo>
                <a:lnTo>
                  <a:pt x="1" y="163"/>
                </a:lnTo>
                <a:lnTo>
                  <a:pt x="1" y="164"/>
                </a:lnTo>
                <a:lnTo>
                  <a:pt x="1" y="165"/>
                </a:lnTo>
                <a:lnTo>
                  <a:pt x="1" y="164"/>
                </a:lnTo>
                <a:lnTo>
                  <a:pt x="1" y="164"/>
                </a:lnTo>
                <a:lnTo>
                  <a:pt x="45" y="141"/>
                </a:lnTo>
                <a:lnTo>
                  <a:pt x="90" y="119"/>
                </a:lnTo>
                <a:lnTo>
                  <a:pt x="137" y="99"/>
                </a:lnTo>
                <a:lnTo>
                  <a:pt x="185" y="84"/>
                </a:lnTo>
                <a:lnTo>
                  <a:pt x="185" y="84"/>
                </a:lnTo>
                <a:lnTo>
                  <a:pt x="165" y="92"/>
                </a:lnTo>
                <a:lnTo>
                  <a:pt x="144" y="102"/>
                </a:lnTo>
                <a:lnTo>
                  <a:pt x="123" y="110"/>
                </a:lnTo>
                <a:lnTo>
                  <a:pt x="101" y="119"/>
                </a:lnTo>
                <a:lnTo>
                  <a:pt x="101" y="119"/>
                </a:lnTo>
                <a:lnTo>
                  <a:pt x="77" y="128"/>
                </a:lnTo>
                <a:lnTo>
                  <a:pt x="53" y="141"/>
                </a:lnTo>
                <a:lnTo>
                  <a:pt x="53" y="141"/>
                </a:lnTo>
                <a:lnTo>
                  <a:pt x="26" y="154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23" y="157"/>
                </a:lnTo>
                <a:lnTo>
                  <a:pt x="48" y="145"/>
                </a:lnTo>
                <a:lnTo>
                  <a:pt x="97" y="124"/>
                </a:lnTo>
                <a:lnTo>
                  <a:pt x="147" y="103"/>
                </a:lnTo>
                <a:lnTo>
                  <a:pt x="196" y="81"/>
                </a:lnTo>
                <a:lnTo>
                  <a:pt x="196" y="81"/>
                </a:lnTo>
                <a:lnTo>
                  <a:pt x="198" y="80"/>
                </a:lnTo>
                <a:lnTo>
                  <a:pt x="198" y="80"/>
                </a:lnTo>
                <a:lnTo>
                  <a:pt x="249" y="66"/>
                </a:lnTo>
                <a:lnTo>
                  <a:pt x="300" y="52"/>
                </a:lnTo>
                <a:lnTo>
                  <a:pt x="300" y="52"/>
                </a:lnTo>
                <a:lnTo>
                  <a:pt x="313" y="50"/>
                </a:lnTo>
                <a:lnTo>
                  <a:pt x="328" y="48"/>
                </a:lnTo>
                <a:lnTo>
                  <a:pt x="345" y="47"/>
                </a:lnTo>
                <a:lnTo>
                  <a:pt x="360" y="48"/>
                </a:lnTo>
                <a:lnTo>
                  <a:pt x="360" y="48"/>
                </a:lnTo>
                <a:lnTo>
                  <a:pt x="363" y="51"/>
                </a:lnTo>
                <a:lnTo>
                  <a:pt x="364" y="55"/>
                </a:lnTo>
                <a:lnTo>
                  <a:pt x="364" y="59"/>
                </a:lnTo>
                <a:lnTo>
                  <a:pt x="364" y="64"/>
                </a:lnTo>
                <a:lnTo>
                  <a:pt x="361" y="72"/>
                </a:lnTo>
                <a:lnTo>
                  <a:pt x="357" y="79"/>
                </a:lnTo>
                <a:lnTo>
                  <a:pt x="357" y="79"/>
                </a:lnTo>
                <a:lnTo>
                  <a:pt x="346" y="97"/>
                </a:lnTo>
                <a:lnTo>
                  <a:pt x="342" y="106"/>
                </a:lnTo>
                <a:lnTo>
                  <a:pt x="337" y="116"/>
                </a:lnTo>
                <a:lnTo>
                  <a:pt x="337" y="116"/>
                </a:lnTo>
                <a:lnTo>
                  <a:pt x="327" y="142"/>
                </a:lnTo>
                <a:lnTo>
                  <a:pt x="317" y="168"/>
                </a:lnTo>
                <a:lnTo>
                  <a:pt x="317" y="168"/>
                </a:lnTo>
                <a:lnTo>
                  <a:pt x="317" y="169"/>
                </a:lnTo>
                <a:lnTo>
                  <a:pt x="317" y="169"/>
                </a:lnTo>
                <a:lnTo>
                  <a:pt x="316" y="172"/>
                </a:lnTo>
                <a:lnTo>
                  <a:pt x="316" y="174"/>
                </a:lnTo>
                <a:lnTo>
                  <a:pt x="316" y="174"/>
                </a:lnTo>
                <a:lnTo>
                  <a:pt x="315" y="179"/>
                </a:lnTo>
                <a:lnTo>
                  <a:pt x="315" y="179"/>
                </a:lnTo>
                <a:lnTo>
                  <a:pt x="315" y="181"/>
                </a:lnTo>
                <a:lnTo>
                  <a:pt x="316" y="179"/>
                </a:lnTo>
                <a:lnTo>
                  <a:pt x="319" y="176"/>
                </a:lnTo>
                <a:lnTo>
                  <a:pt x="319" y="176"/>
                </a:lnTo>
                <a:lnTo>
                  <a:pt x="324" y="160"/>
                </a:lnTo>
                <a:lnTo>
                  <a:pt x="331" y="145"/>
                </a:lnTo>
                <a:lnTo>
                  <a:pt x="339" y="128"/>
                </a:lnTo>
                <a:lnTo>
                  <a:pt x="348" y="113"/>
                </a:lnTo>
                <a:lnTo>
                  <a:pt x="348" y="113"/>
                </a:lnTo>
                <a:lnTo>
                  <a:pt x="355" y="103"/>
                </a:lnTo>
                <a:lnTo>
                  <a:pt x="359" y="98"/>
                </a:lnTo>
                <a:lnTo>
                  <a:pt x="361" y="92"/>
                </a:lnTo>
                <a:lnTo>
                  <a:pt x="361" y="92"/>
                </a:lnTo>
                <a:lnTo>
                  <a:pt x="364" y="83"/>
                </a:lnTo>
                <a:lnTo>
                  <a:pt x="370" y="73"/>
                </a:lnTo>
                <a:lnTo>
                  <a:pt x="372" y="69"/>
                </a:lnTo>
                <a:lnTo>
                  <a:pt x="377" y="65"/>
                </a:lnTo>
                <a:lnTo>
                  <a:pt x="381" y="62"/>
                </a:lnTo>
                <a:lnTo>
                  <a:pt x="386" y="59"/>
                </a:lnTo>
                <a:lnTo>
                  <a:pt x="386" y="59"/>
                </a:lnTo>
                <a:lnTo>
                  <a:pt x="388" y="58"/>
                </a:lnTo>
                <a:lnTo>
                  <a:pt x="388" y="58"/>
                </a:lnTo>
                <a:lnTo>
                  <a:pt x="388" y="57"/>
                </a:lnTo>
                <a:lnTo>
                  <a:pt x="388" y="57"/>
                </a:lnTo>
                <a:lnTo>
                  <a:pt x="381" y="58"/>
                </a:lnTo>
                <a:lnTo>
                  <a:pt x="381" y="58"/>
                </a:lnTo>
                <a:lnTo>
                  <a:pt x="379" y="58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5" y="62"/>
                </a:lnTo>
                <a:lnTo>
                  <a:pt x="372" y="66"/>
                </a:lnTo>
                <a:lnTo>
                  <a:pt x="372" y="66"/>
                </a:lnTo>
                <a:lnTo>
                  <a:pt x="367" y="72"/>
                </a:lnTo>
                <a:lnTo>
                  <a:pt x="363" y="79"/>
                </a:lnTo>
                <a:lnTo>
                  <a:pt x="359" y="86"/>
                </a:lnTo>
                <a:lnTo>
                  <a:pt x="357" y="94"/>
                </a:lnTo>
                <a:lnTo>
                  <a:pt x="357" y="94"/>
                </a:lnTo>
                <a:lnTo>
                  <a:pt x="356" y="98"/>
                </a:lnTo>
                <a:lnTo>
                  <a:pt x="353" y="102"/>
                </a:lnTo>
                <a:lnTo>
                  <a:pt x="346" y="110"/>
                </a:lnTo>
                <a:lnTo>
                  <a:pt x="346" y="110"/>
                </a:lnTo>
                <a:lnTo>
                  <a:pt x="333" y="135"/>
                </a:lnTo>
                <a:lnTo>
                  <a:pt x="333" y="135"/>
                </a:lnTo>
                <a:lnTo>
                  <a:pt x="342" y="112"/>
                </a:lnTo>
                <a:lnTo>
                  <a:pt x="346" y="101"/>
                </a:lnTo>
                <a:lnTo>
                  <a:pt x="353" y="90"/>
                </a:lnTo>
                <a:lnTo>
                  <a:pt x="353" y="90"/>
                </a:lnTo>
                <a:lnTo>
                  <a:pt x="364" y="75"/>
                </a:lnTo>
                <a:lnTo>
                  <a:pt x="368" y="65"/>
                </a:lnTo>
                <a:lnTo>
                  <a:pt x="370" y="61"/>
                </a:lnTo>
                <a:lnTo>
                  <a:pt x="370" y="57"/>
                </a:lnTo>
                <a:lnTo>
                  <a:pt x="370" y="57"/>
                </a:lnTo>
                <a:lnTo>
                  <a:pt x="368" y="50"/>
                </a:lnTo>
                <a:lnTo>
                  <a:pt x="368" y="50"/>
                </a:lnTo>
                <a:lnTo>
                  <a:pt x="381" y="54"/>
                </a:lnTo>
                <a:lnTo>
                  <a:pt x="393" y="61"/>
                </a:lnTo>
                <a:lnTo>
                  <a:pt x="393" y="61"/>
                </a:lnTo>
                <a:lnTo>
                  <a:pt x="393" y="61"/>
                </a:lnTo>
                <a:lnTo>
                  <a:pt x="395" y="59"/>
                </a:lnTo>
                <a:lnTo>
                  <a:pt x="396" y="58"/>
                </a:lnTo>
                <a:lnTo>
                  <a:pt x="396" y="57"/>
                </a:lnTo>
                <a:lnTo>
                  <a:pt x="396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6"/>
          <p:cNvSpPr/>
          <p:nvPr/>
        </p:nvSpPr>
        <p:spPr bwMode="auto">
          <a:xfrm rot="857865" flipV="1">
            <a:off x="6853680" y="4302542"/>
            <a:ext cx="1105440" cy="505265"/>
          </a:xfrm>
          <a:custGeom>
            <a:cxnLst>
              <a:cxn ang="0">
                <a:pos x="389" y="51"/>
              </a:cxn>
              <a:cxn ang="0">
                <a:pos x="364" y="43"/>
              </a:cxn>
              <a:cxn ang="0">
                <a:pos x="348" y="30"/>
              </a:cxn>
              <a:cxn ang="0">
                <a:pos x="316" y="11"/>
              </a:cxn>
              <a:cxn ang="0">
                <a:pos x="317" y="8"/>
              </a:cxn>
              <a:cxn ang="0">
                <a:pos x="308" y="4"/>
              </a:cxn>
              <a:cxn ang="0">
                <a:pos x="297" y="0"/>
              </a:cxn>
              <a:cxn ang="0">
                <a:pos x="293" y="6"/>
              </a:cxn>
              <a:cxn ang="0">
                <a:pos x="316" y="18"/>
              </a:cxn>
              <a:cxn ang="0">
                <a:pos x="333" y="32"/>
              </a:cxn>
              <a:cxn ang="0">
                <a:pos x="345" y="36"/>
              </a:cxn>
              <a:cxn ang="0">
                <a:pos x="337" y="41"/>
              </a:cxn>
              <a:cxn ang="0">
                <a:pos x="291" y="50"/>
              </a:cxn>
              <a:cxn ang="0">
                <a:pos x="206" y="73"/>
              </a:cxn>
              <a:cxn ang="0">
                <a:pos x="126" y="99"/>
              </a:cxn>
              <a:cxn ang="0">
                <a:pos x="49" y="135"/>
              </a:cxn>
              <a:cxn ang="0">
                <a:pos x="1" y="163"/>
              </a:cxn>
              <a:cxn ang="0">
                <a:pos x="1" y="164"/>
              </a:cxn>
              <a:cxn ang="0">
                <a:pos x="90" y="119"/>
              </a:cxn>
              <a:cxn ang="0">
                <a:pos x="185" y="84"/>
              </a:cxn>
              <a:cxn ang="0">
                <a:pos x="123" y="110"/>
              </a:cxn>
              <a:cxn ang="0">
                <a:pos x="77" y="128"/>
              </a:cxn>
              <a:cxn ang="0">
                <a:pos x="26" y="154"/>
              </a:cxn>
              <a:cxn ang="0">
                <a:pos x="0" y="168"/>
              </a:cxn>
              <a:cxn ang="0">
                <a:pos x="48" y="145"/>
              </a:cxn>
              <a:cxn ang="0">
                <a:pos x="196" y="81"/>
              </a:cxn>
              <a:cxn ang="0">
                <a:pos x="198" y="80"/>
              </a:cxn>
              <a:cxn ang="0">
                <a:pos x="300" y="52"/>
              </a:cxn>
              <a:cxn ang="0">
                <a:pos x="345" y="47"/>
              </a:cxn>
              <a:cxn ang="0">
                <a:pos x="363" y="51"/>
              </a:cxn>
              <a:cxn ang="0">
                <a:pos x="364" y="64"/>
              </a:cxn>
              <a:cxn ang="0">
                <a:pos x="357" y="79"/>
              </a:cxn>
              <a:cxn ang="0">
                <a:pos x="337" y="116"/>
              </a:cxn>
              <a:cxn ang="0">
                <a:pos x="317" y="168"/>
              </a:cxn>
              <a:cxn ang="0">
                <a:pos x="317" y="169"/>
              </a:cxn>
              <a:cxn ang="0">
                <a:pos x="316" y="174"/>
              </a:cxn>
              <a:cxn ang="0">
                <a:pos x="315" y="181"/>
              </a:cxn>
              <a:cxn ang="0">
                <a:pos x="319" y="176"/>
              </a:cxn>
              <a:cxn ang="0">
                <a:pos x="339" y="128"/>
              </a:cxn>
              <a:cxn ang="0">
                <a:pos x="355" y="103"/>
              </a:cxn>
              <a:cxn ang="0">
                <a:pos x="361" y="92"/>
              </a:cxn>
              <a:cxn ang="0">
                <a:pos x="372" y="69"/>
              </a:cxn>
              <a:cxn ang="0">
                <a:pos x="386" y="59"/>
              </a:cxn>
              <a:cxn ang="0">
                <a:pos x="388" y="58"/>
              </a:cxn>
              <a:cxn ang="0">
                <a:pos x="381" y="58"/>
              </a:cxn>
              <a:cxn ang="0">
                <a:pos x="379" y="59"/>
              </a:cxn>
              <a:cxn ang="0">
                <a:pos x="379" y="59"/>
              </a:cxn>
              <a:cxn ang="0">
                <a:pos x="372" y="66"/>
              </a:cxn>
              <a:cxn ang="0">
                <a:pos x="359" y="86"/>
              </a:cxn>
              <a:cxn ang="0">
                <a:pos x="356" y="98"/>
              </a:cxn>
              <a:cxn ang="0">
                <a:pos x="346" y="110"/>
              </a:cxn>
              <a:cxn ang="0">
                <a:pos x="342" y="112"/>
              </a:cxn>
              <a:cxn ang="0">
                <a:pos x="353" y="90"/>
              </a:cxn>
              <a:cxn ang="0">
                <a:pos x="370" y="61"/>
              </a:cxn>
              <a:cxn ang="0">
                <a:pos x="368" y="50"/>
              </a:cxn>
              <a:cxn ang="0">
                <a:pos x="393" y="61"/>
              </a:cxn>
              <a:cxn ang="0">
                <a:pos x="395" y="59"/>
              </a:cxn>
              <a:cxn ang="0">
                <a:pos x="396" y="57"/>
              </a:cxn>
            </a:cxnLst>
            <a:rect l="0" t="0" r="r" b="b"/>
            <a:pathLst>
              <a:path w="396" h="181">
                <a:moveTo>
                  <a:pt x="396" y="57"/>
                </a:moveTo>
                <a:lnTo>
                  <a:pt x="396" y="57"/>
                </a:lnTo>
                <a:lnTo>
                  <a:pt x="389" y="51"/>
                </a:lnTo>
                <a:lnTo>
                  <a:pt x="381" y="47"/>
                </a:lnTo>
                <a:lnTo>
                  <a:pt x="372" y="44"/>
                </a:lnTo>
                <a:lnTo>
                  <a:pt x="364" y="43"/>
                </a:lnTo>
                <a:lnTo>
                  <a:pt x="364" y="43"/>
                </a:lnTo>
                <a:lnTo>
                  <a:pt x="357" y="36"/>
                </a:lnTo>
                <a:lnTo>
                  <a:pt x="348" y="30"/>
                </a:lnTo>
                <a:lnTo>
                  <a:pt x="348" y="30"/>
                </a:lnTo>
                <a:lnTo>
                  <a:pt x="333" y="21"/>
                </a:lnTo>
                <a:lnTo>
                  <a:pt x="316" y="11"/>
                </a:lnTo>
                <a:lnTo>
                  <a:pt x="316" y="11"/>
                </a:lnTo>
                <a:lnTo>
                  <a:pt x="319" y="8"/>
                </a:lnTo>
                <a:lnTo>
                  <a:pt x="317" y="8"/>
                </a:lnTo>
                <a:lnTo>
                  <a:pt x="317" y="8"/>
                </a:lnTo>
                <a:lnTo>
                  <a:pt x="313" y="6"/>
                </a:lnTo>
                <a:lnTo>
                  <a:pt x="308" y="4"/>
                </a:lnTo>
                <a:lnTo>
                  <a:pt x="298" y="0"/>
                </a:lnTo>
                <a:lnTo>
                  <a:pt x="298" y="0"/>
                </a:lnTo>
                <a:lnTo>
                  <a:pt x="297" y="0"/>
                </a:lnTo>
                <a:lnTo>
                  <a:pt x="294" y="2"/>
                </a:lnTo>
                <a:lnTo>
                  <a:pt x="293" y="4"/>
                </a:lnTo>
                <a:lnTo>
                  <a:pt x="293" y="6"/>
                </a:lnTo>
                <a:lnTo>
                  <a:pt x="293" y="6"/>
                </a:lnTo>
                <a:lnTo>
                  <a:pt x="316" y="18"/>
                </a:lnTo>
                <a:lnTo>
                  <a:pt x="316" y="18"/>
                </a:lnTo>
                <a:lnTo>
                  <a:pt x="322" y="22"/>
                </a:lnTo>
                <a:lnTo>
                  <a:pt x="327" y="26"/>
                </a:lnTo>
                <a:lnTo>
                  <a:pt x="333" y="32"/>
                </a:lnTo>
                <a:lnTo>
                  <a:pt x="338" y="33"/>
                </a:lnTo>
                <a:lnTo>
                  <a:pt x="338" y="33"/>
                </a:lnTo>
                <a:lnTo>
                  <a:pt x="345" y="36"/>
                </a:lnTo>
                <a:lnTo>
                  <a:pt x="353" y="41"/>
                </a:lnTo>
                <a:lnTo>
                  <a:pt x="353" y="41"/>
                </a:lnTo>
                <a:lnTo>
                  <a:pt x="337" y="41"/>
                </a:lnTo>
                <a:lnTo>
                  <a:pt x="320" y="44"/>
                </a:lnTo>
                <a:lnTo>
                  <a:pt x="320" y="44"/>
                </a:lnTo>
                <a:lnTo>
                  <a:pt x="291" y="50"/>
                </a:lnTo>
                <a:lnTo>
                  <a:pt x="262" y="57"/>
                </a:lnTo>
                <a:lnTo>
                  <a:pt x="206" y="73"/>
                </a:lnTo>
                <a:lnTo>
                  <a:pt x="206" y="73"/>
                </a:lnTo>
                <a:lnTo>
                  <a:pt x="178" y="81"/>
                </a:lnTo>
                <a:lnTo>
                  <a:pt x="152" y="90"/>
                </a:lnTo>
                <a:lnTo>
                  <a:pt x="126" y="99"/>
                </a:lnTo>
                <a:lnTo>
                  <a:pt x="100" y="110"/>
                </a:lnTo>
                <a:lnTo>
                  <a:pt x="74" y="123"/>
                </a:lnTo>
                <a:lnTo>
                  <a:pt x="49" y="135"/>
                </a:lnTo>
                <a:lnTo>
                  <a:pt x="24" y="149"/>
                </a:lnTo>
                <a:lnTo>
                  <a:pt x="1" y="163"/>
                </a:lnTo>
                <a:lnTo>
                  <a:pt x="1" y="163"/>
                </a:lnTo>
                <a:lnTo>
                  <a:pt x="1" y="164"/>
                </a:lnTo>
                <a:lnTo>
                  <a:pt x="1" y="165"/>
                </a:lnTo>
                <a:lnTo>
                  <a:pt x="1" y="164"/>
                </a:lnTo>
                <a:lnTo>
                  <a:pt x="1" y="164"/>
                </a:lnTo>
                <a:lnTo>
                  <a:pt x="45" y="141"/>
                </a:lnTo>
                <a:lnTo>
                  <a:pt x="90" y="119"/>
                </a:lnTo>
                <a:lnTo>
                  <a:pt x="137" y="99"/>
                </a:lnTo>
                <a:lnTo>
                  <a:pt x="185" y="84"/>
                </a:lnTo>
                <a:lnTo>
                  <a:pt x="185" y="84"/>
                </a:lnTo>
                <a:lnTo>
                  <a:pt x="165" y="92"/>
                </a:lnTo>
                <a:lnTo>
                  <a:pt x="144" y="102"/>
                </a:lnTo>
                <a:lnTo>
                  <a:pt x="123" y="110"/>
                </a:lnTo>
                <a:lnTo>
                  <a:pt x="101" y="119"/>
                </a:lnTo>
                <a:lnTo>
                  <a:pt x="101" y="119"/>
                </a:lnTo>
                <a:lnTo>
                  <a:pt x="77" y="128"/>
                </a:lnTo>
                <a:lnTo>
                  <a:pt x="53" y="141"/>
                </a:lnTo>
                <a:lnTo>
                  <a:pt x="53" y="141"/>
                </a:lnTo>
                <a:lnTo>
                  <a:pt x="26" y="154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23" y="157"/>
                </a:lnTo>
                <a:lnTo>
                  <a:pt x="48" y="145"/>
                </a:lnTo>
                <a:lnTo>
                  <a:pt x="97" y="124"/>
                </a:lnTo>
                <a:lnTo>
                  <a:pt x="147" y="103"/>
                </a:lnTo>
                <a:lnTo>
                  <a:pt x="196" y="81"/>
                </a:lnTo>
                <a:lnTo>
                  <a:pt x="196" y="81"/>
                </a:lnTo>
                <a:lnTo>
                  <a:pt x="198" y="80"/>
                </a:lnTo>
                <a:lnTo>
                  <a:pt x="198" y="80"/>
                </a:lnTo>
                <a:lnTo>
                  <a:pt x="249" y="66"/>
                </a:lnTo>
                <a:lnTo>
                  <a:pt x="300" y="52"/>
                </a:lnTo>
                <a:lnTo>
                  <a:pt x="300" y="52"/>
                </a:lnTo>
                <a:lnTo>
                  <a:pt x="313" y="50"/>
                </a:lnTo>
                <a:lnTo>
                  <a:pt x="328" y="48"/>
                </a:lnTo>
                <a:lnTo>
                  <a:pt x="345" y="47"/>
                </a:lnTo>
                <a:lnTo>
                  <a:pt x="360" y="48"/>
                </a:lnTo>
                <a:lnTo>
                  <a:pt x="360" y="48"/>
                </a:lnTo>
                <a:lnTo>
                  <a:pt x="363" y="51"/>
                </a:lnTo>
                <a:lnTo>
                  <a:pt x="364" y="55"/>
                </a:lnTo>
                <a:lnTo>
                  <a:pt x="364" y="59"/>
                </a:lnTo>
                <a:lnTo>
                  <a:pt x="364" y="64"/>
                </a:lnTo>
                <a:lnTo>
                  <a:pt x="361" y="72"/>
                </a:lnTo>
                <a:lnTo>
                  <a:pt x="357" y="79"/>
                </a:lnTo>
                <a:lnTo>
                  <a:pt x="357" y="79"/>
                </a:lnTo>
                <a:lnTo>
                  <a:pt x="346" y="97"/>
                </a:lnTo>
                <a:lnTo>
                  <a:pt x="342" y="106"/>
                </a:lnTo>
                <a:lnTo>
                  <a:pt x="337" y="116"/>
                </a:lnTo>
                <a:lnTo>
                  <a:pt x="337" y="116"/>
                </a:lnTo>
                <a:lnTo>
                  <a:pt x="327" y="142"/>
                </a:lnTo>
                <a:lnTo>
                  <a:pt x="317" y="168"/>
                </a:lnTo>
                <a:lnTo>
                  <a:pt x="317" y="168"/>
                </a:lnTo>
                <a:lnTo>
                  <a:pt x="317" y="169"/>
                </a:lnTo>
                <a:lnTo>
                  <a:pt x="317" y="169"/>
                </a:lnTo>
                <a:lnTo>
                  <a:pt x="316" y="172"/>
                </a:lnTo>
                <a:lnTo>
                  <a:pt x="316" y="174"/>
                </a:lnTo>
                <a:lnTo>
                  <a:pt x="316" y="174"/>
                </a:lnTo>
                <a:lnTo>
                  <a:pt x="315" y="179"/>
                </a:lnTo>
                <a:lnTo>
                  <a:pt x="315" y="179"/>
                </a:lnTo>
                <a:lnTo>
                  <a:pt x="315" y="181"/>
                </a:lnTo>
                <a:lnTo>
                  <a:pt x="316" y="179"/>
                </a:lnTo>
                <a:lnTo>
                  <a:pt x="319" y="176"/>
                </a:lnTo>
                <a:lnTo>
                  <a:pt x="319" y="176"/>
                </a:lnTo>
                <a:lnTo>
                  <a:pt x="324" y="160"/>
                </a:lnTo>
                <a:lnTo>
                  <a:pt x="331" y="145"/>
                </a:lnTo>
                <a:lnTo>
                  <a:pt x="339" y="128"/>
                </a:lnTo>
                <a:lnTo>
                  <a:pt x="348" y="113"/>
                </a:lnTo>
                <a:lnTo>
                  <a:pt x="348" y="113"/>
                </a:lnTo>
                <a:lnTo>
                  <a:pt x="355" y="103"/>
                </a:lnTo>
                <a:lnTo>
                  <a:pt x="359" y="98"/>
                </a:lnTo>
                <a:lnTo>
                  <a:pt x="361" y="92"/>
                </a:lnTo>
                <a:lnTo>
                  <a:pt x="361" y="92"/>
                </a:lnTo>
                <a:lnTo>
                  <a:pt x="364" y="83"/>
                </a:lnTo>
                <a:lnTo>
                  <a:pt x="370" y="73"/>
                </a:lnTo>
                <a:lnTo>
                  <a:pt x="372" y="69"/>
                </a:lnTo>
                <a:lnTo>
                  <a:pt x="377" y="65"/>
                </a:lnTo>
                <a:lnTo>
                  <a:pt x="381" y="62"/>
                </a:lnTo>
                <a:lnTo>
                  <a:pt x="386" y="59"/>
                </a:lnTo>
                <a:lnTo>
                  <a:pt x="386" y="59"/>
                </a:lnTo>
                <a:lnTo>
                  <a:pt x="388" y="58"/>
                </a:lnTo>
                <a:lnTo>
                  <a:pt x="388" y="58"/>
                </a:lnTo>
                <a:lnTo>
                  <a:pt x="388" y="57"/>
                </a:lnTo>
                <a:lnTo>
                  <a:pt x="388" y="57"/>
                </a:lnTo>
                <a:lnTo>
                  <a:pt x="381" y="58"/>
                </a:lnTo>
                <a:lnTo>
                  <a:pt x="381" y="58"/>
                </a:lnTo>
                <a:lnTo>
                  <a:pt x="379" y="58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5" y="62"/>
                </a:lnTo>
                <a:lnTo>
                  <a:pt x="372" y="66"/>
                </a:lnTo>
                <a:lnTo>
                  <a:pt x="372" y="66"/>
                </a:lnTo>
                <a:lnTo>
                  <a:pt x="367" y="72"/>
                </a:lnTo>
                <a:lnTo>
                  <a:pt x="363" y="79"/>
                </a:lnTo>
                <a:lnTo>
                  <a:pt x="359" y="86"/>
                </a:lnTo>
                <a:lnTo>
                  <a:pt x="357" y="94"/>
                </a:lnTo>
                <a:lnTo>
                  <a:pt x="357" y="94"/>
                </a:lnTo>
                <a:lnTo>
                  <a:pt x="356" y="98"/>
                </a:lnTo>
                <a:lnTo>
                  <a:pt x="353" y="102"/>
                </a:lnTo>
                <a:lnTo>
                  <a:pt x="346" y="110"/>
                </a:lnTo>
                <a:lnTo>
                  <a:pt x="346" y="110"/>
                </a:lnTo>
                <a:lnTo>
                  <a:pt x="333" y="135"/>
                </a:lnTo>
                <a:lnTo>
                  <a:pt x="333" y="135"/>
                </a:lnTo>
                <a:lnTo>
                  <a:pt x="342" y="112"/>
                </a:lnTo>
                <a:lnTo>
                  <a:pt x="346" y="101"/>
                </a:lnTo>
                <a:lnTo>
                  <a:pt x="353" y="90"/>
                </a:lnTo>
                <a:lnTo>
                  <a:pt x="353" y="90"/>
                </a:lnTo>
                <a:lnTo>
                  <a:pt x="364" y="75"/>
                </a:lnTo>
                <a:lnTo>
                  <a:pt x="368" y="65"/>
                </a:lnTo>
                <a:lnTo>
                  <a:pt x="370" y="61"/>
                </a:lnTo>
                <a:lnTo>
                  <a:pt x="370" y="57"/>
                </a:lnTo>
                <a:lnTo>
                  <a:pt x="370" y="57"/>
                </a:lnTo>
                <a:lnTo>
                  <a:pt x="368" y="50"/>
                </a:lnTo>
                <a:lnTo>
                  <a:pt x="368" y="50"/>
                </a:lnTo>
                <a:lnTo>
                  <a:pt x="381" y="54"/>
                </a:lnTo>
                <a:lnTo>
                  <a:pt x="393" y="61"/>
                </a:lnTo>
                <a:lnTo>
                  <a:pt x="393" y="61"/>
                </a:lnTo>
                <a:lnTo>
                  <a:pt x="393" y="61"/>
                </a:lnTo>
                <a:lnTo>
                  <a:pt x="395" y="59"/>
                </a:lnTo>
                <a:lnTo>
                  <a:pt x="396" y="58"/>
                </a:lnTo>
                <a:lnTo>
                  <a:pt x="396" y="57"/>
                </a:lnTo>
                <a:lnTo>
                  <a:pt x="396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76"/>
          <p:cNvSpPr/>
          <p:nvPr/>
        </p:nvSpPr>
        <p:spPr bwMode="auto">
          <a:xfrm rot="14578642">
            <a:off x="4184989" y="2618084"/>
            <a:ext cx="1084814" cy="495838"/>
          </a:xfrm>
          <a:custGeom>
            <a:cxnLst>
              <a:cxn ang="0">
                <a:pos x="389" y="51"/>
              </a:cxn>
              <a:cxn ang="0">
                <a:pos x="364" y="43"/>
              </a:cxn>
              <a:cxn ang="0">
                <a:pos x="348" y="30"/>
              </a:cxn>
              <a:cxn ang="0">
                <a:pos x="316" y="11"/>
              </a:cxn>
              <a:cxn ang="0">
                <a:pos x="317" y="8"/>
              </a:cxn>
              <a:cxn ang="0">
                <a:pos x="308" y="4"/>
              </a:cxn>
              <a:cxn ang="0">
                <a:pos x="297" y="0"/>
              </a:cxn>
              <a:cxn ang="0">
                <a:pos x="293" y="6"/>
              </a:cxn>
              <a:cxn ang="0">
                <a:pos x="316" y="18"/>
              </a:cxn>
              <a:cxn ang="0">
                <a:pos x="333" y="32"/>
              </a:cxn>
              <a:cxn ang="0">
                <a:pos x="345" y="36"/>
              </a:cxn>
              <a:cxn ang="0">
                <a:pos x="337" y="41"/>
              </a:cxn>
              <a:cxn ang="0">
                <a:pos x="291" y="50"/>
              </a:cxn>
              <a:cxn ang="0">
                <a:pos x="206" y="73"/>
              </a:cxn>
              <a:cxn ang="0">
                <a:pos x="126" y="99"/>
              </a:cxn>
              <a:cxn ang="0">
                <a:pos x="49" y="135"/>
              </a:cxn>
              <a:cxn ang="0">
                <a:pos x="1" y="163"/>
              </a:cxn>
              <a:cxn ang="0">
                <a:pos x="1" y="164"/>
              </a:cxn>
              <a:cxn ang="0">
                <a:pos x="90" y="119"/>
              </a:cxn>
              <a:cxn ang="0">
                <a:pos x="185" y="84"/>
              </a:cxn>
              <a:cxn ang="0">
                <a:pos x="123" y="110"/>
              </a:cxn>
              <a:cxn ang="0">
                <a:pos x="77" y="128"/>
              </a:cxn>
              <a:cxn ang="0">
                <a:pos x="26" y="154"/>
              </a:cxn>
              <a:cxn ang="0">
                <a:pos x="0" y="168"/>
              </a:cxn>
              <a:cxn ang="0">
                <a:pos x="48" y="145"/>
              </a:cxn>
              <a:cxn ang="0">
                <a:pos x="196" y="81"/>
              </a:cxn>
              <a:cxn ang="0">
                <a:pos x="198" y="80"/>
              </a:cxn>
              <a:cxn ang="0">
                <a:pos x="300" y="52"/>
              </a:cxn>
              <a:cxn ang="0">
                <a:pos x="345" y="47"/>
              </a:cxn>
              <a:cxn ang="0">
                <a:pos x="363" y="51"/>
              </a:cxn>
              <a:cxn ang="0">
                <a:pos x="364" y="64"/>
              </a:cxn>
              <a:cxn ang="0">
                <a:pos x="357" y="79"/>
              </a:cxn>
              <a:cxn ang="0">
                <a:pos x="337" y="116"/>
              </a:cxn>
              <a:cxn ang="0">
                <a:pos x="317" y="168"/>
              </a:cxn>
              <a:cxn ang="0">
                <a:pos x="317" y="169"/>
              </a:cxn>
              <a:cxn ang="0">
                <a:pos x="316" y="174"/>
              </a:cxn>
              <a:cxn ang="0">
                <a:pos x="315" y="181"/>
              </a:cxn>
              <a:cxn ang="0">
                <a:pos x="319" y="176"/>
              </a:cxn>
              <a:cxn ang="0">
                <a:pos x="339" y="128"/>
              </a:cxn>
              <a:cxn ang="0">
                <a:pos x="355" y="103"/>
              </a:cxn>
              <a:cxn ang="0">
                <a:pos x="361" y="92"/>
              </a:cxn>
              <a:cxn ang="0">
                <a:pos x="372" y="69"/>
              </a:cxn>
              <a:cxn ang="0">
                <a:pos x="386" y="59"/>
              </a:cxn>
              <a:cxn ang="0">
                <a:pos x="388" y="58"/>
              </a:cxn>
              <a:cxn ang="0">
                <a:pos x="381" y="58"/>
              </a:cxn>
              <a:cxn ang="0">
                <a:pos x="379" y="59"/>
              </a:cxn>
              <a:cxn ang="0">
                <a:pos x="379" y="59"/>
              </a:cxn>
              <a:cxn ang="0">
                <a:pos x="372" y="66"/>
              </a:cxn>
              <a:cxn ang="0">
                <a:pos x="359" y="86"/>
              </a:cxn>
              <a:cxn ang="0">
                <a:pos x="356" y="98"/>
              </a:cxn>
              <a:cxn ang="0">
                <a:pos x="346" y="110"/>
              </a:cxn>
              <a:cxn ang="0">
                <a:pos x="342" y="112"/>
              </a:cxn>
              <a:cxn ang="0">
                <a:pos x="353" y="90"/>
              </a:cxn>
              <a:cxn ang="0">
                <a:pos x="370" y="61"/>
              </a:cxn>
              <a:cxn ang="0">
                <a:pos x="368" y="50"/>
              </a:cxn>
              <a:cxn ang="0">
                <a:pos x="393" y="61"/>
              </a:cxn>
              <a:cxn ang="0">
                <a:pos x="395" y="59"/>
              </a:cxn>
              <a:cxn ang="0">
                <a:pos x="396" y="57"/>
              </a:cxn>
            </a:cxnLst>
            <a:rect l="0" t="0" r="r" b="b"/>
            <a:pathLst>
              <a:path w="396" h="181">
                <a:moveTo>
                  <a:pt x="396" y="57"/>
                </a:moveTo>
                <a:lnTo>
                  <a:pt x="396" y="57"/>
                </a:lnTo>
                <a:lnTo>
                  <a:pt x="389" y="51"/>
                </a:lnTo>
                <a:lnTo>
                  <a:pt x="381" y="47"/>
                </a:lnTo>
                <a:lnTo>
                  <a:pt x="372" y="44"/>
                </a:lnTo>
                <a:lnTo>
                  <a:pt x="364" y="43"/>
                </a:lnTo>
                <a:lnTo>
                  <a:pt x="364" y="43"/>
                </a:lnTo>
                <a:lnTo>
                  <a:pt x="357" y="36"/>
                </a:lnTo>
                <a:lnTo>
                  <a:pt x="348" y="30"/>
                </a:lnTo>
                <a:lnTo>
                  <a:pt x="348" y="30"/>
                </a:lnTo>
                <a:lnTo>
                  <a:pt x="333" y="21"/>
                </a:lnTo>
                <a:lnTo>
                  <a:pt x="316" y="11"/>
                </a:lnTo>
                <a:lnTo>
                  <a:pt x="316" y="11"/>
                </a:lnTo>
                <a:lnTo>
                  <a:pt x="319" y="8"/>
                </a:lnTo>
                <a:lnTo>
                  <a:pt x="317" y="8"/>
                </a:lnTo>
                <a:lnTo>
                  <a:pt x="317" y="8"/>
                </a:lnTo>
                <a:lnTo>
                  <a:pt x="313" y="6"/>
                </a:lnTo>
                <a:lnTo>
                  <a:pt x="308" y="4"/>
                </a:lnTo>
                <a:lnTo>
                  <a:pt x="298" y="0"/>
                </a:lnTo>
                <a:lnTo>
                  <a:pt x="298" y="0"/>
                </a:lnTo>
                <a:lnTo>
                  <a:pt x="297" y="0"/>
                </a:lnTo>
                <a:lnTo>
                  <a:pt x="294" y="2"/>
                </a:lnTo>
                <a:lnTo>
                  <a:pt x="293" y="4"/>
                </a:lnTo>
                <a:lnTo>
                  <a:pt x="293" y="6"/>
                </a:lnTo>
                <a:lnTo>
                  <a:pt x="293" y="6"/>
                </a:lnTo>
                <a:lnTo>
                  <a:pt x="316" y="18"/>
                </a:lnTo>
                <a:lnTo>
                  <a:pt x="316" y="18"/>
                </a:lnTo>
                <a:lnTo>
                  <a:pt x="322" y="22"/>
                </a:lnTo>
                <a:lnTo>
                  <a:pt x="327" y="26"/>
                </a:lnTo>
                <a:lnTo>
                  <a:pt x="333" y="32"/>
                </a:lnTo>
                <a:lnTo>
                  <a:pt x="338" y="33"/>
                </a:lnTo>
                <a:lnTo>
                  <a:pt x="338" y="33"/>
                </a:lnTo>
                <a:lnTo>
                  <a:pt x="345" y="36"/>
                </a:lnTo>
                <a:lnTo>
                  <a:pt x="353" y="41"/>
                </a:lnTo>
                <a:lnTo>
                  <a:pt x="353" y="41"/>
                </a:lnTo>
                <a:lnTo>
                  <a:pt x="337" y="41"/>
                </a:lnTo>
                <a:lnTo>
                  <a:pt x="320" y="44"/>
                </a:lnTo>
                <a:lnTo>
                  <a:pt x="320" y="44"/>
                </a:lnTo>
                <a:lnTo>
                  <a:pt x="291" y="50"/>
                </a:lnTo>
                <a:lnTo>
                  <a:pt x="262" y="57"/>
                </a:lnTo>
                <a:lnTo>
                  <a:pt x="206" y="73"/>
                </a:lnTo>
                <a:lnTo>
                  <a:pt x="206" y="73"/>
                </a:lnTo>
                <a:lnTo>
                  <a:pt x="178" y="81"/>
                </a:lnTo>
                <a:lnTo>
                  <a:pt x="152" y="90"/>
                </a:lnTo>
                <a:lnTo>
                  <a:pt x="126" y="99"/>
                </a:lnTo>
                <a:lnTo>
                  <a:pt x="100" y="110"/>
                </a:lnTo>
                <a:lnTo>
                  <a:pt x="74" y="123"/>
                </a:lnTo>
                <a:lnTo>
                  <a:pt x="49" y="135"/>
                </a:lnTo>
                <a:lnTo>
                  <a:pt x="24" y="149"/>
                </a:lnTo>
                <a:lnTo>
                  <a:pt x="1" y="163"/>
                </a:lnTo>
                <a:lnTo>
                  <a:pt x="1" y="163"/>
                </a:lnTo>
                <a:lnTo>
                  <a:pt x="1" y="164"/>
                </a:lnTo>
                <a:lnTo>
                  <a:pt x="1" y="165"/>
                </a:lnTo>
                <a:lnTo>
                  <a:pt x="1" y="164"/>
                </a:lnTo>
                <a:lnTo>
                  <a:pt x="1" y="164"/>
                </a:lnTo>
                <a:lnTo>
                  <a:pt x="45" y="141"/>
                </a:lnTo>
                <a:lnTo>
                  <a:pt x="90" y="119"/>
                </a:lnTo>
                <a:lnTo>
                  <a:pt x="137" y="99"/>
                </a:lnTo>
                <a:lnTo>
                  <a:pt x="185" y="84"/>
                </a:lnTo>
                <a:lnTo>
                  <a:pt x="185" y="84"/>
                </a:lnTo>
                <a:lnTo>
                  <a:pt x="165" y="92"/>
                </a:lnTo>
                <a:lnTo>
                  <a:pt x="144" y="102"/>
                </a:lnTo>
                <a:lnTo>
                  <a:pt x="123" y="110"/>
                </a:lnTo>
                <a:lnTo>
                  <a:pt x="101" y="119"/>
                </a:lnTo>
                <a:lnTo>
                  <a:pt x="101" y="119"/>
                </a:lnTo>
                <a:lnTo>
                  <a:pt x="77" y="128"/>
                </a:lnTo>
                <a:lnTo>
                  <a:pt x="53" y="141"/>
                </a:lnTo>
                <a:lnTo>
                  <a:pt x="53" y="141"/>
                </a:lnTo>
                <a:lnTo>
                  <a:pt x="26" y="154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23" y="157"/>
                </a:lnTo>
                <a:lnTo>
                  <a:pt x="48" y="145"/>
                </a:lnTo>
                <a:lnTo>
                  <a:pt x="97" y="124"/>
                </a:lnTo>
                <a:lnTo>
                  <a:pt x="147" y="103"/>
                </a:lnTo>
                <a:lnTo>
                  <a:pt x="196" y="81"/>
                </a:lnTo>
                <a:lnTo>
                  <a:pt x="196" y="81"/>
                </a:lnTo>
                <a:lnTo>
                  <a:pt x="198" y="80"/>
                </a:lnTo>
                <a:lnTo>
                  <a:pt x="198" y="80"/>
                </a:lnTo>
                <a:lnTo>
                  <a:pt x="249" y="66"/>
                </a:lnTo>
                <a:lnTo>
                  <a:pt x="300" y="52"/>
                </a:lnTo>
                <a:lnTo>
                  <a:pt x="300" y="52"/>
                </a:lnTo>
                <a:lnTo>
                  <a:pt x="313" y="50"/>
                </a:lnTo>
                <a:lnTo>
                  <a:pt x="328" y="48"/>
                </a:lnTo>
                <a:lnTo>
                  <a:pt x="345" y="47"/>
                </a:lnTo>
                <a:lnTo>
                  <a:pt x="360" y="48"/>
                </a:lnTo>
                <a:lnTo>
                  <a:pt x="360" y="48"/>
                </a:lnTo>
                <a:lnTo>
                  <a:pt x="363" y="51"/>
                </a:lnTo>
                <a:lnTo>
                  <a:pt x="364" y="55"/>
                </a:lnTo>
                <a:lnTo>
                  <a:pt x="364" y="59"/>
                </a:lnTo>
                <a:lnTo>
                  <a:pt x="364" y="64"/>
                </a:lnTo>
                <a:lnTo>
                  <a:pt x="361" y="72"/>
                </a:lnTo>
                <a:lnTo>
                  <a:pt x="357" y="79"/>
                </a:lnTo>
                <a:lnTo>
                  <a:pt x="357" y="79"/>
                </a:lnTo>
                <a:lnTo>
                  <a:pt x="346" y="97"/>
                </a:lnTo>
                <a:lnTo>
                  <a:pt x="342" y="106"/>
                </a:lnTo>
                <a:lnTo>
                  <a:pt x="337" y="116"/>
                </a:lnTo>
                <a:lnTo>
                  <a:pt x="337" y="116"/>
                </a:lnTo>
                <a:lnTo>
                  <a:pt x="327" y="142"/>
                </a:lnTo>
                <a:lnTo>
                  <a:pt x="317" y="168"/>
                </a:lnTo>
                <a:lnTo>
                  <a:pt x="317" y="168"/>
                </a:lnTo>
                <a:lnTo>
                  <a:pt x="317" y="169"/>
                </a:lnTo>
                <a:lnTo>
                  <a:pt x="317" y="169"/>
                </a:lnTo>
                <a:lnTo>
                  <a:pt x="316" y="172"/>
                </a:lnTo>
                <a:lnTo>
                  <a:pt x="316" y="174"/>
                </a:lnTo>
                <a:lnTo>
                  <a:pt x="316" y="174"/>
                </a:lnTo>
                <a:lnTo>
                  <a:pt x="315" y="179"/>
                </a:lnTo>
                <a:lnTo>
                  <a:pt x="315" y="179"/>
                </a:lnTo>
                <a:lnTo>
                  <a:pt x="315" y="181"/>
                </a:lnTo>
                <a:lnTo>
                  <a:pt x="316" y="179"/>
                </a:lnTo>
                <a:lnTo>
                  <a:pt x="319" y="176"/>
                </a:lnTo>
                <a:lnTo>
                  <a:pt x="319" y="176"/>
                </a:lnTo>
                <a:lnTo>
                  <a:pt x="324" y="160"/>
                </a:lnTo>
                <a:lnTo>
                  <a:pt x="331" y="145"/>
                </a:lnTo>
                <a:lnTo>
                  <a:pt x="339" y="128"/>
                </a:lnTo>
                <a:lnTo>
                  <a:pt x="348" y="113"/>
                </a:lnTo>
                <a:lnTo>
                  <a:pt x="348" y="113"/>
                </a:lnTo>
                <a:lnTo>
                  <a:pt x="355" y="103"/>
                </a:lnTo>
                <a:lnTo>
                  <a:pt x="359" y="98"/>
                </a:lnTo>
                <a:lnTo>
                  <a:pt x="361" y="92"/>
                </a:lnTo>
                <a:lnTo>
                  <a:pt x="361" y="92"/>
                </a:lnTo>
                <a:lnTo>
                  <a:pt x="364" y="83"/>
                </a:lnTo>
                <a:lnTo>
                  <a:pt x="370" y="73"/>
                </a:lnTo>
                <a:lnTo>
                  <a:pt x="372" y="69"/>
                </a:lnTo>
                <a:lnTo>
                  <a:pt x="377" y="65"/>
                </a:lnTo>
                <a:lnTo>
                  <a:pt x="381" y="62"/>
                </a:lnTo>
                <a:lnTo>
                  <a:pt x="386" y="59"/>
                </a:lnTo>
                <a:lnTo>
                  <a:pt x="386" y="59"/>
                </a:lnTo>
                <a:lnTo>
                  <a:pt x="388" y="58"/>
                </a:lnTo>
                <a:lnTo>
                  <a:pt x="388" y="58"/>
                </a:lnTo>
                <a:lnTo>
                  <a:pt x="388" y="57"/>
                </a:lnTo>
                <a:lnTo>
                  <a:pt x="388" y="57"/>
                </a:lnTo>
                <a:lnTo>
                  <a:pt x="381" y="58"/>
                </a:lnTo>
                <a:lnTo>
                  <a:pt x="381" y="58"/>
                </a:lnTo>
                <a:lnTo>
                  <a:pt x="379" y="58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9" y="59"/>
                </a:lnTo>
                <a:lnTo>
                  <a:pt x="375" y="62"/>
                </a:lnTo>
                <a:lnTo>
                  <a:pt x="372" y="66"/>
                </a:lnTo>
                <a:lnTo>
                  <a:pt x="372" y="66"/>
                </a:lnTo>
                <a:lnTo>
                  <a:pt x="367" y="72"/>
                </a:lnTo>
                <a:lnTo>
                  <a:pt x="363" y="79"/>
                </a:lnTo>
                <a:lnTo>
                  <a:pt x="359" y="86"/>
                </a:lnTo>
                <a:lnTo>
                  <a:pt x="357" y="94"/>
                </a:lnTo>
                <a:lnTo>
                  <a:pt x="357" y="94"/>
                </a:lnTo>
                <a:lnTo>
                  <a:pt x="356" y="98"/>
                </a:lnTo>
                <a:lnTo>
                  <a:pt x="353" y="102"/>
                </a:lnTo>
                <a:lnTo>
                  <a:pt x="346" y="110"/>
                </a:lnTo>
                <a:lnTo>
                  <a:pt x="346" y="110"/>
                </a:lnTo>
                <a:lnTo>
                  <a:pt x="333" y="135"/>
                </a:lnTo>
                <a:lnTo>
                  <a:pt x="333" y="135"/>
                </a:lnTo>
                <a:lnTo>
                  <a:pt x="342" y="112"/>
                </a:lnTo>
                <a:lnTo>
                  <a:pt x="346" y="101"/>
                </a:lnTo>
                <a:lnTo>
                  <a:pt x="353" y="90"/>
                </a:lnTo>
                <a:lnTo>
                  <a:pt x="353" y="90"/>
                </a:lnTo>
                <a:lnTo>
                  <a:pt x="364" y="75"/>
                </a:lnTo>
                <a:lnTo>
                  <a:pt x="368" y="65"/>
                </a:lnTo>
                <a:lnTo>
                  <a:pt x="370" y="61"/>
                </a:lnTo>
                <a:lnTo>
                  <a:pt x="370" y="57"/>
                </a:lnTo>
                <a:lnTo>
                  <a:pt x="370" y="57"/>
                </a:lnTo>
                <a:lnTo>
                  <a:pt x="368" y="50"/>
                </a:lnTo>
                <a:lnTo>
                  <a:pt x="368" y="50"/>
                </a:lnTo>
                <a:lnTo>
                  <a:pt x="381" y="54"/>
                </a:lnTo>
                <a:lnTo>
                  <a:pt x="393" y="61"/>
                </a:lnTo>
                <a:lnTo>
                  <a:pt x="393" y="61"/>
                </a:lnTo>
                <a:lnTo>
                  <a:pt x="393" y="61"/>
                </a:lnTo>
                <a:lnTo>
                  <a:pt x="395" y="59"/>
                </a:lnTo>
                <a:lnTo>
                  <a:pt x="396" y="58"/>
                </a:lnTo>
                <a:lnTo>
                  <a:pt x="396" y="57"/>
                </a:lnTo>
                <a:lnTo>
                  <a:pt x="396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7" name="组合 316"/>
          <p:cNvGrpSpPr/>
          <p:nvPr/>
        </p:nvGrpSpPr>
        <p:grpSpPr>
          <a:xfrm>
            <a:off x="1249075" y="1668139"/>
            <a:ext cx="3010747" cy="1663139"/>
            <a:chOff x="1249075" y="1668139"/>
            <a:chExt cx="3010747" cy="1663139"/>
          </a:xfrm>
        </p:grpSpPr>
        <p:sp>
          <p:nvSpPr>
            <p:cNvPr id="239" name="文本框 238"/>
            <p:cNvSpPr txBox="1"/>
            <p:nvPr/>
          </p:nvSpPr>
          <p:spPr>
            <a:xfrm>
              <a:off x="1249075" y="1668139"/>
              <a:ext cx="280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grpSp>
          <p:nvGrpSpPr>
            <p:cNvPr id="240" name="Group 103"/>
            <p:cNvGrpSpPr>
              <a:grpSpLocks noChangeAspect="1"/>
            </p:cNvGrpSpPr>
            <p:nvPr/>
          </p:nvGrpSpPr>
          <p:grpSpPr>
            <a:xfrm flipV="1">
              <a:off x="1395168" y="2240713"/>
              <a:ext cx="2389685" cy="58921"/>
              <a:chOff x="1579" y="1995"/>
              <a:chExt cx="5014" cy="143"/>
            </a:xfrm>
            <a:solidFill>
              <a:schemeClr val="bg1"/>
            </a:solidFill>
          </p:grpSpPr>
          <p:sp>
            <p:nvSpPr>
              <p:cNvPr id="241" name="Freeform 104"/>
              <p:cNvSpPr>
                <a:spLocks noEditPoints="1"/>
              </p:cNvSpPr>
              <p:nvPr/>
            </p:nvSpPr>
            <p:spPr bwMode="auto">
              <a:xfrm>
                <a:off x="1579" y="1995"/>
                <a:ext cx="2938" cy="143"/>
              </a:xfrm>
              <a:custGeom>
                <a:gdLst>
                  <a:gd name="T0" fmla="*/ 126 w 218"/>
                  <a:gd name="T1" fmla="*/ 3 h 8"/>
                  <a:gd name="T2" fmla="*/ 132 w 218"/>
                  <a:gd name="T3" fmla="*/ 1 h 8"/>
                  <a:gd name="T4" fmla="*/ 139 w 218"/>
                  <a:gd name="T5" fmla="*/ 2 h 8"/>
                  <a:gd name="T6" fmla="*/ 139 w 218"/>
                  <a:gd name="T7" fmla="*/ 6 h 8"/>
                  <a:gd name="T8" fmla="*/ 149 w 218"/>
                  <a:gd name="T9" fmla="*/ 1 h 8"/>
                  <a:gd name="T10" fmla="*/ 155 w 218"/>
                  <a:gd name="T11" fmla="*/ 4 h 8"/>
                  <a:gd name="T12" fmla="*/ 155 w 218"/>
                  <a:gd name="T13" fmla="*/ 1 h 8"/>
                  <a:gd name="T14" fmla="*/ 161 w 218"/>
                  <a:gd name="T15" fmla="*/ 2 h 8"/>
                  <a:gd name="T16" fmla="*/ 174 w 218"/>
                  <a:gd name="T17" fmla="*/ 1 h 8"/>
                  <a:gd name="T18" fmla="*/ 178 w 218"/>
                  <a:gd name="T19" fmla="*/ 4 h 8"/>
                  <a:gd name="T20" fmla="*/ 187 w 218"/>
                  <a:gd name="T21" fmla="*/ 2 h 8"/>
                  <a:gd name="T22" fmla="*/ 199 w 218"/>
                  <a:gd name="T23" fmla="*/ 1 h 8"/>
                  <a:gd name="T24" fmla="*/ 208 w 218"/>
                  <a:gd name="T25" fmla="*/ 1 h 8"/>
                  <a:gd name="T26" fmla="*/ 209 w 218"/>
                  <a:gd name="T27" fmla="*/ 1 h 8"/>
                  <a:gd name="T28" fmla="*/ 218 w 218"/>
                  <a:gd name="T29" fmla="*/ 4 h 8"/>
                  <a:gd name="T30" fmla="*/ 207 w 218"/>
                  <a:gd name="T31" fmla="*/ 4 h 8"/>
                  <a:gd name="T32" fmla="*/ 200 w 218"/>
                  <a:gd name="T33" fmla="*/ 6 h 8"/>
                  <a:gd name="T34" fmla="*/ 191 w 218"/>
                  <a:gd name="T35" fmla="*/ 5 h 8"/>
                  <a:gd name="T36" fmla="*/ 185 w 218"/>
                  <a:gd name="T37" fmla="*/ 4 h 8"/>
                  <a:gd name="T38" fmla="*/ 182 w 218"/>
                  <a:gd name="T39" fmla="*/ 7 h 8"/>
                  <a:gd name="T40" fmla="*/ 169 w 218"/>
                  <a:gd name="T41" fmla="*/ 6 h 8"/>
                  <a:gd name="T42" fmla="*/ 163 w 218"/>
                  <a:gd name="T43" fmla="*/ 5 h 8"/>
                  <a:gd name="T44" fmla="*/ 146 w 218"/>
                  <a:gd name="T45" fmla="*/ 7 h 8"/>
                  <a:gd name="T46" fmla="*/ 132 w 218"/>
                  <a:gd name="T47" fmla="*/ 6 h 8"/>
                  <a:gd name="T48" fmla="*/ 121 w 218"/>
                  <a:gd name="T49" fmla="*/ 6 h 8"/>
                  <a:gd name="T50" fmla="*/ 114 w 218"/>
                  <a:gd name="T51" fmla="*/ 5 h 8"/>
                  <a:gd name="T52" fmla="*/ 100 w 218"/>
                  <a:gd name="T53" fmla="*/ 7 h 8"/>
                  <a:gd name="T54" fmla="*/ 89 w 218"/>
                  <a:gd name="T55" fmla="*/ 7 h 8"/>
                  <a:gd name="T56" fmla="*/ 63 w 218"/>
                  <a:gd name="T57" fmla="*/ 7 h 8"/>
                  <a:gd name="T58" fmla="*/ 33 w 218"/>
                  <a:gd name="T59" fmla="*/ 7 h 8"/>
                  <a:gd name="T60" fmla="*/ 0 w 218"/>
                  <a:gd name="T61" fmla="*/ 5 h 8"/>
                  <a:gd name="T62" fmla="*/ 24 w 218"/>
                  <a:gd name="T63" fmla="*/ 3 h 8"/>
                  <a:gd name="T64" fmla="*/ 44 w 218"/>
                  <a:gd name="T65" fmla="*/ 2 h 8"/>
                  <a:gd name="T66" fmla="*/ 54 w 218"/>
                  <a:gd name="T67" fmla="*/ 4 h 8"/>
                  <a:gd name="T68" fmla="*/ 64 w 218"/>
                  <a:gd name="T69" fmla="*/ 3 h 8"/>
                  <a:gd name="T70" fmla="*/ 70 w 218"/>
                  <a:gd name="T71" fmla="*/ 3 h 8"/>
                  <a:gd name="T72" fmla="*/ 85 w 218"/>
                  <a:gd name="T73" fmla="*/ 2 h 8"/>
                  <a:gd name="T74" fmla="*/ 94 w 218"/>
                  <a:gd name="T75" fmla="*/ 2 h 8"/>
                  <a:gd name="T76" fmla="*/ 102 w 218"/>
                  <a:gd name="T77" fmla="*/ 3 h 8"/>
                  <a:gd name="T78" fmla="*/ 175 w 218"/>
                  <a:gd name="T79" fmla="*/ 6 h 8"/>
                  <a:gd name="T80" fmla="*/ 187 w 218"/>
                  <a:gd name="T81" fmla="*/ 2 h 8"/>
                  <a:gd name="T82" fmla="*/ 187 w 218"/>
                  <a:gd name="T83" fmla="*/ 4 h 8"/>
                  <a:gd name="T84" fmla="*/ 75 w 218"/>
                  <a:gd name="T85" fmla="*/ 4 h 8"/>
                  <a:gd name="T86" fmla="*/ 172 w 218"/>
                  <a:gd name="T87" fmla="*/ 3 h 8"/>
                  <a:gd name="T88" fmla="*/ 182 w 218"/>
                  <a:gd name="T89" fmla="*/ 4 h 8"/>
                  <a:gd name="T90" fmla="*/ 34 w 218"/>
                  <a:gd name="T91" fmla="*/ 4 h 8"/>
                  <a:gd name="T92" fmla="*/ 207 w 218"/>
                  <a:gd name="T93" fmla="*/ 4 h 8"/>
                  <a:gd name="T94" fmla="*/ 212 w 218"/>
                  <a:gd name="T95" fmla="*/ 3 h 8"/>
                  <a:gd name="T96" fmla="*/ 114 w 218"/>
                  <a:gd name="T97" fmla="*/ 4 h 8"/>
                  <a:gd name="T98" fmla="*/ 159 w 218"/>
                  <a:gd name="T99" fmla="*/ 5 h 8"/>
                  <a:gd name="T100" fmla="*/ 45 w 218"/>
                  <a:gd name="T101" fmla="*/ 5 h 8"/>
                  <a:gd name="T102" fmla="*/ 197 w 218"/>
                  <a:gd name="T103" fmla="*/ 1 h 8"/>
                  <a:gd name="T104" fmla="*/ 125 w 218"/>
                  <a:gd name="T105" fmla="*/ 6 h 8"/>
                  <a:gd name="T106" fmla="*/ 155 w 218"/>
                  <a:gd name="T107" fmla="*/ 3 h 8"/>
                  <a:gd name="T108" fmla="*/ 38 w 218"/>
                  <a:gd name="T109" fmla="*/ 4 h 8"/>
                  <a:gd name="T110" fmla="*/ 205 w 218"/>
                  <a:gd name="T111" fmla="*/ 4 h 8"/>
                  <a:gd name="T112" fmla="*/ 171 w 218"/>
                  <a:gd name="T113" fmla="*/ 3 h 8"/>
                  <a:gd name="T114" fmla="*/ 148 w 218"/>
                  <a:gd name="T115" fmla="*/ 4 h 8"/>
                  <a:gd name="T116" fmla="*/ 125 w 218"/>
                  <a:gd name="T117" fmla="*/ 3 h 8"/>
                  <a:gd name="T118" fmla="*/ 91 w 218"/>
                  <a:gd name="T119" fmla="*/ 5 h 8"/>
                  <a:gd name="T120" fmla="*/ 212 w 218"/>
                  <a:gd name="T121" fmla="*/ 4 h 8"/>
                  <a:gd name="T122" fmla="*/ 93 w 218"/>
                  <a:gd name="T123" fmla="*/ 2 h 8"/>
                  <a:gd name="T124" fmla="*/ 55 w 218"/>
                  <a:gd name="T125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8">
                    <a:moveTo>
                      <a:pt x="122" y="2"/>
                    </a:moveTo>
                    <a:cubicBezTo>
                      <a:pt x="122" y="2"/>
                      <a:pt x="122" y="2"/>
                      <a:pt x="122" y="2"/>
                    </a:cubicBezTo>
                    <a:cubicBezTo>
                      <a:pt x="122" y="2"/>
                      <a:pt x="122" y="3"/>
                      <a:pt x="122" y="3"/>
                    </a:cubicBezTo>
                    <a:cubicBezTo>
                      <a:pt x="122" y="3"/>
                      <a:pt x="121" y="2"/>
                      <a:pt x="121" y="2"/>
                    </a:cubicBezTo>
                    <a:cubicBezTo>
                      <a:pt x="121" y="2"/>
                      <a:pt x="121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1" y="3"/>
                      <a:pt x="122" y="3"/>
                    </a:cubicBezTo>
                    <a:cubicBezTo>
                      <a:pt x="122" y="4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3"/>
                      <a:pt x="124" y="2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7" y="3"/>
                    </a:cubicBezTo>
                    <a:cubicBezTo>
                      <a:pt x="127" y="3"/>
                      <a:pt x="127" y="2"/>
                      <a:pt x="127" y="2"/>
                    </a:cubicBezTo>
                    <a:cubicBezTo>
                      <a:pt x="128" y="1"/>
                      <a:pt x="128" y="1"/>
                      <a:pt x="129" y="1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0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2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30" y="3"/>
                      <a:pt x="130" y="2"/>
                      <a:pt x="130" y="2"/>
                    </a:cubicBezTo>
                    <a:cubicBezTo>
                      <a:pt x="130" y="2"/>
                      <a:pt x="129" y="3"/>
                      <a:pt x="130" y="3"/>
                    </a:cubicBezTo>
                    <a:cubicBezTo>
                      <a:pt x="130" y="3"/>
                      <a:pt x="131" y="4"/>
                      <a:pt x="131" y="3"/>
                    </a:cubicBezTo>
                    <a:cubicBezTo>
                      <a:pt x="131" y="3"/>
                      <a:pt x="132" y="3"/>
                      <a:pt x="132" y="2"/>
                    </a:cubicBezTo>
                    <a:cubicBezTo>
                      <a:pt x="132" y="2"/>
                      <a:pt x="132" y="2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2" y="2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4"/>
                      <a:pt x="132" y="4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4" y="4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2"/>
                      <a:pt x="134" y="2"/>
                    </a:cubicBezTo>
                    <a:cubicBezTo>
                      <a:pt x="134" y="2"/>
                      <a:pt x="133" y="1"/>
                      <a:pt x="133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5" y="1"/>
                      <a:pt x="135" y="1"/>
                    </a:cubicBezTo>
                    <a:cubicBezTo>
                      <a:pt x="135" y="1"/>
                      <a:pt x="136" y="1"/>
                      <a:pt x="136" y="1"/>
                    </a:cubicBezTo>
                    <a:cubicBezTo>
                      <a:pt x="137" y="1"/>
                      <a:pt x="138" y="1"/>
                      <a:pt x="139" y="2"/>
                    </a:cubicBezTo>
                    <a:cubicBezTo>
                      <a:pt x="139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3" y="1"/>
                      <a:pt x="143" y="1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3"/>
                      <a:pt x="141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3"/>
                      <a:pt x="140" y="3"/>
                    </a:cubicBezTo>
                    <a:cubicBezTo>
                      <a:pt x="139" y="3"/>
                      <a:pt x="139" y="4"/>
                      <a:pt x="139" y="5"/>
                    </a:cubicBezTo>
                    <a:cubicBezTo>
                      <a:pt x="139" y="5"/>
                      <a:pt x="139" y="5"/>
                      <a:pt x="139" y="6"/>
                    </a:cubicBezTo>
                    <a:cubicBezTo>
                      <a:pt x="139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5"/>
                      <a:pt x="140" y="5"/>
                      <a:pt x="140" y="4"/>
                    </a:cubicBezTo>
                    <a:cubicBezTo>
                      <a:pt x="140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2"/>
                      <a:pt x="144" y="2"/>
                      <a:pt x="145" y="2"/>
                    </a:cubicBezTo>
                    <a:cubicBezTo>
                      <a:pt x="145" y="2"/>
                      <a:pt x="145" y="2"/>
                      <a:pt x="145" y="1"/>
                    </a:cubicBezTo>
                    <a:cubicBezTo>
                      <a:pt x="145" y="1"/>
                      <a:pt x="145" y="1"/>
                      <a:pt x="146" y="1"/>
                    </a:cubicBezTo>
                    <a:cubicBezTo>
                      <a:pt x="146" y="1"/>
                      <a:pt x="147" y="1"/>
                      <a:pt x="147" y="1"/>
                    </a:cubicBezTo>
                    <a:cubicBezTo>
                      <a:pt x="148" y="1"/>
                      <a:pt x="148" y="1"/>
                      <a:pt x="149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1" y="2"/>
                      <a:pt x="151" y="2"/>
                    </a:cubicBezTo>
                    <a:cubicBezTo>
                      <a:pt x="151" y="2"/>
                      <a:pt x="152" y="2"/>
                      <a:pt x="152" y="2"/>
                    </a:cubicBezTo>
                    <a:cubicBezTo>
                      <a:pt x="152" y="1"/>
                      <a:pt x="151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2"/>
                      <a:pt x="152" y="2"/>
                      <a:pt x="153" y="2"/>
                    </a:cubicBezTo>
                    <a:cubicBezTo>
                      <a:pt x="153" y="2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4" y="1"/>
                      <a:pt x="154" y="1"/>
                    </a:cubicBezTo>
                    <a:cubicBezTo>
                      <a:pt x="154" y="1"/>
                      <a:pt x="154" y="2"/>
                      <a:pt x="154" y="2"/>
                    </a:cubicBezTo>
                    <a:cubicBezTo>
                      <a:pt x="154" y="2"/>
                      <a:pt x="154" y="2"/>
                      <a:pt x="155" y="2"/>
                    </a:cubicBezTo>
                    <a:cubicBezTo>
                      <a:pt x="155" y="3"/>
                      <a:pt x="155" y="3"/>
                      <a:pt x="156" y="3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8" y="4"/>
                    </a:cubicBezTo>
                    <a:cubicBezTo>
                      <a:pt x="158" y="4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7" y="3"/>
                      <a:pt x="157" y="3"/>
                    </a:cubicBezTo>
                    <a:cubicBezTo>
                      <a:pt x="157" y="2"/>
                      <a:pt x="157" y="2"/>
                      <a:pt x="156" y="2"/>
                    </a:cubicBezTo>
                    <a:cubicBezTo>
                      <a:pt x="156" y="2"/>
                      <a:pt x="156" y="2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2"/>
                      <a:pt x="156" y="2"/>
                      <a:pt x="155" y="2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55" y="2"/>
                      <a:pt x="155" y="2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6" y="1"/>
                      <a:pt x="156" y="1"/>
                      <a:pt x="156" y="2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6" y="1"/>
                      <a:pt x="157" y="1"/>
                      <a:pt x="157" y="1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8" y="1"/>
                      <a:pt x="159" y="1"/>
                      <a:pt x="159" y="1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4"/>
                      <a:pt x="160" y="4"/>
                    </a:cubicBezTo>
                    <a:cubicBezTo>
                      <a:pt x="160" y="4"/>
                      <a:pt x="161" y="4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1" y="3"/>
                      <a:pt x="160" y="3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1" y="1"/>
                      <a:pt x="161" y="1"/>
                    </a:cubicBezTo>
                    <a:cubicBezTo>
                      <a:pt x="161" y="1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4" y="1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165" y="2"/>
                      <a:pt x="165" y="1"/>
                    </a:cubicBezTo>
                    <a:cubicBezTo>
                      <a:pt x="165" y="1"/>
                      <a:pt x="165" y="1"/>
                      <a:pt x="166" y="1"/>
                    </a:cubicBezTo>
                    <a:cubicBezTo>
                      <a:pt x="166" y="1"/>
                      <a:pt x="167" y="1"/>
                      <a:pt x="167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69" y="0"/>
                      <a:pt x="170" y="1"/>
                      <a:pt x="170" y="1"/>
                    </a:cubicBezTo>
                    <a:cubicBezTo>
                      <a:pt x="170" y="1"/>
                      <a:pt x="171" y="1"/>
                      <a:pt x="171" y="0"/>
                    </a:cubicBezTo>
                    <a:cubicBezTo>
                      <a:pt x="171" y="1"/>
                      <a:pt x="171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3" y="1"/>
                      <a:pt x="173" y="1"/>
                      <a:pt x="173" y="0"/>
                    </a:cubicBezTo>
                    <a:cubicBezTo>
                      <a:pt x="173" y="1"/>
                      <a:pt x="173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2"/>
                      <a:pt x="174" y="2"/>
                    </a:cubicBezTo>
                    <a:cubicBezTo>
                      <a:pt x="174" y="2"/>
                      <a:pt x="175" y="2"/>
                      <a:pt x="175" y="2"/>
                    </a:cubicBezTo>
                    <a:cubicBezTo>
                      <a:pt x="175" y="2"/>
                      <a:pt x="176" y="2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79" y="1"/>
                      <a:pt x="179" y="1"/>
                      <a:pt x="179" y="2"/>
                    </a:cubicBezTo>
                    <a:cubicBezTo>
                      <a:pt x="179" y="2"/>
                      <a:pt x="179" y="2"/>
                      <a:pt x="178" y="2"/>
                    </a:cubicBezTo>
                    <a:cubicBezTo>
                      <a:pt x="178" y="2"/>
                      <a:pt x="177" y="2"/>
                      <a:pt x="177" y="1"/>
                    </a:cubicBezTo>
                    <a:cubicBezTo>
                      <a:pt x="177" y="1"/>
                      <a:pt x="176" y="1"/>
                      <a:pt x="176" y="2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7" y="3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7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9" y="4"/>
                      <a:pt x="179" y="4"/>
                    </a:cubicBezTo>
                    <a:cubicBezTo>
                      <a:pt x="179" y="4"/>
                      <a:pt x="179" y="3"/>
                      <a:pt x="179" y="3"/>
                    </a:cubicBezTo>
                    <a:cubicBezTo>
                      <a:pt x="179" y="3"/>
                      <a:pt x="179" y="2"/>
                      <a:pt x="179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0" y="1"/>
                      <a:pt x="180" y="1"/>
                    </a:cubicBezTo>
                    <a:cubicBezTo>
                      <a:pt x="180" y="1"/>
                      <a:pt x="180" y="1"/>
                      <a:pt x="179" y="1"/>
                    </a:cubicBezTo>
                    <a:cubicBezTo>
                      <a:pt x="179" y="1"/>
                      <a:pt x="180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1" y="1"/>
                      <a:pt x="182" y="0"/>
                      <a:pt x="182" y="0"/>
                    </a:cubicBezTo>
                    <a:cubicBezTo>
                      <a:pt x="182" y="0"/>
                      <a:pt x="183" y="0"/>
                      <a:pt x="183" y="0"/>
                    </a:cubicBezTo>
                    <a:cubicBezTo>
                      <a:pt x="183" y="1"/>
                      <a:pt x="184" y="1"/>
                      <a:pt x="184" y="0"/>
                    </a:cubicBezTo>
                    <a:cubicBezTo>
                      <a:pt x="185" y="0"/>
                      <a:pt x="185" y="0"/>
                      <a:pt x="186" y="1"/>
                    </a:cubicBezTo>
                    <a:cubicBezTo>
                      <a:pt x="186" y="1"/>
                      <a:pt x="186" y="1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1"/>
                      <a:pt x="188" y="1"/>
                      <a:pt x="188" y="1"/>
                    </a:cubicBezTo>
                    <a:cubicBezTo>
                      <a:pt x="189" y="1"/>
                      <a:pt x="190" y="1"/>
                      <a:pt x="191" y="1"/>
                    </a:cubicBezTo>
                    <a:cubicBezTo>
                      <a:pt x="191" y="1"/>
                      <a:pt x="191" y="1"/>
                      <a:pt x="192" y="2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3" y="2"/>
                      <a:pt x="193" y="2"/>
                      <a:pt x="193" y="2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3" y="0"/>
                      <a:pt x="193" y="1"/>
                      <a:pt x="193" y="0"/>
                    </a:cubicBezTo>
                    <a:cubicBezTo>
                      <a:pt x="194" y="0"/>
                      <a:pt x="194" y="0"/>
                      <a:pt x="195" y="0"/>
                    </a:cubicBezTo>
                    <a:cubicBezTo>
                      <a:pt x="195" y="0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6" y="1"/>
                      <a:pt x="196" y="1"/>
                    </a:cubicBezTo>
                    <a:cubicBezTo>
                      <a:pt x="196" y="1"/>
                      <a:pt x="197" y="1"/>
                      <a:pt x="197" y="1"/>
                    </a:cubicBezTo>
                    <a:cubicBezTo>
                      <a:pt x="198" y="1"/>
                      <a:pt x="198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0"/>
                      <a:pt x="199" y="0"/>
                    </a:cubicBezTo>
                    <a:cubicBezTo>
                      <a:pt x="200" y="1"/>
                      <a:pt x="200" y="0"/>
                      <a:pt x="201" y="0"/>
                    </a:cubicBezTo>
                    <a:cubicBezTo>
                      <a:pt x="201" y="1"/>
                      <a:pt x="201" y="1"/>
                      <a:pt x="201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2" y="2"/>
                      <a:pt x="202" y="2"/>
                      <a:pt x="203" y="2"/>
                    </a:cubicBezTo>
                    <a:cubicBezTo>
                      <a:pt x="203" y="2"/>
                      <a:pt x="202" y="2"/>
                      <a:pt x="202" y="2"/>
                    </a:cubicBezTo>
                    <a:cubicBezTo>
                      <a:pt x="202" y="1"/>
                      <a:pt x="202" y="1"/>
                      <a:pt x="202" y="0"/>
                    </a:cubicBezTo>
                    <a:cubicBezTo>
                      <a:pt x="202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3" y="1"/>
                      <a:pt x="203" y="1"/>
                      <a:pt x="204" y="1"/>
                    </a:cubicBezTo>
                    <a:cubicBezTo>
                      <a:pt x="204" y="1"/>
                      <a:pt x="204" y="0"/>
                      <a:pt x="204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6" y="1"/>
                      <a:pt x="206" y="1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7" y="0"/>
                      <a:pt x="207" y="0"/>
                      <a:pt x="208" y="0"/>
                    </a:cubicBezTo>
                    <a:cubicBezTo>
                      <a:pt x="208" y="0"/>
                      <a:pt x="208" y="0"/>
                      <a:pt x="208" y="1"/>
                    </a:cubicBezTo>
                    <a:cubicBezTo>
                      <a:pt x="208" y="1"/>
                      <a:pt x="209" y="2"/>
                      <a:pt x="209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9" y="2"/>
                      <a:pt x="209" y="2"/>
                    </a:cubicBezTo>
                    <a:cubicBezTo>
                      <a:pt x="209" y="2"/>
                      <a:pt x="209" y="3"/>
                      <a:pt x="209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10" y="3"/>
                      <a:pt x="210" y="3"/>
                      <a:pt x="210" y="2"/>
                    </a:cubicBezTo>
                    <a:cubicBezTo>
                      <a:pt x="210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1"/>
                      <a:pt x="211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10" y="0"/>
                      <a:pt x="210" y="0"/>
                    </a:cubicBezTo>
                    <a:cubicBezTo>
                      <a:pt x="211" y="0"/>
                      <a:pt x="211" y="0"/>
                      <a:pt x="212" y="0"/>
                    </a:cubicBezTo>
                    <a:cubicBezTo>
                      <a:pt x="212" y="0"/>
                      <a:pt x="213" y="0"/>
                      <a:pt x="213" y="0"/>
                    </a:cubicBezTo>
                    <a:cubicBezTo>
                      <a:pt x="213" y="0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2" y="1"/>
                    </a:cubicBezTo>
                    <a:cubicBezTo>
                      <a:pt x="212" y="2"/>
                      <a:pt x="212" y="2"/>
                      <a:pt x="212" y="2"/>
                    </a:cubicBezTo>
                    <a:cubicBezTo>
                      <a:pt x="212" y="2"/>
                      <a:pt x="212" y="2"/>
                      <a:pt x="213" y="2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3" y="2"/>
                      <a:pt x="213" y="2"/>
                      <a:pt x="214" y="2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5" y="3"/>
                      <a:pt x="215" y="3"/>
                      <a:pt x="216" y="3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3"/>
                      <a:pt x="217" y="3"/>
                      <a:pt x="217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3"/>
                      <a:pt x="217" y="4"/>
                      <a:pt x="217" y="4"/>
                    </a:cubicBezTo>
                    <a:cubicBezTo>
                      <a:pt x="218" y="4"/>
                      <a:pt x="218" y="4"/>
                      <a:pt x="218" y="5"/>
                    </a:cubicBezTo>
                    <a:cubicBezTo>
                      <a:pt x="218" y="4"/>
                      <a:pt x="218" y="4"/>
                      <a:pt x="218" y="4"/>
                    </a:cubicBezTo>
                    <a:cubicBezTo>
                      <a:pt x="218" y="4"/>
                      <a:pt x="218" y="5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7" y="5"/>
                      <a:pt x="217" y="5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5" y="7"/>
                    </a:cubicBezTo>
                    <a:cubicBezTo>
                      <a:pt x="215" y="6"/>
                      <a:pt x="214" y="6"/>
                      <a:pt x="213" y="7"/>
                    </a:cubicBezTo>
                    <a:cubicBezTo>
                      <a:pt x="213" y="7"/>
                      <a:pt x="213" y="7"/>
                      <a:pt x="212" y="7"/>
                    </a:cubicBezTo>
                    <a:cubicBezTo>
                      <a:pt x="212" y="7"/>
                      <a:pt x="211" y="7"/>
                      <a:pt x="211" y="6"/>
                    </a:cubicBezTo>
                    <a:cubicBezTo>
                      <a:pt x="210" y="6"/>
                      <a:pt x="210" y="6"/>
                      <a:pt x="209" y="6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9" y="6"/>
                      <a:pt x="208" y="6"/>
                      <a:pt x="208" y="6"/>
                    </a:cubicBezTo>
                    <a:cubicBezTo>
                      <a:pt x="208" y="6"/>
                      <a:pt x="208" y="5"/>
                      <a:pt x="209" y="5"/>
                    </a:cubicBezTo>
                    <a:cubicBezTo>
                      <a:pt x="209" y="5"/>
                      <a:pt x="209" y="5"/>
                      <a:pt x="209" y="4"/>
                    </a:cubicBezTo>
                    <a:cubicBezTo>
                      <a:pt x="210" y="4"/>
                      <a:pt x="209" y="4"/>
                      <a:pt x="209" y="4"/>
                    </a:cubicBezTo>
                    <a:cubicBezTo>
                      <a:pt x="209" y="4"/>
                      <a:pt x="208" y="4"/>
                      <a:pt x="207" y="4"/>
                    </a:cubicBezTo>
                    <a:cubicBezTo>
                      <a:pt x="208" y="4"/>
                      <a:pt x="208" y="4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6"/>
                      <a:pt x="208" y="6"/>
                    </a:cubicBezTo>
                    <a:cubicBezTo>
                      <a:pt x="207" y="6"/>
                      <a:pt x="206" y="6"/>
                      <a:pt x="206" y="6"/>
                    </a:cubicBezTo>
                    <a:cubicBezTo>
                      <a:pt x="206" y="5"/>
                      <a:pt x="206" y="5"/>
                      <a:pt x="205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6"/>
                      <a:pt x="203" y="6"/>
                      <a:pt x="203" y="7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2" y="6"/>
                      <a:pt x="202" y="7"/>
                      <a:pt x="201" y="7"/>
                    </a:cubicBezTo>
                    <a:cubicBezTo>
                      <a:pt x="200" y="7"/>
                      <a:pt x="200" y="7"/>
                      <a:pt x="200" y="6"/>
                    </a:cubicBezTo>
                    <a:cubicBezTo>
                      <a:pt x="200" y="6"/>
                      <a:pt x="199" y="6"/>
                      <a:pt x="199" y="6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8" y="6"/>
                      <a:pt x="198" y="7"/>
                      <a:pt x="198" y="6"/>
                    </a:cubicBezTo>
                    <a:cubicBezTo>
                      <a:pt x="197" y="6"/>
                      <a:pt x="197" y="6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3"/>
                      <a:pt x="194" y="3"/>
                    </a:cubicBezTo>
                    <a:cubicBezTo>
                      <a:pt x="194" y="3"/>
                      <a:pt x="193" y="3"/>
                      <a:pt x="193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2" y="4"/>
                      <a:pt x="192" y="5"/>
                      <a:pt x="193" y="5"/>
                    </a:cubicBezTo>
                    <a:cubicBezTo>
                      <a:pt x="193" y="5"/>
                      <a:pt x="193" y="5"/>
                      <a:pt x="193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6"/>
                      <a:pt x="194" y="6"/>
                      <a:pt x="193" y="6"/>
                    </a:cubicBezTo>
                    <a:cubicBezTo>
                      <a:pt x="193" y="6"/>
                      <a:pt x="192" y="6"/>
                      <a:pt x="192" y="6"/>
                    </a:cubicBezTo>
                    <a:cubicBezTo>
                      <a:pt x="192" y="6"/>
                      <a:pt x="192" y="6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6"/>
                      <a:pt x="191" y="6"/>
                      <a:pt x="191" y="5"/>
                    </a:cubicBezTo>
                    <a:cubicBezTo>
                      <a:pt x="191" y="5"/>
                      <a:pt x="191" y="6"/>
                      <a:pt x="191" y="6"/>
                    </a:cubicBezTo>
                    <a:cubicBezTo>
                      <a:pt x="191" y="6"/>
                      <a:pt x="190" y="6"/>
                      <a:pt x="190" y="6"/>
                    </a:cubicBezTo>
                    <a:cubicBezTo>
                      <a:pt x="190" y="6"/>
                      <a:pt x="189" y="5"/>
                      <a:pt x="189" y="6"/>
                    </a:cubicBezTo>
                    <a:cubicBezTo>
                      <a:pt x="189" y="6"/>
                      <a:pt x="189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7"/>
                      <a:pt x="188" y="7"/>
                    </a:cubicBezTo>
                    <a:cubicBezTo>
                      <a:pt x="188" y="7"/>
                      <a:pt x="187" y="7"/>
                      <a:pt x="187" y="7"/>
                    </a:cubicBezTo>
                    <a:cubicBezTo>
                      <a:pt x="187" y="7"/>
                      <a:pt x="186" y="7"/>
                      <a:pt x="186" y="6"/>
                    </a:cubicBezTo>
                    <a:cubicBezTo>
                      <a:pt x="186" y="6"/>
                      <a:pt x="186" y="6"/>
                      <a:pt x="185" y="5"/>
                    </a:cubicBezTo>
                    <a:cubicBezTo>
                      <a:pt x="185" y="5"/>
                      <a:pt x="185" y="5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4" y="6"/>
                      <a:pt x="184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4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5"/>
                      <a:pt x="186" y="4"/>
                      <a:pt x="186" y="4"/>
                    </a:cubicBezTo>
                    <a:cubicBezTo>
                      <a:pt x="186" y="4"/>
                      <a:pt x="186" y="4"/>
                      <a:pt x="186" y="3"/>
                    </a:cubicBezTo>
                    <a:cubicBezTo>
                      <a:pt x="186" y="3"/>
                      <a:pt x="185" y="3"/>
                      <a:pt x="185" y="3"/>
                    </a:cubicBezTo>
                    <a:cubicBezTo>
                      <a:pt x="185" y="2"/>
                      <a:pt x="185" y="2"/>
                      <a:pt x="184" y="2"/>
                    </a:cubicBezTo>
                    <a:cubicBezTo>
                      <a:pt x="184" y="2"/>
                      <a:pt x="184" y="2"/>
                      <a:pt x="184" y="2"/>
                    </a:cubicBezTo>
                    <a:cubicBezTo>
                      <a:pt x="184" y="2"/>
                      <a:pt x="183" y="3"/>
                      <a:pt x="183" y="3"/>
                    </a:cubicBezTo>
                    <a:cubicBezTo>
                      <a:pt x="183" y="3"/>
                      <a:pt x="184" y="3"/>
                      <a:pt x="184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5" y="3"/>
                      <a:pt x="185" y="3"/>
                      <a:pt x="185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4"/>
                      <a:pt x="183" y="5"/>
                      <a:pt x="184" y="5"/>
                    </a:cubicBezTo>
                    <a:cubicBezTo>
                      <a:pt x="184" y="6"/>
                      <a:pt x="184" y="5"/>
                      <a:pt x="184" y="5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3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7" y="6"/>
                      <a:pt x="177" y="6"/>
                    </a:cubicBezTo>
                    <a:cubicBezTo>
                      <a:pt x="177" y="6"/>
                      <a:pt x="178" y="6"/>
                      <a:pt x="178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5" y="7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7"/>
                      <a:pt x="174" y="7"/>
                    </a:cubicBezTo>
                    <a:cubicBezTo>
                      <a:pt x="173" y="7"/>
                      <a:pt x="172" y="6"/>
                      <a:pt x="171" y="7"/>
                    </a:cubicBezTo>
                    <a:cubicBezTo>
                      <a:pt x="171" y="7"/>
                      <a:pt x="171" y="6"/>
                      <a:pt x="170" y="6"/>
                    </a:cubicBezTo>
                    <a:cubicBezTo>
                      <a:pt x="170" y="6"/>
                      <a:pt x="169" y="6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69" y="6"/>
                      <a:pt x="168" y="6"/>
                      <a:pt x="168" y="6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7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6" y="5"/>
                      <a:pt x="166" y="6"/>
                      <a:pt x="166" y="6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6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5" y="7"/>
                    </a:cubicBezTo>
                    <a:cubicBezTo>
                      <a:pt x="165" y="7"/>
                      <a:pt x="164" y="7"/>
                      <a:pt x="164" y="6"/>
                    </a:cubicBezTo>
                    <a:cubicBezTo>
                      <a:pt x="164" y="6"/>
                      <a:pt x="164" y="6"/>
                      <a:pt x="165" y="6"/>
                    </a:cubicBezTo>
                    <a:cubicBezTo>
                      <a:pt x="165" y="6"/>
                      <a:pt x="165" y="6"/>
                      <a:pt x="166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cubicBezTo>
                      <a:pt x="164" y="5"/>
                      <a:pt x="163" y="5"/>
                      <a:pt x="163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2" y="5"/>
                      <a:pt x="162" y="5"/>
                    </a:cubicBezTo>
                    <a:cubicBezTo>
                      <a:pt x="162" y="5"/>
                      <a:pt x="163" y="5"/>
                      <a:pt x="163" y="5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2" y="6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1" y="7"/>
                      <a:pt x="161" y="7"/>
                      <a:pt x="160" y="7"/>
                    </a:cubicBezTo>
                    <a:cubicBezTo>
                      <a:pt x="159" y="7"/>
                      <a:pt x="159" y="7"/>
                      <a:pt x="158" y="7"/>
                    </a:cubicBezTo>
                    <a:cubicBezTo>
                      <a:pt x="158" y="6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6" y="6"/>
                      <a:pt x="156" y="7"/>
                    </a:cubicBezTo>
                    <a:cubicBezTo>
                      <a:pt x="156" y="7"/>
                      <a:pt x="156" y="7"/>
                      <a:pt x="155" y="7"/>
                    </a:cubicBezTo>
                    <a:cubicBezTo>
                      <a:pt x="155" y="7"/>
                      <a:pt x="155" y="7"/>
                      <a:pt x="155" y="6"/>
                    </a:cubicBezTo>
                    <a:cubicBezTo>
                      <a:pt x="154" y="6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3" y="7"/>
                    </a:cubicBezTo>
                    <a:cubicBezTo>
                      <a:pt x="153" y="7"/>
                      <a:pt x="152" y="7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0" y="6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7"/>
                      <a:pt x="145" y="7"/>
                      <a:pt x="145" y="7"/>
                    </a:cubicBezTo>
                    <a:cubicBezTo>
                      <a:pt x="145" y="7"/>
                      <a:pt x="144" y="7"/>
                      <a:pt x="144" y="6"/>
                    </a:cubicBezTo>
                    <a:cubicBezTo>
                      <a:pt x="144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6"/>
                      <a:pt x="142" y="6"/>
                    </a:cubicBezTo>
                    <a:cubicBezTo>
                      <a:pt x="142" y="6"/>
                      <a:pt x="143" y="6"/>
                      <a:pt x="143" y="6"/>
                    </a:cubicBezTo>
                    <a:cubicBezTo>
                      <a:pt x="143" y="6"/>
                      <a:pt x="142" y="6"/>
                      <a:pt x="142" y="6"/>
                    </a:cubicBezTo>
                    <a:cubicBezTo>
                      <a:pt x="142" y="6"/>
                      <a:pt x="141" y="6"/>
                      <a:pt x="141" y="7"/>
                    </a:cubicBezTo>
                    <a:cubicBezTo>
                      <a:pt x="141" y="7"/>
                      <a:pt x="140" y="7"/>
                      <a:pt x="140" y="7"/>
                    </a:cubicBezTo>
                    <a:cubicBezTo>
                      <a:pt x="139" y="7"/>
                      <a:pt x="139" y="6"/>
                      <a:pt x="138" y="7"/>
                    </a:cubicBezTo>
                    <a:cubicBezTo>
                      <a:pt x="138" y="7"/>
                      <a:pt x="138" y="7"/>
                      <a:pt x="137" y="7"/>
                    </a:cubicBezTo>
                    <a:cubicBezTo>
                      <a:pt x="137" y="7"/>
                      <a:pt x="136" y="7"/>
                      <a:pt x="136" y="7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4" y="7"/>
                      <a:pt x="134" y="7"/>
                      <a:pt x="133" y="6"/>
                    </a:cubicBezTo>
                    <a:cubicBezTo>
                      <a:pt x="132" y="6"/>
                      <a:pt x="132" y="6"/>
                      <a:pt x="132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0" y="7"/>
                      <a:pt x="130" y="6"/>
                      <a:pt x="129" y="7"/>
                    </a:cubicBezTo>
                    <a:cubicBezTo>
                      <a:pt x="128" y="7"/>
                      <a:pt x="128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7"/>
                      <a:pt x="126" y="7"/>
                      <a:pt x="125" y="7"/>
                    </a:cubicBezTo>
                    <a:cubicBezTo>
                      <a:pt x="125" y="7"/>
                      <a:pt x="124" y="7"/>
                      <a:pt x="12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"/>
                      <a:pt x="122" y="7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7"/>
                      <a:pt x="121" y="7"/>
                      <a:pt x="121" y="7"/>
                    </a:cubicBezTo>
                    <a:cubicBezTo>
                      <a:pt x="121" y="7"/>
                      <a:pt x="120" y="7"/>
                      <a:pt x="120" y="7"/>
                    </a:cubicBezTo>
                    <a:cubicBezTo>
                      <a:pt x="120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6"/>
                      <a:pt x="120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5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2" y="4"/>
                      <a:pt x="121" y="4"/>
                      <a:pt x="121" y="4"/>
                    </a:cubicBezTo>
                    <a:cubicBezTo>
                      <a:pt x="121" y="4"/>
                      <a:pt x="121" y="5"/>
                      <a:pt x="121" y="5"/>
                    </a:cubicBezTo>
                    <a:cubicBezTo>
                      <a:pt x="121" y="5"/>
                      <a:pt x="120" y="5"/>
                      <a:pt x="120" y="5"/>
                    </a:cubicBezTo>
                    <a:cubicBezTo>
                      <a:pt x="120" y="5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4"/>
                      <a:pt x="119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9" y="4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18" y="6"/>
                      <a:pt x="117" y="6"/>
                      <a:pt x="117" y="6"/>
                    </a:cubicBezTo>
                    <a:cubicBezTo>
                      <a:pt x="117" y="6"/>
                      <a:pt x="116" y="6"/>
                      <a:pt x="116" y="6"/>
                    </a:cubicBezTo>
                    <a:cubicBezTo>
                      <a:pt x="115" y="6"/>
                      <a:pt x="115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6"/>
                      <a:pt x="113" y="6"/>
                      <a:pt x="114" y="6"/>
                    </a:cubicBezTo>
                    <a:cubicBezTo>
                      <a:pt x="114" y="6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3" y="7"/>
                    </a:cubicBezTo>
                    <a:cubicBezTo>
                      <a:pt x="113" y="7"/>
                      <a:pt x="112" y="7"/>
                      <a:pt x="111" y="7"/>
                    </a:cubicBezTo>
                    <a:cubicBezTo>
                      <a:pt x="111" y="7"/>
                      <a:pt x="110" y="6"/>
                      <a:pt x="110" y="6"/>
                    </a:cubicBezTo>
                    <a:cubicBezTo>
                      <a:pt x="110" y="6"/>
                      <a:pt x="109" y="6"/>
                      <a:pt x="109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7"/>
                      <a:pt x="106" y="7"/>
                      <a:pt x="106" y="6"/>
                    </a:cubicBezTo>
                    <a:cubicBezTo>
                      <a:pt x="106" y="6"/>
                      <a:pt x="105" y="6"/>
                      <a:pt x="105" y="6"/>
                    </a:cubicBezTo>
                    <a:cubicBezTo>
                      <a:pt x="105" y="6"/>
                      <a:pt x="104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4" y="6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7"/>
                      <a:pt x="96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6"/>
                      <a:pt x="93" y="6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89" y="7"/>
                    </a:cubicBezTo>
                    <a:cubicBezTo>
                      <a:pt x="88" y="7"/>
                      <a:pt x="86" y="7"/>
                      <a:pt x="85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7"/>
                      <a:pt x="82" y="7"/>
                      <a:pt x="82" y="7"/>
                    </a:cubicBezTo>
                    <a:cubicBezTo>
                      <a:pt x="82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79" y="7"/>
                      <a:pt x="79" y="7"/>
                    </a:cubicBezTo>
                    <a:cubicBezTo>
                      <a:pt x="79" y="7"/>
                      <a:pt x="78" y="7"/>
                      <a:pt x="77" y="7"/>
                    </a:cubicBezTo>
                    <a:cubicBezTo>
                      <a:pt x="76" y="7"/>
                      <a:pt x="75" y="7"/>
                      <a:pt x="74" y="7"/>
                    </a:cubicBezTo>
                    <a:cubicBezTo>
                      <a:pt x="73" y="7"/>
                      <a:pt x="73" y="7"/>
                      <a:pt x="72" y="7"/>
                    </a:cubicBezTo>
                    <a:cubicBezTo>
                      <a:pt x="71" y="7"/>
                      <a:pt x="71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7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2" y="7"/>
                      <a:pt x="61" y="7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7" y="7"/>
                      <a:pt x="56" y="7"/>
                    </a:cubicBezTo>
                    <a:cubicBezTo>
                      <a:pt x="54" y="7"/>
                      <a:pt x="53" y="7"/>
                      <a:pt x="51" y="7"/>
                    </a:cubicBezTo>
                    <a:cubicBezTo>
                      <a:pt x="51" y="7"/>
                      <a:pt x="50" y="7"/>
                      <a:pt x="49" y="8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47" y="7"/>
                      <a:pt x="47" y="7"/>
                      <a:pt x="46" y="7"/>
                    </a:cubicBezTo>
                    <a:cubicBezTo>
                      <a:pt x="46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3" y="7"/>
                      <a:pt x="42" y="8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8"/>
                      <a:pt x="39" y="8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8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2" y="7"/>
                      <a:pt x="20" y="7"/>
                      <a:pt x="18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6" y="7"/>
                      <a:pt x="5" y="7"/>
                      <a:pt x="3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3"/>
                      <a:pt x="27" y="3"/>
                      <a:pt x="28" y="3"/>
                    </a:cubicBezTo>
                    <a:cubicBezTo>
                      <a:pt x="28" y="2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3" y="2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5" y="3"/>
                      <a:pt x="36" y="3"/>
                      <a:pt x="36" y="3"/>
                    </a:cubicBezTo>
                    <a:cubicBezTo>
                      <a:pt x="36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9" y="3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1" y="3"/>
                      <a:pt x="41" y="3"/>
                    </a:cubicBezTo>
                    <a:cubicBezTo>
                      <a:pt x="41" y="3"/>
                      <a:pt x="42" y="3"/>
                      <a:pt x="42" y="3"/>
                    </a:cubicBezTo>
                    <a:cubicBezTo>
                      <a:pt x="43" y="3"/>
                      <a:pt x="43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6" y="3"/>
                      <a:pt x="46" y="3"/>
                    </a:cubicBezTo>
                    <a:cubicBezTo>
                      <a:pt x="46" y="3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0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2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3" y="4"/>
                      <a:pt x="53" y="4"/>
                      <a:pt x="54" y="4"/>
                    </a:cubicBezTo>
                    <a:cubicBezTo>
                      <a:pt x="54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7" y="4"/>
                      <a:pt x="57" y="4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7" y="2"/>
                      <a:pt x="57" y="2"/>
                      <a:pt x="57" y="3"/>
                    </a:cubicBezTo>
                    <a:cubicBezTo>
                      <a:pt x="58" y="3"/>
                      <a:pt x="58" y="3"/>
                      <a:pt x="59" y="2"/>
                    </a:cubicBezTo>
                    <a:cubicBezTo>
                      <a:pt x="59" y="2"/>
                      <a:pt x="60" y="2"/>
                      <a:pt x="60" y="2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2" y="2"/>
                      <a:pt x="62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2"/>
                      <a:pt x="64" y="3"/>
                      <a:pt x="64" y="3"/>
                    </a:cubicBezTo>
                    <a:cubicBezTo>
                      <a:pt x="64" y="3"/>
                      <a:pt x="64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4"/>
                      <a:pt x="62" y="5"/>
                      <a:pt x="62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5"/>
                    </a:cubicBezTo>
                    <a:cubicBezTo>
                      <a:pt x="64" y="5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3"/>
                      <a:pt x="66" y="3"/>
                      <a:pt x="67" y="2"/>
                    </a:cubicBezTo>
                    <a:cubicBezTo>
                      <a:pt x="67" y="2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3"/>
                      <a:pt x="68" y="4"/>
                      <a:pt x="68" y="4"/>
                    </a:cubicBezTo>
                    <a:cubicBezTo>
                      <a:pt x="68" y="4"/>
                      <a:pt x="68" y="4"/>
                      <a:pt x="69" y="4"/>
                    </a:cubicBezTo>
                    <a:cubicBezTo>
                      <a:pt x="69" y="3"/>
                      <a:pt x="70" y="3"/>
                      <a:pt x="70" y="3"/>
                    </a:cubicBezTo>
                    <a:cubicBezTo>
                      <a:pt x="71" y="3"/>
                      <a:pt x="71" y="2"/>
                      <a:pt x="71" y="2"/>
                    </a:cubicBezTo>
                    <a:cubicBezTo>
                      <a:pt x="72" y="2"/>
                      <a:pt x="72" y="2"/>
                      <a:pt x="73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4" y="2"/>
                      <a:pt x="75" y="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2"/>
                      <a:pt x="76" y="2"/>
                      <a:pt x="77" y="2"/>
                    </a:cubicBezTo>
                    <a:cubicBezTo>
                      <a:pt x="78" y="2"/>
                      <a:pt x="78" y="2"/>
                      <a:pt x="79" y="2"/>
                    </a:cubicBezTo>
                    <a:cubicBezTo>
                      <a:pt x="79" y="2"/>
                      <a:pt x="79" y="2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3"/>
                      <a:pt x="81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3"/>
                      <a:pt x="83" y="3"/>
                    </a:cubicBezTo>
                    <a:cubicBezTo>
                      <a:pt x="83" y="3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6" y="3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6" y="3"/>
                      <a:pt x="86" y="3"/>
                    </a:cubicBezTo>
                    <a:cubicBezTo>
                      <a:pt x="86" y="3"/>
                      <a:pt x="87" y="3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9" y="2"/>
                      <a:pt x="89" y="2"/>
                      <a:pt x="91" y="2"/>
                    </a:cubicBezTo>
                    <a:cubicBezTo>
                      <a:pt x="92" y="2"/>
                      <a:pt x="92" y="1"/>
                      <a:pt x="93" y="2"/>
                    </a:cubicBezTo>
                    <a:cubicBezTo>
                      <a:pt x="93" y="2"/>
                      <a:pt x="93" y="2"/>
                      <a:pt x="94" y="1"/>
                    </a:cubicBezTo>
                    <a:cubicBezTo>
                      <a:pt x="94" y="1"/>
                      <a:pt x="94" y="1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5" y="2"/>
                      <a:pt x="95" y="2"/>
                      <a:pt x="95" y="1"/>
                    </a:cubicBezTo>
                    <a:cubicBezTo>
                      <a:pt x="96" y="1"/>
                      <a:pt x="96" y="2"/>
                      <a:pt x="96" y="2"/>
                    </a:cubicBezTo>
                    <a:cubicBezTo>
                      <a:pt x="96" y="2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100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2"/>
                      <a:pt x="103" y="3"/>
                      <a:pt x="103" y="2"/>
                    </a:cubicBezTo>
                    <a:cubicBezTo>
                      <a:pt x="103" y="2"/>
                      <a:pt x="103" y="2"/>
                      <a:pt x="104" y="1"/>
                    </a:cubicBezTo>
                    <a:cubicBezTo>
                      <a:pt x="104" y="1"/>
                      <a:pt x="105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2"/>
                      <a:pt x="107" y="2"/>
                      <a:pt x="108" y="1"/>
                    </a:cubicBezTo>
                    <a:cubicBezTo>
                      <a:pt x="108" y="1"/>
                      <a:pt x="109" y="1"/>
                      <a:pt x="109" y="1"/>
                    </a:cubicBezTo>
                    <a:cubicBezTo>
                      <a:pt x="109" y="1"/>
                      <a:pt x="110" y="2"/>
                      <a:pt x="110" y="2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1"/>
                    </a:cubicBezTo>
                    <a:cubicBezTo>
                      <a:pt x="116" y="1"/>
                      <a:pt x="117" y="1"/>
                      <a:pt x="117" y="1"/>
                    </a:cubicBezTo>
                    <a:cubicBezTo>
                      <a:pt x="118" y="1"/>
                      <a:pt x="119" y="1"/>
                      <a:pt x="119" y="1"/>
                    </a:cubicBezTo>
                    <a:cubicBezTo>
                      <a:pt x="119" y="2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1" y="1"/>
                      <a:pt x="121" y="2"/>
                      <a:pt x="122" y="2"/>
                    </a:cubicBezTo>
                    <a:close/>
                    <a:moveTo>
                      <a:pt x="175" y="6"/>
                    </a:move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6"/>
                      <a:pt x="174" y="6"/>
                    </a:cubicBezTo>
                    <a:cubicBezTo>
                      <a:pt x="174" y="6"/>
                      <a:pt x="175" y="6"/>
                      <a:pt x="175" y="6"/>
                    </a:cubicBezTo>
                    <a:close/>
                    <a:moveTo>
                      <a:pt x="183" y="1"/>
                    </a:moveTo>
                    <a:cubicBezTo>
                      <a:pt x="183" y="2"/>
                      <a:pt x="183" y="1"/>
                      <a:pt x="183" y="1"/>
                    </a:cubicBezTo>
                    <a:cubicBezTo>
                      <a:pt x="183" y="1"/>
                      <a:pt x="184" y="1"/>
                      <a:pt x="184" y="1"/>
                    </a:cubicBezTo>
                    <a:cubicBezTo>
                      <a:pt x="184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lose/>
                    <a:moveTo>
                      <a:pt x="187" y="2"/>
                    </a:moveTo>
                    <a:cubicBezTo>
                      <a:pt x="187" y="2"/>
                      <a:pt x="187" y="2"/>
                      <a:pt x="187" y="3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3"/>
                      <a:pt x="187" y="3"/>
                      <a:pt x="187" y="2"/>
                    </a:cubicBezTo>
                    <a:close/>
                    <a:moveTo>
                      <a:pt x="117" y="4"/>
                    </a:moveTo>
                    <a:cubicBezTo>
                      <a:pt x="117" y="3"/>
                      <a:pt x="117" y="3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7" y="3"/>
                      <a:pt x="117" y="3"/>
                      <a:pt x="117" y="3"/>
                    </a:cubicBezTo>
                    <a:lnTo>
                      <a:pt x="117" y="4"/>
                    </a:lnTo>
                    <a:close/>
                    <a:moveTo>
                      <a:pt x="171" y="5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lose/>
                    <a:moveTo>
                      <a:pt x="187" y="4"/>
                    </a:move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lose/>
                    <a:moveTo>
                      <a:pt x="167" y="3"/>
                    </a:moveTo>
                    <a:cubicBezTo>
                      <a:pt x="167" y="3"/>
                      <a:pt x="167" y="2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6" y="2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3"/>
                      <a:pt x="166" y="3"/>
                      <a:pt x="167" y="3"/>
                    </a:cubicBezTo>
                    <a:close/>
                    <a:moveTo>
                      <a:pt x="77" y="4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4"/>
                    </a:cubicBezTo>
                    <a:cubicBezTo>
                      <a:pt x="76" y="4"/>
                      <a:pt x="76" y="3"/>
                      <a:pt x="75" y="3"/>
                    </a:cubicBezTo>
                    <a:cubicBezTo>
                      <a:pt x="75" y="3"/>
                      <a:pt x="75" y="3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5"/>
                      <a:pt x="75" y="6"/>
                      <a:pt x="76" y="5"/>
                    </a:cubicBezTo>
                    <a:cubicBezTo>
                      <a:pt x="76" y="5"/>
                      <a:pt x="77" y="5"/>
                      <a:pt x="77" y="5"/>
                    </a:cubicBezTo>
                    <a:cubicBezTo>
                      <a:pt x="77" y="5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lose/>
                    <a:moveTo>
                      <a:pt x="174" y="4"/>
                    </a:moveTo>
                    <a:cubicBezTo>
                      <a:pt x="174" y="3"/>
                      <a:pt x="174" y="3"/>
                      <a:pt x="175" y="3"/>
                    </a:cubicBezTo>
                    <a:cubicBezTo>
                      <a:pt x="175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3" y="3"/>
                      <a:pt x="173" y="2"/>
                      <a:pt x="172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2" y="3"/>
                      <a:pt x="172" y="4"/>
                      <a:pt x="172" y="3"/>
                    </a:cubicBezTo>
                    <a:cubicBezTo>
                      <a:pt x="173" y="3"/>
                      <a:pt x="173" y="4"/>
                      <a:pt x="173" y="4"/>
                    </a:cubicBezTo>
                    <a:cubicBezTo>
                      <a:pt x="173" y="4"/>
                      <a:pt x="172" y="4"/>
                      <a:pt x="172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3" y="4"/>
                      <a:pt x="174" y="4"/>
                      <a:pt x="174" y="4"/>
                    </a:cubicBezTo>
                    <a:close/>
                    <a:moveTo>
                      <a:pt x="104" y="3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104" y="4"/>
                      <a:pt x="104" y="5"/>
                      <a:pt x="104" y="5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0" y="5"/>
                      <a:pt x="180" y="5"/>
                    </a:cubicBezTo>
                    <a:cubicBezTo>
                      <a:pt x="181" y="5"/>
                      <a:pt x="181" y="5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0" y="4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lose/>
                    <a:moveTo>
                      <a:pt x="116" y="5"/>
                    </a:move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5" y="5"/>
                      <a:pt x="116" y="5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5"/>
                      <a:pt x="116" y="5"/>
                      <a:pt x="116" y="5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5" y="5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lose/>
                    <a:moveTo>
                      <a:pt x="152" y="3"/>
                    </a:move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2" y="4"/>
                      <a:pt x="153" y="3"/>
                      <a:pt x="153" y="3"/>
                    </a:cubicBezTo>
                    <a:cubicBezTo>
                      <a:pt x="152" y="3"/>
                      <a:pt x="152" y="3"/>
                      <a:pt x="152" y="3"/>
                    </a:cubicBezTo>
                    <a:close/>
                    <a:moveTo>
                      <a:pt x="199" y="3"/>
                    </a:move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8" y="3"/>
                    </a:cubicBezTo>
                    <a:cubicBezTo>
                      <a:pt x="198" y="3"/>
                      <a:pt x="198" y="3"/>
                      <a:pt x="197" y="3"/>
                    </a:cubicBezTo>
                    <a:cubicBezTo>
                      <a:pt x="197" y="3"/>
                      <a:pt x="197" y="3"/>
                      <a:pt x="197" y="4"/>
                    </a:cubicBezTo>
                    <a:cubicBezTo>
                      <a:pt x="198" y="4"/>
                      <a:pt x="198" y="3"/>
                      <a:pt x="199" y="3"/>
                    </a:cubicBezTo>
                    <a:close/>
                    <a:moveTo>
                      <a:pt x="206" y="4"/>
                    </a:moveTo>
                    <a:cubicBezTo>
                      <a:pt x="206" y="4"/>
                      <a:pt x="206" y="5"/>
                      <a:pt x="206" y="5"/>
                    </a:cubicBezTo>
                    <a:cubicBezTo>
                      <a:pt x="206" y="5"/>
                      <a:pt x="206" y="5"/>
                      <a:pt x="206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lose/>
                    <a:moveTo>
                      <a:pt x="107" y="4"/>
                    </a:moveTo>
                    <a:cubicBezTo>
                      <a:pt x="107" y="4"/>
                      <a:pt x="107" y="4"/>
                      <a:pt x="108" y="4"/>
                    </a:cubicBezTo>
                    <a:cubicBezTo>
                      <a:pt x="108" y="5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3"/>
                      <a:pt x="107" y="3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lose/>
                    <a:moveTo>
                      <a:pt x="212" y="3"/>
                    </a:move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4"/>
                      <a:pt x="96" y="4"/>
                    </a:cubicBezTo>
                    <a:cubicBezTo>
                      <a:pt x="96" y="4"/>
                      <a:pt x="96" y="5"/>
                      <a:pt x="96" y="5"/>
                    </a:cubicBezTo>
                    <a:close/>
                    <a:moveTo>
                      <a:pt x="111" y="4"/>
                    </a:moveTo>
                    <a:cubicBezTo>
                      <a:pt x="111" y="4"/>
                      <a:pt x="110" y="4"/>
                      <a:pt x="110" y="4"/>
                    </a:cubicBezTo>
                    <a:cubicBezTo>
                      <a:pt x="110" y="5"/>
                      <a:pt x="110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4"/>
                      <a:pt x="111" y="4"/>
                    </a:cubicBezTo>
                    <a:cubicBezTo>
                      <a:pt x="111" y="4"/>
                      <a:pt x="111" y="4"/>
                      <a:pt x="111" y="4"/>
                    </a:cubicBezTo>
                    <a:close/>
                    <a:moveTo>
                      <a:pt x="113" y="4"/>
                    </a:moveTo>
                    <a:cubicBezTo>
                      <a:pt x="113" y="4"/>
                      <a:pt x="113" y="4"/>
                      <a:pt x="113" y="5"/>
                    </a:cubicBezTo>
                    <a:cubicBezTo>
                      <a:pt x="114" y="5"/>
                      <a:pt x="114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45" y="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4"/>
                      <a:pt x="144" y="5"/>
                      <a:pt x="144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1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9" y="5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5"/>
                      <a:pt x="159" y="5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4"/>
                      <a:pt x="158" y="5"/>
                      <a:pt x="158" y="5"/>
                    </a:cubicBezTo>
                    <a:close/>
                    <a:moveTo>
                      <a:pt x="83" y="4"/>
                    </a:moveTo>
                    <a:cubicBezTo>
                      <a:pt x="83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lose/>
                    <a:moveTo>
                      <a:pt x="45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  <a:moveTo>
                      <a:pt x="136" y="5"/>
                    </a:moveTo>
                    <a:cubicBezTo>
                      <a:pt x="136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4"/>
                      <a:pt x="136" y="4"/>
                      <a:pt x="136" y="5"/>
                    </a:cubicBezTo>
                    <a:close/>
                    <a:moveTo>
                      <a:pt x="85" y="6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5" y="6"/>
                      <a:pt x="85" y="6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5"/>
                      <a:pt x="80" y="5"/>
                    </a:cubicBezTo>
                    <a:close/>
                    <a:moveTo>
                      <a:pt x="197" y="1"/>
                    </a:move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8" y="2"/>
                      <a:pt x="198" y="2"/>
                    </a:cubicBezTo>
                    <a:cubicBezTo>
                      <a:pt x="198" y="2"/>
                      <a:pt x="197" y="1"/>
                      <a:pt x="197" y="1"/>
                    </a:cubicBezTo>
                    <a:cubicBezTo>
                      <a:pt x="197" y="1"/>
                      <a:pt x="197" y="1"/>
                      <a:pt x="197" y="1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8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lose/>
                    <a:moveTo>
                      <a:pt x="125" y="6"/>
                    </a:move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lose/>
                    <a:moveTo>
                      <a:pt x="135" y="2"/>
                    </a:move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lose/>
                    <a:moveTo>
                      <a:pt x="162" y="3"/>
                    </a:moveTo>
                    <a:cubicBezTo>
                      <a:pt x="162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lose/>
                    <a:moveTo>
                      <a:pt x="154" y="3"/>
                    </a:moveTo>
                    <a:cubicBezTo>
                      <a:pt x="154" y="3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3" y="2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lose/>
                    <a:moveTo>
                      <a:pt x="110" y="3"/>
                    </a:move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10" y="2"/>
                    </a:cubicBezTo>
                    <a:cubicBezTo>
                      <a:pt x="110" y="2"/>
                      <a:pt x="110" y="2"/>
                      <a:pt x="110" y="3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lose/>
                    <a:moveTo>
                      <a:pt x="206" y="3"/>
                    </a:move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lose/>
                    <a:moveTo>
                      <a:pt x="205" y="4"/>
                    </a:move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lose/>
                    <a:moveTo>
                      <a:pt x="201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lose/>
                    <a:moveTo>
                      <a:pt x="200" y="1"/>
                    </a:move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lose/>
                    <a:moveTo>
                      <a:pt x="183" y="5"/>
                    </a:move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2" y="5"/>
                      <a:pt x="183" y="5"/>
                    </a:cubicBezTo>
                    <a:close/>
                    <a:moveTo>
                      <a:pt x="171" y="3"/>
                    </a:moveTo>
                    <a:cubicBezTo>
                      <a:pt x="171" y="2"/>
                      <a:pt x="171" y="2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lose/>
                    <a:moveTo>
                      <a:pt x="157" y="5"/>
                    </a:move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lose/>
                    <a:moveTo>
                      <a:pt x="149" y="3"/>
                    </a:move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49" y="3"/>
                    </a:cubicBezTo>
                    <a:cubicBezTo>
                      <a:pt x="149" y="3"/>
                      <a:pt x="149" y="3"/>
                      <a:pt x="149" y="3"/>
                    </a:cubicBezTo>
                    <a:close/>
                    <a:moveTo>
                      <a:pt x="148" y="5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8" y="4"/>
                      <a:pt x="148" y="5"/>
                    </a:cubicBezTo>
                    <a:close/>
                    <a:moveTo>
                      <a:pt x="138" y="5"/>
                    </a:move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lose/>
                    <a:moveTo>
                      <a:pt x="135" y="6"/>
                    </a:move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lose/>
                    <a:moveTo>
                      <a:pt x="128" y="3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lnTo>
                      <a:pt x="128" y="3"/>
                    </a:lnTo>
                    <a:close/>
                    <a:moveTo>
                      <a:pt x="125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lose/>
                    <a:moveTo>
                      <a:pt x="121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lose/>
                    <a:moveTo>
                      <a:pt x="99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100" y="3"/>
                    </a:cubicBezTo>
                    <a:cubicBezTo>
                      <a:pt x="100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lose/>
                    <a:moveTo>
                      <a:pt x="91" y="6"/>
                    </a:move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91" y="5"/>
                    </a:move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lose/>
                    <a:moveTo>
                      <a:pt x="72" y="4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lose/>
                    <a:moveTo>
                      <a:pt x="210" y="6"/>
                    </a:moveTo>
                    <a:cubicBezTo>
                      <a:pt x="210" y="6"/>
                      <a:pt x="210" y="6"/>
                      <a:pt x="210" y="6"/>
                    </a:cubicBezTo>
                    <a:cubicBezTo>
                      <a:pt x="210" y="5"/>
                      <a:pt x="210" y="5"/>
                      <a:pt x="210" y="5"/>
                    </a:cubicBezTo>
                    <a:lnTo>
                      <a:pt x="210" y="6"/>
                    </a:lnTo>
                    <a:close/>
                    <a:moveTo>
                      <a:pt x="211" y="5"/>
                    </a:moveTo>
                    <a:cubicBezTo>
                      <a:pt x="211" y="5"/>
                      <a:pt x="211" y="5"/>
                      <a:pt x="211" y="5"/>
                    </a:cubicBezTo>
                    <a:cubicBezTo>
                      <a:pt x="211" y="5"/>
                      <a:pt x="211" y="5"/>
                      <a:pt x="211" y="5"/>
                    </a:cubicBezTo>
                    <a:close/>
                    <a:moveTo>
                      <a:pt x="212" y="4"/>
                    </a:moveTo>
                    <a:cubicBezTo>
                      <a:pt x="212" y="4"/>
                      <a:pt x="212" y="4"/>
                      <a:pt x="212" y="4"/>
                    </a:cubicBezTo>
                    <a:cubicBezTo>
                      <a:pt x="212" y="4"/>
                      <a:pt x="212" y="4"/>
                      <a:pt x="212" y="4"/>
                    </a:cubicBezTo>
                    <a:close/>
                    <a:moveTo>
                      <a:pt x="214" y="5"/>
                    </a:move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lose/>
                    <a:moveTo>
                      <a:pt x="200" y="3"/>
                    </a:move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lnTo>
                      <a:pt x="200" y="3"/>
                    </a:lnTo>
                    <a:close/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2"/>
                      <a:pt x="108" y="2"/>
                      <a:pt x="108" y="2"/>
                    </a:cubicBezTo>
                    <a:lnTo>
                      <a:pt x="107" y="2"/>
                    </a:ln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93" y="2"/>
                    </a:move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lose/>
                    <a:moveTo>
                      <a:pt x="82" y="3"/>
                    </a:move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3"/>
                      <a:pt x="82" y="3"/>
                    </a:cubicBezTo>
                    <a:close/>
                    <a:moveTo>
                      <a:pt x="182" y="3"/>
                    </a:move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lose/>
                    <a:moveTo>
                      <a:pt x="60" y="3"/>
                    </a:move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lose/>
                    <a:moveTo>
                      <a:pt x="58" y="5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5"/>
                    </a:cubicBez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169" y="4"/>
                    </a:move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lose/>
                    <a:moveTo>
                      <a:pt x="163" y="1"/>
                    </a:move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05"/>
              <p:cNvSpPr>
                <a:spLocks noEditPoints="1"/>
              </p:cNvSpPr>
              <p:nvPr/>
            </p:nvSpPr>
            <p:spPr bwMode="auto">
              <a:xfrm>
                <a:off x="4490" y="1995"/>
                <a:ext cx="1375" cy="125"/>
              </a:xfrm>
              <a:custGeom>
                <a:gdLst>
                  <a:gd name="T0" fmla="*/ 33 w 102"/>
                  <a:gd name="T1" fmla="*/ 7 h 7"/>
                  <a:gd name="T2" fmla="*/ 25 w 102"/>
                  <a:gd name="T3" fmla="*/ 6 h 7"/>
                  <a:gd name="T4" fmla="*/ 21 w 102"/>
                  <a:gd name="T5" fmla="*/ 5 h 7"/>
                  <a:gd name="T6" fmla="*/ 17 w 102"/>
                  <a:gd name="T7" fmla="*/ 6 h 7"/>
                  <a:gd name="T8" fmla="*/ 10 w 102"/>
                  <a:gd name="T9" fmla="*/ 6 h 7"/>
                  <a:gd name="T10" fmla="*/ 4 w 102"/>
                  <a:gd name="T11" fmla="*/ 6 h 7"/>
                  <a:gd name="T12" fmla="*/ 1 w 102"/>
                  <a:gd name="T13" fmla="*/ 3 h 7"/>
                  <a:gd name="T14" fmla="*/ 3 w 102"/>
                  <a:gd name="T15" fmla="*/ 3 h 7"/>
                  <a:gd name="T16" fmla="*/ 8 w 102"/>
                  <a:gd name="T17" fmla="*/ 0 h 7"/>
                  <a:gd name="T18" fmla="*/ 12 w 102"/>
                  <a:gd name="T19" fmla="*/ 2 h 7"/>
                  <a:gd name="T20" fmla="*/ 13 w 102"/>
                  <a:gd name="T21" fmla="*/ 4 h 7"/>
                  <a:gd name="T22" fmla="*/ 18 w 102"/>
                  <a:gd name="T23" fmla="*/ 1 h 7"/>
                  <a:gd name="T24" fmla="*/ 23 w 102"/>
                  <a:gd name="T25" fmla="*/ 0 h 7"/>
                  <a:gd name="T26" fmla="*/ 32 w 102"/>
                  <a:gd name="T27" fmla="*/ 3 h 7"/>
                  <a:gd name="T28" fmla="*/ 36 w 102"/>
                  <a:gd name="T29" fmla="*/ 1 h 7"/>
                  <a:gd name="T30" fmla="*/ 36 w 102"/>
                  <a:gd name="T31" fmla="*/ 4 h 7"/>
                  <a:gd name="T32" fmla="*/ 42 w 102"/>
                  <a:gd name="T33" fmla="*/ 0 h 7"/>
                  <a:gd name="T34" fmla="*/ 47 w 102"/>
                  <a:gd name="T35" fmla="*/ 0 h 7"/>
                  <a:gd name="T36" fmla="*/ 48 w 102"/>
                  <a:gd name="T37" fmla="*/ 3 h 7"/>
                  <a:gd name="T38" fmla="*/ 53 w 102"/>
                  <a:gd name="T39" fmla="*/ 0 h 7"/>
                  <a:gd name="T40" fmla="*/ 58 w 102"/>
                  <a:gd name="T41" fmla="*/ 3 h 7"/>
                  <a:gd name="T42" fmla="*/ 58 w 102"/>
                  <a:gd name="T43" fmla="*/ 5 h 7"/>
                  <a:gd name="T44" fmla="*/ 59 w 102"/>
                  <a:gd name="T45" fmla="*/ 2 h 7"/>
                  <a:gd name="T46" fmla="*/ 62 w 102"/>
                  <a:gd name="T47" fmla="*/ 2 h 7"/>
                  <a:gd name="T48" fmla="*/ 70 w 102"/>
                  <a:gd name="T49" fmla="*/ 2 h 7"/>
                  <a:gd name="T50" fmla="*/ 75 w 102"/>
                  <a:gd name="T51" fmla="*/ 1 h 7"/>
                  <a:gd name="T52" fmla="*/ 81 w 102"/>
                  <a:gd name="T53" fmla="*/ 2 h 7"/>
                  <a:gd name="T54" fmla="*/ 79 w 102"/>
                  <a:gd name="T55" fmla="*/ 0 h 7"/>
                  <a:gd name="T56" fmla="*/ 85 w 102"/>
                  <a:gd name="T57" fmla="*/ 2 h 7"/>
                  <a:gd name="T58" fmla="*/ 87 w 102"/>
                  <a:gd name="T59" fmla="*/ 5 h 7"/>
                  <a:gd name="T60" fmla="*/ 93 w 102"/>
                  <a:gd name="T61" fmla="*/ 1 h 7"/>
                  <a:gd name="T62" fmla="*/ 99 w 102"/>
                  <a:gd name="T63" fmla="*/ 1 h 7"/>
                  <a:gd name="T64" fmla="*/ 101 w 102"/>
                  <a:gd name="T65" fmla="*/ 2 h 7"/>
                  <a:gd name="T66" fmla="*/ 101 w 102"/>
                  <a:gd name="T67" fmla="*/ 6 h 7"/>
                  <a:gd name="T68" fmla="*/ 96 w 102"/>
                  <a:gd name="T69" fmla="*/ 4 h 7"/>
                  <a:gd name="T70" fmla="*/ 86 w 102"/>
                  <a:gd name="T71" fmla="*/ 6 h 7"/>
                  <a:gd name="T72" fmla="*/ 80 w 102"/>
                  <a:gd name="T73" fmla="*/ 7 h 7"/>
                  <a:gd name="T74" fmla="*/ 76 w 102"/>
                  <a:gd name="T75" fmla="*/ 6 h 7"/>
                  <a:gd name="T76" fmla="*/ 72 w 102"/>
                  <a:gd name="T77" fmla="*/ 5 h 7"/>
                  <a:gd name="T78" fmla="*/ 68 w 102"/>
                  <a:gd name="T79" fmla="*/ 6 h 7"/>
                  <a:gd name="T80" fmla="*/ 59 w 102"/>
                  <a:gd name="T81" fmla="*/ 7 h 7"/>
                  <a:gd name="T82" fmla="*/ 53 w 102"/>
                  <a:gd name="T83" fmla="*/ 5 h 7"/>
                  <a:gd name="T84" fmla="*/ 52 w 102"/>
                  <a:gd name="T85" fmla="*/ 6 h 7"/>
                  <a:gd name="T86" fmla="*/ 44 w 102"/>
                  <a:gd name="T87" fmla="*/ 7 h 7"/>
                  <a:gd name="T88" fmla="*/ 34 w 102"/>
                  <a:gd name="T89" fmla="*/ 5 h 7"/>
                  <a:gd name="T90" fmla="*/ 64 w 102"/>
                  <a:gd name="T91" fmla="*/ 3 h 7"/>
                  <a:gd name="T92" fmla="*/ 10 w 102"/>
                  <a:gd name="T93" fmla="*/ 3 h 7"/>
                  <a:gd name="T94" fmla="*/ 10 w 102"/>
                  <a:gd name="T95" fmla="*/ 4 h 7"/>
                  <a:gd name="T96" fmla="*/ 62 w 102"/>
                  <a:gd name="T97" fmla="*/ 6 h 7"/>
                  <a:gd name="T98" fmla="*/ 95 w 102"/>
                  <a:gd name="T99" fmla="*/ 4 h 7"/>
                  <a:gd name="T100" fmla="*/ 83 w 102"/>
                  <a:gd name="T101" fmla="*/ 2 h 7"/>
                  <a:gd name="T102" fmla="*/ 43 w 102"/>
                  <a:gd name="T103" fmla="*/ 6 h 7"/>
                  <a:gd name="T104" fmla="*/ 83 w 102"/>
                  <a:gd name="T105" fmla="*/ 5 h 7"/>
                  <a:gd name="T106" fmla="*/ 74 w 102"/>
                  <a:gd name="T107" fmla="*/ 5 h 7"/>
                  <a:gd name="T108" fmla="*/ 64 w 102"/>
                  <a:gd name="T109" fmla="*/ 5 h 7"/>
                  <a:gd name="T110" fmla="*/ 95 w 102"/>
                  <a:gd name="T111" fmla="*/ 1 h 7"/>
                  <a:gd name="T112" fmla="*/ 32 w 102"/>
                  <a:gd name="T113" fmla="*/ 6 h 7"/>
                  <a:gd name="T114" fmla="*/ 9 w 102"/>
                  <a:gd name="T115" fmla="*/ 2 h 7"/>
                  <a:gd name="T116" fmla="*/ 83 w 102"/>
                  <a:gd name="T117" fmla="*/ 3 h 7"/>
                  <a:gd name="T118" fmla="*/ 53 w 102"/>
                  <a:gd name="T119" fmla="*/ 5 h 7"/>
                  <a:gd name="T120" fmla="*/ 11 w 102"/>
                  <a:gd name="T121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7">
                    <a:moveTo>
                      <a:pt x="35" y="3"/>
                    </a:moveTo>
                    <a:cubicBezTo>
                      <a:pt x="35" y="3"/>
                      <a:pt x="35" y="3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5"/>
                      <a:pt x="33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2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3"/>
                      <a:pt x="30" y="4"/>
                      <a:pt x="31" y="3"/>
                    </a:cubicBezTo>
                    <a:cubicBezTo>
                      <a:pt x="31" y="3"/>
                      <a:pt x="31" y="3"/>
                      <a:pt x="32" y="4"/>
                    </a:cubicBezTo>
                    <a:cubicBezTo>
                      <a:pt x="32" y="4"/>
                      <a:pt x="32" y="4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0"/>
                      <a:pt x="35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2"/>
                      <a:pt x="35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9" y="2"/>
                      <a:pt x="39" y="2"/>
                      <a:pt x="40" y="2"/>
                    </a:cubicBezTo>
                    <a:cubicBezTo>
                      <a:pt x="40" y="2"/>
                      <a:pt x="40" y="2"/>
                      <a:pt x="40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3"/>
                    </a:cubicBezTo>
                    <a:cubicBezTo>
                      <a:pt x="43" y="3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cubicBezTo>
                      <a:pt x="49" y="3"/>
                      <a:pt x="49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4" y="0"/>
                      <a:pt x="55" y="0"/>
                    </a:cubicBezTo>
                    <a:cubicBezTo>
                      <a:pt x="55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2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3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5" y="5"/>
                      <a:pt x="55" y="5"/>
                    </a:cubicBezTo>
                    <a:cubicBezTo>
                      <a:pt x="55" y="5"/>
                      <a:pt x="56" y="5"/>
                      <a:pt x="56" y="5"/>
                    </a:cubicBezTo>
                    <a:cubicBezTo>
                      <a:pt x="57" y="5"/>
                      <a:pt x="57" y="4"/>
                      <a:pt x="57" y="4"/>
                    </a:cubicBezTo>
                    <a:cubicBezTo>
                      <a:pt x="57" y="4"/>
                      <a:pt x="57" y="4"/>
                      <a:pt x="58" y="4"/>
                    </a:cubicBezTo>
                    <a:cubicBezTo>
                      <a:pt x="58" y="4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59" y="3"/>
                      <a:pt x="59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1" y="2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1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3" y="2"/>
                      <a:pt x="63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6" y="0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8" y="0"/>
                      <a:pt x="68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9" y="1"/>
                      <a:pt x="69" y="1"/>
                    </a:cubicBezTo>
                    <a:cubicBezTo>
                      <a:pt x="70" y="1"/>
                      <a:pt x="70" y="1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3"/>
                    </a:cubicBezTo>
                    <a:cubicBezTo>
                      <a:pt x="72" y="3"/>
                      <a:pt x="72" y="2"/>
                      <a:pt x="73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4" y="1"/>
                    </a:cubicBezTo>
                    <a:cubicBezTo>
                      <a:pt x="74" y="1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5" y="2"/>
                      <a:pt x="75" y="3"/>
                      <a:pt x="75" y="3"/>
                    </a:cubicBezTo>
                    <a:cubicBezTo>
                      <a:pt x="74" y="3"/>
                      <a:pt x="75" y="3"/>
                      <a:pt x="75" y="3"/>
                    </a:cubicBezTo>
                    <a:cubicBezTo>
                      <a:pt x="75" y="3"/>
                      <a:pt x="75" y="4"/>
                      <a:pt x="75" y="4"/>
                    </a:cubicBezTo>
                    <a:cubicBezTo>
                      <a:pt x="76" y="4"/>
                      <a:pt x="77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2"/>
                      <a:pt x="80" y="1"/>
                      <a:pt x="80" y="1"/>
                    </a:cubicBezTo>
                    <a:cubicBezTo>
                      <a:pt x="79" y="1"/>
                      <a:pt x="78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"/>
                      <a:pt x="78" y="1"/>
                      <a:pt x="78" y="0"/>
                    </a:cubicBezTo>
                    <a:cubicBezTo>
                      <a:pt x="78" y="0"/>
                      <a:pt x="79" y="0"/>
                      <a:pt x="79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0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0"/>
                      <a:pt x="83" y="0"/>
                    </a:cubicBezTo>
                    <a:cubicBezTo>
                      <a:pt x="84" y="1"/>
                      <a:pt x="84" y="1"/>
                      <a:pt x="85" y="1"/>
                    </a:cubicBezTo>
                    <a:cubicBezTo>
                      <a:pt x="85" y="0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6" y="3"/>
                    </a:cubicBezTo>
                    <a:cubicBezTo>
                      <a:pt x="86" y="3"/>
                      <a:pt x="86" y="3"/>
                      <a:pt x="85" y="3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4"/>
                      <a:pt x="85" y="3"/>
                      <a:pt x="85" y="4"/>
                    </a:cubicBezTo>
                    <a:cubicBezTo>
                      <a:pt x="85" y="4"/>
                      <a:pt x="86" y="4"/>
                      <a:pt x="86" y="4"/>
                    </a:cubicBezTo>
                    <a:cubicBezTo>
                      <a:pt x="86" y="4"/>
                      <a:pt x="87" y="4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9" y="5"/>
                      <a:pt x="89" y="4"/>
                      <a:pt x="90" y="4"/>
                    </a:cubicBezTo>
                    <a:cubicBezTo>
                      <a:pt x="90" y="4"/>
                      <a:pt x="90" y="3"/>
                      <a:pt x="90" y="3"/>
                    </a:cubicBezTo>
                    <a:cubicBezTo>
                      <a:pt x="90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2"/>
                      <a:pt x="90" y="1"/>
                    </a:cubicBezTo>
                    <a:cubicBezTo>
                      <a:pt x="90" y="1"/>
                      <a:pt x="90" y="1"/>
                      <a:pt x="91" y="1"/>
                    </a:cubicBezTo>
                    <a:cubicBezTo>
                      <a:pt x="91" y="1"/>
                      <a:pt x="91" y="1"/>
                      <a:pt x="92" y="1"/>
                    </a:cubicBezTo>
                    <a:cubicBezTo>
                      <a:pt x="92" y="1"/>
                      <a:pt x="92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5" y="1"/>
                      <a:pt x="95" y="1"/>
                    </a:cubicBezTo>
                    <a:cubicBezTo>
                      <a:pt x="95" y="0"/>
                      <a:pt x="95" y="0"/>
                      <a:pt x="96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8" y="0"/>
                      <a:pt x="98" y="1"/>
                    </a:cubicBezTo>
                    <a:cubicBezTo>
                      <a:pt x="98" y="1"/>
                      <a:pt x="98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99" y="1"/>
                      <a:pt x="99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2" y="0"/>
                      <a:pt x="102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2"/>
                      <a:pt x="101" y="2"/>
                    </a:cubicBezTo>
                    <a:cubicBezTo>
                      <a:pt x="101" y="2"/>
                      <a:pt x="101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0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6"/>
                      <a:pt x="98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8" y="5"/>
                      <a:pt x="98" y="4"/>
                    </a:cubicBezTo>
                    <a:cubicBezTo>
                      <a:pt x="98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5"/>
                      <a:pt x="95" y="5"/>
                    </a:cubicBezTo>
                    <a:cubicBezTo>
                      <a:pt x="95" y="6"/>
                      <a:pt x="95" y="6"/>
                      <a:pt x="95" y="7"/>
                    </a:cubicBezTo>
                    <a:cubicBezTo>
                      <a:pt x="94" y="7"/>
                      <a:pt x="94" y="7"/>
                      <a:pt x="93" y="7"/>
                    </a:cubicBezTo>
                    <a:cubicBezTo>
                      <a:pt x="93" y="7"/>
                      <a:pt x="92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9" y="7"/>
                      <a:pt x="88" y="7"/>
                      <a:pt x="87" y="7"/>
                    </a:cubicBezTo>
                    <a:cubicBezTo>
                      <a:pt x="87" y="7"/>
                      <a:pt x="87" y="7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5" y="6"/>
                      <a:pt x="85" y="6"/>
                      <a:pt x="84" y="6"/>
                    </a:cubicBezTo>
                    <a:cubicBezTo>
                      <a:pt x="83" y="6"/>
                      <a:pt x="83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1" y="6"/>
                      <a:pt x="81" y="7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79" y="7"/>
                    </a:cubicBezTo>
                    <a:cubicBezTo>
                      <a:pt x="79" y="7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5"/>
                      <a:pt x="78" y="5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6" y="7"/>
                    </a:cubicBezTo>
                    <a:cubicBezTo>
                      <a:pt x="76" y="7"/>
                      <a:pt x="76" y="7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7"/>
                      <a:pt x="75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6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4"/>
                      <a:pt x="68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6"/>
                      <a:pt x="70" y="6"/>
                      <a:pt x="70" y="6"/>
                    </a:cubicBezTo>
                    <a:cubicBezTo>
                      <a:pt x="69" y="6"/>
                      <a:pt x="69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7"/>
                      <a:pt x="65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3" y="7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6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7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5" y="6"/>
                      <a:pt x="55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5"/>
                      <a:pt x="53" y="5"/>
                    </a:cubicBezTo>
                    <a:cubicBezTo>
                      <a:pt x="52" y="5"/>
                      <a:pt x="53" y="5"/>
                      <a:pt x="53" y="5"/>
                    </a:cubicBezTo>
                    <a:cubicBezTo>
                      <a:pt x="53" y="5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5"/>
                      <a:pt x="51" y="5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49" y="7"/>
                      <a:pt x="49" y="7"/>
                      <a:pt x="48" y="7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lose/>
                    <a:moveTo>
                      <a:pt x="97" y="2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lose/>
                    <a:moveTo>
                      <a:pt x="64" y="3"/>
                    </a:move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lose/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  <a:moveTo>
                      <a:pt x="62" y="6"/>
                    </a:moveTo>
                    <a:cubicBezTo>
                      <a:pt x="61" y="6"/>
                      <a:pt x="62" y="6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5" y="5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lose/>
                    <a:moveTo>
                      <a:pt x="43" y="6"/>
                    </a:move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1" y="6"/>
                      <a:pt x="91" y="6"/>
                    </a:cubicBezTo>
                    <a:cubicBezTo>
                      <a:pt x="91" y="6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0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74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5" y="4"/>
                      <a:pt x="75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5"/>
                    </a:cubicBezTo>
                    <a:close/>
                    <a:moveTo>
                      <a:pt x="16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  <a:moveTo>
                      <a:pt x="64" y="5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6"/>
                      <a:pt x="64" y="6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lose/>
                    <a:moveTo>
                      <a:pt x="66" y="4"/>
                    </a:move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5" y="4"/>
                      <a:pt x="66" y="4"/>
                    </a:cubicBezTo>
                    <a:close/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5" y="1"/>
                    </a:cubicBezTo>
                    <a:close/>
                    <a:moveTo>
                      <a:pt x="99" y="4"/>
                    </a:moveTo>
                    <a:cubicBezTo>
                      <a:pt x="99" y="4"/>
                      <a:pt x="100" y="3"/>
                      <a:pt x="100" y="3"/>
                    </a:cubicBezTo>
                    <a:cubicBezTo>
                      <a:pt x="100" y="3"/>
                      <a:pt x="100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4"/>
                    </a:cubicBezTo>
                    <a:close/>
                    <a:moveTo>
                      <a:pt x="32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lose/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  <a:moveTo>
                      <a:pt x="85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lose/>
                    <a:moveTo>
                      <a:pt x="83" y="3"/>
                    </a:moveTo>
                    <a:cubicBezTo>
                      <a:pt x="83" y="3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7" y="4"/>
                      <a:pt x="47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51" y="2"/>
                    </a:move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lose/>
                    <a:moveTo>
                      <a:pt x="53" y="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06"/>
              <p:cNvSpPr>
                <a:spLocks noEditPoints="1"/>
              </p:cNvSpPr>
              <p:nvPr/>
            </p:nvSpPr>
            <p:spPr bwMode="auto">
              <a:xfrm>
                <a:off x="5879" y="1995"/>
                <a:ext cx="256" cy="125"/>
              </a:xfrm>
              <a:custGeom>
                <a:gdLst>
                  <a:gd name="T0" fmla="*/ 3 w 19"/>
                  <a:gd name="T1" fmla="*/ 2 h 7"/>
                  <a:gd name="T2" fmla="*/ 1 w 19"/>
                  <a:gd name="T3" fmla="*/ 2 h 7"/>
                  <a:gd name="T4" fmla="*/ 1 w 19"/>
                  <a:gd name="T5" fmla="*/ 3 h 7"/>
                  <a:gd name="T6" fmla="*/ 0 w 19"/>
                  <a:gd name="T7" fmla="*/ 2 h 7"/>
                  <a:gd name="T8" fmla="*/ 4 w 19"/>
                  <a:gd name="T9" fmla="*/ 0 h 7"/>
                  <a:gd name="T10" fmla="*/ 7 w 19"/>
                  <a:gd name="T11" fmla="*/ 1 h 7"/>
                  <a:gd name="T12" fmla="*/ 7 w 19"/>
                  <a:gd name="T13" fmla="*/ 2 h 7"/>
                  <a:gd name="T14" fmla="*/ 8 w 19"/>
                  <a:gd name="T15" fmla="*/ 1 h 7"/>
                  <a:gd name="T16" fmla="*/ 7 w 19"/>
                  <a:gd name="T17" fmla="*/ 0 h 7"/>
                  <a:gd name="T18" fmla="*/ 9 w 19"/>
                  <a:gd name="T19" fmla="*/ 0 h 7"/>
                  <a:gd name="T20" fmla="*/ 14 w 19"/>
                  <a:gd name="T21" fmla="*/ 0 h 7"/>
                  <a:gd name="T22" fmla="*/ 18 w 19"/>
                  <a:gd name="T23" fmla="*/ 0 h 7"/>
                  <a:gd name="T24" fmla="*/ 18 w 19"/>
                  <a:gd name="T25" fmla="*/ 1 h 7"/>
                  <a:gd name="T26" fmla="*/ 19 w 19"/>
                  <a:gd name="T27" fmla="*/ 3 h 7"/>
                  <a:gd name="T28" fmla="*/ 17 w 19"/>
                  <a:gd name="T29" fmla="*/ 4 h 7"/>
                  <a:gd name="T30" fmla="*/ 17 w 19"/>
                  <a:gd name="T31" fmla="*/ 4 h 7"/>
                  <a:gd name="T32" fmla="*/ 14 w 19"/>
                  <a:gd name="T33" fmla="*/ 4 h 7"/>
                  <a:gd name="T34" fmla="*/ 13 w 19"/>
                  <a:gd name="T35" fmla="*/ 5 h 7"/>
                  <a:gd name="T36" fmla="*/ 9 w 19"/>
                  <a:gd name="T37" fmla="*/ 4 h 7"/>
                  <a:gd name="T38" fmla="*/ 10 w 19"/>
                  <a:gd name="T39" fmla="*/ 5 h 7"/>
                  <a:gd name="T40" fmla="*/ 11 w 19"/>
                  <a:gd name="T41" fmla="*/ 7 h 7"/>
                  <a:gd name="T42" fmla="*/ 9 w 19"/>
                  <a:gd name="T43" fmla="*/ 6 h 7"/>
                  <a:gd name="T44" fmla="*/ 9 w 19"/>
                  <a:gd name="T45" fmla="*/ 6 h 7"/>
                  <a:gd name="T46" fmla="*/ 8 w 19"/>
                  <a:gd name="T47" fmla="*/ 6 h 7"/>
                  <a:gd name="T48" fmla="*/ 6 w 19"/>
                  <a:gd name="T49" fmla="*/ 6 h 7"/>
                  <a:gd name="T50" fmla="*/ 1 w 19"/>
                  <a:gd name="T51" fmla="*/ 6 h 7"/>
                  <a:gd name="T52" fmla="*/ 0 w 19"/>
                  <a:gd name="T53" fmla="*/ 4 h 7"/>
                  <a:gd name="T54" fmla="*/ 0 w 19"/>
                  <a:gd name="T55" fmla="*/ 4 h 7"/>
                  <a:gd name="T56" fmla="*/ 4 w 19"/>
                  <a:gd name="T57" fmla="*/ 4 h 7"/>
                  <a:gd name="T58" fmla="*/ 6 w 19"/>
                  <a:gd name="T59" fmla="*/ 3 h 7"/>
                  <a:gd name="T60" fmla="*/ 4 w 19"/>
                  <a:gd name="T61" fmla="*/ 3 h 7"/>
                  <a:gd name="T62" fmla="*/ 12 w 19"/>
                  <a:gd name="T63" fmla="*/ 2 h 7"/>
                  <a:gd name="T64" fmla="*/ 14 w 19"/>
                  <a:gd name="T65" fmla="*/ 2 h 7"/>
                  <a:gd name="T66" fmla="*/ 13 w 19"/>
                  <a:gd name="T67" fmla="*/ 2 h 7"/>
                  <a:gd name="T68" fmla="*/ 16 w 19"/>
                  <a:gd name="T69" fmla="*/ 1 h 7"/>
                  <a:gd name="T70" fmla="*/ 15 w 19"/>
                  <a:gd name="T71" fmla="*/ 2 h 7"/>
                  <a:gd name="T72" fmla="*/ 17 w 19"/>
                  <a:gd name="T73" fmla="*/ 3 h 7"/>
                  <a:gd name="T74" fmla="*/ 17 w 19"/>
                  <a:gd name="T75" fmla="*/ 2 h 7"/>
                  <a:gd name="T76" fmla="*/ 3 w 19"/>
                  <a:gd name="T77" fmla="*/ 6 h 7"/>
                  <a:gd name="T78" fmla="*/ 4 w 19"/>
                  <a:gd name="T79" fmla="*/ 5 h 7"/>
                  <a:gd name="T80" fmla="*/ 3 w 19"/>
                  <a:gd name="T81" fmla="*/ 6 h 7"/>
                  <a:gd name="T82" fmla="*/ 13 w 19"/>
                  <a:gd name="T83" fmla="*/ 4 h 7"/>
                  <a:gd name="T84" fmla="*/ 13 w 19"/>
                  <a:gd name="T85" fmla="*/ 4 h 7"/>
                  <a:gd name="T86" fmla="*/ 13 w 19"/>
                  <a:gd name="T87" fmla="*/ 1 h 7"/>
                  <a:gd name="T88" fmla="*/ 7 w 19"/>
                  <a:gd name="T89" fmla="*/ 5 h 7"/>
                  <a:gd name="T90" fmla="*/ 7 w 19"/>
                  <a:gd name="T91" fmla="*/ 5 h 7"/>
                  <a:gd name="T92" fmla="*/ 14 w 19"/>
                  <a:gd name="T93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7">
                    <a:moveTo>
                      <a:pt x="2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2"/>
                      <a:pt x="18" y="2"/>
                    </a:cubicBezTo>
                    <a:cubicBezTo>
                      <a:pt x="18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lose/>
                    <a:moveTo>
                      <a:pt x="12" y="1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1"/>
                      <a:pt x="12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lose/>
                    <a:moveTo>
                      <a:pt x="3" y="6"/>
                    </a:move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lose/>
                    <a:moveTo>
                      <a:pt x="7" y="5"/>
                    </a:move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14" y="4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07"/>
              <p:cNvSpPr>
                <a:spLocks noEditPoints="1"/>
              </p:cNvSpPr>
              <p:nvPr/>
            </p:nvSpPr>
            <p:spPr bwMode="auto">
              <a:xfrm>
                <a:off x="6135" y="1995"/>
                <a:ext cx="215" cy="125"/>
              </a:xfrm>
              <a:custGeom>
                <a:gdLst>
                  <a:gd name="T0" fmla="*/ 2 w 16"/>
                  <a:gd name="T1" fmla="*/ 2 h 7"/>
                  <a:gd name="T2" fmla="*/ 2 w 16"/>
                  <a:gd name="T3" fmla="*/ 1 h 7"/>
                  <a:gd name="T4" fmla="*/ 3 w 16"/>
                  <a:gd name="T5" fmla="*/ 2 h 7"/>
                  <a:gd name="T6" fmla="*/ 5 w 16"/>
                  <a:gd name="T7" fmla="*/ 2 h 7"/>
                  <a:gd name="T8" fmla="*/ 5 w 16"/>
                  <a:gd name="T9" fmla="*/ 1 h 7"/>
                  <a:gd name="T10" fmla="*/ 7 w 16"/>
                  <a:gd name="T11" fmla="*/ 0 h 7"/>
                  <a:gd name="T12" fmla="*/ 8 w 16"/>
                  <a:gd name="T13" fmla="*/ 0 h 7"/>
                  <a:gd name="T14" fmla="*/ 10 w 16"/>
                  <a:gd name="T15" fmla="*/ 1 h 7"/>
                  <a:gd name="T16" fmla="*/ 11 w 16"/>
                  <a:gd name="T17" fmla="*/ 1 h 7"/>
                  <a:gd name="T18" fmla="*/ 10 w 16"/>
                  <a:gd name="T19" fmla="*/ 2 h 7"/>
                  <a:gd name="T20" fmla="*/ 9 w 16"/>
                  <a:gd name="T21" fmla="*/ 2 h 7"/>
                  <a:gd name="T22" fmla="*/ 11 w 16"/>
                  <a:gd name="T23" fmla="*/ 3 h 7"/>
                  <a:gd name="T24" fmla="*/ 12 w 16"/>
                  <a:gd name="T25" fmla="*/ 2 h 7"/>
                  <a:gd name="T26" fmla="*/ 13 w 16"/>
                  <a:gd name="T27" fmla="*/ 3 h 7"/>
                  <a:gd name="T28" fmla="*/ 16 w 16"/>
                  <a:gd name="T29" fmla="*/ 3 h 7"/>
                  <a:gd name="T30" fmla="*/ 15 w 16"/>
                  <a:gd name="T31" fmla="*/ 3 h 7"/>
                  <a:gd name="T32" fmla="*/ 13 w 16"/>
                  <a:gd name="T33" fmla="*/ 5 h 7"/>
                  <a:gd name="T34" fmla="*/ 12 w 16"/>
                  <a:gd name="T35" fmla="*/ 5 h 7"/>
                  <a:gd name="T36" fmla="*/ 10 w 16"/>
                  <a:gd name="T37" fmla="*/ 4 h 7"/>
                  <a:gd name="T38" fmla="*/ 9 w 16"/>
                  <a:gd name="T39" fmla="*/ 3 h 7"/>
                  <a:gd name="T40" fmla="*/ 8 w 16"/>
                  <a:gd name="T41" fmla="*/ 3 h 7"/>
                  <a:gd name="T42" fmla="*/ 6 w 16"/>
                  <a:gd name="T43" fmla="*/ 3 h 7"/>
                  <a:gd name="T44" fmla="*/ 5 w 16"/>
                  <a:gd name="T45" fmla="*/ 3 h 7"/>
                  <a:gd name="T46" fmla="*/ 5 w 16"/>
                  <a:gd name="T47" fmla="*/ 3 h 7"/>
                  <a:gd name="T48" fmla="*/ 7 w 16"/>
                  <a:gd name="T49" fmla="*/ 4 h 7"/>
                  <a:gd name="T50" fmla="*/ 8 w 16"/>
                  <a:gd name="T51" fmla="*/ 5 h 7"/>
                  <a:gd name="T52" fmla="*/ 6 w 16"/>
                  <a:gd name="T53" fmla="*/ 6 h 7"/>
                  <a:gd name="T54" fmla="*/ 3 w 16"/>
                  <a:gd name="T55" fmla="*/ 6 h 7"/>
                  <a:gd name="T56" fmla="*/ 3 w 16"/>
                  <a:gd name="T57" fmla="*/ 6 h 7"/>
                  <a:gd name="T58" fmla="*/ 1 w 16"/>
                  <a:gd name="T59" fmla="*/ 6 h 7"/>
                  <a:gd name="T60" fmla="*/ 0 w 16"/>
                  <a:gd name="T61" fmla="*/ 5 h 7"/>
                  <a:gd name="T62" fmla="*/ 1 w 16"/>
                  <a:gd name="T63" fmla="*/ 5 h 7"/>
                  <a:gd name="T64" fmla="*/ 2 w 16"/>
                  <a:gd name="T65" fmla="*/ 3 h 7"/>
                  <a:gd name="T66" fmla="*/ 1 w 16"/>
                  <a:gd name="T67" fmla="*/ 3 h 7"/>
                  <a:gd name="T68" fmla="*/ 5 w 16"/>
                  <a:gd name="T69" fmla="*/ 4 h 7"/>
                  <a:gd name="T70" fmla="*/ 5 w 16"/>
                  <a:gd name="T71" fmla="*/ 4 h 7"/>
                  <a:gd name="T72" fmla="*/ 6 w 16"/>
                  <a:gd name="T73" fmla="*/ 4 h 7"/>
                  <a:gd name="T74" fmla="*/ 7 w 16"/>
                  <a:gd name="T75" fmla="*/ 5 h 7"/>
                  <a:gd name="T76" fmla="*/ 6 w 16"/>
                  <a:gd name="T77" fmla="*/ 4 h 7"/>
                  <a:gd name="T78" fmla="*/ 7 w 16"/>
                  <a:gd name="T79" fmla="*/ 2 h 7"/>
                  <a:gd name="T80" fmla="*/ 7 w 16"/>
                  <a:gd name="T8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7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4" y="3"/>
                      <a:pt x="14" y="3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lose/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08"/>
              <p:cNvSpPr>
                <a:spLocks noEditPoints="1"/>
              </p:cNvSpPr>
              <p:nvPr/>
            </p:nvSpPr>
            <p:spPr bwMode="auto">
              <a:xfrm>
                <a:off x="6364" y="2013"/>
                <a:ext cx="94" cy="89"/>
              </a:xfrm>
              <a:custGeom>
                <a:gdLst>
                  <a:gd name="T0" fmla="*/ 7 w 7"/>
                  <a:gd name="T1" fmla="*/ 3 h 5"/>
                  <a:gd name="T2" fmla="*/ 7 w 7"/>
                  <a:gd name="T3" fmla="*/ 4 h 5"/>
                  <a:gd name="T4" fmla="*/ 7 w 7"/>
                  <a:gd name="T5" fmla="*/ 5 h 5"/>
                  <a:gd name="T6" fmla="*/ 6 w 7"/>
                  <a:gd name="T7" fmla="*/ 4 h 5"/>
                  <a:gd name="T8" fmla="*/ 5 w 7"/>
                  <a:gd name="T9" fmla="*/ 4 h 5"/>
                  <a:gd name="T10" fmla="*/ 3 w 7"/>
                  <a:gd name="T11" fmla="*/ 4 h 5"/>
                  <a:gd name="T12" fmla="*/ 3 w 7"/>
                  <a:gd name="T13" fmla="*/ 4 h 5"/>
                  <a:gd name="T14" fmla="*/ 3 w 7"/>
                  <a:gd name="T15" fmla="*/ 3 h 5"/>
                  <a:gd name="T16" fmla="*/ 3 w 7"/>
                  <a:gd name="T17" fmla="*/ 3 h 5"/>
                  <a:gd name="T18" fmla="*/ 2 w 7"/>
                  <a:gd name="T19" fmla="*/ 3 h 5"/>
                  <a:gd name="T20" fmla="*/ 2 w 7"/>
                  <a:gd name="T21" fmla="*/ 3 h 5"/>
                  <a:gd name="T22" fmla="*/ 2 w 7"/>
                  <a:gd name="T23" fmla="*/ 3 h 5"/>
                  <a:gd name="T24" fmla="*/ 1 w 7"/>
                  <a:gd name="T25" fmla="*/ 2 h 5"/>
                  <a:gd name="T26" fmla="*/ 1 w 7"/>
                  <a:gd name="T27" fmla="*/ 2 h 5"/>
                  <a:gd name="T28" fmla="*/ 0 w 7"/>
                  <a:gd name="T29" fmla="*/ 2 h 5"/>
                  <a:gd name="T30" fmla="*/ 0 w 7"/>
                  <a:gd name="T31" fmla="*/ 1 h 5"/>
                  <a:gd name="T32" fmla="*/ 0 w 7"/>
                  <a:gd name="T33" fmla="*/ 0 h 5"/>
                  <a:gd name="T34" fmla="*/ 2 w 7"/>
                  <a:gd name="T35" fmla="*/ 0 h 5"/>
                  <a:gd name="T36" fmla="*/ 2 w 7"/>
                  <a:gd name="T37" fmla="*/ 0 h 5"/>
                  <a:gd name="T38" fmla="*/ 3 w 7"/>
                  <a:gd name="T39" fmla="*/ 1 h 5"/>
                  <a:gd name="T40" fmla="*/ 4 w 7"/>
                  <a:gd name="T41" fmla="*/ 1 h 5"/>
                  <a:gd name="T42" fmla="*/ 5 w 7"/>
                  <a:gd name="T43" fmla="*/ 1 h 5"/>
                  <a:gd name="T44" fmla="*/ 5 w 7"/>
                  <a:gd name="T45" fmla="*/ 1 h 5"/>
                  <a:gd name="T46" fmla="*/ 6 w 7"/>
                  <a:gd name="T47" fmla="*/ 2 h 5"/>
                  <a:gd name="T48" fmla="*/ 6 w 7"/>
                  <a:gd name="T49" fmla="*/ 2 h 5"/>
                  <a:gd name="T50" fmla="*/ 6 w 7"/>
                  <a:gd name="T51" fmla="*/ 3 h 5"/>
                  <a:gd name="T52" fmla="*/ 7 w 7"/>
                  <a:gd name="T53" fmla="*/ 3 h 5"/>
                  <a:gd name="T54" fmla="*/ 1 w 7"/>
                  <a:gd name="T55" fmla="*/ 1 h 5"/>
                  <a:gd name="T56" fmla="*/ 1 w 7"/>
                  <a:gd name="T57" fmla="*/ 2 h 5"/>
                  <a:gd name="T58" fmla="*/ 1 w 7"/>
                  <a:gd name="T59" fmla="*/ 1 h 5"/>
                  <a:gd name="T60" fmla="*/ 1 w 7"/>
                  <a:gd name="T61" fmla="*/ 1 h 5"/>
                  <a:gd name="T62" fmla="*/ 1 w 7"/>
                  <a:gd name="T63" fmla="*/ 1 h 5"/>
                  <a:gd name="T64" fmla="*/ 5 w 7"/>
                  <a:gd name="T65" fmla="*/ 3 h 5"/>
                  <a:gd name="T66" fmla="*/ 5 w 7"/>
                  <a:gd name="T67" fmla="*/ 3 h 5"/>
                  <a:gd name="T68" fmla="*/ 5 w 7"/>
                  <a:gd name="T69" fmla="*/ 3 h 5"/>
                  <a:gd name="T70" fmla="*/ 5 w 7"/>
                  <a:gd name="T71" fmla="*/ 3 h 5"/>
                  <a:gd name="T72" fmla="*/ 5 w 7"/>
                  <a:gd name="T7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09"/>
              <p:cNvSpPr>
                <a:spLocks noEditPoints="1"/>
              </p:cNvSpPr>
              <p:nvPr/>
            </p:nvSpPr>
            <p:spPr bwMode="auto">
              <a:xfrm>
                <a:off x="6499" y="1995"/>
                <a:ext cx="67" cy="53"/>
              </a:xfrm>
              <a:custGeom>
                <a:gdLst>
                  <a:gd name="T0" fmla="*/ 3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2 w 5"/>
                  <a:gd name="T9" fmla="*/ 2 h 3"/>
                  <a:gd name="T10" fmla="*/ 2 w 5"/>
                  <a:gd name="T11" fmla="*/ 1 h 3"/>
                  <a:gd name="T12" fmla="*/ 2 w 5"/>
                  <a:gd name="T13" fmla="*/ 1 h 3"/>
                  <a:gd name="T14" fmla="*/ 1 w 5"/>
                  <a:gd name="T15" fmla="*/ 2 h 3"/>
                  <a:gd name="T16" fmla="*/ 0 w 5"/>
                  <a:gd name="T17" fmla="*/ 1 h 3"/>
                  <a:gd name="T18" fmla="*/ 1 w 5"/>
                  <a:gd name="T19" fmla="*/ 1 h 3"/>
                  <a:gd name="T20" fmla="*/ 2 w 5"/>
                  <a:gd name="T21" fmla="*/ 1 h 3"/>
                  <a:gd name="T22" fmla="*/ 3 w 5"/>
                  <a:gd name="T23" fmla="*/ 1 h 3"/>
                  <a:gd name="T24" fmla="*/ 4 w 5"/>
                  <a:gd name="T25" fmla="*/ 1 h 3"/>
                  <a:gd name="T26" fmla="*/ 4 w 5"/>
                  <a:gd name="T27" fmla="*/ 1 h 3"/>
                  <a:gd name="T28" fmla="*/ 5 w 5"/>
                  <a:gd name="T29" fmla="*/ 1 h 3"/>
                  <a:gd name="T30" fmla="*/ 5 w 5"/>
                  <a:gd name="T31" fmla="*/ 2 h 3"/>
                  <a:gd name="T32" fmla="*/ 5 w 5"/>
                  <a:gd name="T33" fmla="*/ 3 h 3"/>
                  <a:gd name="T34" fmla="*/ 5 w 5"/>
                  <a:gd name="T35" fmla="*/ 2 h 3"/>
                  <a:gd name="T36" fmla="*/ 4 w 5"/>
                  <a:gd name="T37" fmla="*/ 3 h 3"/>
                  <a:gd name="T38" fmla="*/ 2 w 5"/>
                  <a:gd name="T39" fmla="*/ 2 h 3"/>
                  <a:gd name="T40" fmla="*/ 3 w 5"/>
                  <a:gd name="T41" fmla="*/ 2 h 3"/>
                  <a:gd name="T42" fmla="*/ 4 w 5"/>
                  <a:gd name="T43" fmla="*/ 2 h 3"/>
                  <a:gd name="T44" fmla="*/ 4 w 5"/>
                  <a:gd name="T45" fmla="*/ 2 h 3"/>
                  <a:gd name="T46" fmla="*/ 4 w 5"/>
                  <a:gd name="T47" fmla="*/ 2 h 3"/>
                  <a:gd name="T48" fmla="*/ 4 w 5"/>
                  <a:gd name="T49" fmla="*/ 2 h 3"/>
                  <a:gd name="T50" fmla="*/ 4 w 5"/>
                  <a:gd name="T5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"/>
              <p:cNvSpPr/>
              <p:nvPr/>
            </p:nvSpPr>
            <p:spPr bwMode="auto">
              <a:xfrm>
                <a:off x="6512" y="2066"/>
                <a:ext cx="27" cy="36"/>
              </a:xfrm>
              <a:custGeom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"/>
              <p:cNvSpPr/>
              <p:nvPr/>
            </p:nvSpPr>
            <p:spPr bwMode="auto">
              <a:xfrm>
                <a:off x="6296" y="1995"/>
                <a:ext cx="41" cy="53"/>
              </a:xfrm>
              <a:custGeom>
                <a:gdLst>
                  <a:gd name="T0" fmla="*/ 3 w 3"/>
                  <a:gd name="T1" fmla="*/ 0 h 3"/>
                  <a:gd name="T2" fmla="*/ 2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1 w 3"/>
                  <a:gd name="T17" fmla="*/ 3 h 3"/>
                  <a:gd name="T18" fmla="*/ 1 w 3"/>
                  <a:gd name="T19" fmla="*/ 3 h 3"/>
                  <a:gd name="T20" fmla="*/ 1 w 3"/>
                  <a:gd name="T21" fmla="*/ 3 h 3"/>
                  <a:gd name="T22" fmla="*/ 1 w 3"/>
                  <a:gd name="T23" fmla="*/ 2 h 3"/>
                  <a:gd name="T24" fmla="*/ 1 w 3"/>
                  <a:gd name="T25" fmla="*/ 2 h 3"/>
                  <a:gd name="T26" fmla="*/ 3 w 3"/>
                  <a:gd name="T27" fmla="*/ 1 h 3"/>
                  <a:gd name="T28" fmla="*/ 3 w 3"/>
                  <a:gd name="T2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2"/>
              <p:cNvSpPr/>
              <p:nvPr/>
            </p:nvSpPr>
            <p:spPr bwMode="auto">
              <a:xfrm>
                <a:off x="4463" y="1995"/>
                <a:ext cx="27" cy="36"/>
              </a:xfrm>
              <a:custGeom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2 w 2"/>
                  <a:gd name="T2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3"/>
              <p:cNvSpPr/>
              <p:nvPr/>
            </p:nvSpPr>
            <p:spPr bwMode="auto">
              <a:xfrm>
                <a:off x="6458" y="2031"/>
                <a:ext cx="27" cy="35"/>
              </a:xfrm>
              <a:custGeom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1 w 2"/>
                  <a:gd name="T25" fmla="*/ 1 h 2"/>
                  <a:gd name="T26" fmla="*/ 0 w 2"/>
                  <a:gd name="T2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4"/>
              <p:cNvSpPr/>
              <p:nvPr/>
            </p:nvSpPr>
            <p:spPr bwMode="auto">
              <a:xfrm>
                <a:off x="5852" y="2066"/>
                <a:ext cx="27" cy="36"/>
              </a:xfrm>
              <a:custGeom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1 w 2"/>
                  <a:gd name="T15" fmla="*/ 1 h 2"/>
                  <a:gd name="T16" fmla="*/ 0 w 2"/>
                  <a:gd name="T17" fmla="*/ 0 h 2"/>
                  <a:gd name="T18" fmla="*/ 0 w 2"/>
                  <a:gd name="T19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5"/>
              <p:cNvSpPr/>
              <p:nvPr/>
            </p:nvSpPr>
            <p:spPr bwMode="auto">
              <a:xfrm>
                <a:off x="4692" y="1995"/>
                <a:ext cx="41" cy="18"/>
              </a:xfrm>
              <a:custGeom>
                <a:gdLst>
                  <a:gd name="T0" fmla="*/ 0 w 3"/>
                  <a:gd name="T1" fmla="*/ 1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0 h 1"/>
                  <a:gd name="T14" fmla="*/ 1 w 3"/>
                  <a:gd name="T15" fmla="*/ 0 h 1"/>
                  <a:gd name="T16" fmla="*/ 0 w 3"/>
                  <a:gd name="T1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6"/>
              <p:cNvSpPr/>
              <p:nvPr/>
            </p:nvSpPr>
            <p:spPr bwMode="auto">
              <a:xfrm>
                <a:off x="6337" y="2084"/>
                <a:ext cx="27" cy="18"/>
              </a:xfrm>
              <a:custGeom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7"/>
              <p:cNvSpPr/>
              <p:nvPr/>
            </p:nvSpPr>
            <p:spPr bwMode="auto">
              <a:xfrm>
                <a:off x="6552" y="2084"/>
                <a:ext cx="14" cy="36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8"/>
              <p:cNvSpPr/>
              <p:nvPr/>
            </p:nvSpPr>
            <p:spPr bwMode="auto">
              <a:xfrm>
                <a:off x="4881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9"/>
              <p:cNvSpPr/>
              <p:nvPr/>
            </p:nvSpPr>
            <p:spPr bwMode="auto">
              <a:xfrm>
                <a:off x="6242" y="2066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20"/>
              <p:cNvSpPr/>
              <p:nvPr/>
            </p:nvSpPr>
            <p:spPr bwMode="auto">
              <a:xfrm>
                <a:off x="4733" y="2084"/>
                <a:ext cx="13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21"/>
              <p:cNvSpPr/>
              <p:nvPr/>
            </p:nvSpPr>
            <p:spPr bwMode="auto">
              <a:xfrm>
                <a:off x="6040" y="2084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22"/>
              <p:cNvSpPr/>
              <p:nvPr/>
            </p:nvSpPr>
            <p:spPr bwMode="auto">
              <a:xfrm>
                <a:off x="5083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23"/>
              <p:cNvSpPr/>
              <p:nvPr/>
            </p:nvSpPr>
            <p:spPr bwMode="auto">
              <a:xfrm>
                <a:off x="6458" y="2084"/>
                <a:ext cx="14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24"/>
              <p:cNvSpPr/>
              <p:nvPr/>
            </p:nvSpPr>
            <p:spPr bwMode="auto">
              <a:xfrm>
                <a:off x="6108" y="2084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25"/>
              <p:cNvSpPr/>
              <p:nvPr/>
            </p:nvSpPr>
            <p:spPr bwMode="auto">
              <a:xfrm>
                <a:off x="4059" y="2102"/>
                <a:ext cx="13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26"/>
              <p:cNvSpPr/>
              <p:nvPr/>
            </p:nvSpPr>
            <p:spPr bwMode="auto">
              <a:xfrm>
                <a:off x="5312" y="1995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27"/>
              <p:cNvSpPr/>
              <p:nvPr/>
            </p:nvSpPr>
            <p:spPr bwMode="auto">
              <a:xfrm>
                <a:off x="5259" y="2013"/>
                <a:ext cx="13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28"/>
              <p:cNvSpPr/>
              <p:nvPr/>
            </p:nvSpPr>
            <p:spPr bwMode="auto">
              <a:xfrm flipH="1">
                <a:off x="5649" y="2102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29"/>
              <p:cNvSpPr/>
              <p:nvPr/>
            </p:nvSpPr>
            <p:spPr bwMode="auto">
              <a:xfrm>
                <a:off x="5784" y="2066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30"/>
              <p:cNvSpPr/>
              <p:nvPr/>
            </p:nvSpPr>
            <p:spPr bwMode="auto">
              <a:xfrm>
                <a:off x="5515" y="2031"/>
                <a:ext cx="13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131"/>
              <p:cNvSpPr>
                <a:spLocks noChangeArrowheads="1"/>
              </p:cNvSpPr>
              <p:nvPr/>
            </p:nvSpPr>
            <p:spPr bwMode="auto">
              <a:xfrm>
                <a:off x="5542" y="204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132"/>
              <p:cNvSpPr>
                <a:spLocks noChangeArrowheads="1"/>
              </p:cNvSpPr>
              <p:nvPr/>
            </p:nvSpPr>
            <p:spPr bwMode="auto">
              <a:xfrm>
                <a:off x="3183" y="2084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33"/>
              <p:cNvSpPr/>
              <p:nvPr/>
            </p:nvSpPr>
            <p:spPr bwMode="auto">
              <a:xfrm>
                <a:off x="5717" y="1995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34"/>
              <p:cNvSpPr/>
              <p:nvPr/>
            </p:nvSpPr>
            <p:spPr bwMode="auto">
              <a:xfrm flipH="1">
                <a:off x="4207" y="2084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35"/>
              <p:cNvSpPr/>
              <p:nvPr/>
            </p:nvSpPr>
            <p:spPr bwMode="auto">
              <a:xfrm>
                <a:off x="6458" y="2066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36"/>
              <p:cNvSpPr/>
              <p:nvPr/>
            </p:nvSpPr>
            <p:spPr bwMode="auto">
              <a:xfrm>
                <a:off x="6485" y="2102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137"/>
              <p:cNvSpPr>
                <a:spLocks noChangeArrowheads="1"/>
              </p:cNvSpPr>
              <p:nvPr/>
            </p:nvSpPr>
            <p:spPr bwMode="auto">
              <a:xfrm>
                <a:off x="4881" y="2013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Oval 138"/>
              <p:cNvSpPr>
                <a:spLocks noChangeArrowheads="1"/>
              </p:cNvSpPr>
              <p:nvPr/>
            </p:nvSpPr>
            <p:spPr bwMode="auto">
              <a:xfrm>
                <a:off x="4558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39"/>
              <p:cNvSpPr/>
              <p:nvPr/>
            </p:nvSpPr>
            <p:spPr bwMode="auto">
              <a:xfrm flipH="1">
                <a:off x="4382" y="208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40"/>
              <p:cNvSpPr/>
              <p:nvPr/>
            </p:nvSpPr>
            <p:spPr bwMode="auto">
              <a:xfrm>
                <a:off x="3331" y="2031"/>
                <a:ext cx="14" cy="17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41"/>
              <p:cNvSpPr/>
              <p:nvPr/>
            </p:nvSpPr>
            <p:spPr bwMode="auto">
              <a:xfrm flipH="1">
                <a:off x="3129" y="2102"/>
                <a:ext cx="0" cy="18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42"/>
              <p:cNvSpPr/>
              <p:nvPr/>
            </p:nvSpPr>
            <p:spPr bwMode="auto">
              <a:xfrm flipH="1">
                <a:off x="6593" y="2031"/>
                <a:ext cx="0" cy="17"/>
              </a:xfrm>
              <a:custGeom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143"/>
              <p:cNvSpPr>
                <a:spLocks noChangeArrowheads="1"/>
              </p:cNvSpPr>
              <p:nvPr/>
            </p:nvSpPr>
            <p:spPr bwMode="auto">
              <a:xfrm>
                <a:off x="6485" y="20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Oval 144"/>
              <p:cNvSpPr>
                <a:spLocks noChangeArrowheads="1"/>
              </p:cNvSpPr>
              <p:nvPr/>
            </p:nvSpPr>
            <p:spPr bwMode="auto">
              <a:xfrm>
                <a:off x="6472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Oval 145"/>
              <p:cNvSpPr>
                <a:spLocks noChangeArrowheads="1"/>
              </p:cNvSpPr>
              <p:nvPr/>
            </p:nvSpPr>
            <p:spPr bwMode="auto">
              <a:xfrm>
                <a:off x="643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46"/>
              <p:cNvSpPr/>
              <p:nvPr/>
            </p:nvSpPr>
            <p:spPr bwMode="auto">
              <a:xfrm>
                <a:off x="6189" y="2120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47"/>
              <p:cNvSpPr/>
              <p:nvPr/>
            </p:nvSpPr>
            <p:spPr bwMode="auto">
              <a:xfrm flipH="1">
                <a:off x="6040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148"/>
              <p:cNvSpPr>
                <a:spLocks noChangeArrowheads="1"/>
              </p:cNvSpPr>
              <p:nvPr/>
            </p:nvSpPr>
            <p:spPr bwMode="auto">
              <a:xfrm>
                <a:off x="5784" y="21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149"/>
              <p:cNvSpPr>
                <a:spLocks noChangeArrowheads="1"/>
              </p:cNvSpPr>
              <p:nvPr/>
            </p:nvSpPr>
            <p:spPr bwMode="auto">
              <a:xfrm>
                <a:off x="5703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50"/>
              <p:cNvSpPr/>
              <p:nvPr/>
            </p:nvSpPr>
            <p:spPr bwMode="auto">
              <a:xfrm>
                <a:off x="5151" y="1995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151"/>
              <p:cNvSpPr>
                <a:spLocks noChangeArrowheads="1"/>
              </p:cNvSpPr>
              <p:nvPr/>
            </p:nvSpPr>
            <p:spPr bwMode="auto">
              <a:xfrm>
                <a:off x="5137" y="19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52"/>
              <p:cNvSpPr/>
              <p:nvPr/>
            </p:nvSpPr>
            <p:spPr bwMode="auto">
              <a:xfrm flipH="1">
                <a:off x="5151" y="20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53"/>
              <p:cNvSpPr/>
              <p:nvPr/>
            </p:nvSpPr>
            <p:spPr bwMode="auto">
              <a:xfrm>
                <a:off x="3668" y="2048"/>
                <a:ext cx="14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Oval 154"/>
              <p:cNvSpPr>
                <a:spLocks noChangeArrowheads="1"/>
              </p:cNvSpPr>
              <p:nvPr/>
            </p:nvSpPr>
            <p:spPr bwMode="auto">
              <a:xfrm>
                <a:off x="364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55"/>
              <p:cNvSpPr/>
              <p:nvPr/>
            </p:nvSpPr>
            <p:spPr bwMode="auto">
              <a:xfrm>
                <a:off x="5312" y="1995"/>
                <a:ext cx="14" cy="0"/>
              </a:xfrm>
              <a:custGeom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56"/>
              <p:cNvSpPr>
                <a:spLocks noChangeArrowheads="1"/>
              </p:cNvSpPr>
              <p:nvPr/>
            </p:nvSpPr>
            <p:spPr bwMode="auto">
              <a:xfrm>
                <a:off x="4167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57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58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59"/>
              <p:cNvSpPr/>
              <p:nvPr/>
            </p:nvSpPr>
            <p:spPr bwMode="auto">
              <a:xfrm flipH="1">
                <a:off x="3223" y="2013"/>
                <a:ext cx="0" cy="18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Rectangle 160"/>
              <p:cNvSpPr>
                <a:spLocks noChangeArrowheads="1"/>
              </p:cNvSpPr>
              <p:nvPr/>
            </p:nvSpPr>
            <p:spPr bwMode="auto">
              <a:xfrm>
                <a:off x="5744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161"/>
              <p:cNvSpPr>
                <a:spLocks noChangeArrowheads="1"/>
              </p:cNvSpPr>
              <p:nvPr/>
            </p:nvSpPr>
            <p:spPr bwMode="auto">
              <a:xfrm>
                <a:off x="5771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62"/>
              <p:cNvSpPr/>
              <p:nvPr/>
            </p:nvSpPr>
            <p:spPr bwMode="auto">
              <a:xfrm flipH="1">
                <a:off x="5879" y="206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63"/>
              <p:cNvSpPr/>
              <p:nvPr/>
            </p:nvSpPr>
            <p:spPr bwMode="auto">
              <a:xfrm flipH="1">
                <a:off x="6000" y="2102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164"/>
              <p:cNvSpPr>
                <a:spLocks noChangeArrowheads="1"/>
              </p:cNvSpPr>
              <p:nvPr/>
            </p:nvSpPr>
            <p:spPr bwMode="auto">
              <a:xfrm>
                <a:off x="6148" y="20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65"/>
              <p:cNvSpPr/>
              <p:nvPr/>
            </p:nvSpPr>
            <p:spPr bwMode="auto">
              <a:xfrm flipH="1">
                <a:off x="633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66"/>
              <p:cNvSpPr/>
              <p:nvPr/>
            </p:nvSpPr>
            <p:spPr bwMode="auto">
              <a:xfrm flipH="1">
                <a:off x="6391" y="2066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67"/>
              <p:cNvSpPr/>
              <p:nvPr/>
            </p:nvSpPr>
            <p:spPr bwMode="auto">
              <a:xfrm>
                <a:off x="6458" y="2048"/>
                <a:ext cx="14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68"/>
              <p:cNvSpPr/>
              <p:nvPr/>
            </p:nvSpPr>
            <p:spPr bwMode="auto">
              <a:xfrm flipH="1">
                <a:off x="6458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169"/>
              <p:cNvSpPr>
                <a:spLocks noChangeArrowheads="1"/>
              </p:cNvSpPr>
              <p:nvPr/>
            </p:nvSpPr>
            <p:spPr bwMode="auto">
              <a:xfrm>
                <a:off x="6472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70"/>
              <p:cNvSpPr/>
              <p:nvPr/>
            </p:nvSpPr>
            <p:spPr bwMode="auto">
              <a:xfrm flipH="1">
                <a:off x="6566" y="2031"/>
                <a:ext cx="0" cy="17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71"/>
              <p:cNvSpPr/>
              <p:nvPr/>
            </p:nvSpPr>
            <p:spPr bwMode="auto">
              <a:xfrm>
                <a:off x="3965" y="2102"/>
                <a:ext cx="13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72"/>
              <p:cNvSpPr/>
              <p:nvPr/>
            </p:nvSpPr>
            <p:spPr bwMode="auto">
              <a:xfrm flipH="1">
                <a:off x="4800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73"/>
              <p:cNvSpPr/>
              <p:nvPr/>
            </p:nvSpPr>
            <p:spPr bwMode="auto">
              <a:xfrm flipH="1">
                <a:off x="2226" y="2048"/>
                <a:ext cx="0" cy="18"/>
              </a:xfrm>
              <a:custGeom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74"/>
              <p:cNvSpPr/>
              <p:nvPr/>
            </p:nvSpPr>
            <p:spPr bwMode="auto">
              <a:xfrm flipH="1">
                <a:off x="4854" y="2031"/>
                <a:ext cx="0" cy="17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75"/>
              <p:cNvSpPr/>
              <p:nvPr/>
            </p:nvSpPr>
            <p:spPr bwMode="auto">
              <a:xfrm flipH="1">
                <a:off x="5056" y="1995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3" name="文本框 7"/>
            <p:cNvSpPr txBox="1">
              <a:spLocks noChangeArrowheads="1"/>
            </p:cNvSpPr>
            <p:nvPr/>
          </p:nvSpPr>
          <p:spPr bwMode="auto">
            <a:xfrm>
              <a:off x="1315330" y="2407948"/>
              <a:ext cx="29444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7962740" y="1547512"/>
            <a:ext cx="2930867" cy="1764757"/>
            <a:chOff x="7962740" y="1547512"/>
            <a:chExt cx="2930867" cy="1764757"/>
          </a:xfrm>
        </p:grpSpPr>
        <p:sp>
          <p:nvSpPr>
            <p:cNvPr id="16" name="文本框 15"/>
            <p:cNvSpPr txBox="1"/>
            <p:nvPr/>
          </p:nvSpPr>
          <p:spPr>
            <a:xfrm>
              <a:off x="7962740" y="1547512"/>
              <a:ext cx="280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grpSp>
          <p:nvGrpSpPr>
            <p:cNvPr id="17" name="Group 103"/>
            <p:cNvGrpSpPr>
              <a:grpSpLocks noChangeAspect="1"/>
            </p:cNvGrpSpPr>
            <p:nvPr/>
          </p:nvGrpSpPr>
          <p:grpSpPr>
            <a:xfrm flipV="1">
              <a:off x="8108833" y="2120086"/>
              <a:ext cx="2389685" cy="58921"/>
              <a:chOff x="1579" y="1995"/>
              <a:chExt cx="5014" cy="143"/>
            </a:xfrm>
            <a:solidFill>
              <a:schemeClr val="bg1"/>
            </a:solidFill>
          </p:grpSpPr>
          <p:sp>
            <p:nvSpPr>
              <p:cNvPr id="18" name="Freeform 104"/>
              <p:cNvSpPr>
                <a:spLocks noEditPoints="1"/>
              </p:cNvSpPr>
              <p:nvPr/>
            </p:nvSpPr>
            <p:spPr bwMode="auto">
              <a:xfrm>
                <a:off x="1579" y="1995"/>
                <a:ext cx="2938" cy="143"/>
              </a:xfrm>
              <a:custGeom>
                <a:gdLst>
                  <a:gd name="T0" fmla="*/ 126 w 218"/>
                  <a:gd name="T1" fmla="*/ 3 h 8"/>
                  <a:gd name="T2" fmla="*/ 132 w 218"/>
                  <a:gd name="T3" fmla="*/ 1 h 8"/>
                  <a:gd name="T4" fmla="*/ 139 w 218"/>
                  <a:gd name="T5" fmla="*/ 2 h 8"/>
                  <a:gd name="T6" fmla="*/ 139 w 218"/>
                  <a:gd name="T7" fmla="*/ 6 h 8"/>
                  <a:gd name="T8" fmla="*/ 149 w 218"/>
                  <a:gd name="T9" fmla="*/ 1 h 8"/>
                  <a:gd name="T10" fmla="*/ 155 w 218"/>
                  <a:gd name="T11" fmla="*/ 4 h 8"/>
                  <a:gd name="T12" fmla="*/ 155 w 218"/>
                  <a:gd name="T13" fmla="*/ 1 h 8"/>
                  <a:gd name="T14" fmla="*/ 161 w 218"/>
                  <a:gd name="T15" fmla="*/ 2 h 8"/>
                  <a:gd name="T16" fmla="*/ 174 w 218"/>
                  <a:gd name="T17" fmla="*/ 1 h 8"/>
                  <a:gd name="T18" fmla="*/ 178 w 218"/>
                  <a:gd name="T19" fmla="*/ 4 h 8"/>
                  <a:gd name="T20" fmla="*/ 187 w 218"/>
                  <a:gd name="T21" fmla="*/ 2 h 8"/>
                  <a:gd name="T22" fmla="*/ 199 w 218"/>
                  <a:gd name="T23" fmla="*/ 1 h 8"/>
                  <a:gd name="T24" fmla="*/ 208 w 218"/>
                  <a:gd name="T25" fmla="*/ 1 h 8"/>
                  <a:gd name="T26" fmla="*/ 209 w 218"/>
                  <a:gd name="T27" fmla="*/ 1 h 8"/>
                  <a:gd name="T28" fmla="*/ 218 w 218"/>
                  <a:gd name="T29" fmla="*/ 4 h 8"/>
                  <a:gd name="T30" fmla="*/ 207 w 218"/>
                  <a:gd name="T31" fmla="*/ 4 h 8"/>
                  <a:gd name="T32" fmla="*/ 200 w 218"/>
                  <a:gd name="T33" fmla="*/ 6 h 8"/>
                  <a:gd name="T34" fmla="*/ 191 w 218"/>
                  <a:gd name="T35" fmla="*/ 5 h 8"/>
                  <a:gd name="T36" fmla="*/ 185 w 218"/>
                  <a:gd name="T37" fmla="*/ 4 h 8"/>
                  <a:gd name="T38" fmla="*/ 182 w 218"/>
                  <a:gd name="T39" fmla="*/ 7 h 8"/>
                  <a:gd name="T40" fmla="*/ 169 w 218"/>
                  <a:gd name="T41" fmla="*/ 6 h 8"/>
                  <a:gd name="T42" fmla="*/ 163 w 218"/>
                  <a:gd name="T43" fmla="*/ 5 h 8"/>
                  <a:gd name="T44" fmla="*/ 146 w 218"/>
                  <a:gd name="T45" fmla="*/ 7 h 8"/>
                  <a:gd name="T46" fmla="*/ 132 w 218"/>
                  <a:gd name="T47" fmla="*/ 6 h 8"/>
                  <a:gd name="T48" fmla="*/ 121 w 218"/>
                  <a:gd name="T49" fmla="*/ 6 h 8"/>
                  <a:gd name="T50" fmla="*/ 114 w 218"/>
                  <a:gd name="T51" fmla="*/ 5 h 8"/>
                  <a:gd name="T52" fmla="*/ 100 w 218"/>
                  <a:gd name="T53" fmla="*/ 7 h 8"/>
                  <a:gd name="T54" fmla="*/ 89 w 218"/>
                  <a:gd name="T55" fmla="*/ 7 h 8"/>
                  <a:gd name="T56" fmla="*/ 63 w 218"/>
                  <a:gd name="T57" fmla="*/ 7 h 8"/>
                  <a:gd name="T58" fmla="*/ 33 w 218"/>
                  <a:gd name="T59" fmla="*/ 7 h 8"/>
                  <a:gd name="T60" fmla="*/ 0 w 218"/>
                  <a:gd name="T61" fmla="*/ 5 h 8"/>
                  <a:gd name="T62" fmla="*/ 24 w 218"/>
                  <a:gd name="T63" fmla="*/ 3 h 8"/>
                  <a:gd name="T64" fmla="*/ 44 w 218"/>
                  <a:gd name="T65" fmla="*/ 2 h 8"/>
                  <a:gd name="T66" fmla="*/ 54 w 218"/>
                  <a:gd name="T67" fmla="*/ 4 h 8"/>
                  <a:gd name="T68" fmla="*/ 64 w 218"/>
                  <a:gd name="T69" fmla="*/ 3 h 8"/>
                  <a:gd name="T70" fmla="*/ 70 w 218"/>
                  <a:gd name="T71" fmla="*/ 3 h 8"/>
                  <a:gd name="T72" fmla="*/ 85 w 218"/>
                  <a:gd name="T73" fmla="*/ 2 h 8"/>
                  <a:gd name="T74" fmla="*/ 94 w 218"/>
                  <a:gd name="T75" fmla="*/ 2 h 8"/>
                  <a:gd name="T76" fmla="*/ 102 w 218"/>
                  <a:gd name="T77" fmla="*/ 3 h 8"/>
                  <a:gd name="T78" fmla="*/ 175 w 218"/>
                  <a:gd name="T79" fmla="*/ 6 h 8"/>
                  <a:gd name="T80" fmla="*/ 187 w 218"/>
                  <a:gd name="T81" fmla="*/ 2 h 8"/>
                  <a:gd name="T82" fmla="*/ 187 w 218"/>
                  <a:gd name="T83" fmla="*/ 4 h 8"/>
                  <a:gd name="T84" fmla="*/ 75 w 218"/>
                  <a:gd name="T85" fmla="*/ 4 h 8"/>
                  <a:gd name="T86" fmla="*/ 172 w 218"/>
                  <a:gd name="T87" fmla="*/ 3 h 8"/>
                  <a:gd name="T88" fmla="*/ 182 w 218"/>
                  <a:gd name="T89" fmla="*/ 4 h 8"/>
                  <a:gd name="T90" fmla="*/ 34 w 218"/>
                  <a:gd name="T91" fmla="*/ 4 h 8"/>
                  <a:gd name="T92" fmla="*/ 207 w 218"/>
                  <a:gd name="T93" fmla="*/ 4 h 8"/>
                  <a:gd name="T94" fmla="*/ 212 w 218"/>
                  <a:gd name="T95" fmla="*/ 3 h 8"/>
                  <a:gd name="T96" fmla="*/ 114 w 218"/>
                  <a:gd name="T97" fmla="*/ 4 h 8"/>
                  <a:gd name="T98" fmla="*/ 159 w 218"/>
                  <a:gd name="T99" fmla="*/ 5 h 8"/>
                  <a:gd name="T100" fmla="*/ 45 w 218"/>
                  <a:gd name="T101" fmla="*/ 5 h 8"/>
                  <a:gd name="T102" fmla="*/ 197 w 218"/>
                  <a:gd name="T103" fmla="*/ 1 h 8"/>
                  <a:gd name="T104" fmla="*/ 125 w 218"/>
                  <a:gd name="T105" fmla="*/ 6 h 8"/>
                  <a:gd name="T106" fmla="*/ 155 w 218"/>
                  <a:gd name="T107" fmla="*/ 3 h 8"/>
                  <a:gd name="T108" fmla="*/ 38 w 218"/>
                  <a:gd name="T109" fmla="*/ 4 h 8"/>
                  <a:gd name="T110" fmla="*/ 205 w 218"/>
                  <a:gd name="T111" fmla="*/ 4 h 8"/>
                  <a:gd name="T112" fmla="*/ 171 w 218"/>
                  <a:gd name="T113" fmla="*/ 3 h 8"/>
                  <a:gd name="T114" fmla="*/ 148 w 218"/>
                  <a:gd name="T115" fmla="*/ 4 h 8"/>
                  <a:gd name="T116" fmla="*/ 125 w 218"/>
                  <a:gd name="T117" fmla="*/ 3 h 8"/>
                  <a:gd name="T118" fmla="*/ 91 w 218"/>
                  <a:gd name="T119" fmla="*/ 5 h 8"/>
                  <a:gd name="T120" fmla="*/ 212 w 218"/>
                  <a:gd name="T121" fmla="*/ 4 h 8"/>
                  <a:gd name="T122" fmla="*/ 93 w 218"/>
                  <a:gd name="T123" fmla="*/ 2 h 8"/>
                  <a:gd name="T124" fmla="*/ 55 w 218"/>
                  <a:gd name="T125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8">
                    <a:moveTo>
                      <a:pt x="122" y="2"/>
                    </a:moveTo>
                    <a:cubicBezTo>
                      <a:pt x="122" y="2"/>
                      <a:pt x="122" y="2"/>
                      <a:pt x="122" y="2"/>
                    </a:cubicBezTo>
                    <a:cubicBezTo>
                      <a:pt x="122" y="2"/>
                      <a:pt x="122" y="3"/>
                      <a:pt x="122" y="3"/>
                    </a:cubicBezTo>
                    <a:cubicBezTo>
                      <a:pt x="122" y="3"/>
                      <a:pt x="121" y="2"/>
                      <a:pt x="121" y="2"/>
                    </a:cubicBezTo>
                    <a:cubicBezTo>
                      <a:pt x="121" y="2"/>
                      <a:pt x="121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1" y="3"/>
                      <a:pt x="122" y="3"/>
                    </a:cubicBezTo>
                    <a:cubicBezTo>
                      <a:pt x="122" y="4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3"/>
                      <a:pt x="124" y="2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7" y="3"/>
                    </a:cubicBezTo>
                    <a:cubicBezTo>
                      <a:pt x="127" y="3"/>
                      <a:pt x="127" y="2"/>
                      <a:pt x="127" y="2"/>
                    </a:cubicBezTo>
                    <a:cubicBezTo>
                      <a:pt x="128" y="1"/>
                      <a:pt x="128" y="1"/>
                      <a:pt x="129" y="1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0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2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30" y="3"/>
                      <a:pt x="130" y="2"/>
                      <a:pt x="130" y="2"/>
                    </a:cubicBezTo>
                    <a:cubicBezTo>
                      <a:pt x="130" y="2"/>
                      <a:pt x="129" y="3"/>
                      <a:pt x="130" y="3"/>
                    </a:cubicBezTo>
                    <a:cubicBezTo>
                      <a:pt x="130" y="3"/>
                      <a:pt x="131" y="4"/>
                      <a:pt x="131" y="3"/>
                    </a:cubicBezTo>
                    <a:cubicBezTo>
                      <a:pt x="131" y="3"/>
                      <a:pt x="132" y="3"/>
                      <a:pt x="132" y="2"/>
                    </a:cubicBezTo>
                    <a:cubicBezTo>
                      <a:pt x="132" y="2"/>
                      <a:pt x="132" y="2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2" y="2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4"/>
                      <a:pt x="132" y="4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4" y="4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2"/>
                      <a:pt x="134" y="2"/>
                    </a:cubicBezTo>
                    <a:cubicBezTo>
                      <a:pt x="134" y="2"/>
                      <a:pt x="133" y="1"/>
                      <a:pt x="133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5" y="1"/>
                      <a:pt x="135" y="1"/>
                    </a:cubicBezTo>
                    <a:cubicBezTo>
                      <a:pt x="135" y="1"/>
                      <a:pt x="136" y="1"/>
                      <a:pt x="136" y="1"/>
                    </a:cubicBezTo>
                    <a:cubicBezTo>
                      <a:pt x="137" y="1"/>
                      <a:pt x="138" y="1"/>
                      <a:pt x="139" y="2"/>
                    </a:cubicBezTo>
                    <a:cubicBezTo>
                      <a:pt x="139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3" y="1"/>
                      <a:pt x="143" y="1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3"/>
                      <a:pt x="141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3"/>
                      <a:pt x="140" y="3"/>
                    </a:cubicBezTo>
                    <a:cubicBezTo>
                      <a:pt x="139" y="3"/>
                      <a:pt x="139" y="4"/>
                      <a:pt x="139" y="5"/>
                    </a:cubicBezTo>
                    <a:cubicBezTo>
                      <a:pt x="139" y="5"/>
                      <a:pt x="139" y="5"/>
                      <a:pt x="139" y="6"/>
                    </a:cubicBezTo>
                    <a:cubicBezTo>
                      <a:pt x="139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5"/>
                      <a:pt x="140" y="5"/>
                      <a:pt x="140" y="4"/>
                    </a:cubicBezTo>
                    <a:cubicBezTo>
                      <a:pt x="140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2"/>
                      <a:pt x="144" y="2"/>
                      <a:pt x="145" y="2"/>
                    </a:cubicBezTo>
                    <a:cubicBezTo>
                      <a:pt x="145" y="2"/>
                      <a:pt x="145" y="2"/>
                      <a:pt x="145" y="1"/>
                    </a:cubicBezTo>
                    <a:cubicBezTo>
                      <a:pt x="145" y="1"/>
                      <a:pt x="145" y="1"/>
                      <a:pt x="146" y="1"/>
                    </a:cubicBezTo>
                    <a:cubicBezTo>
                      <a:pt x="146" y="1"/>
                      <a:pt x="147" y="1"/>
                      <a:pt x="147" y="1"/>
                    </a:cubicBezTo>
                    <a:cubicBezTo>
                      <a:pt x="148" y="1"/>
                      <a:pt x="148" y="1"/>
                      <a:pt x="149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1" y="2"/>
                      <a:pt x="151" y="2"/>
                    </a:cubicBezTo>
                    <a:cubicBezTo>
                      <a:pt x="151" y="2"/>
                      <a:pt x="152" y="2"/>
                      <a:pt x="152" y="2"/>
                    </a:cubicBezTo>
                    <a:cubicBezTo>
                      <a:pt x="152" y="1"/>
                      <a:pt x="151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2"/>
                      <a:pt x="152" y="2"/>
                      <a:pt x="153" y="2"/>
                    </a:cubicBezTo>
                    <a:cubicBezTo>
                      <a:pt x="153" y="2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4" y="1"/>
                      <a:pt x="154" y="1"/>
                    </a:cubicBezTo>
                    <a:cubicBezTo>
                      <a:pt x="154" y="1"/>
                      <a:pt x="154" y="2"/>
                      <a:pt x="154" y="2"/>
                    </a:cubicBezTo>
                    <a:cubicBezTo>
                      <a:pt x="154" y="2"/>
                      <a:pt x="154" y="2"/>
                      <a:pt x="155" y="2"/>
                    </a:cubicBezTo>
                    <a:cubicBezTo>
                      <a:pt x="155" y="3"/>
                      <a:pt x="155" y="3"/>
                      <a:pt x="156" y="3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8" y="4"/>
                    </a:cubicBezTo>
                    <a:cubicBezTo>
                      <a:pt x="158" y="4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7" y="3"/>
                      <a:pt x="157" y="3"/>
                    </a:cubicBezTo>
                    <a:cubicBezTo>
                      <a:pt x="157" y="2"/>
                      <a:pt x="157" y="2"/>
                      <a:pt x="156" y="2"/>
                    </a:cubicBezTo>
                    <a:cubicBezTo>
                      <a:pt x="156" y="2"/>
                      <a:pt x="156" y="2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2"/>
                      <a:pt x="156" y="2"/>
                      <a:pt x="155" y="2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55" y="2"/>
                      <a:pt x="155" y="2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6" y="1"/>
                      <a:pt x="156" y="1"/>
                      <a:pt x="156" y="2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6" y="1"/>
                      <a:pt x="157" y="1"/>
                      <a:pt x="157" y="1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8" y="1"/>
                      <a:pt x="159" y="1"/>
                      <a:pt x="159" y="1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4"/>
                      <a:pt x="160" y="4"/>
                    </a:cubicBezTo>
                    <a:cubicBezTo>
                      <a:pt x="160" y="4"/>
                      <a:pt x="161" y="4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1" y="3"/>
                      <a:pt x="160" y="3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1" y="1"/>
                      <a:pt x="161" y="1"/>
                    </a:cubicBezTo>
                    <a:cubicBezTo>
                      <a:pt x="161" y="1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4" y="1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165" y="2"/>
                      <a:pt x="165" y="1"/>
                    </a:cubicBezTo>
                    <a:cubicBezTo>
                      <a:pt x="165" y="1"/>
                      <a:pt x="165" y="1"/>
                      <a:pt x="166" y="1"/>
                    </a:cubicBezTo>
                    <a:cubicBezTo>
                      <a:pt x="166" y="1"/>
                      <a:pt x="167" y="1"/>
                      <a:pt x="167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69" y="0"/>
                      <a:pt x="170" y="1"/>
                      <a:pt x="170" y="1"/>
                    </a:cubicBezTo>
                    <a:cubicBezTo>
                      <a:pt x="170" y="1"/>
                      <a:pt x="171" y="1"/>
                      <a:pt x="171" y="0"/>
                    </a:cubicBezTo>
                    <a:cubicBezTo>
                      <a:pt x="171" y="1"/>
                      <a:pt x="171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3" y="1"/>
                      <a:pt x="173" y="1"/>
                      <a:pt x="173" y="0"/>
                    </a:cubicBezTo>
                    <a:cubicBezTo>
                      <a:pt x="173" y="1"/>
                      <a:pt x="173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2"/>
                      <a:pt x="174" y="2"/>
                    </a:cubicBezTo>
                    <a:cubicBezTo>
                      <a:pt x="174" y="2"/>
                      <a:pt x="175" y="2"/>
                      <a:pt x="175" y="2"/>
                    </a:cubicBezTo>
                    <a:cubicBezTo>
                      <a:pt x="175" y="2"/>
                      <a:pt x="176" y="2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79" y="1"/>
                      <a:pt x="179" y="1"/>
                      <a:pt x="179" y="2"/>
                    </a:cubicBezTo>
                    <a:cubicBezTo>
                      <a:pt x="179" y="2"/>
                      <a:pt x="179" y="2"/>
                      <a:pt x="178" y="2"/>
                    </a:cubicBezTo>
                    <a:cubicBezTo>
                      <a:pt x="178" y="2"/>
                      <a:pt x="177" y="2"/>
                      <a:pt x="177" y="1"/>
                    </a:cubicBezTo>
                    <a:cubicBezTo>
                      <a:pt x="177" y="1"/>
                      <a:pt x="176" y="1"/>
                      <a:pt x="176" y="2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7" y="3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7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9" y="4"/>
                      <a:pt x="179" y="4"/>
                    </a:cubicBezTo>
                    <a:cubicBezTo>
                      <a:pt x="179" y="4"/>
                      <a:pt x="179" y="3"/>
                      <a:pt x="179" y="3"/>
                    </a:cubicBezTo>
                    <a:cubicBezTo>
                      <a:pt x="179" y="3"/>
                      <a:pt x="179" y="2"/>
                      <a:pt x="179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0" y="1"/>
                      <a:pt x="180" y="1"/>
                    </a:cubicBezTo>
                    <a:cubicBezTo>
                      <a:pt x="180" y="1"/>
                      <a:pt x="180" y="1"/>
                      <a:pt x="179" y="1"/>
                    </a:cubicBezTo>
                    <a:cubicBezTo>
                      <a:pt x="179" y="1"/>
                      <a:pt x="180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1" y="1"/>
                      <a:pt x="182" y="0"/>
                      <a:pt x="182" y="0"/>
                    </a:cubicBezTo>
                    <a:cubicBezTo>
                      <a:pt x="182" y="0"/>
                      <a:pt x="183" y="0"/>
                      <a:pt x="183" y="0"/>
                    </a:cubicBezTo>
                    <a:cubicBezTo>
                      <a:pt x="183" y="1"/>
                      <a:pt x="184" y="1"/>
                      <a:pt x="184" y="0"/>
                    </a:cubicBezTo>
                    <a:cubicBezTo>
                      <a:pt x="185" y="0"/>
                      <a:pt x="185" y="0"/>
                      <a:pt x="186" y="1"/>
                    </a:cubicBezTo>
                    <a:cubicBezTo>
                      <a:pt x="186" y="1"/>
                      <a:pt x="186" y="1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1"/>
                      <a:pt x="188" y="1"/>
                      <a:pt x="188" y="1"/>
                    </a:cubicBezTo>
                    <a:cubicBezTo>
                      <a:pt x="189" y="1"/>
                      <a:pt x="190" y="1"/>
                      <a:pt x="191" y="1"/>
                    </a:cubicBezTo>
                    <a:cubicBezTo>
                      <a:pt x="191" y="1"/>
                      <a:pt x="191" y="1"/>
                      <a:pt x="192" y="2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3" y="2"/>
                      <a:pt x="193" y="2"/>
                      <a:pt x="193" y="2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3" y="0"/>
                      <a:pt x="193" y="1"/>
                      <a:pt x="193" y="0"/>
                    </a:cubicBezTo>
                    <a:cubicBezTo>
                      <a:pt x="194" y="0"/>
                      <a:pt x="194" y="0"/>
                      <a:pt x="195" y="0"/>
                    </a:cubicBezTo>
                    <a:cubicBezTo>
                      <a:pt x="195" y="0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6" y="1"/>
                      <a:pt x="196" y="1"/>
                    </a:cubicBezTo>
                    <a:cubicBezTo>
                      <a:pt x="196" y="1"/>
                      <a:pt x="197" y="1"/>
                      <a:pt x="197" y="1"/>
                    </a:cubicBezTo>
                    <a:cubicBezTo>
                      <a:pt x="198" y="1"/>
                      <a:pt x="198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0"/>
                      <a:pt x="199" y="0"/>
                    </a:cubicBezTo>
                    <a:cubicBezTo>
                      <a:pt x="200" y="1"/>
                      <a:pt x="200" y="0"/>
                      <a:pt x="201" y="0"/>
                    </a:cubicBezTo>
                    <a:cubicBezTo>
                      <a:pt x="201" y="1"/>
                      <a:pt x="201" y="1"/>
                      <a:pt x="201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2" y="2"/>
                      <a:pt x="202" y="2"/>
                      <a:pt x="203" y="2"/>
                    </a:cubicBezTo>
                    <a:cubicBezTo>
                      <a:pt x="203" y="2"/>
                      <a:pt x="202" y="2"/>
                      <a:pt x="202" y="2"/>
                    </a:cubicBezTo>
                    <a:cubicBezTo>
                      <a:pt x="202" y="1"/>
                      <a:pt x="202" y="1"/>
                      <a:pt x="202" y="0"/>
                    </a:cubicBezTo>
                    <a:cubicBezTo>
                      <a:pt x="202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3" y="1"/>
                      <a:pt x="203" y="1"/>
                      <a:pt x="204" y="1"/>
                    </a:cubicBezTo>
                    <a:cubicBezTo>
                      <a:pt x="204" y="1"/>
                      <a:pt x="204" y="0"/>
                      <a:pt x="204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6" y="1"/>
                      <a:pt x="206" y="1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7" y="0"/>
                      <a:pt x="207" y="0"/>
                      <a:pt x="208" y="0"/>
                    </a:cubicBezTo>
                    <a:cubicBezTo>
                      <a:pt x="208" y="0"/>
                      <a:pt x="208" y="0"/>
                      <a:pt x="208" y="1"/>
                    </a:cubicBezTo>
                    <a:cubicBezTo>
                      <a:pt x="208" y="1"/>
                      <a:pt x="209" y="2"/>
                      <a:pt x="209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9" y="2"/>
                      <a:pt x="209" y="2"/>
                    </a:cubicBezTo>
                    <a:cubicBezTo>
                      <a:pt x="209" y="2"/>
                      <a:pt x="209" y="3"/>
                      <a:pt x="209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10" y="3"/>
                      <a:pt x="210" y="3"/>
                      <a:pt x="210" y="2"/>
                    </a:cubicBezTo>
                    <a:cubicBezTo>
                      <a:pt x="210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1"/>
                      <a:pt x="211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10" y="0"/>
                      <a:pt x="210" y="0"/>
                    </a:cubicBezTo>
                    <a:cubicBezTo>
                      <a:pt x="211" y="0"/>
                      <a:pt x="211" y="0"/>
                      <a:pt x="212" y="0"/>
                    </a:cubicBezTo>
                    <a:cubicBezTo>
                      <a:pt x="212" y="0"/>
                      <a:pt x="213" y="0"/>
                      <a:pt x="213" y="0"/>
                    </a:cubicBezTo>
                    <a:cubicBezTo>
                      <a:pt x="213" y="0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2" y="1"/>
                    </a:cubicBezTo>
                    <a:cubicBezTo>
                      <a:pt x="212" y="2"/>
                      <a:pt x="212" y="2"/>
                      <a:pt x="212" y="2"/>
                    </a:cubicBezTo>
                    <a:cubicBezTo>
                      <a:pt x="212" y="2"/>
                      <a:pt x="212" y="2"/>
                      <a:pt x="213" y="2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3" y="2"/>
                      <a:pt x="213" y="2"/>
                      <a:pt x="214" y="2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5" y="3"/>
                      <a:pt x="215" y="3"/>
                      <a:pt x="216" y="3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3"/>
                      <a:pt x="217" y="3"/>
                      <a:pt x="217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3"/>
                      <a:pt x="217" y="4"/>
                      <a:pt x="217" y="4"/>
                    </a:cubicBezTo>
                    <a:cubicBezTo>
                      <a:pt x="218" y="4"/>
                      <a:pt x="218" y="4"/>
                      <a:pt x="218" y="5"/>
                    </a:cubicBezTo>
                    <a:cubicBezTo>
                      <a:pt x="218" y="4"/>
                      <a:pt x="218" y="4"/>
                      <a:pt x="218" y="4"/>
                    </a:cubicBezTo>
                    <a:cubicBezTo>
                      <a:pt x="218" y="4"/>
                      <a:pt x="218" y="5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7" y="5"/>
                      <a:pt x="217" y="5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5" y="7"/>
                    </a:cubicBezTo>
                    <a:cubicBezTo>
                      <a:pt x="215" y="6"/>
                      <a:pt x="214" y="6"/>
                      <a:pt x="213" y="7"/>
                    </a:cubicBezTo>
                    <a:cubicBezTo>
                      <a:pt x="213" y="7"/>
                      <a:pt x="213" y="7"/>
                      <a:pt x="212" y="7"/>
                    </a:cubicBezTo>
                    <a:cubicBezTo>
                      <a:pt x="212" y="7"/>
                      <a:pt x="211" y="7"/>
                      <a:pt x="211" y="6"/>
                    </a:cubicBezTo>
                    <a:cubicBezTo>
                      <a:pt x="210" y="6"/>
                      <a:pt x="210" y="6"/>
                      <a:pt x="209" y="6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9" y="6"/>
                      <a:pt x="208" y="6"/>
                      <a:pt x="208" y="6"/>
                    </a:cubicBezTo>
                    <a:cubicBezTo>
                      <a:pt x="208" y="6"/>
                      <a:pt x="208" y="5"/>
                      <a:pt x="209" y="5"/>
                    </a:cubicBezTo>
                    <a:cubicBezTo>
                      <a:pt x="209" y="5"/>
                      <a:pt x="209" y="5"/>
                      <a:pt x="209" y="4"/>
                    </a:cubicBezTo>
                    <a:cubicBezTo>
                      <a:pt x="210" y="4"/>
                      <a:pt x="209" y="4"/>
                      <a:pt x="209" y="4"/>
                    </a:cubicBezTo>
                    <a:cubicBezTo>
                      <a:pt x="209" y="4"/>
                      <a:pt x="208" y="4"/>
                      <a:pt x="207" y="4"/>
                    </a:cubicBezTo>
                    <a:cubicBezTo>
                      <a:pt x="208" y="4"/>
                      <a:pt x="208" y="4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6"/>
                      <a:pt x="208" y="6"/>
                    </a:cubicBezTo>
                    <a:cubicBezTo>
                      <a:pt x="207" y="6"/>
                      <a:pt x="206" y="6"/>
                      <a:pt x="206" y="6"/>
                    </a:cubicBezTo>
                    <a:cubicBezTo>
                      <a:pt x="206" y="5"/>
                      <a:pt x="206" y="5"/>
                      <a:pt x="205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6"/>
                      <a:pt x="203" y="6"/>
                      <a:pt x="203" y="7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2" y="6"/>
                      <a:pt x="202" y="7"/>
                      <a:pt x="201" y="7"/>
                    </a:cubicBezTo>
                    <a:cubicBezTo>
                      <a:pt x="200" y="7"/>
                      <a:pt x="200" y="7"/>
                      <a:pt x="200" y="6"/>
                    </a:cubicBezTo>
                    <a:cubicBezTo>
                      <a:pt x="200" y="6"/>
                      <a:pt x="199" y="6"/>
                      <a:pt x="199" y="6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8" y="6"/>
                      <a:pt x="198" y="7"/>
                      <a:pt x="198" y="6"/>
                    </a:cubicBezTo>
                    <a:cubicBezTo>
                      <a:pt x="197" y="6"/>
                      <a:pt x="197" y="6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3"/>
                      <a:pt x="194" y="3"/>
                    </a:cubicBezTo>
                    <a:cubicBezTo>
                      <a:pt x="194" y="3"/>
                      <a:pt x="193" y="3"/>
                      <a:pt x="193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2" y="4"/>
                      <a:pt x="192" y="5"/>
                      <a:pt x="193" y="5"/>
                    </a:cubicBezTo>
                    <a:cubicBezTo>
                      <a:pt x="193" y="5"/>
                      <a:pt x="193" y="5"/>
                      <a:pt x="193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6"/>
                      <a:pt x="194" y="6"/>
                      <a:pt x="193" y="6"/>
                    </a:cubicBezTo>
                    <a:cubicBezTo>
                      <a:pt x="193" y="6"/>
                      <a:pt x="192" y="6"/>
                      <a:pt x="192" y="6"/>
                    </a:cubicBezTo>
                    <a:cubicBezTo>
                      <a:pt x="192" y="6"/>
                      <a:pt x="192" y="6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6"/>
                      <a:pt x="191" y="6"/>
                      <a:pt x="191" y="5"/>
                    </a:cubicBezTo>
                    <a:cubicBezTo>
                      <a:pt x="191" y="5"/>
                      <a:pt x="191" y="6"/>
                      <a:pt x="191" y="6"/>
                    </a:cubicBezTo>
                    <a:cubicBezTo>
                      <a:pt x="191" y="6"/>
                      <a:pt x="190" y="6"/>
                      <a:pt x="190" y="6"/>
                    </a:cubicBezTo>
                    <a:cubicBezTo>
                      <a:pt x="190" y="6"/>
                      <a:pt x="189" y="5"/>
                      <a:pt x="189" y="6"/>
                    </a:cubicBezTo>
                    <a:cubicBezTo>
                      <a:pt x="189" y="6"/>
                      <a:pt x="189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7"/>
                      <a:pt x="188" y="7"/>
                    </a:cubicBezTo>
                    <a:cubicBezTo>
                      <a:pt x="188" y="7"/>
                      <a:pt x="187" y="7"/>
                      <a:pt x="187" y="7"/>
                    </a:cubicBezTo>
                    <a:cubicBezTo>
                      <a:pt x="187" y="7"/>
                      <a:pt x="186" y="7"/>
                      <a:pt x="186" y="6"/>
                    </a:cubicBezTo>
                    <a:cubicBezTo>
                      <a:pt x="186" y="6"/>
                      <a:pt x="186" y="6"/>
                      <a:pt x="185" y="5"/>
                    </a:cubicBezTo>
                    <a:cubicBezTo>
                      <a:pt x="185" y="5"/>
                      <a:pt x="185" y="5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4" y="6"/>
                      <a:pt x="184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4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5"/>
                      <a:pt x="186" y="4"/>
                      <a:pt x="186" y="4"/>
                    </a:cubicBezTo>
                    <a:cubicBezTo>
                      <a:pt x="186" y="4"/>
                      <a:pt x="186" y="4"/>
                      <a:pt x="186" y="3"/>
                    </a:cubicBezTo>
                    <a:cubicBezTo>
                      <a:pt x="186" y="3"/>
                      <a:pt x="185" y="3"/>
                      <a:pt x="185" y="3"/>
                    </a:cubicBezTo>
                    <a:cubicBezTo>
                      <a:pt x="185" y="2"/>
                      <a:pt x="185" y="2"/>
                      <a:pt x="184" y="2"/>
                    </a:cubicBezTo>
                    <a:cubicBezTo>
                      <a:pt x="184" y="2"/>
                      <a:pt x="184" y="2"/>
                      <a:pt x="184" y="2"/>
                    </a:cubicBezTo>
                    <a:cubicBezTo>
                      <a:pt x="184" y="2"/>
                      <a:pt x="183" y="3"/>
                      <a:pt x="183" y="3"/>
                    </a:cubicBezTo>
                    <a:cubicBezTo>
                      <a:pt x="183" y="3"/>
                      <a:pt x="184" y="3"/>
                      <a:pt x="184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5" y="3"/>
                      <a:pt x="185" y="3"/>
                      <a:pt x="185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4"/>
                      <a:pt x="183" y="5"/>
                      <a:pt x="184" y="5"/>
                    </a:cubicBezTo>
                    <a:cubicBezTo>
                      <a:pt x="184" y="6"/>
                      <a:pt x="184" y="5"/>
                      <a:pt x="184" y="5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3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7" y="6"/>
                      <a:pt x="177" y="6"/>
                    </a:cubicBezTo>
                    <a:cubicBezTo>
                      <a:pt x="177" y="6"/>
                      <a:pt x="178" y="6"/>
                      <a:pt x="178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5" y="7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7"/>
                      <a:pt x="174" y="7"/>
                    </a:cubicBezTo>
                    <a:cubicBezTo>
                      <a:pt x="173" y="7"/>
                      <a:pt x="172" y="6"/>
                      <a:pt x="171" y="7"/>
                    </a:cubicBezTo>
                    <a:cubicBezTo>
                      <a:pt x="171" y="7"/>
                      <a:pt x="171" y="6"/>
                      <a:pt x="170" y="6"/>
                    </a:cubicBezTo>
                    <a:cubicBezTo>
                      <a:pt x="170" y="6"/>
                      <a:pt x="169" y="6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69" y="6"/>
                      <a:pt x="168" y="6"/>
                      <a:pt x="168" y="6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7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6" y="5"/>
                      <a:pt x="166" y="6"/>
                      <a:pt x="166" y="6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6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5" y="7"/>
                    </a:cubicBezTo>
                    <a:cubicBezTo>
                      <a:pt x="165" y="7"/>
                      <a:pt x="164" y="7"/>
                      <a:pt x="164" y="6"/>
                    </a:cubicBezTo>
                    <a:cubicBezTo>
                      <a:pt x="164" y="6"/>
                      <a:pt x="164" y="6"/>
                      <a:pt x="165" y="6"/>
                    </a:cubicBezTo>
                    <a:cubicBezTo>
                      <a:pt x="165" y="6"/>
                      <a:pt x="165" y="6"/>
                      <a:pt x="166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cubicBezTo>
                      <a:pt x="164" y="5"/>
                      <a:pt x="163" y="5"/>
                      <a:pt x="163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2" y="5"/>
                      <a:pt x="162" y="5"/>
                    </a:cubicBezTo>
                    <a:cubicBezTo>
                      <a:pt x="162" y="5"/>
                      <a:pt x="163" y="5"/>
                      <a:pt x="163" y="5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2" y="6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1" y="7"/>
                      <a:pt x="161" y="7"/>
                      <a:pt x="160" y="7"/>
                    </a:cubicBezTo>
                    <a:cubicBezTo>
                      <a:pt x="159" y="7"/>
                      <a:pt x="159" y="7"/>
                      <a:pt x="158" y="7"/>
                    </a:cubicBezTo>
                    <a:cubicBezTo>
                      <a:pt x="158" y="6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6" y="6"/>
                      <a:pt x="156" y="7"/>
                    </a:cubicBezTo>
                    <a:cubicBezTo>
                      <a:pt x="156" y="7"/>
                      <a:pt x="156" y="7"/>
                      <a:pt x="155" y="7"/>
                    </a:cubicBezTo>
                    <a:cubicBezTo>
                      <a:pt x="155" y="7"/>
                      <a:pt x="155" y="7"/>
                      <a:pt x="155" y="6"/>
                    </a:cubicBezTo>
                    <a:cubicBezTo>
                      <a:pt x="154" y="6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3" y="7"/>
                    </a:cubicBezTo>
                    <a:cubicBezTo>
                      <a:pt x="153" y="7"/>
                      <a:pt x="152" y="7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0" y="6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7"/>
                      <a:pt x="145" y="7"/>
                      <a:pt x="145" y="7"/>
                    </a:cubicBezTo>
                    <a:cubicBezTo>
                      <a:pt x="145" y="7"/>
                      <a:pt x="144" y="7"/>
                      <a:pt x="144" y="6"/>
                    </a:cubicBezTo>
                    <a:cubicBezTo>
                      <a:pt x="144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6"/>
                      <a:pt x="142" y="6"/>
                    </a:cubicBezTo>
                    <a:cubicBezTo>
                      <a:pt x="142" y="6"/>
                      <a:pt x="143" y="6"/>
                      <a:pt x="143" y="6"/>
                    </a:cubicBezTo>
                    <a:cubicBezTo>
                      <a:pt x="143" y="6"/>
                      <a:pt x="142" y="6"/>
                      <a:pt x="142" y="6"/>
                    </a:cubicBezTo>
                    <a:cubicBezTo>
                      <a:pt x="142" y="6"/>
                      <a:pt x="141" y="6"/>
                      <a:pt x="141" y="7"/>
                    </a:cubicBezTo>
                    <a:cubicBezTo>
                      <a:pt x="141" y="7"/>
                      <a:pt x="140" y="7"/>
                      <a:pt x="140" y="7"/>
                    </a:cubicBezTo>
                    <a:cubicBezTo>
                      <a:pt x="139" y="7"/>
                      <a:pt x="139" y="6"/>
                      <a:pt x="138" y="7"/>
                    </a:cubicBezTo>
                    <a:cubicBezTo>
                      <a:pt x="138" y="7"/>
                      <a:pt x="138" y="7"/>
                      <a:pt x="137" y="7"/>
                    </a:cubicBezTo>
                    <a:cubicBezTo>
                      <a:pt x="137" y="7"/>
                      <a:pt x="136" y="7"/>
                      <a:pt x="136" y="7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4" y="7"/>
                      <a:pt x="134" y="7"/>
                      <a:pt x="133" y="6"/>
                    </a:cubicBezTo>
                    <a:cubicBezTo>
                      <a:pt x="132" y="6"/>
                      <a:pt x="132" y="6"/>
                      <a:pt x="132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0" y="7"/>
                      <a:pt x="130" y="6"/>
                      <a:pt x="129" y="7"/>
                    </a:cubicBezTo>
                    <a:cubicBezTo>
                      <a:pt x="128" y="7"/>
                      <a:pt x="128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7"/>
                      <a:pt x="126" y="7"/>
                      <a:pt x="125" y="7"/>
                    </a:cubicBezTo>
                    <a:cubicBezTo>
                      <a:pt x="125" y="7"/>
                      <a:pt x="124" y="7"/>
                      <a:pt x="12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"/>
                      <a:pt x="122" y="7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7"/>
                      <a:pt x="121" y="7"/>
                      <a:pt x="121" y="7"/>
                    </a:cubicBezTo>
                    <a:cubicBezTo>
                      <a:pt x="121" y="7"/>
                      <a:pt x="120" y="7"/>
                      <a:pt x="120" y="7"/>
                    </a:cubicBezTo>
                    <a:cubicBezTo>
                      <a:pt x="120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6"/>
                      <a:pt x="120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5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2" y="4"/>
                      <a:pt x="121" y="4"/>
                      <a:pt x="121" y="4"/>
                    </a:cubicBezTo>
                    <a:cubicBezTo>
                      <a:pt x="121" y="4"/>
                      <a:pt x="121" y="5"/>
                      <a:pt x="121" y="5"/>
                    </a:cubicBezTo>
                    <a:cubicBezTo>
                      <a:pt x="121" y="5"/>
                      <a:pt x="120" y="5"/>
                      <a:pt x="120" y="5"/>
                    </a:cubicBezTo>
                    <a:cubicBezTo>
                      <a:pt x="120" y="5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4"/>
                      <a:pt x="119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9" y="4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18" y="6"/>
                      <a:pt x="117" y="6"/>
                      <a:pt x="117" y="6"/>
                    </a:cubicBezTo>
                    <a:cubicBezTo>
                      <a:pt x="117" y="6"/>
                      <a:pt x="116" y="6"/>
                      <a:pt x="116" y="6"/>
                    </a:cubicBezTo>
                    <a:cubicBezTo>
                      <a:pt x="115" y="6"/>
                      <a:pt x="115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6"/>
                      <a:pt x="113" y="6"/>
                      <a:pt x="114" y="6"/>
                    </a:cubicBezTo>
                    <a:cubicBezTo>
                      <a:pt x="114" y="6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3" y="7"/>
                    </a:cubicBezTo>
                    <a:cubicBezTo>
                      <a:pt x="113" y="7"/>
                      <a:pt x="112" y="7"/>
                      <a:pt x="111" y="7"/>
                    </a:cubicBezTo>
                    <a:cubicBezTo>
                      <a:pt x="111" y="7"/>
                      <a:pt x="110" y="6"/>
                      <a:pt x="110" y="6"/>
                    </a:cubicBezTo>
                    <a:cubicBezTo>
                      <a:pt x="110" y="6"/>
                      <a:pt x="109" y="6"/>
                      <a:pt x="109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7"/>
                      <a:pt x="106" y="7"/>
                      <a:pt x="106" y="6"/>
                    </a:cubicBezTo>
                    <a:cubicBezTo>
                      <a:pt x="106" y="6"/>
                      <a:pt x="105" y="6"/>
                      <a:pt x="105" y="6"/>
                    </a:cubicBezTo>
                    <a:cubicBezTo>
                      <a:pt x="105" y="6"/>
                      <a:pt x="104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4" y="6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7"/>
                      <a:pt x="96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6"/>
                      <a:pt x="93" y="6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89" y="7"/>
                    </a:cubicBezTo>
                    <a:cubicBezTo>
                      <a:pt x="88" y="7"/>
                      <a:pt x="86" y="7"/>
                      <a:pt x="85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7"/>
                      <a:pt x="82" y="7"/>
                      <a:pt x="82" y="7"/>
                    </a:cubicBezTo>
                    <a:cubicBezTo>
                      <a:pt x="82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79" y="7"/>
                      <a:pt x="79" y="7"/>
                    </a:cubicBezTo>
                    <a:cubicBezTo>
                      <a:pt x="79" y="7"/>
                      <a:pt x="78" y="7"/>
                      <a:pt x="77" y="7"/>
                    </a:cubicBezTo>
                    <a:cubicBezTo>
                      <a:pt x="76" y="7"/>
                      <a:pt x="75" y="7"/>
                      <a:pt x="74" y="7"/>
                    </a:cubicBezTo>
                    <a:cubicBezTo>
                      <a:pt x="73" y="7"/>
                      <a:pt x="73" y="7"/>
                      <a:pt x="72" y="7"/>
                    </a:cubicBezTo>
                    <a:cubicBezTo>
                      <a:pt x="71" y="7"/>
                      <a:pt x="71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7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2" y="7"/>
                      <a:pt x="61" y="7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7" y="7"/>
                      <a:pt x="56" y="7"/>
                    </a:cubicBezTo>
                    <a:cubicBezTo>
                      <a:pt x="54" y="7"/>
                      <a:pt x="53" y="7"/>
                      <a:pt x="51" y="7"/>
                    </a:cubicBezTo>
                    <a:cubicBezTo>
                      <a:pt x="51" y="7"/>
                      <a:pt x="50" y="7"/>
                      <a:pt x="49" y="8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47" y="7"/>
                      <a:pt x="47" y="7"/>
                      <a:pt x="46" y="7"/>
                    </a:cubicBezTo>
                    <a:cubicBezTo>
                      <a:pt x="46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3" y="7"/>
                      <a:pt x="42" y="8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8"/>
                      <a:pt x="39" y="8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8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2" y="7"/>
                      <a:pt x="20" y="7"/>
                      <a:pt x="18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6" y="7"/>
                      <a:pt x="5" y="7"/>
                      <a:pt x="3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3"/>
                      <a:pt x="27" y="3"/>
                      <a:pt x="28" y="3"/>
                    </a:cubicBezTo>
                    <a:cubicBezTo>
                      <a:pt x="28" y="2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3" y="2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5" y="3"/>
                      <a:pt x="36" y="3"/>
                      <a:pt x="36" y="3"/>
                    </a:cubicBezTo>
                    <a:cubicBezTo>
                      <a:pt x="36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9" y="3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1" y="3"/>
                      <a:pt x="41" y="3"/>
                    </a:cubicBezTo>
                    <a:cubicBezTo>
                      <a:pt x="41" y="3"/>
                      <a:pt x="42" y="3"/>
                      <a:pt x="42" y="3"/>
                    </a:cubicBezTo>
                    <a:cubicBezTo>
                      <a:pt x="43" y="3"/>
                      <a:pt x="43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6" y="3"/>
                      <a:pt x="46" y="3"/>
                    </a:cubicBezTo>
                    <a:cubicBezTo>
                      <a:pt x="46" y="3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0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2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3" y="4"/>
                      <a:pt x="53" y="4"/>
                      <a:pt x="54" y="4"/>
                    </a:cubicBezTo>
                    <a:cubicBezTo>
                      <a:pt x="54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7" y="4"/>
                      <a:pt x="57" y="4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7" y="2"/>
                      <a:pt x="57" y="2"/>
                      <a:pt x="57" y="3"/>
                    </a:cubicBezTo>
                    <a:cubicBezTo>
                      <a:pt x="58" y="3"/>
                      <a:pt x="58" y="3"/>
                      <a:pt x="59" y="2"/>
                    </a:cubicBezTo>
                    <a:cubicBezTo>
                      <a:pt x="59" y="2"/>
                      <a:pt x="60" y="2"/>
                      <a:pt x="60" y="2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2" y="2"/>
                      <a:pt x="62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2"/>
                      <a:pt x="64" y="3"/>
                      <a:pt x="64" y="3"/>
                    </a:cubicBezTo>
                    <a:cubicBezTo>
                      <a:pt x="64" y="3"/>
                      <a:pt x="64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4"/>
                      <a:pt x="62" y="5"/>
                      <a:pt x="62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5"/>
                    </a:cubicBezTo>
                    <a:cubicBezTo>
                      <a:pt x="64" y="5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3"/>
                      <a:pt x="66" y="3"/>
                      <a:pt x="67" y="2"/>
                    </a:cubicBezTo>
                    <a:cubicBezTo>
                      <a:pt x="67" y="2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3"/>
                      <a:pt x="68" y="4"/>
                      <a:pt x="68" y="4"/>
                    </a:cubicBezTo>
                    <a:cubicBezTo>
                      <a:pt x="68" y="4"/>
                      <a:pt x="68" y="4"/>
                      <a:pt x="69" y="4"/>
                    </a:cubicBezTo>
                    <a:cubicBezTo>
                      <a:pt x="69" y="3"/>
                      <a:pt x="70" y="3"/>
                      <a:pt x="70" y="3"/>
                    </a:cubicBezTo>
                    <a:cubicBezTo>
                      <a:pt x="71" y="3"/>
                      <a:pt x="71" y="2"/>
                      <a:pt x="71" y="2"/>
                    </a:cubicBezTo>
                    <a:cubicBezTo>
                      <a:pt x="72" y="2"/>
                      <a:pt x="72" y="2"/>
                      <a:pt x="73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4" y="2"/>
                      <a:pt x="75" y="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2"/>
                      <a:pt x="76" y="2"/>
                      <a:pt x="77" y="2"/>
                    </a:cubicBezTo>
                    <a:cubicBezTo>
                      <a:pt x="78" y="2"/>
                      <a:pt x="78" y="2"/>
                      <a:pt x="79" y="2"/>
                    </a:cubicBezTo>
                    <a:cubicBezTo>
                      <a:pt x="79" y="2"/>
                      <a:pt x="79" y="2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3"/>
                      <a:pt x="81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3"/>
                      <a:pt x="83" y="3"/>
                    </a:cubicBezTo>
                    <a:cubicBezTo>
                      <a:pt x="83" y="3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6" y="3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6" y="3"/>
                      <a:pt x="86" y="3"/>
                    </a:cubicBezTo>
                    <a:cubicBezTo>
                      <a:pt x="86" y="3"/>
                      <a:pt x="87" y="3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9" y="2"/>
                      <a:pt x="89" y="2"/>
                      <a:pt x="91" y="2"/>
                    </a:cubicBezTo>
                    <a:cubicBezTo>
                      <a:pt x="92" y="2"/>
                      <a:pt x="92" y="1"/>
                      <a:pt x="93" y="2"/>
                    </a:cubicBezTo>
                    <a:cubicBezTo>
                      <a:pt x="93" y="2"/>
                      <a:pt x="93" y="2"/>
                      <a:pt x="94" y="1"/>
                    </a:cubicBezTo>
                    <a:cubicBezTo>
                      <a:pt x="94" y="1"/>
                      <a:pt x="94" y="1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5" y="2"/>
                      <a:pt x="95" y="2"/>
                      <a:pt x="95" y="1"/>
                    </a:cubicBezTo>
                    <a:cubicBezTo>
                      <a:pt x="96" y="1"/>
                      <a:pt x="96" y="2"/>
                      <a:pt x="96" y="2"/>
                    </a:cubicBezTo>
                    <a:cubicBezTo>
                      <a:pt x="96" y="2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100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2"/>
                      <a:pt x="103" y="3"/>
                      <a:pt x="103" y="2"/>
                    </a:cubicBezTo>
                    <a:cubicBezTo>
                      <a:pt x="103" y="2"/>
                      <a:pt x="103" y="2"/>
                      <a:pt x="104" y="1"/>
                    </a:cubicBezTo>
                    <a:cubicBezTo>
                      <a:pt x="104" y="1"/>
                      <a:pt x="105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2"/>
                      <a:pt x="107" y="2"/>
                      <a:pt x="108" y="1"/>
                    </a:cubicBezTo>
                    <a:cubicBezTo>
                      <a:pt x="108" y="1"/>
                      <a:pt x="109" y="1"/>
                      <a:pt x="109" y="1"/>
                    </a:cubicBezTo>
                    <a:cubicBezTo>
                      <a:pt x="109" y="1"/>
                      <a:pt x="110" y="2"/>
                      <a:pt x="110" y="2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1"/>
                    </a:cubicBezTo>
                    <a:cubicBezTo>
                      <a:pt x="116" y="1"/>
                      <a:pt x="117" y="1"/>
                      <a:pt x="117" y="1"/>
                    </a:cubicBezTo>
                    <a:cubicBezTo>
                      <a:pt x="118" y="1"/>
                      <a:pt x="119" y="1"/>
                      <a:pt x="119" y="1"/>
                    </a:cubicBezTo>
                    <a:cubicBezTo>
                      <a:pt x="119" y="2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1" y="1"/>
                      <a:pt x="121" y="2"/>
                      <a:pt x="122" y="2"/>
                    </a:cubicBezTo>
                    <a:close/>
                    <a:moveTo>
                      <a:pt x="175" y="6"/>
                    </a:move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6"/>
                      <a:pt x="174" y="6"/>
                    </a:cubicBezTo>
                    <a:cubicBezTo>
                      <a:pt x="174" y="6"/>
                      <a:pt x="175" y="6"/>
                      <a:pt x="175" y="6"/>
                    </a:cubicBezTo>
                    <a:close/>
                    <a:moveTo>
                      <a:pt x="183" y="1"/>
                    </a:moveTo>
                    <a:cubicBezTo>
                      <a:pt x="183" y="2"/>
                      <a:pt x="183" y="1"/>
                      <a:pt x="183" y="1"/>
                    </a:cubicBezTo>
                    <a:cubicBezTo>
                      <a:pt x="183" y="1"/>
                      <a:pt x="184" y="1"/>
                      <a:pt x="184" y="1"/>
                    </a:cubicBezTo>
                    <a:cubicBezTo>
                      <a:pt x="184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lose/>
                    <a:moveTo>
                      <a:pt x="187" y="2"/>
                    </a:moveTo>
                    <a:cubicBezTo>
                      <a:pt x="187" y="2"/>
                      <a:pt x="187" y="2"/>
                      <a:pt x="187" y="3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3"/>
                      <a:pt x="187" y="3"/>
                      <a:pt x="187" y="2"/>
                    </a:cubicBezTo>
                    <a:close/>
                    <a:moveTo>
                      <a:pt x="117" y="4"/>
                    </a:moveTo>
                    <a:cubicBezTo>
                      <a:pt x="117" y="3"/>
                      <a:pt x="117" y="3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7" y="3"/>
                      <a:pt x="117" y="3"/>
                      <a:pt x="117" y="3"/>
                    </a:cubicBezTo>
                    <a:lnTo>
                      <a:pt x="117" y="4"/>
                    </a:lnTo>
                    <a:close/>
                    <a:moveTo>
                      <a:pt x="171" y="5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lose/>
                    <a:moveTo>
                      <a:pt x="187" y="4"/>
                    </a:move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lose/>
                    <a:moveTo>
                      <a:pt x="167" y="3"/>
                    </a:moveTo>
                    <a:cubicBezTo>
                      <a:pt x="167" y="3"/>
                      <a:pt x="167" y="2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6" y="2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3"/>
                      <a:pt x="166" y="3"/>
                      <a:pt x="167" y="3"/>
                    </a:cubicBezTo>
                    <a:close/>
                    <a:moveTo>
                      <a:pt x="77" y="4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4"/>
                    </a:cubicBezTo>
                    <a:cubicBezTo>
                      <a:pt x="76" y="4"/>
                      <a:pt x="76" y="3"/>
                      <a:pt x="75" y="3"/>
                    </a:cubicBezTo>
                    <a:cubicBezTo>
                      <a:pt x="75" y="3"/>
                      <a:pt x="75" y="3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5"/>
                      <a:pt x="75" y="6"/>
                      <a:pt x="76" y="5"/>
                    </a:cubicBezTo>
                    <a:cubicBezTo>
                      <a:pt x="76" y="5"/>
                      <a:pt x="77" y="5"/>
                      <a:pt x="77" y="5"/>
                    </a:cubicBezTo>
                    <a:cubicBezTo>
                      <a:pt x="77" y="5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lose/>
                    <a:moveTo>
                      <a:pt x="174" y="4"/>
                    </a:moveTo>
                    <a:cubicBezTo>
                      <a:pt x="174" y="3"/>
                      <a:pt x="174" y="3"/>
                      <a:pt x="175" y="3"/>
                    </a:cubicBezTo>
                    <a:cubicBezTo>
                      <a:pt x="175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3" y="3"/>
                      <a:pt x="173" y="2"/>
                      <a:pt x="172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2" y="3"/>
                      <a:pt x="172" y="4"/>
                      <a:pt x="172" y="3"/>
                    </a:cubicBezTo>
                    <a:cubicBezTo>
                      <a:pt x="173" y="3"/>
                      <a:pt x="173" y="4"/>
                      <a:pt x="173" y="4"/>
                    </a:cubicBezTo>
                    <a:cubicBezTo>
                      <a:pt x="173" y="4"/>
                      <a:pt x="172" y="4"/>
                      <a:pt x="172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3" y="4"/>
                      <a:pt x="174" y="4"/>
                      <a:pt x="174" y="4"/>
                    </a:cubicBezTo>
                    <a:close/>
                    <a:moveTo>
                      <a:pt x="104" y="3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104" y="4"/>
                      <a:pt x="104" y="5"/>
                      <a:pt x="104" y="5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0" y="5"/>
                      <a:pt x="180" y="5"/>
                    </a:cubicBezTo>
                    <a:cubicBezTo>
                      <a:pt x="181" y="5"/>
                      <a:pt x="181" y="5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0" y="4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lose/>
                    <a:moveTo>
                      <a:pt x="116" y="5"/>
                    </a:move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5" y="5"/>
                      <a:pt x="116" y="5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5"/>
                      <a:pt x="116" y="5"/>
                      <a:pt x="116" y="5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5" y="5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lose/>
                    <a:moveTo>
                      <a:pt x="152" y="3"/>
                    </a:move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2" y="4"/>
                      <a:pt x="153" y="3"/>
                      <a:pt x="153" y="3"/>
                    </a:cubicBezTo>
                    <a:cubicBezTo>
                      <a:pt x="152" y="3"/>
                      <a:pt x="152" y="3"/>
                      <a:pt x="152" y="3"/>
                    </a:cubicBezTo>
                    <a:close/>
                    <a:moveTo>
                      <a:pt x="199" y="3"/>
                    </a:move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8" y="3"/>
                    </a:cubicBezTo>
                    <a:cubicBezTo>
                      <a:pt x="198" y="3"/>
                      <a:pt x="198" y="3"/>
                      <a:pt x="197" y="3"/>
                    </a:cubicBezTo>
                    <a:cubicBezTo>
                      <a:pt x="197" y="3"/>
                      <a:pt x="197" y="3"/>
                      <a:pt x="197" y="4"/>
                    </a:cubicBezTo>
                    <a:cubicBezTo>
                      <a:pt x="198" y="4"/>
                      <a:pt x="198" y="3"/>
                      <a:pt x="199" y="3"/>
                    </a:cubicBezTo>
                    <a:close/>
                    <a:moveTo>
                      <a:pt x="206" y="4"/>
                    </a:moveTo>
                    <a:cubicBezTo>
                      <a:pt x="206" y="4"/>
                      <a:pt x="206" y="5"/>
                      <a:pt x="206" y="5"/>
                    </a:cubicBezTo>
                    <a:cubicBezTo>
                      <a:pt x="206" y="5"/>
                      <a:pt x="206" y="5"/>
                      <a:pt x="206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lose/>
                    <a:moveTo>
                      <a:pt x="107" y="4"/>
                    </a:moveTo>
                    <a:cubicBezTo>
                      <a:pt x="107" y="4"/>
                      <a:pt x="107" y="4"/>
                      <a:pt x="108" y="4"/>
                    </a:cubicBezTo>
                    <a:cubicBezTo>
                      <a:pt x="108" y="5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3"/>
                      <a:pt x="107" y="3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lose/>
                    <a:moveTo>
                      <a:pt x="212" y="3"/>
                    </a:move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4"/>
                      <a:pt x="96" y="4"/>
                    </a:cubicBezTo>
                    <a:cubicBezTo>
                      <a:pt x="96" y="4"/>
                      <a:pt x="96" y="5"/>
                      <a:pt x="96" y="5"/>
                    </a:cubicBezTo>
                    <a:close/>
                    <a:moveTo>
                      <a:pt x="111" y="4"/>
                    </a:moveTo>
                    <a:cubicBezTo>
                      <a:pt x="111" y="4"/>
                      <a:pt x="110" y="4"/>
                      <a:pt x="110" y="4"/>
                    </a:cubicBezTo>
                    <a:cubicBezTo>
                      <a:pt x="110" y="5"/>
                      <a:pt x="110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4"/>
                      <a:pt x="111" y="4"/>
                    </a:cubicBezTo>
                    <a:cubicBezTo>
                      <a:pt x="111" y="4"/>
                      <a:pt x="111" y="4"/>
                      <a:pt x="111" y="4"/>
                    </a:cubicBezTo>
                    <a:close/>
                    <a:moveTo>
                      <a:pt x="113" y="4"/>
                    </a:moveTo>
                    <a:cubicBezTo>
                      <a:pt x="113" y="4"/>
                      <a:pt x="113" y="4"/>
                      <a:pt x="113" y="5"/>
                    </a:cubicBezTo>
                    <a:cubicBezTo>
                      <a:pt x="114" y="5"/>
                      <a:pt x="114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45" y="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4"/>
                      <a:pt x="144" y="5"/>
                      <a:pt x="144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1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9" y="5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5"/>
                      <a:pt x="159" y="5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4"/>
                      <a:pt x="158" y="5"/>
                      <a:pt x="158" y="5"/>
                    </a:cubicBezTo>
                    <a:close/>
                    <a:moveTo>
                      <a:pt x="83" y="4"/>
                    </a:moveTo>
                    <a:cubicBezTo>
                      <a:pt x="83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lose/>
                    <a:moveTo>
                      <a:pt x="45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  <a:moveTo>
                      <a:pt x="136" y="5"/>
                    </a:moveTo>
                    <a:cubicBezTo>
                      <a:pt x="136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4"/>
                      <a:pt x="136" y="4"/>
                      <a:pt x="136" y="5"/>
                    </a:cubicBezTo>
                    <a:close/>
                    <a:moveTo>
                      <a:pt x="85" y="6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5" y="6"/>
                      <a:pt x="85" y="6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5"/>
                      <a:pt x="80" y="5"/>
                    </a:cubicBezTo>
                    <a:close/>
                    <a:moveTo>
                      <a:pt x="197" y="1"/>
                    </a:move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8" y="2"/>
                      <a:pt x="198" y="2"/>
                    </a:cubicBezTo>
                    <a:cubicBezTo>
                      <a:pt x="198" y="2"/>
                      <a:pt x="197" y="1"/>
                      <a:pt x="197" y="1"/>
                    </a:cubicBezTo>
                    <a:cubicBezTo>
                      <a:pt x="197" y="1"/>
                      <a:pt x="197" y="1"/>
                      <a:pt x="197" y="1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8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lose/>
                    <a:moveTo>
                      <a:pt x="125" y="6"/>
                    </a:move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lose/>
                    <a:moveTo>
                      <a:pt x="135" y="2"/>
                    </a:move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lose/>
                    <a:moveTo>
                      <a:pt x="162" y="3"/>
                    </a:moveTo>
                    <a:cubicBezTo>
                      <a:pt x="162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lose/>
                    <a:moveTo>
                      <a:pt x="154" y="3"/>
                    </a:moveTo>
                    <a:cubicBezTo>
                      <a:pt x="154" y="3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3" y="2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lose/>
                    <a:moveTo>
                      <a:pt x="110" y="3"/>
                    </a:move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10" y="2"/>
                    </a:cubicBezTo>
                    <a:cubicBezTo>
                      <a:pt x="110" y="2"/>
                      <a:pt x="110" y="2"/>
                      <a:pt x="110" y="3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lose/>
                    <a:moveTo>
                      <a:pt x="206" y="3"/>
                    </a:move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lose/>
                    <a:moveTo>
                      <a:pt x="205" y="4"/>
                    </a:move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lose/>
                    <a:moveTo>
                      <a:pt x="201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lose/>
                    <a:moveTo>
                      <a:pt x="200" y="1"/>
                    </a:move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lose/>
                    <a:moveTo>
                      <a:pt x="183" y="5"/>
                    </a:move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2" y="5"/>
                      <a:pt x="183" y="5"/>
                    </a:cubicBezTo>
                    <a:close/>
                    <a:moveTo>
                      <a:pt x="171" y="3"/>
                    </a:moveTo>
                    <a:cubicBezTo>
                      <a:pt x="171" y="2"/>
                      <a:pt x="171" y="2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lose/>
                    <a:moveTo>
                      <a:pt x="157" y="5"/>
                    </a:move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lose/>
                    <a:moveTo>
                      <a:pt x="149" y="3"/>
                    </a:move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49" y="3"/>
                    </a:cubicBezTo>
                    <a:cubicBezTo>
                      <a:pt x="149" y="3"/>
                      <a:pt x="149" y="3"/>
                      <a:pt x="149" y="3"/>
                    </a:cubicBezTo>
                    <a:close/>
                    <a:moveTo>
                      <a:pt x="148" y="5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8" y="4"/>
                      <a:pt x="148" y="5"/>
                    </a:cubicBezTo>
                    <a:close/>
                    <a:moveTo>
                      <a:pt x="138" y="5"/>
                    </a:move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lose/>
                    <a:moveTo>
                      <a:pt x="135" y="6"/>
                    </a:move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lose/>
                    <a:moveTo>
                      <a:pt x="128" y="3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lnTo>
                      <a:pt x="128" y="3"/>
                    </a:lnTo>
                    <a:close/>
                    <a:moveTo>
                      <a:pt x="125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lose/>
                    <a:moveTo>
                      <a:pt x="121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lose/>
                    <a:moveTo>
                      <a:pt x="99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100" y="3"/>
                    </a:cubicBezTo>
                    <a:cubicBezTo>
                      <a:pt x="100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lose/>
                    <a:moveTo>
                      <a:pt x="91" y="6"/>
                    </a:move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91" y="5"/>
                    </a:move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lose/>
                    <a:moveTo>
                      <a:pt x="72" y="4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lose/>
                    <a:moveTo>
                      <a:pt x="210" y="6"/>
                    </a:moveTo>
                    <a:cubicBezTo>
                      <a:pt x="210" y="6"/>
                      <a:pt x="210" y="6"/>
                      <a:pt x="210" y="6"/>
                    </a:cubicBezTo>
                    <a:cubicBezTo>
                      <a:pt x="210" y="5"/>
                      <a:pt x="210" y="5"/>
                      <a:pt x="210" y="5"/>
                    </a:cubicBezTo>
                    <a:lnTo>
                      <a:pt x="210" y="6"/>
                    </a:lnTo>
                    <a:close/>
                    <a:moveTo>
                      <a:pt x="211" y="5"/>
                    </a:moveTo>
                    <a:cubicBezTo>
                      <a:pt x="211" y="5"/>
                      <a:pt x="211" y="5"/>
                      <a:pt x="211" y="5"/>
                    </a:cubicBezTo>
                    <a:cubicBezTo>
                      <a:pt x="211" y="5"/>
                      <a:pt x="211" y="5"/>
                      <a:pt x="211" y="5"/>
                    </a:cubicBezTo>
                    <a:close/>
                    <a:moveTo>
                      <a:pt x="212" y="4"/>
                    </a:moveTo>
                    <a:cubicBezTo>
                      <a:pt x="212" y="4"/>
                      <a:pt x="212" y="4"/>
                      <a:pt x="212" y="4"/>
                    </a:cubicBezTo>
                    <a:cubicBezTo>
                      <a:pt x="212" y="4"/>
                      <a:pt x="212" y="4"/>
                      <a:pt x="212" y="4"/>
                    </a:cubicBezTo>
                    <a:close/>
                    <a:moveTo>
                      <a:pt x="214" y="5"/>
                    </a:move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lose/>
                    <a:moveTo>
                      <a:pt x="200" y="3"/>
                    </a:move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lnTo>
                      <a:pt x="200" y="3"/>
                    </a:lnTo>
                    <a:close/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2"/>
                      <a:pt x="108" y="2"/>
                      <a:pt x="108" y="2"/>
                    </a:cubicBezTo>
                    <a:lnTo>
                      <a:pt x="107" y="2"/>
                    </a:ln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93" y="2"/>
                    </a:move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lose/>
                    <a:moveTo>
                      <a:pt x="82" y="3"/>
                    </a:move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3"/>
                      <a:pt x="82" y="3"/>
                    </a:cubicBezTo>
                    <a:close/>
                    <a:moveTo>
                      <a:pt x="182" y="3"/>
                    </a:move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lose/>
                    <a:moveTo>
                      <a:pt x="60" y="3"/>
                    </a:move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lose/>
                    <a:moveTo>
                      <a:pt x="58" y="5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5"/>
                    </a:cubicBez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169" y="4"/>
                    </a:move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lose/>
                    <a:moveTo>
                      <a:pt x="163" y="1"/>
                    </a:move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>
                <a:spLocks noEditPoints="1"/>
              </p:cNvSpPr>
              <p:nvPr/>
            </p:nvSpPr>
            <p:spPr bwMode="auto">
              <a:xfrm>
                <a:off x="4490" y="1995"/>
                <a:ext cx="1375" cy="125"/>
              </a:xfrm>
              <a:custGeom>
                <a:gdLst>
                  <a:gd name="T0" fmla="*/ 33 w 102"/>
                  <a:gd name="T1" fmla="*/ 7 h 7"/>
                  <a:gd name="T2" fmla="*/ 25 w 102"/>
                  <a:gd name="T3" fmla="*/ 6 h 7"/>
                  <a:gd name="T4" fmla="*/ 21 w 102"/>
                  <a:gd name="T5" fmla="*/ 5 h 7"/>
                  <a:gd name="T6" fmla="*/ 17 w 102"/>
                  <a:gd name="T7" fmla="*/ 6 h 7"/>
                  <a:gd name="T8" fmla="*/ 10 w 102"/>
                  <a:gd name="T9" fmla="*/ 6 h 7"/>
                  <a:gd name="T10" fmla="*/ 4 w 102"/>
                  <a:gd name="T11" fmla="*/ 6 h 7"/>
                  <a:gd name="T12" fmla="*/ 1 w 102"/>
                  <a:gd name="T13" fmla="*/ 3 h 7"/>
                  <a:gd name="T14" fmla="*/ 3 w 102"/>
                  <a:gd name="T15" fmla="*/ 3 h 7"/>
                  <a:gd name="T16" fmla="*/ 8 w 102"/>
                  <a:gd name="T17" fmla="*/ 0 h 7"/>
                  <a:gd name="T18" fmla="*/ 12 w 102"/>
                  <a:gd name="T19" fmla="*/ 2 h 7"/>
                  <a:gd name="T20" fmla="*/ 13 w 102"/>
                  <a:gd name="T21" fmla="*/ 4 h 7"/>
                  <a:gd name="T22" fmla="*/ 18 w 102"/>
                  <a:gd name="T23" fmla="*/ 1 h 7"/>
                  <a:gd name="T24" fmla="*/ 23 w 102"/>
                  <a:gd name="T25" fmla="*/ 0 h 7"/>
                  <a:gd name="T26" fmla="*/ 32 w 102"/>
                  <a:gd name="T27" fmla="*/ 3 h 7"/>
                  <a:gd name="T28" fmla="*/ 36 w 102"/>
                  <a:gd name="T29" fmla="*/ 1 h 7"/>
                  <a:gd name="T30" fmla="*/ 36 w 102"/>
                  <a:gd name="T31" fmla="*/ 4 h 7"/>
                  <a:gd name="T32" fmla="*/ 42 w 102"/>
                  <a:gd name="T33" fmla="*/ 0 h 7"/>
                  <a:gd name="T34" fmla="*/ 47 w 102"/>
                  <a:gd name="T35" fmla="*/ 0 h 7"/>
                  <a:gd name="T36" fmla="*/ 48 w 102"/>
                  <a:gd name="T37" fmla="*/ 3 h 7"/>
                  <a:gd name="T38" fmla="*/ 53 w 102"/>
                  <a:gd name="T39" fmla="*/ 0 h 7"/>
                  <a:gd name="T40" fmla="*/ 58 w 102"/>
                  <a:gd name="T41" fmla="*/ 3 h 7"/>
                  <a:gd name="T42" fmla="*/ 58 w 102"/>
                  <a:gd name="T43" fmla="*/ 5 h 7"/>
                  <a:gd name="T44" fmla="*/ 59 w 102"/>
                  <a:gd name="T45" fmla="*/ 2 h 7"/>
                  <a:gd name="T46" fmla="*/ 62 w 102"/>
                  <a:gd name="T47" fmla="*/ 2 h 7"/>
                  <a:gd name="T48" fmla="*/ 70 w 102"/>
                  <a:gd name="T49" fmla="*/ 2 h 7"/>
                  <a:gd name="T50" fmla="*/ 75 w 102"/>
                  <a:gd name="T51" fmla="*/ 1 h 7"/>
                  <a:gd name="T52" fmla="*/ 81 w 102"/>
                  <a:gd name="T53" fmla="*/ 2 h 7"/>
                  <a:gd name="T54" fmla="*/ 79 w 102"/>
                  <a:gd name="T55" fmla="*/ 0 h 7"/>
                  <a:gd name="T56" fmla="*/ 85 w 102"/>
                  <a:gd name="T57" fmla="*/ 2 h 7"/>
                  <a:gd name="T58" fmla="*/ 87 w 102"/>
                  <a:gd name="T59" fmla="*/ 5 h 7"/>
                  <a:gd name="T60" fmla="*/ 93 w 102"/>
                  <a:gd name="T61" fmla="*/ 1 h 7"/>
                  <a:gd name="T62" fmla="*/ 99 w 102"/>
                  <a:gd name="T63" fmla="*/ 1 h 7"/>
                  <a:gd name="T64" fmla="*/ 101 w 102"/>
                  <a:gd name="T65" fmla="*/ 2 h 7"/>
                  <a:gd name="T66" fmla="*/ 101 w 102"/>
                  <a:gd name="T67" fmla="*/ 6 h 7"/>
                  <a:gd name="T68" fmla="*/ 96 w 102"/>
                  <a:gd name="T69" fmla="*/ 4 h 7"/>
                  <a:gd name="T70" fmla="*/ 86 w 102"/>
                  <a:gd name="T71" fmla="*/ 6 h 7"/>
                  <a:gd name="T72" fmla="*/ 80 w 102"/>
                  <a:gd name="T73" fmla="*/ 7 h 7"/>
                  <a:gd name="T74" fmla="*/ 76 w 102"/>
                  <a:gd name="T75" fmla="*/ 6 h 7"/>
                  <a:gd name="T76" fmla="*/ 72 w 102"/>
                  <a:gd name="T77" fmla="*/ 5 h 7"/>
                  <a:gd name="T78" fmla="*/ 68 w 102"/>
                  <a:gd name="T79" fmla="*/ 6 h 7"/>
                  <a:gd name="T80" fmla="*/ 59 w 102"/>
                  <a:gd name="T81" fmla="*/ 7 h 7"/>
                  <a:gd name="T82" fmla="*/ 53 w 102"/>
                  <a:gd name="T83" fmla="*/ 5 h 7"/>
                  <a:gd name="T84" fmla="*/ 52 w 102"/>
                  <a:gd name="T85" fmla="*/ 6 h 7"/>
                  <a:gd name="T86" fmla="*/ 44 w 102"/>
                  <a:gd name="T87" fmla="*/ 7 h 7"/>
                  <a:gd name="T88" fmla="*/ 34 w 102"/>
                  <a:gd name="T89" fmla="*/ 5 h 7"/>
                  <a:gd name="T90" fmla="*/ 64 w 102"/>
                  <a:gd name="T91" fmla="*/ 3 h 7"/>
                  <a:gd name="T92" fmla="*/ 10 w 102"/>
                  <a:gd name="T93" fmla="*/ 3 h 7"/>
                  <a:gd name="T94" fmla="*/ 10 w 102"/>
                  <a:gd name="T95" fmla="*/ 4 h 7"/>
                  <a:gd name="T96" fmla="*/ 62 w 102"/>
                  <a:gd name="T97" fmla="*/ 6 h 7"/>
                  <a:gd name="T98" fmla="*/ 95 w 102"/>
                  <a:gd name="T99" fmla="*/ 4 h 7"/>
                  <a:gd name="T100" fmla="*/ 83 w 102"/>
                  <a:gd name="T101" fmla="*/ 2 h 7"/>
                  <a:gd name="T102" fmla="*/ 43 w 102"/>
                  <a:gd name="T103" fmla="*/ 6 h 7"/>
                  <a:gd name="T104" fmla="*/ 83 w 102"/>
                  <a:gd name="T105" fmla="*/ 5 h 7"/>
                  <a:gd name="T106" fmla="*/ 74 w 102"/>
                  <a:gd name="T107" fmla="*/ 5 h 7"/>
                  <a:gd name="T108" fmla="*/ 64 w 102"/>
                  <a:gd name="T109" fmla="*/ 5 h 7"/>
                  <a:gd name="T110" fmla="*/ 95 w 102"/>
                  <a:gd name="T111" fmla="*/ 1 h 7"/>
                  <a:gd name="T112" fmla="*/ 32 w 102"/>
                  <a:gd name="T113" fmla="*/ 6 h 7"/>
                  <a:gd name="T114" fmla="*/ 9 w 102"/>
                  <a:gd name="T115" fmla="*/ 2 h 7"/>
                  <a:gd name="T116" fmla="*/ 83 w 102"/>
                  <a:gd name="T117" fmla="*/ 3 h 7"/>
                  <a:gd name="T118" fmla="*/ 53 w 102"/>
                  <a:gd name="T119" fmla="*/ 5 h 7"/>
                  <a:gd name="T120" fmla="*/ 11 w 102"/>
                  <a:gd name="T121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7">
                    <a:moveTo>
                      <a:pt x="35" y="3"/>
                    </a:moveTo>
                    <a:cubicBezTo>
                      <a:pt x="35" y="3"/>
                      <a:pt x="35" y="3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5"/>
                      <a:pt x="33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2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3"/>
                      <a:pt x="30" y="4"/>
                      <a:pt x="31" y="3"/>
                    </a:cubicBezTo>
                    <a:cubicBezTo>
                      <a:pt x="31" y="3"/>
                      <a:pt x="31" y="3"/>
                      <a:pt x="32" y="4"/>
                    </a:cubicBezTo>
                    <a:cubicBezTo>
                      <a:pt x="32" y="4"/>
                      <a:pt x="32" y="4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0"/>
                      <a:pt x="35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2"/>
                      <a:pt x="35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9" y="2"/>
                      <a:pt x="39" y="2"/>
                      <a:pt x="40" y="2"/>
                    </a:cubicBezTo>
                    <a:cubicBezTo>
                      <a:pt x="40" y="2"/>
                      <a:pt x="40" y="2"/>
                      <a:pt x="40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3"/>
                    </a:cubicBezTo>
                    <a:cubicBezTo>
                      <a:pt x="43" y="3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cubicBezTo>
                      <a:pt x="49" y="3"/>
                      <a:pt x="49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4" y="0"/>
                      <a:pt x="55" y="0"/>
                    </a:cubicBezTo>
                    <a:cubicBezTo>
                      <a:pt x="55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2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3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5" y="5"/>
                      <a:pt x="55" y="5"/>
                    </a:cubicBezTo>
                    <a:cubicBezTo>
                      <a:pt x="55" y="5"/>
                      <a:pt x="56" y="5"/>
                      <a:pt x="56" y="5"/>
                    </a:cubicBezTo>
                    <a:cubicBezTo>
                      <a:pt x="57" y="5"/>
                      <a:pt x="57" y="4"/>
                      <a:pt x="57" y="4"/>
                    </a:cubicBezTo>
                    <a:cubicBezTo>
                      <a:pt x="57" y="4"/>
                      <a:pt x="57" y="4"/>
                      <a:pt x="58" y="4"/>
                    </a:cubicBezTo>
                    <a:cubicBezTo>
                      <a:pt x="58" y="4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59" y="3"/>
                      <a:pt x="59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1" y="2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1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3" y="2"/>
                      <a:pt x="63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6" y="0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8" y="0"/>
                      <a:pt x="68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9" y="1"/>
                      <a:pt x="69" y="1"/>
                    </a:cubicBezTo>
                    <a:cubicBezTo>
                      <a:pt x="70" y="1"/>
                      <a:pt x="70" y="1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3"/>
                    </a:cubicBezTo>
                    <a:cubicBezTo>
                      <a:pt x="72" y="3"/>
                      <a:pt x="72" y="2"/>
                      <a:pt x="73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4" y="1"/>
                    </a:cubicBezTo>
                    <a:cubicBezTo>
                      <a:pt x="74" y="1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5" y="2"/>
                      <a:pt x="75" y="3"/>
                      <a:pt x="75" y="3"/>
                    </a:cubicBezTo>
                    <a:cubicBezTo>
                      <a:pt x="74" y="3"/>
                      <a:pt x="75" y="3"/>
                      <a:pt x="75" y="3"/>
                    </a:cubicBezTo>
                    <a:cubicBezTo>
                      <a:pt x="75" y="3"/>
                      <a:pt x="75" y="4"/>
                      <a:pt x="75" y="4"/>
                    </a:cubicBezTo>
                    <a:cubicBezTo>
                      <a:pt x="76" y="4"/>
                      <a:pt x="77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2"/>
                      <a:pt x="80" y="1"/>
                      <a:pt x="80" y="1"/>
                    </a:cubicBezTo>
                    <a:cubicBezTo>
                      <a:pt x="79" y="1"/>
                      <a:pt x="78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"/>
                      <a:pt x="78" y="1"/>
                      <a:pt x="78" y="0"/>
                    </a:cubicBezTo>
                    <a:cubicBezTo>
                      <a:pt x="78" y="0"/>
                      <a:pt x="79" y="0"/>
                      <a:pt x="79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0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0"/>
                      <a:pt x="83" y="0"/>
                    </a:cubicBezTo>
                    <a:cubicBezTo>
                      <a:pt x="84" y="1"/>
                      <a:pt x="84" y="1"/>
                      <a:pt x="85" y="1"/>
                    </a:cubicBezTo>
                    <a:cubicBezTo>
                      <a:pt x="85" y="0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6" y="3"/>
                    </a:cubicBezTo>
                    <a:cubicBezTo>
                      <a:pt x="86" y="3"/>
                      <a:pt x="86" y="3"/>
                      <a:pt x="85" y="3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4"/>
                      <a:pt x="85" y="3"/>
                      <a:pt x="85" y="4"/>
                    </a:cubicBezTo>
                    <a:cubicBezTo>
                      <a:pt x="85" y="4"/>
                      <a:pt x="86" y="4"/>
                      <a:pt x="86" y="4"/>
                    </a:cubicBezTo>
                    <a:cubicBezTo>
                      <a:pt x="86" y="4"/>
                      <a:pt x="87" y="4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9" y="5"/>
                      <a:pt x="89" y="4"/>
                      <a:pt x="90" y="4"/>
                    </a:cubicBezTo>
                    <a:cubicBezTo>
                      <a:pt x="90" y="4"/>
                      <a:pt x="90" y="3"/>
                      <a:pt x="90" y="3"/>
                    </a:cubicBezTo>
                    <a:cubicBezTo>
                      <a:pt x="90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2"/>
                      <a:pt x="90" y="1"/>
                    </a:cubicBezTo>
                    <a:cubicBezTo>
                      <a:pt x="90" y="1"/>
                      <a:pt x="90" y="1"/>
                      <a:pt x="91" y="1"/>
                    </a:cubicBezTo>
                    <a:cubicBezTo>
                      <a:pt x="91" y="1"/>
                      <a:pt x="91" y="1"/>
                      <a:pt x="92" y="1"/>
                    </a:cubicBezTo>
                    <a:cubicBezTo>
                      <a:pt x="92" y="1"/>
                      <a:pt x="92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5" y="1"/>
                      <a:pt x="95" y="1"/>
                    </a:cubicBezTo>
                    <a:cubicBezTo>
                      <a:pt x="95" y="0"/>
                      <a:pt x="95" y="0"/>
                      <a:pt x="96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8" y="0"/>
                      <a:pt x="98" y="1"/>
                    </a:cubicBezTo>
                    <a:cubicBezTo>
                      <a:pt x="98" y="1"/>
                      <a:pt x="98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99" y="1"/>
                      <a:pt x="99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2" y="0"/>
                      <a:pt x="102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2"/>
                      <a:pt x="101" y="2"/>
                    </a:cubicBezTo>
                    <a:cubicBezTo>
                      <a:pt x="101" y="2"/>
                      <a:pt x="101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0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6"/>
                      <a:pt x="98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8" y="5"/>
                      <a:pt x="98" y="4"/>
                    </a:cubicBezTo>
                    <a:cubicBezTo>
                      <a:pt x="98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5"/>
                      <a:pt x="95" y="5"/>
                    </a:cubicBezTo>
                    <a:cubicBezTo>
                      <a:pt x="95" y="6"/>
                      <a:pt x="95" y="6"/>
                      <a:pt x="95" y="7"/>
                    </a:cubicBezTo>
                    <a:cubicBezTo>
                      <a:pt x="94" y="7"/>
                      <a:pt x="94" y="7"/>
                      <a:pt x="93" y="7"/>
                    </a:cubicBezTo>
                    <a:cubicBezTo>
                      <a:pt x="93" y="7"/>
                      <a:pt x="92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9" y="7"/>
                      <a:pt x="88" y="7"/>
                      <a:pt x="87" y="7"/>
                    </a:cubicBezTo>
                    <a:cubicBezTo>
                      <a:pt x="87" y="7"/>
                      <a:pt x="87" y="7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5" y="6"/>
                      <a:pt x="85" y="6"/>
                      <a:pt x="84" y="6"/>
                    </a:cubicBezTo>
                    <a:cubicBezTo>
                      <a:pt x="83" y="6"/>
                      <a:pt x="83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1" y="6"/>
                      <a:pt x="81" y="7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79" y="7"/>
                    </a:cubicBezTo>
                    <a:cubicBezTo>
                      <a:pt x="79" y="7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5"/>
                      <a:pt x="78" y="5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6" y="7"/>
                    </a:cubicBezTo>
                    <a:cubicBezTo>
                      <a:pt x="76" y="7"/>
                      <a:pt x="76" y="7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7"/>
                      <a:pt x="75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6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4"/>
                      <a:pt x="68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6"/>
                      <a:pt x="70" y="6"/>
                      <a:pt x="70" y="6"/>
                    </a:cubicBezTo>
                    <a:cubicBezTo>
                      <a:pt x="69" y="6"/>
                      <a:pt x="69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7"/>
                      <a:pt x="65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3" y="7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6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7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5" y="6"/>
                      <a:pt x="55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5"/>
                      <a:pt x="53" y="5"/>
                    </a:cubicBezTo>
                    <a:cubicBezTo>
                      <a:pt x="52" y="5"/>
                      <a:pt x="53" y="5"/>
                      <a:pt x="53" y="5"/>
                    </a:cubicBezTo>
                    <a:cubicBezTo>
                      <a:pt x="53" y="5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5"/>
                      <a:pt x="51" y="5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49" y="7"/>
                      <a:pt x="49" y="7"/>
                      <a:pt x="48" y="7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lose/>
                    <a:moveTo>
                      <a:pt x="97" y="2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lose/>
                    <a:moveTo>
                      <a:pt x="64" y="3"/>
                    </a:move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lose/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  <a:moveTo>
                      <a:pt x="62" y="6"/>
                    </a:moveTo>
                    <a:cubicBezTo>
                      <a:pt x="61" y="6"/>
                      <a:pt x="62" y="6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5" y="5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lose/>
                    <a:moveTo>
                      <a:pt x="43" y="6"/>
                    </a:move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1" y="6"/>
                      <a:pt x="91" y="6"/>
                    </a:cubicBezTo>
                    <a:cubicBezTo>
                      <a:pt x="91" y="6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0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74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5" y="4"/>
                      <a:pt x="75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5"/>
                    </a:cubicBezTo>
                    <a:close/>
                    <a:moveTo>
                      <a:pt x="16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  <a:moveTo>
                      <a:pt x="64" y="5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6"/>
                      <a:pt x="64" y="6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lose/>
                    <a:moveTo>
                      <a:pt x="66" y="4"/>
                    </a:move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5" y="4"/>
                      <a:pt x="66" y="4"/>
                    </a:cubicBezTo>
                    <a:close/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5" y="1"/>
                    </a:cubicBezTo>
                    <a:close/>
                    <a:moveTo>
                      <a:pt x="99" y="4"/>
                    </a:moveTo>
                    <a:cubicBezTo>
                      <a:pt x="99" y="4"/>
                      <a:pt x="100" y="3"/>
                      <a:pt x="100" y="3"/>
                    </a:cubicBezTo>
                    <a:cubicBezTo>
                      <a:pt x="100" y="3"/>
                      <a:pt x="100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4"/>
                    </a:cubicBezTo>
                    <a:close/>
                    <a:moveTo>
                      <a:pt x="32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lose/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  <a:moveTo>
                      <a:pt x="85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lose/>
                    <a:moveTo>
                      <a:pt x="83" y="3"/>
                    </a:moveTo>
                    <a:cubicBezTo>
                      <a:pt x="83" y="3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7" y="4"/>
                      <a:pt x="47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51" y="2"/>
                    </a:move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lose/>
                    <a:moveTo>
                      <a:pt x="53" y="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>
                <a:spLocks noEditPoints="1"/>
              </p:cNvSpPr>
              <p:nvPr/>
            </p:nvSpPr>
            <p:spPr bwMode="auto">
              <a:xfrm>
                <a:off x="5879" y="1995"/>
                <a:ext cx="256" cy="125"/>
              </a:xfrm>
              <a:custGeom>
                <a:gdLst>
                  <a:gd name="T0" fmla="*/ 3 w 19"/>
                  <a:gd name="T1" fmla="*/ 2 h 7"/>
                  <a:gd name="T2" fmla="*/ 1 w 19"/>
                  <a:gd name="T3" fmla="*/ 2 h 7"/>
                  <a:gd name="T4" fmla="*/ 1 w 19"/>
                  <a:gd name="T5" fmla="*/ 3 h 7"/>
                  <a:gd name="T6" fmla="*/ 0 w 19"/>
                  <a:gd name="T7" fmla="*/ 2 h 7"/>
                  <a:gd name="T8" fmla="*/ 4 w 19"/>
                  <a:gd name="T9" fmla="*/ 0 h 7"/>
                  <a:gd name="T10" fmla="*/ 7 w 19"/>
                  <a:gd name="T11" fmla="*/ 1 h 7"/>
                  <a:gd name="T12" fmla="*/ 7 w 19"/>
                  <a:gd name="T13" fmla="*/ 2 h 7"/>
                  <a:gd name="T14" fmla="*/ 8 w 19"/>
                  <a:gd name="T15" fmla="*/ 1 h 7"/>
                  <a:gd name="T16" fmla="*/ 7 w 19"/>
                  <a:gd name="T17" fmla="*/ 0 h 7"/>
                  <a:gd name="T18" fmla="*/ 9 w 19"/>
                  <a:gd name="T19" fmla="*/ 0 h 7"/>
                  <a:gd name="T20" fmla="*/ 14 w 19"/>
                  <a:gd name="T21" fmla="*/ 0 h 7"/>
                  <a:gd name="T22" fmla="*/ 18 w 19"/>
                  <a:gd name="T23" fmla="*/ 0 h 7"/>
                  <a:gd name="T24" fmla="*/ 18 w 19"/>
                  <a:gd name="T25" fmla="*/ 1 h 7"/>
                  <a:gd name="T26" fmla="*/ 19 w 19"/>
                  <a:gd name="T27" fmla="*/ 3 h 7"/>
                  <a:gd name="T28" fmla="*/ 17 w 19"/>
                  <a:gd name="T29" fmla="*/ 4 h 7"/>
                  <a:gd name="T30" fmla="*/ 17 w 19"/>
                  <a:gd name="T31" fmla="*/ 4 h 7"/>
                  <a:gd name="T32" fmla="*/ 14 w 19"/>
                  <a:gd name="T33" fmla="*/ 4 h 7"/>
                  <a:gd name="T34" fmla="*/ 13 w 19"/>
                  <a:gd name="T35" fmla="*/ 5 h 7"/>
                  <a:gd name="T36" fmla="*/ 9 w 19"/>
                  <a:gd name="T37" fmla="*/ 4 h 7"/>
                  <a:gd name="T38" fmla="*/ 10 w 19"/>
                  <a:gd name="T39" fmla="*/ 5 h 7"/>
                  <a:gd name="T40" fmla="*/ 11 w 19"/>
                  <a:gd name="T41" fmla="*/ 7 h 7"/>
                  <a:gd name="T42" fmla="*/ 9 w 19"/>
                  <a:gd name="T43" fmla="*/ 6 h 7"/>
                  <a:gd name="T44" fmla="*/ 9 w 19"/>
                  <a:gd name="T45" fmla="*/ 6 h 7"/>
                  <a:gd name="T46" fmla="*/ 8 w 19"/>
                  <a:gd name="T47" fmla="*/ 6 h 7"/>
                  <a:gd name="T48" fmla="*/ 6 w 19"/>
                  <a:gd name="T49" fmla="*/ 6 h 7"/>
                  <a:gd name="T50" fmla="*/ 1 w 19"/>
                  <a:gd name="T51" fmla="*/ 6 h 7"/>
                  <a:gd name="T52" fmla="*/ 0 w 19"/>
                  <a:gd name="T53" fmla="*/ 4 h 7"/>
                  <a:gd name="T54" fmla="*/ 0 w 19"/>
                  <a:gd name="T55" fmla="*/ 4 h 7"/>
                  <a:gd name="T56" fmla="*/ 4 w 19"/>
                  <a:gd name="T57" fmla="*/ 4 h 7"/>
                  <a:gd name="T58" fmla="*/ 6 w 19"/>
                  <a:gd name="T59" fmla="*/ 3 h 7"/>
                  <a:gd name="T60" fmla="*/ 4 w 19"/>
                  <a:gd name="T61" fmla="*/ 3 h 7"/>
                  <a:gd name="T62" fmla="*/ 12 w 19"/>
                  <a:gd name="T63" fmla="*/ 2 h 7"/>
                  <a:gd name="T64" fmla="*/ 14 w 19"/>
                  <a:gd name="T65" fmla="*/ 2 h 7"/>
                  <a:gd name="T66" fmla="*/ 13 w 19"/>
                  <a:gd name="T67" fmla="*/ 2 h 7"/>
                  <a:gd name="T68" fmla="*/ 16 w 19"/>
                  <a:gd name="T69" fmla="*/ 1 h 7"/>
                  <a:gd name="T70" fmla="*/ 15 w 19"/>
                  <a:gd name="T71" fmla="*/ 2 h 7"/>
                  <a:gd name="T72" fmla="*/ 17 w 19"/>
                  <a:gd name="T73" fmla="*/ 3 h 7"/>
                  <a:gd name="T74" fmla="*/ 17 w 19"/>
                  <a:gd name="T75" fmla="*/ 2 h 7"/>
                  <a:gd name="T76" fmla="*/ 3 w 19"/>
                  <a:gd name="T77" fmla="*/ 6 h 7"/>
                  <a:gd name="T78" fmla="*/ 4 w 19"/>
                  <a:gd name="T79" fmla="*/ 5 h 7"/>
                  <a:gd name="T80" fmla="*/ 3 w 19"/>
                  <a:gd name="T81" fmla="*/ 6 h 7"/>
                  <a:gd name="T82" fmla="*/ 13 w 19"/>
                  <a:gd name="T83" fmla="*/ 4 h 7"/>
                  <a:gd name="T84" fmla="*/ 13 w 19"/>
                  <a:gd name="T85" fmla="*/ 4 h 7"/>
                  <a:gd name="T86" fmla="*/ 13 w 19"/>
                  <a:gd name="T87" fmla="*/ 1 h 7"/>
                  <a:gd name="T88" fmla="*/ 7 w 19"/>
                  <a:gd name="T89" fmla="*/ 5 h 7"/>
                  <a:gd name="T90" fmla="*/ 7 w 19"/>
                  <a:gd name="T91" fmla="*/ 5 h 7"/>
                  <a:gd name="T92" fmla="*/ 14 w 19"/>
                  <a:gd name="T93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7">
                    <a:moveTo>
                      <a:pt x="2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2"/>
                      <a:pt x="18" y="2"/>
                    </a:cubicBezTo>
                    <a:cubicBezTo>
                      <a:pt x="18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lose/>
                    <a:moveTo>
                      <a:pt x="12" y="1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1"/>
                      <a:pt x="12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lose/>
                    <a:moveTo>
                      <a:pt x="3" y="6"/>
                    </a:move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lose/>
                    <a:moveTo>
                      <a:pt x="7" y="5"/>
                    </a:move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14" y="4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>
                <a:spLocks noEditPoints="1"/>
              </p:cNvSpPr>
              <p:nvPr/>
            </p:nvSpPr>
            <p:spPr bwMode="auto">
              <a:xfrm>
                <a:off x="6135" y="1995"/>
                <a:ext cx="215" cy="125"/>
              </a:xfrm>
              <a:custGeom>
                <a:gdLst>
                  <a:gd name="T0" fmla="*/ 2 w 16"/>
                  <a:gd name="T1" fmla="*/ 2 h 7"/>
                  <a:gd name="T2" fmla="*/ 2 w 16"/>
                  <a:gd name="T3" fmla="*/ 1 h 7"/>
                  <a:gd name="T4" fmla="*/ 3 w 16"/>
                  <a:gd name="T5" fmla="*/ 2 h 7"/>
                  <a:gd name="T6" fmla="*/ 5 w 16"/>
                  <a:gd name="T7" fmla="*/ 2 h 7"/>
                  <a:gd name="T8" fmla="*/ 5 w 16"/>
                  <a:gd name="T9" fmla="*/ 1 h 7"/>
                  <a:gd name="T10" fmla="*/ 7 w 16"/>
                  <a:gd name="T11" fmla="*/ 0 h 7"/>
                  <a:gd name="T12" fmla="*/ 8 w 16"/>
                  <a:gd name="T13" fmla="*/ 0 h 7"/>
                  <a:gd name="T14" fmla="*/ 10 w 16"/>
                  <a:gd name="T15" fmla="*/ 1 h 7"/>
                  <a:gd name="T16" fmla="*/ 11 w 16"/>
                  <a:gd name="T17" fmla="*/ 1 h 7"/>
                  <a:gd name="T18" fmla="*/ 10 w 16"/>
                  <a:gd name="T19" fmla="*/ 2 h 7"/>
                  <a:gd name="T20" fmla="*/ 9 w 16"/>
                  <a:gd name="T21" fmla="*/ 2 h 7"/>
                  <a:gd name="T22" fmla="*/ 11 w 16"/>
                  <a:gd name="T23" fmla="*/ 3 h 7"/>
                  <a:gd name="T24" fmla="*/ 12 w 16"/>
                  <a:gd name="T25" fmla="*/ 2 h 7"/>
                  <a:gd name="T26" fmla="*/ 13 w 16"/>
                  <a:gd name="T27" fmla="*/ 3 h 7"/>
                  <a:gd name="T28" fmla="*/ 16 w 16"/>
                  <a:gd name="T29" fmla="*/ 3 h 7"/>
                  <a:gd name="T30" fmla="*/ 15 w 16"/>
                  <a:gd name="T31" fmla="*/ 3 h 7"/>
                  <a:gd name="T32" fmla="*/ 13 w 16"/>
                  <a:gd name="T33" fmla="*/ 5 h 7"/>
                  <a:gd name="T34" fmla="*/ 12 w 16"/>
                  <a:gd name="T35" fmla="*/ 5 h 7"/>
                  <a:gd name="T36" fmla="*/ 10 w 16"/>
                  <a:gd name="T37" fmla="*/ 4 h 7"/>
                  <a:gd name="T38" fmla="*/ 9 w 16"/>
                  <a:gd name="T39" fmla="*/ 3 h 7"/>
                  <a:gd name="T40" fmla="*/ 8 w 16"/>
                  <a:gd name="T41" fmla="*/ 3 h 7"/>
                  <a:gd name="T42" fmla="*/ 6 w 16"/>
                  <a:gd name="T43" fmla="*/ 3 h 7"/>
                  <a:gd name="T44" fmla="*/ 5 w 16"/>
                  <a:gd name="T45" fmla="*/ 3 h 7"/>
                  <a:gd name="T46" fmla="*/ 5 w 16"/>
                  <a:gd name="T47" fmla="*/ 3 h 7"/>
                  <a:gd name="T48" fmla="*/ 7 w 16"/>
                  <a:gd name="T49" fmla="*/ 4 h 7"/>
                  <a:gd name="T50" fmla="*/ 8 w 16"/>
                  <a:gd name="T51" fmla="*/ 5 h 7"/>
                  <a:gd name="T52" fmla="*/ 6 w 16"/>
                  <a:gd name="T53" fmla="*/ 6 h 7"/>
                  <a:gd name="T54" fmla="*/ 3 w 16"/>
                  <a:gd name="T55" fmla="*/ 6 h 7"/>
                  <a:gd name="T56" fmla="*/ 3 w 16"/>
                  <a:gd name="T57" fmla="*/ 6 h 7"/>
                  <a:gd name="T58" fmla="*/ 1 w 16"/>
                  <a:gd name="T59" fmla="*/ 6 h 7"/>
                  <a:gd name="T60" fmla="*/ 0 w 16"/>
                  <a:gd name="T61" fmla="*/ 5 h 7"/>
                  <a:gd name="T62" fmla="*/ 1 w 16"/>
                  <a:gd name="T63" fmla="*/ 5 h 7"/>
                  <a:gd name="T64" fmla="*/ 2 w 16"/>
                  <a:gd name="T65" fmla="*/ 3 h 7"/>
                  <a:gd name="T66" fmla="*/ 1 w 16"/>
                  <a:gd name="T67" fmla="*/ 3 h 7"/>
                  <a:gd name="T68" fmla="*/ 5 w 16"/>
                  <a:gd name="T69" fmla="*/ 4 h 7"/>
                  <a:gd name="T70" fmla="*/ 5 w 16"/>
                  <a:gd name="T71" fmla="*/ 4 h 7"/>
                  <a:gd name="T72" fmla="*/ 6 w 16"/>
                  <a:gd name="T73" fmla="*/ 4 h 7"/>
                  <a:gd name="T74" fmla="*/ 7 w 16"/>
                  <a:gd name="T75" fmla="*/ 5 h 7"/>
                  <a:gd name="T76" fmla="*/ 6 w 16"/>
                  <a:gd name="T77" fmla="*/ 4 h 7"/>
                  <a:gd name="T78" fmla="*/ 7 w 16"/>
                  <a:gd name="T79" fmla="*/ 2 h 7"/>
                  <a:gd name="T80" fmla="*/ 7 w 16"/>
                  <a:gd name="T8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7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4" y="3"/>
                      <a:pt x="14" y="3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lose/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>
                <a:spLocks noEditPoints="1"/>
              </p:cNvSpPr>
              <p:nvPr/>
            </p:nvSpPr>
            <p:spPr bwMode="auto">
              <a:xfrm>
                <a:off x="6364" y="2013"/>
                <a:ext cx="94" cy="89"/>
              </a:xfrm>
              <a:custGeom>
                <a:gdLst>
                  <a:gd name="T0" fmla="*/ 7 w 7"/>
                  <a:gd name="T1" fmla="*/ 3 h 5"/>
                  <a:gd name="T2" fmla="*/ 7 w 7"/>
                  <a:gd name="T3" fmla="*/ 4 h 5"/>
                  <a:gd name="T4" fmla="*/ 7 w 7"/>
                  <a:gd name="T5" fmla="*/ 5 h 5"/>
                  <a:gd name="T6" fmla="*/ 6 w 7"/>
                  <a:gd name="T7" fmla="*/ 4 h 5"/>
                  <a:gd name="T8" fmla="*/ 5 w 7"/>
                  <a:gd name="T9" fmla="*/ 4 h 5"/>
                  <a:gd name="T10" fmla="*/ 3 w 7"/>
                  <a:gd name="T11" fmla="*/ 4 h 5"/>
                  <a:gd name="T12" fmla="*/ 3 w 7"/>
                  <a:gd name="T13" fmla="*/ 4 h 5"/>
                  <a:gd name="T14" fmla="*/ 3 w 7"/>
                  <a:gd name="T15" fmla="*/ 3 h 5"/>
                  <a:gd name="T16" fmla="*/ 3 w 7"/>
                  <a:gd name="T17" fmla="*/ 3 h 5"/>
                  <a:gd name="T18" fmla="*/ 2 w 7"/>
                  <a:gd name="T19" fmla="*/ 3 h 5"/>
                  <a:gd name="T20" fmla="*/ 2 w 7"/>
                  <a:gd name="T21" fmla="*/ 3 h 5"/>
                  <a:gd name="T22" fmla="*/ 2 w 7"/>
                  <a:gd name="T23" fmla="*/ 3 h 5"/>
                  <a:gd name="T24" fmla="*/ 1 w 7"/>
                  <a:gd name="T25" fmla="*/ 2 h 5"/>
                  <a:gd name="T26" fmla="*/ 1 w 7"/>
                  <a:gd name="T27" fmla="*/ 2 h 5"/>
                  <a:gd name="T28" fmla="*/ 0 w 7"/>
                  <a:gd name="T29" fmla="*/ 2 h 5"/>
                  <a:gd name="T30" fmla="*/ 0 w 7"/>
                  <a:gd name="T31" fmla="*/ 1 h 5"/>
                  <a:gd name="T32" fmla="*/ 0 w 7"/>
                  <a:gd name="T33" fmla="*/ 0 h 5"/>
                  <a:gd name="T34" fmla="*/ 2 w 7"/>
                  <a:gd name="T35" fmla="*/ 0 h 5"/>
                  <a:gd name="T36" fmla="*/ 2 w 7"/>
                  <a:gd name="T37" fmla="*/ 0 h 5"/>
                  <a:gd name="T38" fmla="*/ 3 w 7"/>
                  <a:gd name="T39" fmla="*/ 1 h 5"/>
                  <a:gd name="T40" fmla="*/ 4 w 7"/>
                  <a:gd name="T41" fmla="*/ 1 h 5"/>
                  <a:gd name="T42" fmla="*/ 5 w 7"/>
                  <a:gd name="T43" fmla="*/ 1 h 5"/>
                  <a:gd name="T44" fmla="*/ 5 w 7"/>
                  <a:gd name="T45" fmla="*/ 1 h 5"/>
                  <a:gd name="T46" fmla="*/ 6 w 7"/>
                  <a:gd name="T47" fmla="*/ 2 h 5"/>
                  <a:gd name="T48" fmla="*/ 6 w 7"/>
                  <a:gd name="T49" fmla="*/ 2 h 5"/>
                  <a:gd name="T50" fmla="*/ 6 w 7"/>
                  <a:gd name="T51" fmla="*/ 3 h 5"/>
                  <a:gd name="T52" fmla="*/ 7 w 7"/>
                  <a:gd name="T53" fmla="*/ 3 h 5"/>
                  <a:gd name="T54" fmla="*/ 1 w 7"/>
                  <a:gd name="T55" fmla="*/ 1 h 5"/>
                  <a:gd name="T56" fmla="*/ 1 w 7"/>
                  <a:gd name="T57" fmla="*/ 2 h 5"/>
                  <a:gd name="T58" fmla="*/ 1 w 7"/>
                  <a:gd name="T59" fmla="*/ 1 h 5"/>
                  <a:gd name="T60" fmla="*/ 1 w 7"/>
                  <a:gd name="T61" fmla="*/ 1 h 5"/>
                  <a:gd name="T62" fmla="*/ 1 w 7"/>
                  <a:gd name="T63" fmla="*/ 1 h 5"/>
                  <a:gd name="T64" fmla="*/ 5 w 7"/>
                  <a:gd name="T65" fmla="*/ 3 h 5"/>
                  <a:gd name="T66" fmla="*/ 5 w 7"/>
                  <a:gd name="T67" fmla="*/ 3 h 5"/>
                  <a:gd name="T68" fmla="*/ 5 w 7"/>
                  <a:gd name="T69" fmla="*/ 3 h 5"/>
                  <a:gd name="T70" fmla="*/ 5 w 7"/>
                  <a:gd name="T71" fmla="*/ 3 h 5"/>
                  <a:gd name="T72" fmla="*/ 5 w 7"/>
                  <a:gd name="T7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9"/>
              <p:cNvSpPr>
                <a:spLocks noEditPoints="1"/>
              </p:cNvSpPr>
              <p:nvPr/>
            </p:nvSpPr>
            <p:spPr bwMode="auto">
              <a:xfrm>
                <a:off x="6499" y="1995"/>
                <a:ext cx="67" cy="53"/>
              </a:xfrm>
              <a:custGeom>
                <a:gdLst>
                  <a:gd name="T0" fmla="*/ 3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2 w 5"/>
                  <a:gd name="T9" fmla="*/ 2 h 3"/>
                  <a:gd name="T10" fmla="*/ 2 w 5"/>
                  <a:gd name="T11" fmla="*/ 1 h 3"/>
                  <a:gd name="T12" fmla="*/ 2 w 5"/>
                  <a:gd name="T13" fmla="*/ 1 h 3"/>
                  <a:gd name="T14" fmla="*/ 1 w 5"/>
                  <a:gd name="T15" fmla="*/ 2 h 3"/>
                  <a:gd name="T16" fmla="*/ 0 w 5"/>
                  <a:gd name="T17" fmla="*/ 1 h 3"/>
                  <a:gd name="T18" fmla="*/ 1 w 5"/>
                  <a:gd name="T19" fmla="*/ 1 h 3"/>
                  <a:gd name="T20" fmla="*/ 2 w 5"/>
                  <a:gd name="T21" fmla="*/ 1 h 3"/>
                  <a:gd name="T22" fmla="*/ 3 w 5"/>
                  <a:gd name="T23" fmla="*/ 1 h 3"/>
                  <a:gd name="T24" fmla="*/ 4 w 5"/>
                  <a:gd name="T25" fmla="*/ 1 h 3"/>
                  <a:gd name="T26" fmla="*/ 4 w 5"/>
                  <a:gd name="T27" fmla="*/ 1 h 3"/>
                  <a:gd name="T28" fmla="*/ 5 w 5"/>
                  <a:gd name="T29" fmla="*/ 1 h 3"/>
                  <a:gd name="T30" fmla="*/ 5 w 5"/>
                  <a:gd name="T31" fmla="*/ 2 h 3"/>
                  <a:gd name="T32" fmla="*/ 5 w 5"/>
                  <a:gd name="T33" fmla="*/ 3 h 3"/>
                  <a:gd name="T34" fmla="*/ 5 w 5"/>
                  <a:gd name="T35" fmla="*/ 2 h 3"/>
                  <a:gd name="T36" fmla="*/ 4 w 5"/>
                  <a:gd name="T37" fmla="*/ 3 h 3"/>
                  <a:gd name="T38" fmla="*/ 2 w 5"/>
                  <a:gd name="T39" fmla="*/ 2 h 3"/>
                  <a:gd name="T40" fmla="*/ 3 w 5"/>
                  <a:gd name="T41" fmla="*/ 2 h 3"/>
                  <a:gd name="T42" fmla="*/ 4 w 5"/>
                  <a:gd name="T43" fmla="*/ 2 h 3"/>
                  <a:gd name="T44" fmla="*/ 4 w 5"/>
                  <a:gd name="T45" fmla="*/ 2 h 3"/>
                  <a:gd name="T46" fmla="*/ 4 w 5"/>
                  <a:gd name="T47" fmla="*/ 2 h 3"/>
                  <a:gd name="T48" fmla="*/ 4 w 5"/>
                  <a:gd name="T49" fmla="*/ 2 h 3"/>
                  <a:gd name="T50" fmla="*/ 4 w 5"/>
                  <a:gd name="T5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10"/>
              <p:cNvSpPr/>
              <p:nvPr/>
            </p:nvSpPr>
            <p:spPr bwMode="auto">
              <a:xfrm>
                <a:off x="6512" y="2066"/>
                <a:ext cx="27" cy="36"/>
              </a:xfrm>
              <a:custGeom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11"/>
              <p:cNvSpPr/>
              <p:nvPr/>
            </p:nvSpPr>
            <p:spPr bwMode="auto">
              <a:xfrm>
                <a:off x="6296" y="1995"/>
                <a:ext cx="41" cy="53"/>
              </a:xfrm>
              <a:custGeom>
                <a:gdLst>
                  <a:gd name="T0" fmla="*/ 3 w 3"/>
                  <a:gd name="T1" fmla="*/ 0 h 3"/>
                  <a:gd name="T2" fmla="*/ 2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1 w 3"/>
                  <a:gd name="T17" fmla="*/ 3 h 3"/>
                  <a:gd name="T18" fmla="*/ 1 w 3"/>
                  <a:gd name="T19" fmla="*/ 3 h 3"/>
                  <a:gd name="T20" fmla="*/ 1 w 3"/>
                  <a:gd name="T21" fmla="*/ 3 h 3"/>
                  <a:gd name="T22" fmla="*/ 1 w 3"/>
                  <a:gd name="T23" fmla="*/ 2 h 3"/>
                  <a:gd name="T24" fmla="*/ 1 w 3"/>
                  <a:gd name="T25" fmla="*/ 2 h 3"/>
                  <a:gd name="T26" fmla="*/ 3 w 3"/>
                  <a:gd name="T27" fmla="*/ 1 h 3"/>
                  <a:gd name="T28" fmla="*/ 3 w 3"/>
                  <a:gd name="T2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12"/>
              <p:cNvSpPr/>
              <p:nvPr/>
            </p:nvSpPr>
            <p:spPr bwMode="auto">
              <a:xfrm>
                <a:off x="4463" y="1995"/>
                <a:ext cx="27" cy="36"/>
              </a:xfrm>
              <a:custGeom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2 w 2"/>
                  <a:gd name="T2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13"/>
              <p:cNvSpPr/>
              <p:nvPr/>
            </p:nvSpPr>
            <p:spPr bwMode="auto">
              <a:xfrm>
                <a:off x="6458" y="2031"/>
                <a:ext cx="27" cy="35"/>
              </a:xfrm>
              <a:custGeom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1 w 2"/>
                  <a:gd name="T25" fmla="*/ 1 h 2"/>
                  <a:gd name="T26" fmla="*/ 0 w 2"/>
                  <a:gd name="T2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4"/>
              <p:cNvSpPr/>
              <p:nvPr/>
            </p:nvSpPr>
            <p:spPr bwMode="auto">
              <a:xfrm>
                <a:off x="5852" y="2066"/>
                <a:ext cx="27" cy="36"/>
              </a:xfrm>
              <a:custGeom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1 w 2"/>
                  <a:gd name="T15" fmla="*/ 1 h 2"/>
                  <a:gd name="T16" fmla="*/ 0 w 2"/>
                  <a:gd name="T17" fmla="*/ 0 h 2"/>
                  <a:gd name="T18" fmla="*/ 0 w 2"/>
                  <a:gd name="T19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15"/>
              <p:cNvSpPr/>
              <p:nvPr/>
            </p:nvSpPr>
            <p:spPr bwMode="auto">
              <a:xfrm>
                <a:off x="4692" y="1995"/>
                <a:ext cx="41" cy="18"/>
              </a:xfrm>
              <a:custGeom>
                <a:gdLst>
                  <a:gd name="T0" fmla="*/ 0 w 3"/>
                  <a:gd name="T1" fmla="*/ 1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0 h 1"/>
                  <a:gd name="T14" fmla="*/ 1 w 3"/>
                  <a:gd name="T15" fmla="*/ 0 h 1"/>
                  <a:gd name="T16" fmla="*/ 0 w 3"/>
                  <a:gd name="T1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16"/>
              <p:cNvSpPr/>
              <p:nvPr/>
            </p:nvSpPr>
            <p:spPr bwMode="auto">
              <a:xfrm>
                <a:off x="6337" y="2084"/>
                <a:ext cx="27" cy="18"/>
              </a:xfrm>
              <a:custGeom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17"/>
              <p:cNvSpPr/>
              <p:nvPr/>
            </p:nvSpPr>
            <p:spPr bwMode="auto">
              <a:xfrm>
                <a:off x="6552" y="2084"/>
                <a:ext cx="14" cy="36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18"/>
              <p:cNvSpPr/>
              <p:nvPr/>
            </p:nvSpPr>
            <p:spPr bwMode="auto">
              <a:xfrm>
                <a:off x="4881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19"/>
              <p:cNvSpPr/>
              <p:nvPr/>
            </p:nvSpPr>
            <p:spPr bwMode="auto">
              <a:xfrm>
                <a:off x="6242" y="2066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20"/>
              <p:cNvSpPr/>
              <p:nvPr/>
            </p:nvSpPr>
            <p:spPr bwMode="auto">
              <a:xfrm>
                <a:off x="4733" y="2084"/>
                <a:ext cx="13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21"/>
              <p:cNvSpPr/>
              <p:nvPr/>
            </p:nvSpPr>
            <p:spPr bwMode="auto">
              <a:xfrm>
                <a:off x="6040" y="2084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22"/>
              <p:cNvSpPr/>
              <p:nvPr/>
            </p:nvSpPr>
            <p:spPr bwMode="auto">
              <a:xfrm>
                <a:off x="5083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23"/>
              <p:cNvSpPr/>
              <p:nvPr/>
            </p:nvSpPr>
            <p:spPr bwMode="auto">
              <a:xfrm>
                <a:off x="6458" y="2084"/>
                <a:ext cx="14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24"/>
              <p:cNvSpPr/>
              <p:nvPr/>
            </p:nvSpPr>
            <p:spPr bwMode="auto">
              <a:xfrm>
                <a:off x="6108" y="2084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25"/>
              <p:cNvSpPr/>
              <p:nvPr/>
            </p:nvSpPr>
            <p:spPr bwMode="auto">
              <a:xfrm>
                <a:off x="4059" y="2102"/>
                <a:ext cx="13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26"/>
              <p:cNvSpPr/>
              <p:nvPr/>
            </p:nvSpPr>
            <p:spPr bwMode="auto">
              <a:xfrm>
                <a:off x="5312" y="1995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27"/>
              <p:cNvSpPr/>
              <p:nvPr/>
            </p:nvSpPr>
            <p:spPr bwMode="auto">
              <a:xfrm>
                <a:off x="5259" y="2013"/>
                <a:ext cx="13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8"/>
              <p:cNvSpPr/>
              <p:nvPr/>
            </p:nvSpPr>
            <p:spPr bwMode="auto">
              <a:xfrm flipH="1">
                <a:off x="5649" y="2102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29"/>
              <p:cNvSpPr/>
              <p:nvPr/>
            </p:nvSpPr>
            <p:spPr bwMode="auto">
              <a:xfrm>
                <a:off x="5784" y="2066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30"/>
              <p:cNvSpPr/>
              <p:nvPr/>
            </p:nvSpPr>
            <p:spPr bwMode="auto">
              <a:xfrm>
                <a:off x="5515" y="2031"/>
                <a:ext cx="13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131"/>
              <p:cNvSpPr>
                <a:spLocks noChangeArrowheads="1"/>
              </p:cNvSpPr>
              <p:nvPr/>
            </p:nvSpPr>
            <p:spPr bwMode="auto">
              <a:xfrm>
                <a:off x="5542" y="204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132"/>
              <p:cNvSpPr>
                <a:spLocks noChangeArrowheads="1"/>
              </p:cNvSpPr>
              <p:nvPr/>
            </p:nvSpPr>
            <p:spPr bwMode="auto">
              <a:xfrm>
                <a:off x="3183" y="2084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33"/>
              <p:cNvSpPr/>
              <p:nvPr/>
            </p:nvSpPr>
            <p:spPr bwMode="auto">
              <a:xfrm>
                <a:off x="5717" y="1995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34"/>
              <p:cNvSpPr/>
              <p:nvPr/>
            </p:nvSpPr>
            <p:spPr bwMode="auto">
              <a:xfrm flipH="1">
                <a:off x="4207" y="2084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35"/>
              <p:cNvSpPr/>
              <p:nvPr/>
            </p:nvSpPr>
            <p:spPr bwMode="auto">
              <a:xfrm>
                <a:off x="6458" y="2066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6"/>
              <p:cNvSpPr/>
              <p:nvPr/>
            </p:nvSpPr>
            <p:spPr bwMode="auto">
              <a:xfrm>
                <a:off x="6485" y="2102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137"/>
              <p:cNvSpPr>
                <a:spLocks noChangeArrowheads="1"/>
              </p:cNvSpPr>
              <p:nvPr/>
            </p:nvSpPr>
            <p:spPr bwMode="auto">
              <a:xfrm>
                <a:off x="4881" y="2013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138"/>
              <p:cNvSpPr>
                <a:spLocks noChangeArrowheads="1"/>
              </p:cNvSpPr>
              <p:nvPr/>
            </p:nvSpPr>
            <p:spPr bwMode="auto">
              <a:xfrm>
                <a:off x="4558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39"/>
              <p:cNvSpPr/>
              <p:nvPr/>
            </p:nvSpPr>
            <p:spPr bwMode="auto">
              <a:xfrm flipH="1">
                <a:off x="4382" y="208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40"/>
              <p:cNvSpPr/>
              <p:nvPr/>
            </p:nvSpPr>
            <p:spPr bwMode="auto">
              <a:xfrm>
                <a:off x="3331" y="2031"/>
                <a:ext cx="14" cy="17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41"/>
              <p:cNvSpPr/>
              <p:nvPr/>
            </p:nvSpPr>
            <p:spPr bwMode="auto">
              <a:xfrm flipH="1">
                <a:off x="3129" y="2102"/>
                <a:ext cx="0" cy="18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42"/>
              <p:cNvSpPr/>
              <p:nvPr/>
            </p:nvSpPr>
            <p:spPr bwMode="auto">
              <a:xfrm flipH="1">
                <a:off x="6593" y="2031"/>
                <a:ext cx="0" cy="17"/>
              </a:xfrm>
              <a:custGeom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143"/>
              <p:cNvSpPr>
                <a:spLocks noChangeArrowheads="1"/>
              </p:cNvSpPr>
              <p:nvPr/>
            </p:nvSpPr>
            <p:spPr bwMode="auto">
              <a:xfrm>
                <a:off x="6485" y="20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144"/>
              <p:cNvSpPr>
                <a:spLocks noChangeArrowheads="1"/>
              </p:cNvSpPr>
              <p:nvPr/>
            </p:nvSpPr>
            <p:spPr bwMode="auto">
              <a:xfrm>
                <a:off x="6472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145"/>
              <p:cNvSpPr>
                <a:spLocks noChangeArrowheads="1"/>
              </p:cNvSpPr>
              <p:nvPr/>
            </p:nvSpPr>
            <p:spPr bwMode="auto">
              <a:xfrm>
                <a:off x="643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46"/>
              <p:cNvSpPr/>
              <p:nvPr/>
            </p:nvSpPr>
            <p:spPr bwMode="auto">
              <a:xfrm>
                <a:off x="6189" y="2120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47"/>
              <p:cNvSpPr/>
              <p:nvPr/>
            </p:nvSpPr>
            <p:spPr bwMode="auto">
              <a:xfrm flipH="1">
                <a:off x="6040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148"/>
              <p:cNvSpPr>
                <a:spLocks noChangeArrowheads="1"/>
              </p:cNvSpPr>
              <p:nvPr/>
            </p:nvSpPr>
            <p:spPr bwMode="auto">
              <a:xfrm>
                <a:off x="5784" y="21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149"/>
              <p:cNvSpPr>
                <a:spLocks noChangeArrowheads="1"/>
              </p:cNvSpPr>
              <p:nvPr/>
            </p:nvSpPr>
            <p:spPr bwMode="auto">
              <a:xfrm>
                <a:off x="5703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50"/>
              <p:cNvSpPr/>
              <p:nvPr/>
            </p:nvSpPr>
            <p:spPr bwMode="auto">
              <a:xfrm>
                <a:off x="5151" y="1995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5137" y="19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52"/>
              <p:cNvSpPr/>
              <p:nvPr/>
            </p:nvSpPr>
            <p:spPr bwMode="auto">
              <a:xfrm flipH="1">
                <a:off x="5151" y="20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53"/>
              <p:cNvSpPr/>
              <p:nvPr/>
            </p:nvSpPr>
            <p:spPr bwMode="auto">
              <a:xfrm>
                <a:off x="3668" y="2048"/>
                <a:ext cx="14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154"/>
              <p:cNvSpPr>
                <a:spLocks noChangeArrowheads="1"/>
              </p:cNvSpPr>
              <p:nvPr/>
            </p:nvSpPr>
            <p:spPr bwMode="auto">
              <a:xfrm>
                <a:off x="364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55"/>
              <p:cNvSpPr/>
              <p:nvPr/>
            </p:nvSpPr>
            <p:spPr bwMode="auto">
              <a:xfrm>
                <a:off x="5312" y="1995"/>
                <a:ext cx="14" cy="0"/>
              </a:xfrm>
              <a:custGeom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Oval 156"/>
              <p:cNvSpPr>
                <a:spLocks noChangeArrowheads="1"/>
              </p:cNvSpPr>
              <p:nvPr/>
            </p:nvSpPr>
            <p:spPr bwMode="auto">
              <a:xfrm>
                <a:off x="4167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57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58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9"/>
              <p:cNvSpPr/>
              <p:nvPr/>
            </p:nvSpPr>
            <p:spPr bwMode="auto">
              <a:xfrm flipH="1">
                <a:off x="3223" y="2013"/>
                <a:ext cx="0" cy="18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60"/>
              <p:cNvSpPr>
                <a:spLocks noChangeArrowheads="1"/>
              </p:cNvSpPr>
              <p:nvPr/>
            </p:nvSpPr>
            <p:spPr bwMode="auto">
              <a:xfrm>
                <a:off x="5744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161"/>
              <p:cNvSpPr>
                <a:spLocks noChangeArrowheads="1"/>
              </p:cNvSpPr>
              <p:nvPr/>
            </p:nvSpPr>
            <p:spPr bwMode="auto">
              <a:xfrm>
                <a:off x="5771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62"/>
              <p:cNvSpPr/>
              <p:nvPr/>
            </p:nvSpPr>
            <p:spPr bwMode="auto">
              <a:xfrm flipH="1">
                <a:off x="5879" y="206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63"/>
              <p:cNvSpPr/>
              <p:nvPr/>
            </p:nvSpPr>
            <p:spPr bwMode="auto">
              <a:xfrm flipH="1">
                <a:off x="6000" y="2102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164"/>
              <p:cNvSpPr>
                <a:spLocks noChangeArrowheads="1"/>
              </p:cNvSpPr>
              <p:nvPr/>
            </p:nvSpPr>
            <p:spPr bwMode="auto">
              <a:xfrm>
                <a:off x="6148" y="20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65"/>
              <p:cNvSpPr/>
              <p:nvPr/>
            </p:nvSpPr>
            <p:spPr bwMode="auto">
              <a:xfrm flipH="1">
                <a:off x="633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66"/>
              <p:cNvSpPr/>
              <p:nvPr/>
            </p:nvSpPr>
            <p:spPr bwMode="auto">
              <a:xfrm flipH="1">
                <a:off x="6391" y="2066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67"/>
              <p:cNvSpPr/>
              <p:nvPr/>
            </p:nvSpPr>
            <p:spPr bwMode="auto">
              <a:xfrm>
                <a:off x="6458" y="2048"/>
                <a:ext cx="14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8"/>
              <p:cNvSpPr/>
              <p:nvPr/>
            </p:nvSpPr>
            <p:spPr bwMode="auto">
              <a:xfrm flipH="1">
                <a:off x="6458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169"/>
              <p:cNvSpPr>
                <a:spLocks noChangeArrowheads="1"/>
              </p:cNvSpPr>
              <p:nvPr/>
            </p:nvSpPr>
            <p:spPr bwMode="auto">
              <a:xfrm>
                <a:off x="6472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0"/>
              <p:cNvSpPr/>
              <p:nvPr/>
            </p:nvSpPr>
            <p:spPr bwMode="auto">
              <a:xfrm flipH="1">
                <a:off x="6566" y="2031"/>
                <a:ext cx="0" cy="17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1"/>
              <p:cNvSpPr/>
              <p:nvPr/>
            </p:nvSpPr>
            <p:spPr bwMode="auto">
              <a:xfrm>
                <a:off x="3965" y="2102"/>
                <a:ext cx="13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2"/>
              <p:cNvSpPr/>
              <p:nvPr/>
            </p:nvSpPr>
            <p:spPr bwMode="auto">
              <a:xfrm flipH="1">
                <a:off x="4800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3"/>
              <p:cNvSpPr/>
              <p:nvPr/>
            </p:nvSpPr>
            <p:spPr bwMode="auto">
              <a:xfrm flipH="1">
                <a:off x="2226" y="2048"/>
                <a:ext cx="0" cy="18"/>
              </a:xfrm>
              <a:custGeom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4"/>
              <p:cNvSpPr/>
              <p:nvPr/>
            </p:nvSpPr>
            <p:spPr bwMode="auto">
              <a:xfrm flipH="1">
                <a:off x="4854" y="2031"/>
                <a:ext cx="0" cy="17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5"/>
              <p:cNvSpPr/>
              <p:nvPr/>
            </p:nvSpPr>
            <p:spPr bwMode="auto">
              <a:xfrm flipH="1">
                <a:off x="5056" y="1995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4" name="文本框 7"/>
            <p:cNvSpPr txBox="1">
              <a:spLocks noChangeArrowheads="1"/>
            </p:cNvSpPr>
            <p:nvPr/>
          </p:nvSpPr>
          <p:spPr bwMode="auto">
            <a:xfrm>
              <a:off x="7970669" y="2388939"/>
              <a:ext cx="29229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1268340" y="3990237"/>
            <a:ext cx="2991482" cy="1670335"/>
            <a:chOff x="1268340" y="3990237"/>
            <a:chExt cx="2991482" cy="1670335"/>
          </a:xfrm>
        </p:grpSpPr>
        <p:sp>
          <p:nvSpPr>
            <p:cNvPr id="164" name="文本框 163"/>
            <p:cNvSpPr txBox="1"/>
            <p:nvPr/>
          </p:nvSpPr>
          <p:spPr>
            <a:xfrm>
              <a:off x="1268340" y="3990237"/>
              <a:ext cx="280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grpSp>
          <p:nvGrpSpPr>
            <p:cNvPr id="165" name="Group 103"/>
            <p:cNvGrpSpPr>
              <a:grpSpLocks noChangeAspect="1"/>
            </p:cNvGrpSpPr>
            <p:nvPr/>
          </p:nvGrpSpPr>
          <p:grpSpPr>
            <a:xfrm flipV="1">
              <a:off x="1414433" y="4562811"/>
              <a:ext cx="2389685" cy="58921"/>
              <a:chOff x="1579" y="1995"/>
              <a:chExt cx="5014" cy="143"/>
            </a:xfrm>
            <a:solidFill>
              <a:schemeClr val="bg1"/>
            </a:solidFill>
          </p:grpSpPr>
          <p:sp>
            <p:nvSpPr>
              <p:cNvPr id="166" name="Freeform 104"/>
              <p:cNvSpPr>
                <a:spLocks noEditPoints="1"/>
              </p:cNvSpPr>
              <p:nvPr/>
            </p:nvSpPr>
            <p:spPr bwMode="auto">
              <a:xfrm>
                <a:off x="1579" y="1995"/>
                <a:ext cx="2938" cy="143"/>
              </a:xfrm>
              <a:custGeom>
                <a:gdLst>
                  <a:gd name="T0" fmla="*/ 126 w 218"/>
                  <a:gd name="T1" fmla="*/ 3 h 8"/>
                  <a:gd name="T2" fmla="*/ 132 w 218"/>
                  <a:gd name="T3" fmla="*/ 1 h 8"/>
                  <a:gd name="T4" fmla="*/ 139 w 218"/>
                  <a:gd name="T5" fmla="*/ 2 h 8"/>
                  <a:gd name="T6" fmla="*/ 139 w 218"/>
                  <a:gd name="T7" fmla="*/ 6 h 8"/>
                  <a:gd name="T8" fmla="*/ 149 w 218"/>
                  <a:gd name="T9" fmla="*/ 1 h 8"/>
                  <a:gd name="T10" fmla="*/ 155 w 218"/>
                  <a:gd name="T11" fmla="*/ 4 h 8"/>
                  <a:gd name="T12" fmla="*/ 155 w 218"/>
                  <a:gd name="T13" fmla="*/ 1 h 8"/>
                  <a:gd name="T14" fmla="*/ 161 w 218"/>
                  <a:gd name="T15" fmla="*/ 2 h 8"/>
                  <a:gd name="T16" fmla="*/ 174 w 218"/>
                  <a:gd name="T17" fmla="*/ 1 h 8"/>
                  <a:gd name="T18" fmla="*/ 178 w 218"/>
                  <a:gd name="T19" fmla="*/ 4 h 8"/>
                  <a:gd name="T20" fmla="*/ 187 w 218"/>
                  <a:gd name="T21" fmla="*/ 2 h 8"/>
                  <a:gd name="T22" fmla="*/ 199 w 218"/>
                  <a:gd name="T23" fmla="*/ 1 h 8"/>
                  <a:gd name="T24" fmla="*/ 208 w 218"/>
                  <a:gd name="T25" fmla="*/ 1 h 8"/>
                  <a:gd name="T26" fmla="*/ 209 w 218"/>
                  <a:gd name="T27" fmla="*/ 1 h 8"/>
                  <a:gd name="T28" fmla="*/ 218 w 218"/>
                  <a:gd name="T29" fmla="*/ 4 h 8"/>
                  <a:gd name="T30" fmla="*/ 207 w 218"/>
                  <a:gd name="T31" fmla="*/ 4 h 8"/>
                  <a:gd name="T32" fmla="*/ 200 w 218"/>
                  <a:gd name="T33" fmla="*/ 6 h 8"/>
                  <a:gd name="T34" fmla="*/ 191 w 218"/>
                  <a:gd name="T35" fmla="*/ 5 h 8"/>
                  <a:gd name="T36" fmla="*/ 185 w 218"/>
                  <a:gd name="T37" fmla="*/ 4 h 8"/>
                  <a:gd name="T38" fmla="*/ 182 w 218"/>
                  <a:gd name="T39" fmla="*/ 7 h 8"/>
                  <a:gd name="T40" fmla="*/ 169 w 218"/>
                  <a:gd name="T41" fmla="*/ 6 h 8"/>
                  <a:gd name="T42" fmla="*/ 163 w 218"/>
                  <a:gd name="T43" fmla="*/ 5 h 8"/>
                  <a:gd name="T44" fmla="*/ 146 w 218"/>
                  <a:gd name="T45" fmla="*/ 7 h 8"/>
                  <a:gd name="T46" fmla="*/ 132 w 218"/>
                  <a:gd name="T47" fmla="*/ 6 h 8"/>
                  <a:gd name="T48" fmla="*/ 121 w 218"/>
                  <a:gd name="T49" fmla="*/ 6 h 8"/>
                  <a:gd name="T50" fmla="*/ 114 w 218"/>
                  <a:gd name="T51" fmla="*/ 5 h 8"/>
                  <a:gd name="T52" fmla="*/ 100 w 218"/>
                  <a:gd name="T53" fmla="*/ 7 h 8"/>
                  <a:gd name="T54" fmla="*/ 89 w 218"/>
                  <a:gd name="T55" fmla="*/ 7 h 8"/>
                  <a:gd name="T56" fmla="*/ 63 w 218"/>
                  <a:gd name="T57" fmla="*/ 7 h 8"/>
                  <a:gd name="T58" fmla="*/ 33 w 218"/>
                  <a:gd name="T59" fmla="*/ 7 h 8"/>
                  <a:gd name="T60" fmla="*/ 0 w 218"/>
                  <a:gd name="T61" fmla="*/ 5 h 8"/>
                  <a:gd name="T62" fmla="*/ 24 w 218"/>
                  <a:gd name="T63" fmla="*/ 3 h 8"/>
                  <a:gd name="T64" fmla="*/ 44 w 218"/>
                  <a:gd name="T65" fmla="*/ 2 h 8"/>
                  <a:gd name="T66" fmla="*/ 54 w 218"/>
                  <a:gd name="T67" fmla="*/ 4 h 8"/>
                  <a:gd name="T68" fmla="*/ 64 w 218"/>
                  <a:gd name="T69" fmla="*/ 3 h 8"/>
                  <a:gd name="T70" fmla="*/ 70 w 218"/>
                  <a:gd name="T71" fmla="*/ 3 h 8"/>
                  <a:gd name="T72" fmla="*/ 85 w 218"/>
                  <a:gd name="T73" fmla="*/ 2 h 8"/>
                  <a:gd name="T74" fmla="*/ 94 w 218"/>
                  <a:gd name="T75" fmla="*/ 2 h 8"/>
                  <a:gd name="T76" fmla="*/ 102 w 218"/>
                  <a:gd name="T77" fmla="*/ 3 h 8"/>
                  <a:gd name="T78" fmla="*/ 175 w 218"/>
                  <a:gd name="T79" fmla="*/ 6 h 8"/>
                  <a:gd name="T80" fmla="*/ 187 w 218"/>
                  <a:gd name="T81" fmla="*/ 2 h 8"/>
                  <a:gd name="T82" fmla="*/ 187 w 218"/>
                  <a:gd name="T83" fmla="*/ 4 h 8"/>
                  <a:gd name="T84" fmla="*/ 75 w 218"/>
                  <a:gd name="T85" fmla="*/ 4 h 8"/>
                  <a:gd name="T86" fmla="*/ 172 w 218"/>
                  <a:gd name="T87" fmla="*/ 3 h 8"/>
                  <a:gd name="T88" fmla="*/ 182 w 218"/>
                  <a:gd name="T89" fmla="*/ 4 h 8"/>
                  <a:gd name="T90" fmla="*/ 34 w 218"/>
                  <a:gd name="T91" fmla="*/ 4 h 8"/>
                  <a:gd name="T92" fmla="*/ 207 w 218"/>
                  <a:gd name="T93" fmla="*/ 4 h 8"/>
                  <a:gd name="T94" fmla="*/ 212 w 218"/>
                  <a:gd name="T95" fmla="*/ 3 h 8"/>
                  <a:gd name="T96" fmla="*/ 114 w 218"/>
                  <a:gd name="T97" fmla="*/ 4 h 8"/>
                  <a:gd name="T98" fmla="*/ 159 w 218"/>
                  <a:gd name="T99" fmla="*/ 5 h 8"/>
                  <a:gd name="T100" fmla="*/ 45 w 218"/>
                  <a:gd name="T101" fmla="*/ 5 h 8"/>
                  <a:gd name="T102" fmla="*/ 197 w 218"/>
                  <a:gd name="T103" fmla="*/ 1 h 8"/>
                  <a:gd name="T104" fmla="*/ 125 w 218"/>
                  <a:gd name="T105" fmla="*/ 6 h 8"/>
                  <a:gd name="T106" fmla="*/ 155 w 218"/>
                  <a:gd name="T107" fmla="*/ 3 h 8"/>
                  <a:gd name="T108" fmla="*/ 38 w 218"/>
                  <a:gd name="T109" fmla="*/ 4 h 8"/>
                  <a:gd name="T110" fmla="*/ 205 w 218"/>
                  <a:gd name="T111" fmla="*/ 4 h 8"/>
                  <a:gd name="T112" fmla="*/ 171 w 218"/>
                  <a:gd name="T113" fmla="*/ 3 h 8"/>
                  <a:gd name="T114" fmla="*/ 148 w 218"/>
                  <a:gd name="T115" fmla="*/ 4 h 8"/>
                  <a:gd name="T116" fmla="*/ 125 w 218"/>
                  <a:gd name="T117" fmla="*/ 3 h 8"/>
                  <a:gd name="T118" fmla="*/ 91 w 218"/>
                  <a:gd name="T119" fmla="*/ 5 h 8"/>
                  <a:gd name="T120" fmla="*/ 212 w 218"/>
                  <a:gd name="T121" fmla="*/ 4 h 8"/>
                  <a:gd name="T122" fmla="*/ 93 w 218"/>
                  <a:gd name="T123" fmla="*/ 2 h 8"/>
                  <a:gd name="T124" fmla="*/ 55 w 218"/>
                  <a:gd name="T125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8">
                    <a:moveTo>
                      <a:pt x="122" y="2"/>
                    </a:moveTo>
                    <a:cubicBezTo>
                      <a:pt x="122" y="2"/>
                      <a:pt x="122" y="2"/>
                      <a:pt x="122" y="2"/>
                    </a:cubicBezTo>
                    <a:cubicBezTo>
                      <a:pt x="122" y="2"/>
                      <a:pt x="122" y="3"/>
                      <a:pt x="122" y="3"/>
                    </a:cubicBezTo>
                    <a:cubicBezTo>
                      <a:pt x="122" y="3"/>
                      <a:pt x="121" y="2"/>
                      <a:pt x="121" y="2"/>
                    </a:cubicBezTo>
                    <a:cubicBezTo>
                      <a:pt x="121" y="2"/>
                      <a:pt x="121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1" y="3"/>
                      <a:pt x="122" y="3"/>
                    </a:cubicBezTo>
                    <a:cubicBezTo>
                      <a:pt x="122" y="4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3"/>
                      <a:pt x="124" y="2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7" y="3"/>
                    </a:cubicBezTo>
                    <a:cubicBezTo>
                      <a:pt x="127" y="3"/>
                      <a:pt x="127" y="2"/>
                      <a:pt x="127" y="2"/>
                    </a:cubicBezTo>
                    <a:cubicBezTo>
                      <a:pt x="128" y="1"/>
                      <a:pt x="128" y="1"/>
                      <a:pt x="129" y="1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0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2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30" y="3"/>
                      <a:pt x="130" y="2"/>
                      <a:pt x="130" y="2"/>
                    </a:cubicBezTo>
                    <a:cubicBezTo>
                      <a:pt x="130" y="2"/>
                      <a:pt x="129" y="3"/>
                      <a:pt x="130" y="3"/>
                    </a:cubicBezTo>
                    <a:cubicBezTo>
                      <a:pt x="130" y="3"/>
                      <a:pt x="131" y="4"/>
                      <a:pt x="131" y="3"/>
                    </a:cubicBezTo>
                    <a:cubicBezTo>
                      <a:pt x="131" y="3"/>
                      <a:pt x="132" y="3"/>
                      <a:pt x="132" y="2"/>
                    </a:cubicBezTo>
                    <a:cubicBezTo>
                      <a:pt x="132" y="2"/>
                      <a:pt x="132" y="2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2" y="2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4"/>
                      <a:pt x="132" y="4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4" y="4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2"/>
                      <a:pt x="134" y="2"/>
                    </a:cubicBezTo>
                    <a:cubicBezTo>
                      <a:pt x="134" y="2"/>
                      <a:pt x="133" y="1"/>
                      <a:pt x="133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5" y="1"/>
                      <a:pt x="135" y="1"/>
                    </a:cubicBezTo>
                    <a:cubicBezTo>
                      <a:pt x="135" y="1"/>
                      <a:pt x="136" y="1"/>
                      <a:pt x="136" y="1"/>
                    </a:cubicBezTo>
                    <a:cubicBezTo>
                      <a:pt x="137" y="1"/>
                      <a:pt x="138" y="1"/>
                      <a:pt x="139" y="2"/>
                    </a:cubicBezTo>
                    <a:cubicBezTo>
                      <a:pt x="139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3" y="1"/>
                      <a:pt x="143" y="1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3"/>
                      <a:pt x="141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3"/>
                      <a:pt x="140" y="3"/>
                    </a:cubicBezTo>
                    <a:cubicBezTo>
                      <a:pt x="139" y="3"/>
                      <a:pt x="139" y="4"/>
                      <a:pt x="139" y="5"/>
                    </a:cubicBezTo>
                    <a:cubicBezTo>
                      <a:pt x="139" y="5"/>
                      <a:pt x="139" y="5"/>
                      <a:pt x="139" y="6"/>
                    </a:cubicBezTo>
                    <a:cubicBezTo>
                      <a:pt x="139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5"/>
                      <a:pt x="140" y="5"/>
                      <a:pt x="140" y="4"/>
                    </a:cubicBezTo>
                    <a:cubicBezTo>
                      <a:pt x="140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2"/>
                      <a:pt x="144" y="2"/>
                      <a:pt x="145" y="2"/>
                    </a:cubicBezTo>
                    <a:cubicBezTo>
                      <a:pt x="145" y="2"/>
                      <a:pt x="145" y="2"/>
                      <a:pt x="145" y="1"/>
                    </a:cubicBezTo>
                    <a:cubicBezTo>
                      <a:pt x="145" y="1"/>
                      <a:pt x="145" y="1"/>
                      <a:pt x="146" y="1"/>
                    </a:cubicBezTo>
                    <a:cubicBezTo>
                      <a:pt x="146" y="1"/>
                      <a:pt x="147" y="1"/>
                      <a:pt x="147" y="1"/>
                    </a:cubicBezTo>
                    <a:cubicBezTo>
                      <a:pt x="148" y="1"/>
                      <a:pt x="148" y="1"/>
                      <a:pt x="149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1" y="2"/>
                      <a:pt x="151" y="2"/>
                    </a:cubicBezTo>
                    <a:cubicBezTo>
                      <a:pt x="151" y="2"/>
                      <a:pt x="152" y="2"/>
                      <a:pt x="152" y="2"/>
                    </a:cubicBezTo>
                    <a:cubicBezTo>
                      <a:pt x="152" y="1"/>
                      <a:pt x="151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2"/>
                      <a:pt x="152" y="2"/>
                      <a:pt x="153" y="2"/>
                    </a:cubicBezTo>
                    <a:cubicBezTo>
                      <a:pt x="153" y="2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4" y="1"/>
                      <a:pt x="154" y="1"/>
                    </a:cubicBezTo>
                    <a:cubicBezTo>
                      <a:pt x="154" y="1"/>
                      <a:pt x="154" y="2"/>
                      <a:pt x="154" y="2"/>
                    </a:cubicBezTo>
                    <a:cubicBezTo>
                      <a:pt x="154" y="2"/>
                      <a:pt x="154" y="2"/>
                      <a:pt x="155" y="2"/>
                    </a:cubicBezTo>
                    <a:cubicBezTo>
                      <a:pt x="155" y="3"/>
                      <a:pt x="155" y="3"/>
                      <a:pt x="156" y="3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8" y="4"/>
                    </a:cubicBezTo>
                    <a:cubicBezTo>
                      <a:pt x="158" y="4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7" y="3"/>
                      <a:pt x="157" y="3"/>
                    </a:cubicBezTo>
                    <a:cubicBezTo>
                      <a:pt x="157" y="2"/>
                      <a:pt x="157" y="2"/>
                      <a:pt x="156" y="2"/>
                    </a:cubicBezTo>
                    <a:cubicBezTo>
                      <a:pt x="156" y="2"/>
                      <a:pt x="156" y="2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2"/>
                      <a:pt x="156" y="2"/>
                      <a:pt x="155" y="2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55" y="2"/>
                      <a:pt x="155" y="2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6" y="1"/>
                      <a:pt x="156" y="1"/>
                      <a:pt x="156" y="2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6" y="1"/>
                      <a:pt x="157" y="1"/>
                      <a:pt x="157" y="1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8" y="1"/>
                      <a:pt x="159" y="1"/>
                      <a:pt x="159" y="1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4"/>
                      <a:pt x="160" y="4"/>
                    </a:cubicBezTo>
                    <a:cubicBezTo>
                      <a:pt x="160" y="4"/>
                      <a:pt x="161" y="4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1" y="3"/>
                      <a:pt x="160" y="3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1" y="1"/>
                      <a:pt x="161" y="1"/>
                    </a:cubicBezTo>
                    <a:cubicBezTo>
                      <a:pt x="161" y="1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4" y="1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165" y="2"/>
                      <a:pt x="165" y="1"/>
                    </a:cubicBezTo>
                    <a:cubicBezTo>
                      <a:pt x="165" y="1"/>
                      <a:pt x="165" y="1"/>
                      <a:pt x="166" y="1"/>
                    </a:cubicBezTo>
                    <a:cubicBezTo>
                      <a:pt x="166" y="1"/>
                      <a:pt x="167" y="1"/>
                      <a:pt x="167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69" y="0"/>
                      <a:pt x="170" y="1"/>
                      <a:pt x="170" y="1"/>
                    </a:cubicBezTo>
                    <a:cubicBezTo>
                      <a:pt x="170" y="1"/>
                      <a:pt x="171" y="1"/>
                      <a:pt x="171" y="0"/>
                    </a:cubicBezTo>
                    <a:cubicBezTo>
                      <a:pt x="171" y="1"/>
                      <a:pt x="171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3" y="1"/>
                      <a:pt x="173" y="1"/>
                      <a:pt x="173" y="0"/>
                    </a:cubicBezTo>
                    <a:cubicBezTo>
                      <a:pt x="173" y="1"/>
                      <a:pt x="173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2"/>
                      <a:pt x="174" y="2"/>
                    </a:cubicBezTo>
                    <a:cubicBezTo>
                      <a:pt x="174" y="2"/>
                      <a:pt x="175" y="2"/>
                      <a:pt x="175" y="2"/>
                    </a:cubicBezTo>
                    <a:cubicBezTo>
                      <a:pt x="175" y="2"/>
                      <a:pt x="176" y="2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79" y="1"/>
                      <a:pt x="179" y="1"/>
                      <a:pt x="179" y="2"/>
                    </a:cubicBezTo>
                    <a:cubicBezTo>
                      <a:pt x="179" y="2"/>
                      <a:pt x="179" y="2"/>
                      <a:pt x="178" y="2"/>
                    </a:cubicBezTo>
                    <a:cubicBezTo>
                      <a:pt x="178" y="2"/>
                      <a:pt x="177" y="2"/>
                      <a:pt x="177" y="1"/>
                    </a:cubicBezTo>
                    <a:cubicBezTo>
                      <a:pt x="177" y="1"/>
                      <a:pt x="176" y="1"/>
                      <a:pt x="176" y="2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7" y="3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7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9" y="4"/>
                      <a:pt x="179" y="4"/>
                    </a:cubicBezTo>
                    <a:cubicBezTo>
                      <a:pt x="179" y="4"/>
                      <a:pt x="179" y="3"/>
                      <a:pt x="179" y="3"/>
                    </a:cubicBezTo>
                    <a:cubicBezTo>
                      <a:pt x="179" y="3"/>
                      <a:pt x="179" y="2"/>
                      <a:pt x="179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0" y="1"/>
                      <a:pt x="180" y="1"/>
                    </a:cubicBezTo>
                    <a:cubicBezTo>
                      <a:pt x="180" y="1"/>
                      <a:pt x="180" y="1"/>
                      <a:pt x="179" y="1"/>
                    </a:cubicBezTo>
                    <a:cubicBezTo>
                      <a:pt x="179" y="1"/>
                      <a:pt x="180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1" y="1"/>
                      <a:pt x="182" y="0"/>
                      <a:pt x="182" y="0"/>
                    </a:cubicBezTo>
                    <a:cubicBezTo>
                      <a:pt x="182" y="0"/>
                      <a:pt x="183" y="0"/>
                      <a:pt x="183" y="0"/>
                    </a:cubicBezTo>
                    <a:cubicBezTo>
                      <a:pt x="183" y="1"/>
                      <a:pt x="184" y="1"/>
                      <a:pt x="184" y="0"/>
                    </a:cubicBezTo>
                    <a:cubicBezTo>
                      <a:pt x="185" y="0"/>
                      <a:pt x="185" y="0"/>
                      <a:pt x="186" y="1"/>
                    </a:cubicBezTo>
                    <a:cubicBezTo>
                      <a:pt x="186" y="1"/>
                      <a:pt x="186" y="1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1"/>
                      <a:pt x="188" y="1"/>
                      <a:pt x="188" y="1"/>
                    </a:cubicBezTo>
                    <a:cubicBezTo>
                      <a:pt x="189" y="1"/>
                      <a:pt x="190" y="1"/>
                      <a:pt x="191" y="1"/>
                    </a:cubicBezTo>
                    <a:cubicBezTo>
                      <a:pt x="191" y="1"/>
                      <a:pt x="191" y="1"/>
                      <a:pt x="192" y="2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3" y="2"/>
                      <a:pt x="193" y="2"/>
                      <a:pt x="193" y="2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3" y="0"/>
                      <a:pt x="193" y="1"/>
                      <a:pt x="193" y="0"/>
                    </a:cubicBezTo>
                    <a:cubicBezTo>
                      <a:pt x="194" y="0"/>
                      <a:pt x="194" y="0"/>
                      <a:pt x="195" y="0"/>
                    </a:cubicBezTo>
                    <a:cubicBezTo>
                      <a:pt x="195" y="0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6" y="1"/>
                      <a:pt x="196" y="1"/>
                    </a:cubicBezTo>
                    <a:cubicBezTo>
                      <a:pt x="196" y="1"/>
                      <a:pt x="197" y="1"/>
                      <a:pt x="197" y="1"/>
                    </a:cubicBezTo>
                    <a:cubicBezTo>
                      <a:pt x="198" y="1"/>
                      <a:pt x="198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0"/>
                      <a:pt x="199" y="0"/>
                    </a:cubicBezTo>
                    <a:cubicBezTo>
                      <a:pt x="200" y="1"/>
                      <a:pt x="200" y="0"/>
                      <a:pt x="201" y="0"/>
                    </a:cubicBezTo>
                    <a:cubicBezTo>
                      <a:pt x="201" y="1"/>
                      <a:pt x="201" y="1"/>
                      <a:pt x="201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2" y="2"/>
                      <a:pt x="202" y="2"/>
                      <a:pt x="203" y="2"/>
                    </a:cubicBezTo>
                    <a:cubicBezTo>
                      <a:pt x="203" y="2"/>
                      <a:pt x="202" y="2"/>
                      <a:pt x="202" y="2"/>
                    </a:cubicBezTo>
                    <a:cubicBezTo>
                      <a:pt x="202" y="1"/>
                      <a:pt x="202" y="1"/>
                      <a:pt x="202" y="0"/>
                    </a:cubicBezTo>
                    <a:cubicBezTo>
                      <a:pt x="202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3" y="1"/>
                      <a:pt x="203" y="1"/>
                      <a:pt x="204" y="1"/>
                    </a:cubicBezTo>
                    <a:cubicBezTo>
                      <a:pt x="204" y="1"/>
                      <a:pt x="204" y="0"/>
                      <a:pt x="204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6" y="1"/>
                      <a:pt x="206" y="1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7" y="0"/>
                      <a:pt x="207" y="0"/>
                      <a:pt x="208" y="0"/>
                    </a:cubicBezTo>
                    <a:cubicBezTo>
                      <a:pt x="208" y="0"/>
                      <a:pt x="208" y="0"/>
                      <a:pt x="208" y="1"/>
                    </a:cubicBezTo>
                    <a:cubicBezTo>
                      <a:pt x="208" y="1"/>
                      <a:pt x="209" y="2"/>
                      <a:pt x="209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9" y="2"/>
                      <a:pt x="209" y="2"/>
                    </a:cubicBezTo>
                    <a:cubicBezTo>
                      <a:pt x="209" y="2"/>
                      <a:pt x="209" y="3"/>
                      <a:pt x="209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10" y="3"/>
                      <a:pt x="210" y="3"/>
                      <a:pt x="210" y="2"/>
                    </a:cubicBezTo>
                    <a:cubicBezTo>
                      <a:pt x="210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1"/>
                      <a:pt x="211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10" y="0"/>
                      <a:pt x="210" y="0"/>
                    </a:cubicBezTo>
                    <a:cubicBezTo>
                      <a:pt x="211" y="0"/>
                      <a:pt x="211" y="0"/>
                      <a:pt x="212" y="0"/>
                    </a:cubicBezTo>
                    <a:cubicBezTo>
                      <a:pt x="212" y="0"/>
                      <a:pt x="213" y="0"/>
                      <a:pt x="213" y="0"/>
                    </a:cubicBezTo>
                    <a:cubicBezTo>
                      <a:pt x="213" y="0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2" y="1"/>
                    </a:cubicBezTo>
                    <a:cubicBezTo>
                      <a:pt x="212" y="2"/>
                      <a:pt x="212" y="2"/>
                      <a:pt x="212" y="2"/>
                    </a:cubicBezTo>
                    <a:cubicBezTo>
                      <a:pt x="212" y="2"/>
                      <a:pt x="212" y="2"/>
                      <a:pt x="213" y="2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3" y="2"/>
                      <a:pt x="213" y="2"/>
                      <a:pt x="214" y="2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5" y="3"/>
                      <a:pt x="215" y="3"/>
                      <a:pt x="216" y="3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3"/>
                      <a:pt x="217" y="3"/>
                      <a:pt x="217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3"/>
                      <a:pt x="217" y="4"/>
                      <a:pt x="217" y="4"/>
                    </a:cubicBezTo>
                    <a:cubicBezTo>
                      <a:pt x="218" y="4"/>
                      <a:pt x="218" y="4"/>
                      <a:pt x="218" y="5"/>
                    </a:cubicBezTo>
                    <a:cubicBezTo>
                      <a:pt x="218" y="4"/>
                      <a:pt x="218" y="4"/>
                      <a:pt x="218" y="4"/>
                    </a:cubicBezTo>
                    <a:cubicBezTo>
                      <a:pt x="218" y="4"/>
                      <a:pt x="218" y="5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7" y="5"/>
                      <a:pt x="217" y="5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5" y="7"/>
                    </a:cubicBezTo>
                    <a:cubicBezTo>
                      <a:pt x="215" y="6"/>
                      <a:pt x="214" y="6"/>
                      <a:pt x="213" y="7"/>
                    </a:cubicBezTo>
                    <a:cubicBezTo>
                      <a:pt x="213" y="7"/>
                      <a:pt x="213" y="7"/>
                      <a:pt x="212" y="7"/>
                    </a:cubicBezTo>
                    <a:cubicBezTo>
                      <a:pt x="212" y="7"/>
                      <a:pt x="211" y="7"/>
                      <a:pt x="211" y="6"/>
                    </a:cubicBezTo>
                    <a:cubicBezTo>
                      <a:pt x="210" y="6"/>
                      <a:pt x="210" y="6"/>
                      <a:pt x="209" y="6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9" y="6"/>
                      <a:pt x="208" y="6"/>
                      <a:pt x="208" y="6"/>
                    </a:cubicBezTo>
                    <a:cubicBezTo>
                      <a:pt x="208" y="6"/>
                      <a:pt x="208" y="5"/>
                      <a:pt x="209" y="5"/>
                    </a:cubicBezTo>
                    <a:cubicBezTo>
                      <a:pt x="209" y="5"/>
                      <a:pt x="209" y="5"/>
                      <a:pt x="209" y="4"/>
                    </a:cubicBezTo>
                    <a:cubicBezTo>
                      <a:pt x="210" y="4"/>
                      <a:pt x="209" y="4"/>
                      <a:pt x="209" y="4"/>
                    </a:cubicBezTo>
                    <a:cubicBezTo>
                      <a:pt x="209" y="4"/>
                      <a:pt x="208" y="4"/>
                      <a:pt x="207" y="4"/>
                    </a:cubicBezTo>
                    <a:cubicBezTo>
                      <a:pt x="208" y="4"/>
                      <a:pt x="208" y="4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6"/>
                      <a:pt x="208" y="6"/>
                    </a:cubicBezTo>
                    <a:cubicBezTo>
                      <a:pt x="207" y="6"/>
                      <a:pt x="206" y="6"/>
                      <a:pt x="206" y="6"/>
                    </a:cubicBezTo>
                    <a:cubicBezTo>
                      <a:pt x="206" y="5"/>
                      <a:pt x="206" y="5"/>
                      <a:pt x="205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6"/>
                      <a:pt x="203" y="6"/>
                      <a:pt x="203" y="7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2" y="6"/>
                      <a:pt x="202" y="7"/>
                      <a:pt x="201" y="7"/>
                    </a:cubicBezTo>
                    <a:cubicBezTo>
                      <a:pt x="200" y="7"/>
                      <a:pt x="200" y="7"/>
                      <a:pt x="200" y="6"/>
                    </a:cubicBezTo>
                    <a:cubicBezTo>
                      <a:pt x="200" y="6"/>
                      <a:pt x="199" y="6"/>
                      <a:pt x="199" y="6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8" y="6"/>
                      <a:pt x="198" y="7"/>
                      <a:pt x="198" y="6"/>
                    </a:cubicBezTo>
                    <a:cubicBezTo>
                      <a:pt x="197" y="6"/>
                      <a:pt x="197" y="6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3"/>
                      <a:pt x="194" y="3"/>
                    </a:cubicBezTo>
                    <a:cubicBezTo>
                      <a:pt x="194" y="3"/>
                      <a:pt x="193" y="3"/>
                      <a:pt x="193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2" y="4"/>
                      <a:pt x="192" y="5"/>
                      <a:pt x="193" y="5"/>
                    </a:cubicBezTo>
                    <a:cubicBezTo>
                      <a:pt x="193" y="5"/>
                      <a:pt x="193" y="5"/>
                      <a:pt x="193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6"/>
                      <a:pt x="194" y="6"/>
                      <a:pt x="193" y="6"/>
                    </a:cubicBezTo>
                    <a:cubicBezTo>
                      <a:pt x="193" y="6"/>
                      <a:pt x="192" y="6"/>
                      <a:pt x="192" y="6"/>
                    </a:cubicBezTo>
                    <a:cubicBezTo>
                      <a:pt x="192" y="6"/>
                      <a:pt x="192" y="6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6"/>
                      <a:pt x="191" y="6"/>
                      <a:pt x="191" y="5"/>
                    </a:cubicBezTo>
                    <a:cubicBezTo>
                      <a:pt x="191" y="5"/>
                      <a:pt x="191" y="6"/>
                      <a:pt x="191" y="6"/>
                    </a:cubicBezTo>
                    <a:cubicBezTo>
                      <a:pt x="191" y="6"/>
                      <a:pt x="190" y="6"/>
                      <a:pt x="190" y="6"/>
                    </a:cubicBezTo>
                    <a:cubicBezTo>
                      <a:pt x="190" y="6"/>
                      <a:pt x="189" y="5"/>
                      <a:pt x="189" y="6"/>
                    </a:cubicBezTo>
                    <a:cubicBezTo>
                      <a:pt x="189" y="6"/>
                      <a:pt x="189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7"/>
                      <a:pt x="188" y="7"/>
                    </a:cubicBezTo>
                    <a:cubicBezTo>
                      <a:pt x="188" y="7"/>
                      <a:pt x="187" y="7"/>
                      <a:pt x="187" y="7"/>
                    </a:cubicBezTo>
                    <a:cubicBezTo>
                      <a:pt x="187" y="7"/>
                      <a:pt x="186" y="7"/>
                      <a:pt x="186" y="6"/>
                    </a:cubicBezTo>
                    <a:cubicBezTo>
                      <a:pt x="186" y="6"/>
                      <a:pt x="186" y="6"/>
                      <a:pt x="185" y="5"/>
                    </a:cubicBezTo>
                    <a:cubicBezTo>
                      <a:pt x="185" y="5"/>
                      <a:pt x="185" y="5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4" y="6"/>
                      <a:pt x="184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4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5"/>
                      <a:pt x="186" y="4"/>
                      <a:pt x="186" y="4"/>
                    </a:cubicBezTo>
                    <a:cubicBezTo>
                      <a:pt x="186" y="4"/>
                      <a:pt x="186" y="4"/>
                      <a:pt x="186" y="3"/>
                    </a:cubicBezTo>
                    <a:cubicBezTo>
                      <a:pt x="186" y="3"/>
                      <a:pt x="185" y="3"/>
                      <a:pt x="185" y="3"/>
                    </a:cubicBezTo>
                    <a:cubicBezTo>
                      <a:pt x="185" y="2"/>
                      <a:pt x="185" y="2"/>
                      <a:pt x="184" y="2"/>
                    </a:cubicBezTo>
                    <a:cubicBezTo>
                      <a:pt x="184" y="2"/>
                      <a:pt x="184" y="2"/>
                      <a:pt x="184" y="2"/>
                    </a:cubicBezTo>
                    <a:cubicBezTo>
                      <a:pt x="184" y="2"/>
                      <a:pt x="183" y="3"/>
                      <a:pt x="183" y="3"/>
                    </a:cubicBezTo>
                    <a:cubicBezTo>
                      <a:pt x="183" y="3"/>
                      <a:pt x="184" y="3"/>
                      <a:pt x="184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5" y="3"/>
                      <a:pt x="185" y="3"/>
                      <a:pt x="185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4"/>
                      <a:pt x="183" y="5"/>
                      <a:pt x="184" y="5"/>
                    </a:cubicBezTo>
                    <a:cubicBezTo>
                      <a:pt x="184" y="6"/>
                      <a:pt x="184" y="5"/>
                      <a:pt x="184" y="5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3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7" y="6"/>
                      <a:pt x="177" y="6"/>
                    </a:cubicBezTo>
                    <a:cubicBezTo>
                      <a:pt x="177" y="6"/>
                      <a:pt x="178" y="6"/>
                      <a:pt x="178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5" y="7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7"/>
                      <a:pt x="174" y="7"/>
                    </a:cubicBezTo>
                    <a:cubicBezTo>
                      <a:pt x="173" y="7"/>
                      <a:pt x="172" y="6"/>
                      <a:pt x="171" y="7"/>
                    </a:cubicBezTo>
                    <a:cubicBezTo>
                      <a:pt x="171" y="7"/>
                      <a:pt x="171" y="6"/>
                      <a:pt x="170" y="6"/>
                    </a:cubicBezTo>
                    <a:cubicBezTo>
                      <a:pt x="170" y="6"/>
                      <a:pt x="169" y="6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69" y="6"/>
                      <a:pt x="168" y="6"/>
                      <a:pt x="168" y="6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7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6" y="5"/>
                      <a:pt x="166" y="6"/>
                      <a:pt x="166" y="6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6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5" y="7"/>
                    </a:cubicBezTo>
                    <a:cubicBezTo>
                      <a:pt x="165" y="7"/>
                      <a:pt x="164" y="7"/>
                      <a:pt x="164" y="6"/>
                    </a:cubicBezTo>
                    <a:cubicBezTo>
                      <a:pt x="164" y="6"/>
                      <a:pt x="164" y="6"/>
                      <a:pt x="165" y="6"/>
                    </a:cubicBezTo>
                    <a:cubicBezTo>
                      <a:pt x="165" y="6"/>
                      <a:pt x="165" y="6"/>
                      <a:pt x="166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cubicBezTo>
                      <a:pt x="164" y="5"/>
                      <a:pt x="163" y="5"/>
                      <a:pt x="163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2" y="5"/>
                      <a:pt x="162" y="5"/>
                    </a:cubicBezTo>
                    <a:cubicBezTo>
                      <a:pt x="162" y="5"/>
                      <a:pt x="163" y="5"/>
                      <a:pt x="163" y="5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2" y="6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1" y="7"/>
                      <a:pt x="161" y="7"/>
                      <a:pt x="160" y="7"/>
                    </a:cubicBezTo>
                    <a:cubicBezTo>
                      <a:pt x="159" y="7"/>
                      <a:pt x="159" y="7"/>
                      <a:pt x="158" y="7"/>
                    </a:cubicBezTo>
                    <a:cubicBezTo>
                      <a:pt x="158" y="6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6" y="6"/>
                      <a:pt x="156" y="7"/>
                    </a:cubicBezTo>
                    <a:cubicBezTo>
                      <a:pt x="156" y="7"/>
                      <a:pt x="156" y="7"/>
                      <a:pt x="155" y="7"/>
                    </a:cubicBezTo>
                    <a:cubicBezTo>
                      <a:pt x="155" y="7"/>
                      <a:pt x="155" y="7"/>
                      <a:pt x="155" y="6"/>
                    </a:cubicBezTo>
                    <a:cubicBezTo>
                      <a:pt x="154" y="6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3" y="7"/>
                    </a:cubicBezTo>
                    <a:cubicBezTo>
                      <a:pt x="153" y="7"/>
                      <a:pt x="152" y="7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0" y="6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7"/>
                      <a:pt x="145" y="7"/>
                      <a:pt x="145" y="7"/>
                    </a:cubicBezTo>
                    <a:cubicBezTo>
                      <a:pt x="145" y="7"/>
                      <a:pt x="144" y="7"/>
                      <a:pt x="144" y="6"/>
                    </a:cubicBezTo>
                    <a:cubicBezTo>
                      <a:pt x="144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6"/>
                      <a:pt x="142" y="6"/>
                    </a:cubicBezTo>
                    <a:cubicBezTo>
                      <a:pt x="142" y="6"/>
                      <a:pt x="143" y="6"/>
                      <a:pt x="143" y="6"/>
                    </a:cubicBezTo>
                    <a:cubicBezTo>
                      <a:pt x="143" y="6"/>
                      <a:pt x="142" y="6"/>
                      <a:pt x="142" y="6"/>
                    </a:cubicBezTo>
                    <a:cubicBezTo>
                      <a:pt x="142" y="6"/>
                      <a:pt x="141" y="6"/>
                      <a:pt x="141" y="7"/>
                    </a:cubicBezTo>
                    <a:cubicBezTo>
                      <a:pt x="141" y="7"/>
                      <a:pt x="140" y="7"/>
                      <a:pt x="140" y="7"/>
                    </a:cubicBezTo>
                    <a:cubicBezTo>
                      <a:pt x="139" y="7"/>
                      <a:pt x="139" y="6"/>
                      <a:pt x="138" y="7"/>
                    </a:cubicBezTo>
                    <a:cubicBezTo>
                      <a:pt x="138" y="7"/>
                      <a:pt x="138" y="7"/>
                      <a:pt x="137" y="7"/>
                    </a:cubicBezTo>
                    <a:cubicBezTo>
                      <a:pt x="137" y="7"/>
                      <a:pt x="136" y="7"/>
                      <a:pt x="136" y="7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4" y="7"/>
                      <a:pt x="134" y="7"/>
                      <a:pt x="133" y="6"/>
                    </a:cubicBezTo>
                    <a:cubicBezTo>
                      <a:pt x="132" y="6"/>
                      <a:pt x="132" y="6"/>
                      <a:pt x="132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0" y="7"/>
                      <a:pt x="130" y="6"/>
                      <a:pt x="129" y="7"/>
                    </a:cubicBezTo>
                    <a:cubicBezTo>
                      <a:pt x="128" y="7"/>
                      <a:pt x="128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7"/>
                      <a:pt x="126" y="7"/>
                      <a:pt x="125" y="7"/>
                    </a:cubicBezTo>
                    <a:cubicBezTo>
                      <a:pt x="125" y="7"/>
                      <a:pt x="124" y="7"/>
                      <a:pt x="12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"/>
                      <a:pt x="122" y="7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7"/>
                      <a:pt x="121" y="7"/>
                      <a:pt x="121" y="7"/>
                    </a:cubicBezTo>
                    <a:cubicBezTo>
                      <a:pt x="121" y="7"/>
                      <a:pt x="120" y="7"/>
                      <a:pt x="120" y="7"/>
                    </a:cubicBezTo>
                    <a:cubicBezTo>
                      <a:pt x="120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6"/>
                      <a:pt x="120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5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2" y="4"/>
                      <a:pt x="121" y="4"/>
                      <a:pt x="121" y="4"/>
                    </a:cubicBezTo>
                    <a:cubicBezTo>
                      <a:pt x="121" y="4"/>
                      <a:pt x="121" y="5"/>
                      <a:pt x="121" y="5"/>
                    </a:cubicBezTo>
                    <a:cubicBezTo>
                      <a:pt x="121" y="5"/>
                      <a:pt x="120" y="5"/>
                      <a:pt x="120" y="5"/>
                    </a:cubicBezTo>
                    <a:cubicBezTo>
                      <a:pt x="120" y="5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4"/>
                      <a:pt x="119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9" y="4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18" y="6"/>
                      <a:pt x="117" y="6"/>
                      <a:pt x="117" y="6"/>
                    </a:cubicBezTo>
                    <a:cubicBezTo>
                      <a:pt x="117" y="6"/>
                      <a:pt x="116" y="6"/>
                      <a:pt x="116" y="6"/>
                    </a:cubicBezTo>
                    <a:cubicBezTo>
                      <a:pt x="115" y="6"/>
                      <a:pt x="115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6"/>
                      <a:pt x="113" y="6"/>
                      <a:pt x="114" y="6"/>
                    </a:cubicBezTo>
                    <a:cubicBezTo>
                      <a:pt x="114" y="6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3" y="7"/>
                    </a:cubicBezTo>
                    <a:cubicBezTo>
                      <a:pt x="113" y="7"/>
                      <a:pt x="112" y="7"/>
                      <a:pt x="111" y="7"/>
                    </a:cubicBezTo>
                    <a:cubicBezTo>
                      <a:pt x="111" y="7"/>
                      <a:pt x="110" y="6"/>
                      <a:pt x="110" y="6"/>
                    </a:cubicBezTo>
                    <a:cubicBezTo>
                      <a:pt x="110" y="6"/>
                      <a:pt x="109" y="6"/>
                      <a:pt x="109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7"/>
                      <a:pt x="106" y="7"/>
                      <a:pt x="106" y="6"/>
                    </a:cubicBezTo>
                    <a:cubicBezTo>
                      <a:pt x="106" y="6"/>
                      <a:pt x="105" y="6"/>
                      <a:pt x="105" y="6"/>
                    </a:cubicBezTo>
                    <a:cubicBezTo>
                      <a:pt x="105" y="6"/>
                      <a:pt x="104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4" y="6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7"/>
                      <a:pt x="96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6"/>
                      <a:pt x="93" y="6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89" y="7"/>
                    </a:cubicBezTo>
                    <a:cubicBezTo>
                      <a:pt x="88" y="7"/>
                      <a:pt x="86" y="7"/>
                      <a:pt x="85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7"/>
                      <a:pt x="82" y="7"/>
                      <a:pt x="82" y="7"/>
                    </a:cubicBezTo>
                    <a:cubicBezTo>
                      <a:pt x="82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79" y="7"/>
                      <a:pt x="79" y="7"/>
                    </a:cubicBezTo>
                    <a:cubicBezTo>
                      <a:pt x="79" y="7"/>
                      <a:pt x="78" y="7"/>
                      <a:pt x="77" y="7"/>
                    </a:cubicBezTo>
                    <a:cubicBezTo>
                      <a:pt x="76" y="7"/>
                      <a:pt x="75" y="7"/>
                      <a:pt x="74" y="7"/>
                    </a:cubicBezTo>
                    <a:cubicBezTo>
                      <a:pt x="73" y="7"/>
                      <a:pt x="73" y="7"/>
                      <a:pt x="72" y="7"/>
                    </a:cubicBezTo>
                    <a:cubicBezTo>
                      <a:pt x="71" y="7"/>
                      <a:pt x="71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7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2" y="7"/>
                      <a:pt x="61" y="7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7" y="7"/>
                      <a:pt x="56" y="7"/>
                    </a:cubicBezTo>
                    <a:cubicBezTo>
                      <a:pt x="54" y="7"/>
                      <a:pt x="53" y="7"/>
                      <a:pt x="51" y="7"/>
                    </a:cubicBezTo>
                    <a:cubicBezTo>
                      <a:pt x="51" y="7"/>
                      <a:pt x="50" y="7"/>
                      <a:pt x="49" y="8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47" y="7"/>
                      <a:pt x="47" y="7"/>
                      <a:pt x="46" y="7"/>
                    </a:cubicBezTo>
                    <a:cubicBezTo>
                      <a:pt x="46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3" y="7"/>
                      <a:pt x="42" y="8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8"/>
                      <a:pt x="39" y="8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8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2" y="7"/>
                      <a:pt x="20" y="7"/>
                      <a:pt x="18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6" y="7"/>
                      <a:pt x="5" y="7"/>
                      <a:pt x="3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3"/>
                      <a:pt x="27" y="3"/>
                      <a:pt x="28" y="3"/>
                    </a:cubicBezTo>
                    <a:cubicBezTo>
                      <a:pt x="28" y="2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3" y="2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5" y="3"/>
                      <a:pt x="36" y="3"/>
                      <a:pt x="36" y="3"/>
                    </a:cubicBezTo>
                    <a:cubicBezTo>
                      <a:pt x="36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9" y="3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1" y="3"/>
                      <a:pt x="41" y="3"/>
                    </a:cubicBezTo>
                    <a:cubicBezTo>
                      <a:pt x="41" y="3"/>
                      <a:pt x="42" y="3"/>
                      <a:pt x="42" y="3"/>
                    </a:cubicBezTo>
                    <a:cubicBezTo>
                      <a:pt x="43" y="3"/>
                      <a:pt x="43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6" y="3"/>
                      <a:pt x="46" y="3"/>
                    </a:cubicBezTo>
                    <a:cubicBezTo>
                      <a:pt x="46" y="3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0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2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3" y="4"/>
                      <a:pt x="53" y="4"/>
                      <a:pt x="54" y="4"/>
                    </a:cubicBezTo>
                    <a:cubicBezTo>
                      <a:pt x="54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7" y="4"/>
                      <a:pt x="57" y="4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7" y="2"/>
                      <a:pt x="57" y="2"/>
                      <a:pt x="57" y="3"/>
                    </a:cubicBezTo>
                    <a:cubicBezTo>
                      <a:pt x="58" y="3"/>
                      <a:pt x="58" y="3"/>
                      <a:pt x="59" y="2"/>
                    </a:cubicBezTo>
                    <a:cubicBezTo>
                      <a:pt x="59" y="2"/>
                      <a:pt x="60" y="2"/>
                      <a:pt x="60" y="2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2" y="2"/>
                      <a:pt x="62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2"/>
                      <a:pt x="64" y="3"/>
                      <a:pt x="64" y="3"/>
                    </a:cubicBezTo>
                    <a:cubicBezTo>
                      <a:pt x="64" y="3"/>
                      <a:pt x="64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4"/>
                      <a:pt x="62" y="5"/>
                      <a:pt x="62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5"/>
                    </a:cubicBezTo>
                    <a:cubicBezTo>
                      <a:pt x="64" y="5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3"/>
                      <a:pt x="66" y="3"/>
                      <a:pt x="67" y="2"/>
                    </a:cubicBezTo>
                    <a:cubicBezTo>
                      <a:pt x="67" y="2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3"/>
                      <a:pt x="68" y="4"/>
                      <a:pt x="68" y="4"/>
                    </a:cubicBezTo>
                    <a:cubicBezTo>
                      <a:pt x="68" y="4"/>
                      <a:pt x="68" y="4"/>
                      <a:pt x="69" y="4"/>
                    </a:cubicBezTo>
                    <a:cubicBezTo>
                      <a:pt x="69" y="3"/>
                      <a:pt x="70" y="3"/>
                      <a:pt x="70" y="3"/>
                    </a:cubicBezTo>
                    <a:cubicBezTo>
                      <a:pt x="71" y="3"/>
                      <a:pt x="71" y="2"/>
                      <a:pt x="71" y="2"/>
                    </a:cubicBezTo>
                    <a:cubicBezTo>
                      <a:pt x="72" y="2"/>
                      <a:pt x="72" y="2"/>
                      <a:pt x="73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4" y="2"/>
                      <a:pt x="75" y="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2"/>
                      <a:pt x="76" y="2"/>
                      <a:pt x="77" y="2"/>
                    </a:cubicBezTo>
                    <a:cubicBezTo>
                      <a:pt x="78" y="2"/>
                      <a:pt x="78" y="2"/>
                      <a:pt x="79" y="2"/>
                    </a:cubicBezTo>
                    <a:cubicBezTo>
                      <a:pt x="79" y="2"/>
                      <a:pt x="79" y="2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3"/>
                      <a:pt x="81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3"/>
                      <a:pt x="83" y="3"/>
                    </a:cubicBezTo>
                    <a:cubicBezTo>
                      <a:pt x="83" y="3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6" y="3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6" y="3"/>
                      <a:pt x="86" y="3"/>
                    </a:cubicBezTo>
                    <a:cubicBezTo>
                      <a:pt x="86" y="3"/>
                      <a:pt x="87" y="3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9" y="2"/>
                      <a:pt x="89" y="2"/>
                      <a:pt x="91" y="2"/>
                    </a:cubicBezTo>
                    <a:cubicBezTo>
                      <a:pt x="92" y="2"/>
                      <a:pt x="92" y="1"/>
                      <a:pt x="93" y="2"/>
                    </a:cubicBezTo>
                    <a:cubicBezTo>
                      <a:pt x="93" y="2"/>
                      <a:pt x="93" y="2"/>
                      <a:pt x="94" y="1"/>
                    </a:cubicBezTo>
                    <a:cubicBezTo>
                      <a:pt x="94" y="1"/>
                      <a:pt x="94" y="1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5" y="2"/>
                      <a:pt x="95" y="2"/>
                      <a:pt x="95" y="1"/>
                    </a:cubicBezTo>
                    <a:cubicBezTo>
                      <a:pt x="96" y="1"/>
                      <a:pt x="96" y="2"/>
                      <a:pt x="96" y="2"/>
                    </a:cubicBezTo>
                    <a:cubicBezTo>
                      <a:pt x="96" y="2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100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2"/>
                      <a:pt x="103" y="3"/>
                      <a:pt x="103" y="2"/>
                    </a:cubicBezTo>
                    <a:cubicBezTo>
                      <a:pt x="103" y="2"/>
                      <a:pt x="103" y="2"/>
                      <a:pt x="104" y="1"/>
                    </a:cubicBezTo>
                    <a:cubicBezTo>
                      <a:pt x="104" y="1"/>
                      <a:pt x="105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2"/>
                      <a:pt x="107" y="2"/>
                      <a:pt x="108" y="1"/>
                    </a:cubicBezTo>
                    <a:cubicBezTo>
                      <a:pt x="108" y="1"/>
                      <a:pt x="109" y="1"/>
                      <a:pt x="109" y="1"/>
                    </a:cubicBezTo>
                    <a:cubicBezTo>
                      <a:pt x="109" y="1"/>
                      <a:pt x="110" y="2"/>
                      <a:pt x="110" y="2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1"/>
                    </a:cubicBezTo>
                    <a:cubicBezTo>
                      <a:pt x="116" y="1"/>
                      <a:pt x="117" y="1"/>
                      <a:pt x="117" y="1"/>
                    </a:cubicBezTo>
                    <a:cubicBezTo>
                      <a:pt x="118" y="1"/>
                      <a:pt x="119" y="1"/>
                      <a:pt x="119" y="1"/>
                    </a:cubicBezTo>
                    <a:cubicBezTo>
                      <a:pt x="119" y="2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1" y="1"/>
                      <a:pt x="121" y="2"/>
                      <a:pt x="122" y="2"/>
                    </a:cubicBezTo>
                    <a:close/>
                    <a:moveTo>
                      <a:pt x="175" y="6"/>
                    </a:move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6"/>
                      <a:pt x="174" y="6"/>
                    </a:cubicBezTo>
                    <a:cubicBezTo>
                      <a:pt x="174" y="6"/>
                      <a:pt x="175" y="6"/>
                      <a:pt x="175" y="6"/>
                    </a:cubicBezTo>
                    <a:close/>
                    <a:moveTo>
                      <a:pt x="183" y="1"/>
                    </a:moveTo>
                    <a:cubicBezTo>
                      <a:pt x="183" y="2"/>
                      <a:pt x="183" y="1"/>
                      <a:pt x="183" y="1"/>
                    </a:cubicBezTo>
                    <a:cubicBezTo>
                      <a:pt x="183" y="1"/>
                      <a:pt x="184" y="1"/>
                      <a:pt x="184" y="1"/>
                    </a:cubicBezTo>
                    <a:cubicBezTo>
                      <a:pt x="184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lose/>
                    <a:moveTo>
                      <a:pt x="187" y="2"/>
                    </a:moveTo>
                    <a:cubicBezTo>
                      <a:pt x="187" y="2"/>
                      <a:pt x="187" y="2"/>
                      <a:pt x="187" y="3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3"/>
                      <a:pt x="187" y="3"/>
                      <a:pt x="187" y="2"/>
                    </a:cubicBezTo>
                    <a:close/>
                    <a:moveTo>
                      <a:pt x="117" y="4"/>
                    </a:moveTo>
                    <a:cubicBezTo>
                      <a:pt x="117" y="3"/>
                      <a:pt x="117" y="3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7" y="3"/>
                      <a:pt x="117" y="3"/>
                      <a:pt x="117" y="3"/>
                    </a:cubicBezTo>
                    <a:lnTo>
                      <a:pt x="117" y="4"/>
                    </a:lnTo>
                    <a:close/>
                    <a:moveTo>
                      <a:pt x="171" y="5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lose/>
                    <a:moveTo>
                      <a:pt x="187" y="4"/>
                    </a:move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lose/>
                    <a:moveTo>
                      <a:pt x="167" y="3"/>
                    </a:moveTo>
                    <a:cubicBezTo>
                      <a:pt x="167" y="3"/>
                      <a:pt x="167" y="2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6" y="2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3"/>
                      <a:pt x="166" y="3"/>
                      <a:pt x="167" y="3"/>
                    </a:cubicBezTo>
                    <a:close/>
                    <a:moveTo>
                      <a:pt x="77" y="4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4"/>
                    </a:cubicBezTo>
                    <a:cubicBezTo>
                      <a:pt x="76" y="4"/>
                      <a:pt x="76" y="3"/>
                      <a:pt x="75" y="3"/>
                    </a:cubicBezTo>
                    <a:cubicBezTo>
                      <a:pt x="75" y="3"/>
                      <a:pt x="75" y="3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5"/>
                      <a:pt x="75" y="6"/>
                      <a:pt x="76" y="5"/>
                    </a:cubicBezTo>
                    <a:cubicBezTo>
                      <a:pt x="76" y="5"/>
                      <a:pt x="77" y="5"/>
                      <a:pt x="77" y="5"/>
                    </a:cubicBezTo>
                    <a:cubicBezTo>
                      <a:pt x="77" y="5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lose/>
                    <a:moveTo>
                      <a:pt x="174" y="4"/>
                    </a:moveTo>
                    <a:cubicBezTo>
                      <a:pt x="174" y="3"/>
                      <a:pt x="174" y="3"/>
                      <a:pt x="175" y="3"/>
                    </a:cubicBezTo>
                    <a:cubicBezTo>
                      <a:pt x="175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3" y="3"/>
                      <a:pt x="173" y="2"/>
                      <a:pt x="172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2" y="3"/>
                      <a:pt x="172" y="4"/>
                      <a:pt x="172" y="3"/>
                    </a:cubicBezTo>
                    <a:cubicBezTo>
                      <a:pt x="173" y="3"/>
                      <a:pt x="173" y="4"/>
                      <a:pt x="173" y="4"/>
                    </a:cubicBezTo>
                    <a:cubicBezTo>
                      <a:pt x="173" y="4"/>
                      <a:pt x="172" y="4"/>
                      <a:pt x="172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3" y="4"/>
                      <a:pt x="174" y="4"/>
                      <a:pt x="174" y="4"/>
                    </a:cubicBezTo>
                    <a:close/>
                    <a:moveTo>
                      <a:pt x="104" y="3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104" y="4"/>
                      <a:pt x="104" y="5"/>
                      <a:pt x="104" y="5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0" y="5"/>
                      <a:pt x="180" y="5"/>
                    </a:cubicBezTo>
                    <a:cubicBezTo>
                      <a:pt x="181" y="5"/>
                      <a:pt x="181" y="5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0" y="4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lose/>
                    <a:moveTo>
                      <a:pt x="116" y="5"/>
                    </a:move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5" y="5"/>
                      <a:pt x="116" y="5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5"/>
                      <a:pt x="116" y="5"/>
                      <a:pt x="116" y="5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5" y="5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lose/>
                    <a:moveTo>
                      <a:pt x="152" y="3"/>
                    </a:move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2" y="4"/>
                      <a:pt x="153" y="3"/>
                      <a:pt x="153" y="3"/>
                    </a:cubicBezTo>
                    <a:cubicBezTo>
                      <a:pt x="152" y="3"/>
                      <a:pt x="152" y="3"/>
                      <a:pt x="152" y="3"/>
                    </a:cubicBezTo>
                    <a:close/>
                    <a:moveTo>
                      <a:pt x="199" y="3"/>
                    </a:move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8" y="3"/>
                    </a:cubicBezTo>
                    <a:cubicBezTo>
                      <a:pt x="198" y="3"/>
                      <a:pt x="198" y="3"/>
                      <a:pt x="197" y="3"/>
                    </a:cubicBezTo>
                    <a:cubicBezTo>
                      <a:pt x="197" y="3"/>
                      <a:pt x="197" y="3"/>
                      <a:pt x="197" y="4"/>
                    </a:cubicBezTo>
                    <a:cubicBezTo>
                      <a:pt x="198" y="4"/>
                      <a:pt x="198" y="3"/>
                      <a:pt x="199" y="3"/>
                    </a:cubicBezTo>
                    <a:close/>
                    <a:moveTo>
                      <a:pt x="206" y="4"/>
                    </a:moveTo>
                    <a:cubicBezTo>
                      <a:pt x="206" y="4"/>
                      <a:pt x="206" y="5"/>
                      <a:pt x="206" y="5"/>
                    </a:cubicBezTo>
                    <a:cubicBezTo>
                      <a:pt x="206" y="5"/>
                      <a:pt x="206" y="5"/>
                      <a:pt x="206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lose/>
                    <a:moveTo>
                      <a:pt x="107" y="4"/>
                    </a:moveTo>
                    <a:cubicBezTo>
                      <a:pt x="107" y="4"/>
                      <a:pt x="107" y="4"/>
                      <a:pt x="108" y="4"/>
                    </a:cubicBezTo>
                    <a:cubicBezTo>
                      <a:pt x="108" y="5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3"/>
                      <a:pt x="107" y="3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lose/>
                    <a:moveTo>
                      <a:pt x="212" y="3"/>
                    </a:move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4"/>
                      <a:pt x="96" y="4"/>
                    </a:cubicBezTo>
                    <a:cubicBezTo>
                      <a:pt x="96" y="4"/>
                      <a:pt x="96" y="5"/>
                      <a:pt x="96" y="5"/>
                    </a:cubicBezTo>
                    <a:close/>
                    <a:moveTo>
                      <a:pt x="111" y="4"/>
                    </a:moveTo>
                    <a:cubicBezTo>
                      <a:pt x="111" y="4"/>
                      <a:pt x="110" y="4"/>
                      <a:pt x="110" y="4"/>
                    </a:cubicBezTo>
                    <a:cubicBezTo>
                      <a:pt x="110" y="5"/>
                      <a:pt x="110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4"/>
                      <a:pt x="111" y="4"/>
                    </a:cubicBezTo>
                    <a:cubicBezTo>
                      <a:pt x="111" y="4"/>
                      <a:pt x="111" y="4"/>
                      <a:pt x="111" y="4"/>
                    </a:cubicBezTo>
                    <a:close/>
                    <a:moveTo>
                      <a:pt x="113" y="4"/>
                    </a:moveTo>
                    <a:cubicBezTo>
                      <a:pt x="113" y="4"/>
                      <a:pt x="113" y="4"/>
                      <a:pt x="113" y="5"/>
                    </a:cubicBezTo>
                    <a:cubicBezTo>
                      <a:pt x="114" y="5"/>
                      <a:pt x="114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45" y="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4"/>
                      <a:pt x="144" y="5"/>
                      <a:pt x="144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1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9" y="5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5"/>
                      <a:pt x="159" y="5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4"/>
                      <a:pt x="158" y="5"/>
                      <a:pt x="158" y="5"/>
                    </a:cubicBezTo>
                    <a:close/>
                    <a:moveTo>
                      <a:pt x="83" y="4"/>
                    </a:moveTo>
                    <a:cubicBezTo>
                      <a:pt x="83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lose/>
                    <a:moveTo>
                      <a:pt x="45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  <a:moveTo>
                      <a:pt x="136" y="5"/>
                    </a:moveTo>
                    <a:cubicBezTo>
                      <a:pt x="136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4"/>
                      <a:pt x="136" y="4"/>
                      <a:pt x="136" y="5"/>
                    </a:cubicBezTo>
                    <a:close/>
                    <a:moveTo>
                      <a:pt x="85" y="6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5" y="6"/>
                      <a:pt x="85" y="6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5"/>
                      <a:pt x="80" y="5"/>
                    </a:cubicBezTo>
                    <a:close/>
                    <a:moveTo>
                      <a:pt x="197" y="1"/>
                    </a:move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8" y="2"/>
                      <a:pt x="198" y="2"/>
                    </a:cubicBezTo>
                    <a:cubicBezTo>
                      <a:pt x="198" y="2"/>
                      <a:pt x="197" y="1"/>
                      <a:pt x="197" y="1"/>
                    </a:cubicBezTo>
                    <a:cubicBezTo>
                      <a:pt x="197" y="1"/>
                      <a:pt x="197" y="1"/>
                      <a:pt x="197" y="1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8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lose/>
                    <a:moveTo>
                      <a:pt x="125" y="6"/>
                    </a:move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lose/>
                    <a:moveTo>
                      <a:pt x="135" y="2"/>
                    </a:move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lose/>
                    <a:moveTo>
                      <a:pt x="162" y="3"/>
                    </a:moveTo>
                    <a:cubicBezTo>
                      <a:pt x="162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lose/>
                    <a:moveTo>
                      <a:pt x="154" y="3"/>
                    </a:moveTo>
                    <a:cubicBezTo>
                      <a:pt x="154" y="3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3" y="2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lose/>
                    <a:moveTo>
                      <a:pt x="110" y="3"/>
                    </a:move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10" y="2"/>
                    </a:cubicBezTo>
                    <a:cubicBezTo>
                      <a:pt x="110" y="2"/>
                      <a:pt x="110" y="2"/>
                      <a:pt x="110" y="3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lose/>
                    <a:moveTo>
                      <a:pt x="206" y="3"/>
                    </a:move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lose/>
                    <a:moveTo>
                      <a:pt x="205" y="4"/>
                    </a:move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lose/>
                    <a:moveTo>
                      <a:pt x="201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lose/>
                    <a:moveTo>
                      <a:pt x="200" y="1"/>
                    </a:move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lose/>
                    <a:moveTo>
                      <a:pt x="183" y="5"/>
                    </a:move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2" y="5"/>
                      <a:pt x="183" y="5"/>
                    </a:cubicBezTo>
                    <a:close/>
                    <a:moveTo>
                      <a:pt x="171" y="3"/>
                    </a:moveTo>
                    <a:cubicBezTo>
                      <a:pt x="171" y="2"/>
                      <a:pt x="171" y="2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lose/>
                    <a:moveTo>
                      <a:pt x="157" y="5"/>
                    </a:move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lose/>
                    <a:moveTo>
                      <a:pt x="149" y="3"/>
                    </a:move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49" y="3"/>
                    </a:cubicBezTo>
                    <a:cubicBezTo>
                      <a:pt x="149" y="3"/>
                      <a:pt x="149" y="3"/>
                      <a:pt x="149" y="3"/>
                    </a:cubicBezTo>
                    <a:close/>
                    <a:moveTo>
                      <a:pt x="148" y="5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8" y="4"/>
                      <a:pt x="148" y="5"/>
                    </a:cubicBezTo>
                    <a:close/>
                    <a:moveTo>
                      <a:pt x="138" y="5"/>
                    </a:move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lose/>
                    <a:moveTo>
                      <a:pt x="135" y="6"/>
                    </a:move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lose/>
                    <a:moveTo>
                      <a:pt x="128" y="3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lnTo>
                      <a:pt x="128" y="3"/>
                    </a:lnTo>
                    <a:close/>
                    <a:moveTo>
                      <a:pt x="125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lose/>
                    <a:moveTo>
                      <a:pt x="121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lose/>
                    <a:moveTo>
                      <a:pt x="99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100" y="3"/>
                    </a:cubicBezTo>
                    <a:cubicBezTo>
                      <a:pt x="100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lose/>
                    <a:moveTo>
                      <a:pt x="91" y="6"/>
                    </a:move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91" y="5"/>
                    </a:move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lose/>
                    <a:moveTo>
                      <a:pt x="72" y="4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lose/>
                    <a:moveTo>
                      <a:pt x="210" y="6"/>
                    </a:moveTo>
                    <a:cubicBezTo>
                      <a:pt x="210" y="6"/>
                      <a:pt x="210" y="6"/>
                      <a:pt x="210" y="6"/>
                    </a:cubicBezTo>
                    <a:cubicBezTo>
                      <a:pt x="210" y="5"/>
                      <a:pt x="210" y="5"/>
                      <a:pt x="210" y="5"/>
                    </a:cubicBezTo>
                    <a:lnTo>
                      <a:pt x="210" y="6"/>
                    </a:lnTo>
                    <a:close/>
                    <a:moveTo>
                      <a:pt x="211" y="5"/>
                    </a:moveTo>
                    <a:cubicBezTo>
                      <a:pt x="211" y="5"/>
                      <a:pt x="211" y="5"/>
                      <a:pt x="211" y="5"/>
                    </a:cubicBezTo>
                    <a:cubicBezTo>
                      <a:pt x="211" y="5"/>
                      <a:pt x="211" y="5"/>
                      <a:pt x="211" y="5"/>
                    </a:cubicBezTo>
                    <a:close/>
                    <a:moveTo>
                      <a:pt x="212" y="4"/>
                    </a:moveTo>
                    <a:cubicBezTo>
                      <a:pt x="212" y="4"/>
                      <a:pt x="212" y="4"/>
                      <a:pt x="212" y="4"/>
                    </a:cubicBezTo>
                    <a:cubicBezTo>
                      <a:pt x="212" y="4"/>
                      <a:pt x="212" y="4"/>
                      <a:pt x="212" y="4"/>
                    </a:cubicBezTo>
                    <a:close/>
                    <a:moveTo>
                      <a:pt x="214" y="5"/>
                    </a:move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lose/>
                    <a:moveTo>
                      <a:pt x="200" y="3"/>
                    </a:move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lnTo>
                      <a:pt x="200" y="3"/>
                    </a:lnTo>
                    <a:close/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2"/>
                      <a:pt x="108" y="2"/>
                      <a:pt x="108" y="2"/>
                    </a:cubicBezTo>
                    <a:lnTo>
                      <a:pt x="107" y="2"/>
                    </a:ln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93" y="2"/>
                    </a:move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lose/>
                    <a:moveTo>
                      <a:pt x="82" y="3"/>
                    </a:move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3"/>
                      <a:pt x="82" y="3"/>
                    </a:cubicBezTo>
                    <a:close/>
                    <a:moveTo>
                      <a:pt x="182" y="3"/>
                    </a:move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lose/>
                    <a:moveTo>
                      <a:pt x="60" y="3"/>
                    </a:move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lose/>
                    <a:moveTo>
                      <a:pt x="58" y="5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5"/>
                    </a:cubicBez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169" y="4"/>
                    </a:move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lose/>
                    <a:moveTo>
                      <a:pt x="163" y="1"/>
                    </a:move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5"/>
              <p:cNvSpPr>
                <a:spLocks noEditPoints="1"/>
              </p:cNvSpPr>
              <p:nvPr/>
            </p:nvSpPr>
            <p:spPr bwMode="auto">
              <a:xfrm>
                <a:off x="4490" y="1995"/>
                <a:ext cx="1375" cy="125"/>
              </a:xfrm>
              <a:custGeom>
                <a:gdLst>
                  <a:gd name="T0" fmla="*/ 33 w 102"/>
                  <a:gd name="T1" fmla="*/ 7 h 7"/>
                  <a:gd name="T2" fmla="*/ 25 w 102"/>
                  <a:gd name="T3" fmla="*/ 6 h 7"/>
                  <a:gd name="T4" fmla="*/ 21 w 102"/>
                  <a:gd name="T5" fmla="*/ 5 h 7"/>
                  <a:gd name="T6" fmla="*/ 17 w 102"/>
                  <a:gd name="T7" fmla="*/ 6 h 7"/>
                  <a:gd name="T8" fmla="*/ 10 w 102"/>
                  <a:gd name="T9" fmla="*/ 6 h 7"/>
                  <a:gd name="T10" fmla="*/ 4 w 102"/>
                  <a:gd name="T11" fmla="*/ 6 h 7"/>
                  <a:gd name="T12" fmla="*/ 1 w 102"/>
                  <a:gd name="T13" fmla="*/ 3 h 7"/>
                  <a:gd name="T14" fmla="*/ 3 w 102"/>
                  <a:gd name="T15" fmla="*/ 3 h 7"/>
                  <a:gd name="T16" fmla="*/ 8 w 102"/>
                  <a:gd name="T17" fmla="*/ 0 h 7"/>
                  <a:gd name="T18" fmla="*/ 12 w 102"/>
                  <a:gd name="T19" fmla="*/ 2 h 7"/>
                  <a:gd name="T20" fmla="*/ 13 w 102"/>
                  <a:gd name="T21" fmla="*/ 4 h 7"/>
                  <a:gd name="T22" fmla="*/ 18 w 102"/>
                  <a:gd name="T23" fmla="*/ 1 h 7"/>
                  <a:gd name="T24" fmla="*/ 23 w 102"/>
                  <a:gd name="T25" fmla="*/ 0 h 7"/>
                  <a:gd name="T26" fmla="*/ 32 w 102"/>
                  <a:gd name="T27" fmla="*/ 3 h 7"/>
                  <a:gd name="T28" fmla="*/ 36 w 102"/>
                  <a:gd name="T29" fmla="*/ 1 h 7"/>
                  <a:gd name="T30" fmla="*/ 36 w 102"/>
                  <a:gd name="T31" fmla="*/ 4 h 7"/>
                  <a:gd name="T32" fmla="*/ 42 w 102"/>
                  <a:gd name="T33" fmla="*/ 0 h 7"/>
                  <a:gd name="T34" fmla="*/ 47 w 102"/>
                  <a:gd name="T35" fmla="*/ 0 h 7"/>
                  <a:gd name="T36" fmla="*/ 48 w 102"/>
                  <a:gd name="T37" fmla="*/ 3 h 7"/>
                  <a:gd name="T38" fmla="*/ 53 w 102"/>
                  <a:gd name="T39" fmla="*/ 0 h 7"/>
                  <a:gd name="T40" fmla="*/ 58 w 102"/>
                  <a:gd name="T41" fmla="*/ 3 h 7"/>
                  <a:gd name="T42" fmla="*/ 58 w 102"/>
                  <a:gd name="T43" fmla="*/ 5 h 7"/>
                  <a:gd name="T44" fmla="*/ 59 w 102"/>
                  <a:gd name="T45" fmla="*/ 2 h 7"/>
                  <a:gd name="T46" fmla="*/ 62 w 102"/>
                  <a:gd name="T47" fmla="*/ 2 h 7"/>
                  <a:gd name="T48" fmla="*/ 70 w 102"/>
                  <a:gd name="T49" fmla="*/ 2 h 7"/>
                  <a:gd name="T50" fmla="*/ 75 w 102"/>
                  <a:gd name="T51" fmla="*/ 1 h 7"/>
                  <a:gd name="T52" fmla="*/ 81 w 102"/>
                  <a:gd name="T53" fmla="*/ 2 h 7"/>
                  <a:gd name="T54" fmla="*/ 79 w 102"/>
                  <a:gd name="T55" fmla="*/ 0 h 7"/>
                  <a:gd name="T56" fmla="*/ 85 w 102"/>
                  <a:gd name="T57" fmla="*/ 2 h 7"/>
                  <a:gd name="T58" fmla="*/ 87 w 102"/>
                  <a:gd name="T59" fmla="*/ 5 h 7"/>
                  <a:gd name="T60" fmla="*/ 93 w 102"/>
                  <a:gd name="T61" fmla="*/ 1 h 7"/>
                  <a:gd name="T62" fmla="*/ 99 w 102"/>
                  <a:gd name="T63" fmla="*/ 1 h 7"/>
                  <a:gd name="T64" fmla="*/ 101 w 102"/>
                  <a:gd name="T65" fmla="*/ 2 h 7"/>
                  <a:gd name="T66" fmla="*/ 101 w 102"/>
                  <a:gd name="T67" fmla="*/ 6 h 7"/>
                  <a:gd name="T68" fmla="*/ 96 w 102"/>
                  <a:gd name="T69" fmla="*/ 4 h 7"/>
                  <a:gd name="T70" fmla="*/ 86 w 102"/>
                  <a:gd name="T71" fmla="*/ 6 h 7"/>
                  <a:gd name="T72" fmla="*/ 80 w 102"/>
                  <a:gd name="T73" fmla="*/ 7 h 7"/>
                  <a:gd name="T74" fmla="*/ 76 w 102"/>
                  <a:gd name="T75" fmla="*/ 6 h 7"/>
                  <a:gd name="T76" fmla="*/ 72 w 102"/>
                  <a:gd name="T77" fmla="*/ 5 h 7"/>
                  <a:gd name="T78" fmla="*/ 68 w 102"/>
                  <a:gd name="T79" fmla="*/ 6 h 7"/>
                  <a:gd name="T80" fmla="*/ 59 w 102"/>
                  <a:gd name="T81" fmla="*/ 7 h 7"/>
                  <a:gd name="T82" fmla="*/ 53 w 102"/>
                  <a:gd name="T83" fmla="*/ 5 h 7"/>
                  <a:gd name="T84" fmla="*/ 52 w 102"/>
                  <a:gd name="T85" fmla="*/ 6 h 7"/>
                  <a:gd name="T86" fmla="*/ 44 w 102"/>
                  <a:gd name="T87" fmla="*/ 7 h 7"/>
                  <a:gd name="T88" fmla="*/ 34 w 102"/>
                  <a:gd name="T89" fmla="*/ 5 h 7"/>
                  <a:gd name="T90" fmla="*/ 64 w 102"/>
                  <a:gd name="T91" fmla="*/ 3 h 7"/>
                  <a:gd name="T92" fmla="*/ 10 w 102"/>
                  <a:gd name="T93" fmla="*/ 3 h 7"/>
                  <a:gd name="T94" fmla="*/ 10 w 102"/>
                  <a:gd name="T95" fmla="*/ 4 h 7"/>
                  <a:gd name="T96" fmla="*/ 62 w 102"/>
                  <a:gd name="T97" fmla="*/ 6 h 7"/>
                  <a:gd name="T98" fmla="*/ 95 w 102"/>
                  <a:gd name="T99" fmla="*/ 4 h 7"/>
                  <a:gd name="T100" fmla="*/ 83 w 102"/>
                  <a:gd name="T101" fmla="*/ 2 h 7"/>
                  <a:gd name="T102" fmla="*/ 43 w 102"/>
                  <a:gd name="T103" fmla="*/ 6 h 7"/>
                  <a:gd name="T104" fmla="*/ 83 w 102"/>
                  <a:gd name="T105" fmla="*/ 5 h 7"/>
                  <a:gd name="T106" fmla="*/ 74 w 102"/>
                  <a:gd name="T107" fmla="*/ 5 h 7"/>
                  <a:gd name="T108" fmla="*/ 64 w 102"/>
                  <a:gd name="T109" fmla="*/ 5 h 7"/>
                  <a:gd name="T110" fmla="*/ 95 w 102"/>
                  <a:gd name="T111" fmla="*/ 1 h 7"/>
                  <a:gd name="T112" fmla="*/ 32 w 102"/>
                  <a:gd name="T113" fmla="*/ 6 h 7"/>
                  <a:gd name="T114" fmla="*/ 9 w 102"/>
                  <a:gd name="T115" fmla="*/ 2 h 7"/>
                  <a:gd name="T116" fmla="*/ 83 w 102"/>
                  <a:gd name="T117" fmla="*/ 3 h 7"/>
                  <a:gd name="T118" fmla="*/ 53 w 102"/>
                  <a:gd name="T119" fmla="*/ 5 h 7"/>
                  <a:gd name="T120" fmla="*/ 11 w 102"/>
                  <a:gd name="T121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7">
                    <a:moveTo>
                      <a:pt x="35" y="3"/>
                    </a:moveTo>
                    <a:cubicBezTo>
                      <a:pt x="35" y="3"/>
                      <a:pt x="35" y="3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5"/>
                      <a:pt x="33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2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3"/>
                      <a:pt x="30" y="4"/>
                      <a:pt x="31" y="3"/>
                    </a:cubicBezTo>
                    <a:cubicBezTo>
                      <a:pt x="31" y="3"/>
                      <a:pt x="31" y="3"/>
                      <a:pt x="32" y="4"/>
                    </a:cubicBezTo>
                    <a:cubicBezTo>
                      <a:pt x="32" y="4"/>
                      <a:pt x="32" y="4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0"/>
                      <a:pt x="35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2"/>
                      <a:pt x="35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9" y="2"/>
                      <a:pt x="39" y="2"/>
                      <a:pt x="40" y="2"/>
                    </a:cubicBezTo>
                    <a:cubicBezTo>
                      <a:pt x="40" y="2"/>
                      <a:pt x="40" y="2"/>
                      <a:pt x="40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3"/>
                    </a:cubicBezTo>
                    <a:cubicBezTo>
                      <a:pt x="43" y="3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cubicBezTo>
                      <a:pt x="49" y="3"/>
                      <a:pt x="49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4" y="0"/>
                      <a:pt x="55" y="0"/>
                    </a:cubicBezTo>
                    <a:cubicBezTo>
                      <a:pt x="55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2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3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5" y="5"/>
                      <a:pt x="55" y="5"/>
                    </a:cubicBezTo>
                    <a:cubicBezTo>
                      <a:pt x="55" y="5"/>
                      <a:pt x="56" y="5"/>
                      <a:pt x="56" y="5"/>
                    </a:cubicBezTo>
                    <a:cubicBezTo>
                      <a:pt x="57" y="5"/>
                      <a:pt x="57" y="4"/>
                      <a:pt x="57" y="4"/>
                    </a:cubicBezTo>
                    <a:cubicBezTo>
                      <a:pt x="57" y="4"/>
                      <a:pt x="57" y="4"/>
                      <a:pt x="58" y="4"/>
                    </a:cubicBezTo>
                    <a:cubicBezTo>
                      <a:pt x="58" y="4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59" y="3"/>
                      <a:pt x="59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1" y="2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1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3" y="2"/>
                      <a:pt x="63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6" y="0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8" y="0"/>
                      <a:pt x="68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9" y="1"/>
                      <a:pt x="69" y="1"/>
                    </a:cubicBezTo>
                    <a:cubicBezTo>
                      <a:pt x="70" y="1"/>
                      <a:pt x="70" y="1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3"/>
                    </a:cubicBezTo>
                    <a:cubicBezTo>
                      <a:pt x="72" y="3"/>
                      <a:pt x="72" y="2"/>
                      <a:pt x="73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4" y="1"/>
                    </a:cubicBezTo>
                    <a:cubicBezTo>
                      <a:pt x="74" y="1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5" y="2"/>
                      <a:pt x="75" y="3"/>
                      <a:pt x="75" y="3"/>
                    </a:cubicBezTo>
                    <a:cubicBezTo>
                      <a:pt x="74" y="3"/>
                      <a:pt x="75" y="3"/>
                      <a:pt x="75" y="3"/>
                    </a:cubicBezTo>
                    <a:cubicBezTo>
                      <a:pt x="75" y="3"/>
                      <a:pt x="75" y="4"/>
                      <a:pt x="75" y="4"/>
                    </a:cubicBezTo>
                    <a:cubicBezTo>
                      <a:pt x="76" y="4"/>
                      <a:pt x="77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2"/>
                      <a:pt x="80" y="1"/>
                      <a:pt x="80" y="1"/>
                    </a:cubicBezTo>
                    <a:cubicBezTo>
                      <a:pt x="79" y="1"/>
                      <a:pt x="78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"/>
                      <a:pt x="78" y="1"/>
                      <a:pt x="78" y="0"/>
                    </a:cubicBezTo>
                    <a:cubicBezTo>
                      <a:pt x="78" y="0"/>
                      <a:pt x="79" y="0"/>
                      <a:pt x="79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0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0"/>
                      <a:pt x="83" y="0"/>
                    </a:cubicBezTo>
                    <a:cubicBezTo>
                      <a:pt x="84" y="1"/>
                      <a:pt x="84" y="1"/>
                      <a:pt x="85" y="1"/>
                    </a:cubicBezTo>
                    <a:cubicBezTo>
                      <a:pt x="85" y="0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6" y="3"/>
                    </a:cubicBezTo>
                    <a:cubicBezTo>
                      <a:pt x="86" y="3"/>
                      <a:pt x="86" y="3"/>
                      <a:pt x="85" y="3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4"/>
                      <a:pt x="85" y="3"/>
                      <a:pt x="85" y="4"/>
                    </a:cubicBezTo>
                    <a:cubicBezTo>
                      <a:pt x="85" y="4"/>
                      <a:pt x="86" y="4"/>
                      <a:pt x="86" y="4"/>
                    </a:cubicBezTo>
                    <a:cubicBezTo>
                      <a:pt x="86" y="4"/>
                      <a:pt x="87" y="4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9" y="5"/>
                      <a:pt x="89" y="4"/>
                      <a:pt x="90" y="4"/>
                    </a:cubicBezTo>
                    <a:cubicBezTo>
                      <a:pt x="90" y="4"/>
                      <a:pt x="90" y="3"/>
                      <a:pt x="90" y="3"/>
                    </a:cubicBezTo>
                    <a:cubicBezTo>
                      <a:pt x="90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2"/>
                      <a:pt x="90" y="1"/>
                    </a:cubicBezTo>
                    <a:cubicBezTo>
                      <a:pt x="90" y="1"/>
                      <a:pt x="90" y="1"/>
                      <a:pt x="91" y="1"/>
                    </a:cubicBezTo>
                    <a:cubicBezTo>
                      <a:pt x="91" y="1"/>
                      <a:pt x="91" y="1"/>
                      <a:pt x="92" y="1"/>
                    </a:cubicBezTo>
                    <a:cubicBezTo>
                      <a:pt x="92" y="1"/>
                      <a:pt x="92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5" y="1"/>
                      <a:pt x="95" y="1"/>
                    </a:cubicBezTo>
                    <a:cubicBezTo>
                      <a:pt x="95" y="0"/>
                      <a:pt x="95" y="0"/>
                      <a:pt x="96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8" y="0"/>
                      <a:pt x="98" y="1"/>
                    </a:cubicBezTo>
                    <a:cubicBezTo>
                      <a:pt x="98" y="1"/>
                      <a:pt x="98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99" y="1"/>
                      <a:pt x="99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2" y="0"/>
                      <a:pt x="102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2"/>
                      <a:pt x="101" y="2"/>
                    </a:cubicBezTo>
                    <a:cubicBezTo>
                      <a:pt x="101" y="2"/>
                      <a:pt x="101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0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6"/>
                      <a:pt x="98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8" y="5"/>
                      <a:pt x="98" y="4"/>
                    </a:cubicBezTo>
                    <a:cubicBezTo>
                      <a:pt x="98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5"/>
                      <a:pt x="95" y="5"/>
                    </a:cubicBezTo>
                    <a:cubicBezTo>
                      <a:pt x="95" y="6"/>
                      <a:pt x="95" y="6"/>
                      <a:pt x="95" y="7"/>
                    </a:cubicBezTo>
                    <a:cubicBezTo>
                      <a:pt x="94" y="7"/>
                      <a:pt x="94" y="7"/>
                      <a:pt x="93" y="7"/>
                    </a:cubicBezTo>
                    <a:cubicBezTo>
                      <a:pt x="93" y="7"/>
                      <a:pt x="92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9" y="7"/>
                      <a:pt x="88" y="7"/>
                      <a:pt x="87" y="7"/>
                    </a:cubicBezTo>
                    <a:cubicBezTo>
                      <a:pt x="87" y="7"/>
                      <a:pt x="87" y="7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5" y="6"/>
                      <a:pt x="85" y="6"/>
                      <a:pt x="84" y="6"/>
                    </a:cubicBezTo>
                    <a:cubicBezTo>
                      <a:pt x="83" y="6"/>
                      <a:pt x="83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1" y="6"/>
                      <a:pt x="81" y="7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79" y="7"/>
                    </a:cubicBezTo>
                    <a:cubicBezTo>
                      <a:pt x="79" y="7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5"/>
                      <a:pt x="78" y="5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6" y="7"/>
                    </a:cubicBezTo>
                    <a:cubicBezTo>
                      <a:pt x="76" y="7"/>
                      <a:pt x="76" y="7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7"/>
                      <a:pt x="75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6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4"/>
                      <a:pt x="68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6"/>
                      <a:pt x="70" y="6"/>
                      <a:pt x="70" y="6"/>
                    </a:cubicBezTo>
                    <a:cubicBezTo>
                      <a:pt x="69" y="6"/>
                      <a:pt x="69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7"/>
                      <a:pt x="65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3" y="7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6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7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5" y="6"/>
                      <a:pt x="55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5"/>
                      <a:pt x="53" y="5"/>
                    </a:cubicBezTo>
                    <a:cubicBezTo>
                      <a:pt x="52" y="5"/>
                      <a:pt x="53" y="5"/>
                      <a:pt x="53" y="5"/>
                    </a:cubicBezTo>
                    <a:cubicBezTo>
                      <a:pt x="53" y="5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5"/>
                      <a:pt x="51" y="5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49" y="7"/>
                      <a:pt x="49" y="7"/>
                      <a:pt x="48" y="7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lose/>
                    <a:moveTo>
                      <a:pt x="97" y="2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lose/>
                    <a:moveTo>
                      <a:pt x="64" y="3"/>
                    </a:move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lose/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  <a:moveTo>
                      <a:pt x="62" y="6"/>
                    </a:moveTo>
                    <a:cubicBezTo>
                      <a:pt x="61" y="6"/>
                      <a:pt x="62" y="6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5" y="5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lose/>
                    <a:moveTo>
                      <a:pt x="43" y="6"/>
                    </a:move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1" y="6"/>
                      <a:pt x="91" y="6"/>
                    </a:cubicBezTo>
                    <a:cubicBezTo>
                      <a:pt x="91" y="6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0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74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5" y="4"/>
                      <a:pt x="75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5"/>
                    </a:cubicBezTo>
                    <a:close/>
                    <a:moveTo>
                      <a:pt x="16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  <a:moveTo>
                      <a:pt x="64" y="5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6"/>
                      <a:pt x="64" y="6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lose/>
                    <a:moveTo>
                      <a:pt x="66" y="4"/>
                    </a:move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5" y="4"/>
                      <a:pt x="66" y="4"/>
                    </a:cubicBezTo>
                    <a:close/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5" y="1"/>
                    </a:cubicBezTo>
                    <a:close/>
                    <a:moveTo>
                      <a:pt x="99" y="4"/>
                    </a:moveTo>
                    <a:cubicBezTo>
                      <a:pt x="99" y="4"/>
                      <a:pt x="100" y="3"/>
                      <a:pt x="100" y="3"/>
                    </a:cubicBezTo>
                    <a:cubicBezTo>
                      <a:pt x="100" y="3"/>
                      <a:pt x="100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4"/>
                    </a:cubicBezTo>
                    <a:close/>
                    <a:moveTo>
                      <a:pt x="32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lose/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  <a:moveTo>
                      <a:pt x="85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lose/>
                    <a:moveTo>
                      <a:pt x="83" y="3"/>
                    </a:moveTo>
                    <a:cubicBezTo>
                      <a:pt x="83" y="3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7" y="4"/>
                      <a:pt x="47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51" y="2"/>
                    </a:move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lose/>
                    <a:moveTo>
                      <a:pt x="53" y="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06"/>
              <p:cNvSpPr>
                <a:spLocks noEditPoints="1"/>
              </p:cNvSpPr>
              <p:nvPr/>
            </p:nvSpPr>
            <p:spPr bwMode="auto">
              <a:xfrm>
                <a:off x="5879" y="1995"/>
                <a:ext cx="256" cy="125"/>
              </a:xfrm>
              <a:custGeom>
                <a:gdLst>
                  <a:gd name="T0" fmla="*/ 3 w 19"/>
                  <a:gd name="T1" fmla="*/ 2 h 7"/>
                  <a:gd name="T2" fmla="*/ 1 w 19"/>
                  <a:gd name="T3" fmla="*/ 2 h 7"/>
                  <a:gd name="T4" fmla="*/ 1 w 19"/>
                  <a:gd name="T5" fmla="*/ 3 h 7"/>
                  <a:gd name="T6" fmla="*/ 0 w 19"/>
                  <a:gd name="T7" fmla="*/ 2 h 7"/>
                  <a:gd name="T8" fmla="*/ 4 w 19"/>
                  <a:gd name="T9" fmla="*/ 0 h 7"/>
                  <a:gd name="T10" fmla="*/ 7 w 19"/>
                  <a:gd name="T11" fmla="*/ 1 h 7"/>
                  <a:gd name="T12" fmla="*/ 7 w 19"/>
                  <a:gd name="T13" fmla="*/ 2 h 7"/>
                  <a:gd name="T14" fmla="*/ 8 w 19"/>
                  <a:gd name="T15" fmla="*/ 1 h 7"/>
                  <a:gd name="T16" fmla="*/ 7 w 19"/>
                  <a:gd name="T17" fmla="*/ 0 h 7"/>
                  <a:gd name="T18" fmla="*/ 9 w 19"/>
                  <a:gd name="T19" fmla="*/ 0 h 7"/>
                  <a:gd name="T20" fmla="*/ 14 w 19"/>
                  <a:gd name="T21" fmla="*/ 0 h 7"/>
                  <a:gd name="T22" fmla="*/ 18 w 19"/>
                  <a:gd name="T23" fmla="*/ 0 h 7"/>
                  <a:gd name="T24" fmla="*/ 18 w 19"/>
                  <a:gd name="T25" fmla="*/ 1 h 7"/>
                  <a:gd name="T26" fmla="*/ 19 w 19"/>
                  <a:gd name="T27" fmla="*/ 3 h 7"/>
                  <a:gd name="T28" fmla="*/ 17 w 19"/>
                  <a:gd name="T29" fmla="*/ 4 h 7"/>
                  <a:gd name="T30" fmla="*/ 17 w 19"/>
                  <a:gd name="T31" fmla="*/ 4 h 7"/>
                  <a:gd name="T32" fmla="*/ 14 w 19"/>
                  <a:gd name="T33" fmla="*/ 4 h 7"/>
                  <a:gd name="T34" fmla="*/ 13 w 19"/>
                  <a:gd name="T35" fmla="*/ 5 h 7"/>
                  <a:gd name="T36" fmla="*/ 9 w 19"/>
                  <a:gd name="T37" fmla="*/ 4 h 7"/>
                  <a:gd name="T38" fmla="*/ 10 w 19"/>
                  <a:gd name="T39" fmla="*/ 5 h 7"/>
                  <a:gd name="T40" fmla="*/ 11 w 19"/>
                  <a:gd name="T41" fmla="*/ 7 h 7"/>
                  <a:gd name="T42" fmla="*/ 9 w 19"/>
                  <a:gd name="T43" fmla="*/ 6 h 7"/>
                  <a:gd name="T44" fmla="*/ 9 w 19"/>
                  <a:gd name="T45" fmla="*/ 6 h 7"/>
                  <a:gd name="T46" fmla="*/ 8 w 19"/>
                  <a:gd name="T47" fmla="*/ 6 h 7"/>
                  <a:gd name="T48" fmla="*/ 6 w 19"/>
                  <a:gd name="T49" fmla="*/ 6 h 7"/>
                  <a:gd name="T50" fmla="*/ 1 w 19"/>
                  <a:gd name="T51" fmla="*/ 6 h 7"/>
                  <a:gd name="T52" fmla="*/ 0 w 19"/>
                  <a:gd name="T53" fmla="*/ 4 h 7"/>
                  <a:gd name="T54" fmla="*/ 0 w 19"/>
                  <a:gd name="T55" fmla="*/ 4 h 7"/>
                  <a:gd name="T56" fmla="*/ 4 w 19"/>
                  <a:gd name="T57" fmla="*/ 4 h 7"/>
                  <a:gd name="T58" fmla="*/ 6 w 19"/>
                  <a:gd name="T59" fmla="*/ 3 h 7"/>
                  <a:gd name="T60" fmla="*/ 4 w 19"/>
                  <a:gd name="T61" fmla="*/ 3 h 7"/>
                  <a:gd name="T62" fmla="*/ 12 w 19"/>
                  <a:gd name="T63" fmla="*/ 2 h 7"/>
                  <a:gd name="T64" fmla="*/ 14 w 19"/>
                  <a:gd name="T65" fmla="*/ 2 h 7"/>
                  <a:gd name="T66" fmla="*/ 13 w 19"/>
                  <a:gd name="T67" fmla="*/ 2 h 7"/>
                  <a:gd name="T68" fmla="*/ 16 w 19"/>
                  <a:gd name="T69" fmla="*/ 1 h 7"/>
                  <a:gd name="T70" fmla="*/ 15 w 19"/>
                  <a:gd name="T71" fmla="*/ 2 h 7"/>
                  <a:gd name="T72" fmla="*/ 17 w 19"/>
                  <a:gd name="T73" fmla="*/ 3 h 7"/>
                  <a:gd name="T74" fmla="*/ 17 w 19"/>
                  <a:gd name="T75" fmla="*/ 2 h 7"/>
                  <a:gd name="T76" fmla="*/ 3 w 19"/>
                  <a:gd name="T77" fmla="*/ 6 h 7"/>
                  <a:gd name="T78" fmla="*/ 4 w 19"/>
                  <a:gd name="T79" fmla="*/ 5 h 7"/>
                  <a:gd name="T80" fmla="*/ 3 w 19"/>
                  <a:gd name="T81" fmla="*/ 6 h 7"/>
                  <a:gd name="T82" fmla="*/ 13 w 19"/>
                  <a:gd name="T83" fmla="*/ 4 h 7"/>
                  <a:gd name="T84" fmla="*/ 13 w 19"/>
                  <a:gd name="T85" fmla="*/ 4 h 7"/>
                  <a:gd name="T86" fmla="*/ 13 w 19"/>
                  <a:gd name="T87" fmla="*/ 1 h 7"/>
                  <a:gd name="T88" fmla="*/ 7 w 19"/>
                  <a:gd name="T89" fmla="*/ 5 h 7"/>
                  <a:gd name="T90" fmla="*/ 7 w 19"/>
                  <a:gd name="T91" fmla="*/ 5 h 7"/>
                  <a:gd name="T92" fmla="*/ 14 w 19"/>
                  <a:gd name="T93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7">
                    <a:moveTo>
                      <a:pt x="2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2"/>
                      <a:pt x="18" y="2"/>
                    </a:cubicBezTo>
                    <a:cubicBezTo>
                      <a:pt x="18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lose/>
                    <a:moveTo>
                      <a:pt x="12" y="1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1"/>
                      <a:pt x="12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lose/>
                    <a:moveTo>
                      <a:pt x="3" y="6"/>
                    </a:move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lose/>
                    <a:moveTo>
                      <a:pt x="7" y="5"/>
                    </a:move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14" y="4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7"/>
              <p:cNvSpPr>
                <a:spLocks noEditPoints="1"/>
              </p:cNvSpPr>
              <p:nvPr/>
            </p:nvSpPr>
            <p:spPr bwMode="auto">
              <a:xfrm>
                <a:off x="6135" y="1995"/>
                <a:ext cx="215" cy="125"/>
              </a:xfrm>
              <a:custGeom>
                <a:gdLst>
                  <a:gd name="T0" fmla="*/ 2 w 16"/>
                  <a:gd name="T1" fmla="*/ 2 h 7"/>
                  <a:gd name="T2" fmla="*/ 2 w 16"/>
                  <a:gd name="T3" fmla="*/ 1 h 7"/>
                  <a:gd name="T4" fmla="*/ 3 w 16"/>
                  <a:gd name="T5" fmla="*/ 2 h 7"/>
                  <a:gd name="T6" fmla="*/ 5 w 16"/>
                  <a:gd name="T7" fmla="*/ 2 h 7"/>
                  <a:gd name="T8" fmla="*/ 5 w 16"/>
                  <a:gd name="T9" fmla="*/ 1 h 7"/>
                  <a:gd name="T10" fmla="*/ 7 w 16"/>
                  <a:gd name="T11" fmla="*/ 0 h 7"/>
                  <a:gd name="T12" fmla="*/ 8 w 16"/>
                  <a:gd name="T13" fmla="*/ 0 h 7"/>
                  <a:gd name="T14" fmla="*/ 10 w 16"/>
                  <a:gd name="T15" fmla="*/ 1 h 7"/>
                  <a:gd name="T16" fmla="*/ 11 w 16"/>
                  <a:gd name="T17" fmla="*/ 1 h 7"/>
                  <a:gd name="T18" fmla="*/ 10 w 16"/>
                  <a:gd name="T19" fmla="*/ 2 h 7"/>
                  <a:gd name="T20" fmla="*/ 9 w 16"/>
                  <a:gd name="T21" fmla="*/ 2 h 7"/>
                  <a:gd name="T22" fmla="*/ 11 w 16"/>
                  <a:gd name="T23" fmla="*/ 3 h 7"/>
                  <a:gd name="T24" fmla="*/ 12 w 16"/>
                  <a:gd name="T25" fmla="*/ 2 h 7"/>
                  <a:gd name="T26" fmla="*/ 13 w 16"/>
                  <a:gd name="T27" fmla="*/ 3 h 7"/>
                  <a:gd name="T28" fmla="*/ 16 w 16"/>
                  <a:gd name="T29" fmla="*/ 3 h 7"/>
                  <a:gd name="T30" fmla="*/ 15 w 16"/>
                  <a:gd name="T31" fmla="*/ 3 h 7"/>
                  <a:gd name="T32" fmla="*/ 13 w 16"/>
                  <a:gd name="T33" fmla="*/ 5 h 7"/>
                  <a:gd name="T34" fmla="*/ 12 w 16"/>
                  <a:gd name="T35" fmla="*/ 5 h 7"/>
                  <a:gd name="T36" fmla="*/ 10 w 16"/>
                  <a:gd name="T37" fmla="*/ 4 h 7"/>
                  <a:gd name="T38" fmla="*/ 9 w 16"/>
                  <a:gd name="T39" fmla="*/ 3 h 7"/>
                  <a:gd name="T40" fmla="*/ 8 w 16"/>
                  <a:gd name="T41" fmla="*/ 3 h 7"/>
                  <a:gd name="T42" fmla="*/ 6 w 16"/>
                  <a:gd name="T43" fmla="*/ 3 h 7"/>
                  <a:gd name="T44" fmla="*/ 5 w 16"/>
                  <a:gd name="T45" fmla="*/ 3 h 7"/>
                  <a:gd name="T46" fmla="*/ 5 w 16"/>
                  <a:gd name="T47" fmla="*/ 3 h 7"/>
                  <a:gd name="T48" fmla="*/ 7 w 16"/>
                  <a:gd name="T49" fmla="*/ 4 h 7"/>
                  <a:gd name="T50" fmla="*/ 8 w 16"/>
                  <a:gd name="T51" fmla="*/ 5 h 7"/>
                  <a:gd name="T52" fmla="*/ 6 w 16"/>
                  <a:gd name="T53" fmla="*/ 6 h 7"/>
                  <a:gd name="T54" fmla="*/ 3 w 16"/>
                  <a:gd name="T55" fmla="*/ 6 h 7"/>
                  <a:gd name="T56" fmla="*/ 3 w 16"/>
                  <a:gd name="T57" fmla="*/ 6 h 7"/>
                  <a:gd name="T58" fmla="*/ 1 w 16"/>
                  <a:gd name="T59" fmla="*/ 6 h 7"/>
                  <a:gd name="T60" fmla="*/ 0 w 16"/>
                  <a:gd name="T61" fmla="*/ 5 h 7"/>
                  <a:gd name="T62" fmla="*/ 1 w 16"/>
                  <a:gd name="T63" fmla="*/ 5 h 7"/>
                  <a:gd name="T64" fmla="*/ 2 w 16"/>
                  <a:gd name="T65" fmla="*/ 3 h 7"/>
                  <a:gd name="T66" fmla="*/ 1 w 16"/>
                  <a:gd name="T67" fmla="*/ 3 h 7"/>
                  <a:gd name="T68" fmla="*/ 5 w 16"/>
                  <a:gd name="T69" fmla="*/ 4 h 7"/>
                  <a:gd name="T70" fmla="*/ 5 w 16"/>
                  <a:gd name="T71" fmla="*/ 4 h 7"/>
                  <a:gd name="T72" fmla="*/ 6 w 16"/>
                  <a:gd name="T73" fmla="*/ 4 h 7"/>
                  <a:gd name="T74" fmla="*/ 7 w 16"/>
                  <a:gd name="T75" fmla="*/ 5 h 7"/>
                  <a:gd name="T76" fmla="*/ 6 w 16"/>
                  <a:gd name="T77" fmla="*/ 4 h 7"/>
                  <a:gd name="T78" fmla="*/ 7 w 16"/>
                  <a:gd name="T79" fmla="*/ 2 h 7"/>
                  <a:gd name="T80" fmla="*/ 7 w 16"/>
                  <a:gd name="T8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7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4" y="3"/>
                      <a:pt x="14" y="3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lose/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08"/>
              <p:cNvSpPr>
                <a:spLocks noEditPoints="1"/>
              </p:cNvSpPr>
              <p:nvPr/>
            </p:nvSpPr>
            <p:spPr bwMode="auto">
              <a:xfrm>
                <a:off x="6364" y="2013"/>
                <a:ext cx="94" cy="89"/>
              </a:xfrm>
              <a:custGeom>
                <a:gdLst>
                  <a:gd name="T0" fmla="*/ 7 w 7"/>
                  <a:gd name="T1" fmla="*/ 3 h 5"/>
                  <a:gd name="T2" fmla="*/ 7 w 7"/>
                  <a:gd name="T3" fmla="*/ 4 h 5"/>
                  <a:gd name="T4" fmla="*/ 7 w 7"/>
                  <a:gd name="T5" fmla="*/ 5 h 5"/>
                  <a:gd name="T6" fmla="*/ 6 w 7"/>
                  <a:gd name="T7" fmla="*/ 4 h 5"/>
                  <a:gd name="T8" fmla="*/ 5 w 7"/>
                  <a:gd name="T9" fmla="*/ 4 h 5"/>
                  <a:gd name="T10" fmla="*/ 3 w 7"/>
                  <a:gd name="T11" fmla="*/ 4 h 5"/>
                  <a:gd name="T12" fmla="*/ 3 w 7"/>
                  <a:gd name="T13" fmla="*/ 4 h 5"/>
                  <a:gd name="T14" fmla="*/ 3 w 7"/>
                  <a:gd name="T15" fmla="*/ 3 h 5"/>
                  <a:gd name="T16" fmla="*/ 3 w 7"/>
                  <a:gd name="T17" fmla="*/ 3 h 5"/>
                  <a:gd name="T18" fmla="*/ 2 w 7"/>
                  <a:gd name="T19" fmla="*/ 3 h 5"/>
                  <a:gd name="T20" fmla="*/ 2 w 7"/>
                  <a:gd name="T21" fmla="*/ 3 h 5"/>
                  <a:gd name="T22" fmla="*/ 2 w 7"/>
                  <a:gd name="T23" fmla="*/ 3 h 5"/>
                  <a:gd name="T24" fmla="*/ 1 w 7"/>
                  <a:gd name="T25" fmla="*/ 2 h 5"/>
                  <a:gd name="T26" fmla="*/ 1 w 7"/>
                  <a:gd name="T27" fmla="*/ 2 h 5"/>
                  <a:gd name="T28" fmla="*/ 0 w 7"/>
                  <a:gd name="T29" fmla="*/ 2 h 5"/>
                  <a:gd name="T30" fmla="*/ 0 w 7"/>
                  <a:gd name="T31" fmla="*/ 1 h 5"/>
                  <a:gd name="T32" fmla="*/ 0 w 7"/>
                  <a:gd name="T33" fmla="*/ 0 h 5"/>
                  <a:gd name="T34" fmla="*/ 2 w 7"/>
                  <a:gd name="T35" fmla="*/ 0 h 5"/>
                  <a:gd name="T36" fmla="*/ 2 w 7"/>
                  <a:gd name="T37" fmla="*/ 0 h 5"/>
                  <a:gd name="T38" fmla="*/ 3 w 7"/>
                  <a:gd name="T39" fmla="*/ 1 h 5"/>
                  <a:gd name="T40" fmla="*/ 4 w 7"/>
                  <a:gd name="T41" fmla="*/ 1 h 5"/>
                  <a:gd name="T42" fmla="*/ 5 w 7"/>
                  <a:gd name="T43" fmla="*/ 1 h 5"/>
                  <a:gd name="T44" fmla="*/ 5 w 7"/>
                  <a:gd name="T45" fmla="*/ 1 h 5"/>
                  <a:gd name="T46" fmla="*/ 6 w 7"/>
                  <a:gd name="T47" fmla="*/ 2 h 5"/>
                  <a:gd name="T48" fmla="*/ 6 w 7"/>
                  <a:gd name="T49" fmla="*/ 2 h 5"/>
                  <a:gd name="T50" fmla="*/ 6 w 7"/>
                  <a:gd name="T51" fmla="*/ 3 h 5"/>
                  <a:gd name="T52" fmla="*/ 7 w 7"/>
                  <a:gd name="T53" fmla="*/ 3 h 5"/>
                  <a:gd name="T54" fmla="*/ 1 w 7"/>
                  <a:gd name="T55" fmla="*/ 1 h 5"/>
                  <a:gd name="T56" fmla="*/ 1 w 7"/>
                  <a:gd name="T57" fmla="*/ 2 h 5"/>
                  <a:gd name="T58" fmla="*/ 1 w 7"/>
                  <a:gd name="T59" fmla="*/ 1 h 5"/>
                  <a:gd name="T60" fmla="*/ 1 w 7"/>
                  <a:gd name="T61" fmla="*/ 1 h 5"/>
                  <a:gd name="T62" fmla="*/ 1 w 7"/>
                  <a:gd name="T63" fmla="*/ 1 h 5"/>
                  <a:gd name="T64" fmla="*/ 5 w 7"/>
                  <a:gd name="T65" fmla="*/ 3 h 5"/>
                  <a:gd name="T66" fmla="*/ 5 w 7"/>
                  <a:gd name="T67" fmla="*/ 3 h 5"/>
                  <a:gd name="T68" fmla="*/ 5 w 7"/>
                  <a:gd name="T69" fmla="*/ 3 h 5"/>
                  <a:gd name="T70" fmla="*/ 5 w 7"/>
                  <a:gd name="T71" fmla="*/ 3 h 5"/>
                  <a:gd name="T72" fmla="*/ 5 w 7"/>
                  <a:gd name="T7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9"/>
              <p:cNvSpPr>
                <a:spLocks noEditPoints="1"/>
              </p:cNvSpPr>
              <p:nvPr/>
            </p:nvSpPr>
            <p:spPr bwMode="auto">
              <a:xfrm>
                <a:off x="6499" y="1995"/>
                <a:ext cx="67" cy="53"/>
              </a:xfrm>
              <a:custGeom>
                <a:gdLst>
                  <a:gd name="T0" fmla="*/ 3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2 w 5"/>
                  <a:gd name="T9" fmla="*/ 2 h 3"/>
                  <a:gd name="T10" fmla="*/ 2 w 5"/>
                  <a:gd name="T11" fmla="*/ 1 h 3"/>
                  <a:gd name="T12" fmla="*/ 2 w 5"/>
                  <a:gd name="T13" fmla="*/ 1 h 3"/>
                  <a:gd name="T14" fmla="*/ 1 w 5"/>
                  <a:gd name="T15" fmla="*/ 2 h 3"/>
                  <a:gd name="T16" fmla="*/ 0 w 5"/>
                  <a:gd name="T17" fmla="*/ 1 h 3"/>
                  <a:gd name="T18" fmla="*/ 1 w 5"/>
                  <a:gd name="T19" fmla="*/ 1 h 3"/>
                  <a:gd name="T20" fmla="*/ 2 w 5"/>
                  <a:gd name="T21" fmla="*/ 1 h 3"/>
                  <a:gd name="T22" fmla="*/ 3 w 5"/>
                  <a:gd name="T23" fmla="*/ 1 h 3"/>
                  <a:gd name="T24" fmla="*/ 4 w 5"/>
                  <a:gd name="T25" fmla="*/ 1 h 3"/>
                  <a:gd name="T26" fmla="*/ 4 w 5"/>
                  <a:gd name="T27" fmla="*/ 1 h 3"/>
                  <a:gd name="T28" fmla="*/ 5 w 5"/>
                  <a:gd name="T29" fmla="*/ 1 h 3"/>
                  <a:gd name="T30" fmla="*/ 5 w 5"/>
                  <a:gd name="T31" fmla="*/ 2 h 3"/>
                  <a:gd name="T32" fmla="*/ 5 w 5"/>
                  <a:gd name="T33" fmla="*/ 3 h 3"/>
                  <a:gd name="T34" fmla="*/ 5 w 5"/>
                  <a:gd name="T35" fmla="*/ 2 h 3"/>
                  <a:gd name="T36" fmla="*/ 4 w 5"/>
                  <a:gd name="T37" fmla="*/ 3 h 3"/>
                  <a:gd name="T38" fmla="*/ 2 w 5"/>
                  <a:gd name="T39" fmla="*/ 2 h 3"/>
                  <a:gd name="T40" fmla="*/ 3 w 5"/>
                  <a:gd name="T41" fmla="*/ 2 h 3"/>
                  <a:gd name="T42" fmla="*/ 4 w 5"/>
                  <a:gd name="T43" fmla="*/ 2 h 3"/>
                  <a:gd name="T44" fmla="*/ 4 w 5"/>
                  <a:gd name="T45" fmla="*/ 2 h 3"/>
                  <a:gd name="T46" fmla="*/ 4 w 5"/>
                  <a:gd name="T47" fmla="*/ 2 h 3"/>
                  <a:gd name="T48" fmla="*/ 4 w 5"/>
                  <a:gd name="T49" fmla="*/ 2 h 3"/>
                  <a:gd name="T50" fmla="*/ 4 w 5"/>
                  <a:gd name="T5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10"/>
              <p:cNvSpPr/>
              <p:nvPr/>
            </p:nvSpPr>
            <p:spPr bwMode="auto">
              <a:xfrm>
                <a:off x="6512" y="2066"/>
                <a:ext cx="27" cy="36"/>
              </a:xfrm>
              <a:custGeom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11"/>
              <p:cNvSpPr/>
              <p:nvPr/>
            </p:nvSpPr>
            <p:spPr bwMode="auto">
              <a:xfrm>
                <a:off x="6296" y="1995"/>
                <a:ext cx="41" cy="53"/>
              </a:xfrm>
              <a:custGeom>
                <a:gdLst>
                  <a:gd name="T0" fmla="*/ 3 w 3"/>
                  <a:gd name="T1" fmla="*/ 0 h 3"/>
                  <a:gd name="T2" fmla="*/ 2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1 w 3"/>
                  <a:gd name="T17" fmla="*/ 3 h 3"/>
                  <a:gd name="T18" fmla="*/ 1 w 3"/>
                  <a:gd name="T19" fmla="*/ 3 h 3"/>
                  <a:gd name="T20" fmla="*/ 1 w 3"/>
                  <a:gd name="T21" fmla="*/ 3 h 3"/>
                  <a:gd name="T22" fmla="*/ 1 w 3"/>
                  <a:gd name="T23" fmla="*/ 2 h 3"/>
                  <a:gd name="T24" fmla="*/ 1 w 3"/>
                  <a:gd name="T25" fmla="*/ 2 h 3"/>
                  <a:gd name="T26" fmla="*/ 3 w 3"/>
                  <a:gd name="T27" fmla="*/ 1 h 3"/>
                  <a:gd name="T28" fmla="*/ 3 w 3"/>
                  <a:gd name="T2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12"/>
              <p:cNvSpPr/>
              <p:nvPr/>
            </p:nvSpPr>
            <p:spPr bwMode="auto">
              <a:xfrm>
                <a:off x="4463" y="1995"/>
                <a:ext cx="27" cy="36"/>
              </a:xfrm>
              <a:custGeom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2 w 2"/>
                  <a:gd name="T2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13"/>
              <p:cNvSpPr/>
              <p:nvPr/>
            </p:nvSpPr>
            <p:spPr bwMode="auto">
              <a:xfrm>
                <a:off x="6458" y="2031"/>
                <a:ext cx="27" cy="35"/>
              </a:xfrm>
              <a:custGeom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1 w 2"/>
                  <a:gd name="T25" fmla="*/ 1 h 2"/>
                  <a:gd name="T26" fmla="*/ 0 w 2"/>
                  <a:gd name="T2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14"/>
              <p:cNvSpPr/>
              <p:nvPr/>
            </p:nvSpPr>
            <p:spPr bwMode="auto">
              <a:xfrm>
                <a:off x="5852" y="2066"/>
                <a:ext cx="27" cy="36"/>
              </a:xfrm>
              <a:custGeom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1 w 2"/>
                  <a:gd name="T15" fmla="*/ 1 h 2"/>
                  <a:gd name="T16" fmla="*/ 0 w 2"/>
                  <a:gd name="T17" fmla="*/ 0 h 2"/>
                  <a:gd name="T18" fmla="*/ 0 w 2"/>
                  <a:gd name="T19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15"/>
              <p:cNvSpPr/>
              <p:nvPr/>
            </p:nvSpPr>
            <p:spPr bwMode="auto">
              <a:xfrm>
                <a:off x="4692" y="1995"/>
                <a:ext cx="41" cy="18"/>
              </a:xfrm>
              <a:custGeom>
                <a:gdLst>
                  <a:gd name="T0" fmla="*/ 0 w 3"/>
                  <a:gd name="T1" fmla="*/ 1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0 h 1"/>
                  <a:gd name="T14" fmla="*/ 1 w 3"/>
                  <a:gd name="T15" fmla="*/ 0 h 1"/>
                  <a:gd name="T16" fmla="*/ 0 w 3"/>
                  <a:gd name="T1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16"/>
              <p:cNvSpPr/>
              <p:nvPr/>
            </p:nvSpPr>
            <p:spPr bwMode="auto">
              <a:xfrm>
                <a:off x="6337" y="2084"/>
                <a:ext cx="27" cy="18"/>
              </a:xfrm>
              <a:custGeom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17"/>
              <p:cNvSpPr/>
              <p:nvPr/>
            </p:nvSpPr>
            <p:spPr bwMode="auto">
              <a:xfrm>
                <a:off x="6552" y="2084"/>
                <a:ext cx="14" cy="36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18"/>
              <p:cNvSpPr/>
              <p:nvPr/>
            </p:nvSpPr>
            <p:spPr bwMode="auto">
              <a:xfrm>
                <a:off x="4881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9"/>
              <p:cNvSpPr/>
              <p:nvPr/>
            </p:nvSpPr>
            <p:spPr bwMode="auto">
              <a:xfrm>
                <a:off x="6242" y="2066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20"/>
              <p:cNvSpPr/>
              <p:nvPr/>
            </p:nvSpPr>
            <p:spPr bwMode="auto">
              <a:xfrm>
                <a:off x="4733" y="2084"/>
                <a:ext cx="13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21"/>
              <p:cNvSpPr/>
              <p:nvPr/>
            </p:nvSpPr>
            <p:spPr bwMode="auto">
              <a:xfrm>
                <a:off x="6040" y="2084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22"/>
              <p:cNvSpPr/>
              <p:nvPr/>
            </p:nvSpPr>
            <p:spPr bwMode="auto">
              <a:xfrm>
                <a:off x="5083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23"/>
              <p:cNvSpPr/>
              <p:nvPr/>
            </p:nvSpPr>
            <p:spPr bwMode="auto">
              <a:xfrm>
                <a:off x="6458" y="2084"/>
                <a:ext cx="14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24"/>
              <p:cNvSpPr/>
              <p:nvPr/>
            </p:nvSpPr>
            <p:spPr bwMode="auto">
              <a:xfrm>
                <a:off x="6108" y="2084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25"/>
              <p:cNvSpPr/>
              <p:nvPr/>
            </p:nvSpPr>
            <p:spPr bwMode="auto">
              <a:xfrm>
                <a:off x="4059" y="2102"/>
                <a:ext cx="13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26"/>
              <p:cNvSpPr/>
              <p:nvPr/>
            </p:nvSpPr>
            <p:spPr bwMode="auto">
              <a:xfrm>
                <a:off x="5312" y="1995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27"/>
              <p:cNvSpPr/>
              <p:nvPr/>
            </p:nvSpPr>
            <p:spPr bwMode="auto">
              <a:xfrm>
                <a:off x="5259" y="2013"/>
                <a:ext cx="13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28"/>
              <p:cNvSpPr/>
              <p:nvPr/>
            </p:nvSpPr>
            <p:spPr bwMode="auto">
              <a:xfrm flipH="1">
                <a:off x="5649" y="2102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29"/>
              <p:cNvSpPr/>
              <p:nvPr/>
            </p:nvSpPr>
            <p:spPr bwMode="auto">
              <a:xfrm>
                <a:off x="5784" y="2066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30"/>
              <p:cNvSpPr/>
              <p:nvPr/>
            </p:nvSpPr>
            <p:spPr bwMode="auto">
              <a:xfrm>
                <a:off x="5515" y="2031"/>
                <a:ext cx="13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Oval 131"/>
              <p:cNvSpPr>
                <a:spLocks noChangeArrowheads="1"/>
              </p:cNvSpPr>
              <p:nvPr/>
            </p:nvSpPr>
            <p:spPr bwMode="auto">
              <a:xfrm>
                <a:off x="5542" y="204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Oval 132"/>
              <p:cNvSpPr>
                <a:spLocks noChangeArrowheads="1"/>
              </p:cNvSpPr>
              <p:nvPr/>
            </p:nvSpPr>
            <p:spPr bwMode="auto">
              <a:xfrm>
                <a:off x="3183" y="2084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33"/>
              <p:cNvSpPr/>
              <p:nvPr/>
            </p:nvSpPr>
            <p:spPr bwMode="auto">
              <a:xfrm>
                <a:off x="5717" y="1995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34"/>
              <p:cNvSpPr/>
              <p:nvPr/>
            </p:nvSpPr>
            <p:spPr bwMode="auto">
              <a:xfrm flipH="1">
                <a:off x="4207" y="2084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35"/>
              <p:cNvSpPr/>
              <p:nvPr/>
            </p:nvSpPr>
            <p:spPr bwMode="auto">
              <a:xfrm>
                <a:off x="6458" y="2066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36"/>
              <p:cNvSpPr/>
              <p:nvPr/>
            </p:nvSpPr>
            <p:spPr bwMode="auto">
              <a:xfrm>
                <a:off x="6485" y="2102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Oval 137"/>
              <p:cNvSpPr>
                <a:spLocks noChangeArrowheads="1"/>
              </p:cNvSpPr>
              <p:nvPr/>
            </p:nvSpPr>
            <p:spPr bwMode="auto">
              <a:xfrm>
                <a:off x="4881" y="2013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Oval 138"/>
              <p:cNvSpPr>
                <a:spLocks noChangeArrowheads="1"/>
              </p:cNvSpPr>
              <p:nvPr/>
            </p:nvSpPr>
            <p:spPr bwMode="auto">
              <a:xfrm>
                <a:off x="4558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39"/>
              <p:cNvSpPr/>
              <p:nvPr/>
            </p:nvSpPr>
            <p:spPr bwMode="auto">
              <a:xfrm flipH="1">
                <a:off x="4382" y="208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40"/>
              <p:cNvSpPr/>
              <p:nvPr/>
            </p:nvSpPr>
            <p:spPr bwMode="auto">
              <a:xfrm>
                <a:off x="3331" y="2031"/>
                <a:ext cx="14" cy="17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41"/>
              <p:cNvSpPr/>
              <p:nvPr/>
            </p:nvSpPr>
            <p:spPr bwMode="auto">
              <a:xfrm flipH="1">
                <a:off x="3129" y="2102"/>
                <a:ext cx="0" cy="18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42"/>
              <p:cNvSpPr/>
              <p:nvPr/>
            </p:nvSpPr>
            <p:spPr bwMode="auto">
              <a:xfrm flipH="1">
                <a:off x="6593" y="2031"/>
                <a:ext cx="0" cy="17"/>
              </a:xfrm>
              <a:custGeom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Rectangle 143"/>
              <p:cNvSpPr>
                <a:spLocks noChangeArrowheads="1"/>
              </p:cNvSpPr>
              <p:nvPr/>
            </p:nvSpPr>
            <p:spPr bwMode="auto">
              <a:xfrm>
                <a:off x="6485" y="20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Oval 144"/>
              <p:cNvSpPr>
                <a:spLocks noChangeArrowheads="1"/>
              </p:cNvSpPr>
              <p:nvPr/>
            </p:nvSpPr>
            <p:spPr bwMode="auto">
              <a:xfrm>
                <a:off x="6472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Oval 145"/>
              <p:cNvSpPr>
                <a:spLocks noChangeArrowheads="1"/>
              </p:cNvSpPr>
              <p:nvPr/>
            </p:nvSpPr>
            <p:spPr bwMode="auto">
              <a:xfrm>
                <a:off x="643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46"/>
              <p:cNvSpPr/>
              <p:nvPr/>
            </p:nvSpPr>
            <p:spPr bwMode="auto">
              <a:xfrm>
                <a:off x="6189" y="2120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47"/>
              <p:cNvSpPr/>
              <p:nvPr/>
            </p:nvSpPr>
            <p:spPr bwMode="auto">
              <a:xfrm flipH="1">
                <a:off x="6040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Oval 148"/>
              <p:cNvSpPr>
                <a:spLocks noChangeArrowheads="1"/>
              </p:cNvSpPr>
              <p:nvPr/>
            </p:nvSpPr>
            <p:spPr bwMode="auto">
              <a:xfrm>
                <a:off x="5784" y="21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Oval 149"/>
              <p:cNvSpPr>
                <a:spLocks noChangeArrowheads="1"/>
              </p:cNvSpPr>
              <p:nvPr/>
            </p:nvSpPr>
            <p:spPr bwMode="auto">
              <a:xfrm>
                <a:off x="5703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50"/>
              <p:cNvSpPr/>
              <p:nvPr/>
            </p:nvSpPr>
            <p:spPr bwMode="auto">
              <a:xfrm>
                <a:off x="5151" y="1995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Rectangle 151"/>
              <p:cNvSpPr>
                <a:spLocks noChangeArrowheads="1"/>
              </p:cNvSpPr>
              <p:nvPr/>
            </p:nvSpPr>
            <p:spPr bwMode="auto">
              <a:xfrm>
                <a:off x="5137" y="19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52"/>
              <p:cNvSpPr/>
              <p:nvPr/>
            </p:nvSpPr>
            <p:spPr bwMode="auto">
              <a:xfrm flipH="1">
                <a:off x="5151" y="20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53"/>
              <p:cNvSpPr/>
              <p:nvPr/>
            </p:nvSpPr>
            <p:spPr bwMode="auto">
              <a:xfrm>
                <a:off x="3668" y="2048"/>
                <a:ext cx="14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154"/>
              <p:cNvSpPr>
                <a:spLocks noChangeArrowheads="1"/>
              </p:cNvSpPr>
              <p:nvPr/>
            </p:nvSpPr>
            <p:spPr bwMode="auto">
              <a:xfrm>
                <a:off x="364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55"/>
              <p:cNvSpPr/>
              <p:nvPr/>
            </p:nvSpPr>
            <p:spPr bwMode="auto">
              <a:xfrm>
                <a:off x="5312" y="1995"/>
                <a:ext cx="14" cy="0"/>
              </a:xfrm>
              <a:custGeom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Oval 156"/>
              <p:cNvSpPr>
                <a:spLocks noChangeArrowheads="1"/>
              </p:cNvSpPr>
              <p:nvPr/>
            </p:nvSpPr>
            <p:spPr bwMode="auto">
              <a:xfrm>
                <a:off x="4167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7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58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59"/>
              <p:cNvSpPr/>
              <p:nvPr/>
            </p:nvSpPr>
            <p:spPr bwMode="auto">
              <a:xfrm flipH="1">
                <a:off x="3223" y="2013"/>
                <a:ext cx="0" cy="18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Rectangle 160"/>
              <p:cNvSpPr>
                <a:spLocks noChangeArrowheads="1"/>
              </p:cNvSpPr>
              <p:nvPr/>
            </p:nvSpPr>
            <p:spPr bwMode="auto">
              <a:xfrm>
                <a:off x="5744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Rectangle 161"/>
              <p:cNvSpPr>
                <a:spLocks noChangeArrowheads="1"/>
              </p:cNvSpPr>
              <p:nvPr/>
            </p:nvSpPr>
            <p:spPr bwMode="auto">
              <a:xfrm>
                <a:off x="5771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62"/>
              <p:cNvSpPr/>
              <p:nvPr/>
            </p:nvSpPr>
            <p:spPr bwMode="auto">
              <a:xfrm flipH="1">
                <a:off x="5879" y="206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63"/>
              <p:cNvSpPr/>
              <p:nvPr/>
            </p:nvSpPr>
            <p:spPr bwMode="auto">
              <a:xfrm flipH="1">
                <a:off x="6000" y="2102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Rectangle 164"/>
              <p:cNvSpPr>
                <a:spLocks noChangeArrowheads="1"/>
              </p:cNvSpPr>
              <p:nvPr/>
            </p:nvSpPr>
            <p:spPr bwMode="auto">
              <a:xfrm>
                <a:off x="6148" y="20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65"/>
              <p:cNvSpPr/>
              <p:nvPr/>
            </p:nvSpPr>
            <p:spPr bwMode="auto">
              <a:xfrm flipH="1">
                <a:off x="633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66"/>
              <p:cNvSpPr/>
              <p:nvPr/>
            </p:nvSpPr>
            <p:spPr bwMode="auto">
              <a:xfrm flipH="1">
                <a:off x="6391" y="2066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67"/>
              <p:cNvSpPr/>
              <p:nvPr/>
            </p:nvSpPr>
            <p:spPr bwMode="auto">
              <a:xfrm>
                <a:off x="6458" y="2048"/>
                <a:ext cx="14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68"/>
              <p:cNvSpPr/>
              <p:nvPr/>
            </p:nvSpPr>
            <p:spPr bwMode="auto">
              <a:xfrm flipH="1">
                <a:off x="6458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Rectangle 169"/>
              <p:cNvSpPr>
                <a:spLocks noChangeArrowheads="1"/>
              </p:cNvSpPr>
              <p:nvPr/>
            </p:nvSpPr>
            <p:spPr bwMode="auto">
              <a:xfrm>
                <a:off x="6472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70"/>
              <p:cNvSpPr/>
              <p:nvPr/>
            </p:nvSpPr>
            <p:spPr bwMode="auto">
              <a:xfrm flipH="1">
                <a:off x="6566" y="2031"/>
                <a:ext cx="0" cy="17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71"/>
              <p:cNvSpPr/>
              <p:nvPr/>
            </p:nvSpPr>
            <p:spPr bwMode="auto">
              <a:xfrm>
                <a:off x="3965" y="2102"/>
                <a:ext cx="13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72"/>
              <p:cNvSpPr/>
              <p:nvPr/>
            </p:nvSpPr>
            <p:spPr bwMode="auto">
              <a:xfrm flipH="1">
                <a:off x="4800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73"/>
              <p:cNvSpPr/>
              <p:nvPr/>
            </p:nvSpPr>
            <p:spPr bwMode="auto">
              <a:xfrm flipH="1">
                <a:off x="2226" y="2048"/>
                <a:ext cx="0" cy="18"/>
              </a:xfrm>
              <a:custGeom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74"/>
              <p:cNvSpPr/>
              <p:nvPr/>
            </p:nvSpPr>
            <p:spPr bwMode="auto">
              <a:xfrm flipH="1">
                <a:off x="4854" y="2031"/>
                <a:ext cx="0" cy="17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75"/>
              <p:cNvSpPr/>
              <p:nvPr/>
            </p:nvSpPr>
            <p:spPr bwMode="auto">
              <a:xfrm flipH="1">
                <a:off x="5056" y="1995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5" name="文本框 7"/>
            <p:cNvSpPr txBox="1">
              <a:spLocks noChangeArrowheads="1"/>
            </p:cNvSpPr>
            <p:nvPr/>
          </p:nvSpPr>
          <p:spPr bwMode="auto">
            <a:xfrm>
              <a:off x="1351460" y="4737242"/>
              <a:ext cx="29083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8004391" y="3887063"/>
            <a:ext cx="2804759" cy="1754500"/>
            <a:chOff x="8004391" y="3887063"/>
            <a:chExt cx="2804759" cy="1754500"/>
          </a:xfrm>
        </p:grpSpPr>
        <p:sp>
          <p:nvSpPr>
            <p:cNvPr id="90" name="文本框 89"/>
            <p:cNvSpPr txBox="1"/>
            <p:nvPr/>
          </p:nvSpPr>
          <p:spPr>
            <a:xfrm>
              <a:off x="8004391" y="3887063"/>
              <a:ext cx="280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添加小标题</a:t>
              </a:r>
              <a:endPara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grpSp>
          <p:nvGrpSpPr>
            <p:cNvPr id="91" name="Group 103"/>
            <p:cNvGrpSpPr>
              <a:grpSpLocks noChangeAspect="1"/>
            </p:cNvGrpSpPr>
            <p:nvPr/>
          </p:nvGrpSpPr>
          <p:grpSpPr>
            <a:xfrm flipV="1">
              <a:off x="8150484" y="4459637"/>
              <a:ext cx="2389685" cy="58921"/>
              <a:chOff x="1579" y="1995"/>
              <a:chExt cx="5014" cy="143"/>
            </a:xfrm>
            <a:solidFill>
              <a:schemeClr val="bg1"/>
            </a:solidFill>
          </p:grpSpPr>
          <p:sp>
            <p:nvSpPr>
              <p:cNvPr id="92" name="Freeform 104"/>
              <p:cNvSpPr>
                <a:spLocks noEditPoints="1"/>
              </p:cNvSpPr>
              <p:nvPr/>
            </p:nvSpPr>
            <p:spPr bwMode="auto">
              <a:xfrm>
                <a:off x="1579" y="1995"/>
                <a:ext cx="2938" cy="143"/>
              </a:xfrm>
              <a:custGeom>
                <a:gdLst>
                  <a:gd name="T0" fmla="*/ 126 w 218"/>
                  <a:gd name="T1" fmla="*/ 3 h 8"/>
                  <a:gd name="T2" fmla="*/ 132 w 218"/>
                  <a:gd name="T3" fmla="*/ 1 h 8"/>
                  <a:gd name="T4" fmla="*/ 139 w 218"/>
                  <a:gd name="T5" fmla="*/ 2 h 8"/>
                  <a:gd name="T6" fmla="*/ 139 w 218"/>
                  <a:gd name="T7" fmla="*/ 6 h 8"/>
                  <a:gd name="T8" fmla="*/ 149 w 218"/>
                  <a:gd name="T9" fmla="*/ 1 h 8"/>
                  <a:gd name="T10" fmla="*/ 155 w 218"/>
                  <a:gd name="T11" fmla="*/ 4 h 8"/>
                  <a:gd name="T12" fmla="*/ 155 w 218"/>
                  <a:gd name="T13" fmla="*/ 1 h 8"/>
                  <a:gd name="T14" fmla="*/ 161 w 218"/>
                  <a:gd name="T15" fmla="*/ 2 h 8"/>
                  <a:gd name="T16" fmla="*/ 174 w 218"/>
                  <a:gd name="T17" fmla="*/ 1 h 8"/>
                  <a:gd name="T18" fmla="*/ 178 w 218"/>
                  <a:gd name="T19" fmla="*/ 4 h 8"/>
                  <a:gd name="T20" fmla="*/ 187 w 218"/>
                  <a:gd name="T21" fmla="*/ 2 h 8"/>
                  <a:gd name="T22" fmla="*/ 199 w 218"/>
                  <a:gd name="T23" fmla="*/ 1 h 8"/>
                  <a:gd name="T24" fmla="*/ 208 w 218"/>
                  <a:gd name="T25" fmla="*/ 1 h 8"/>
                  <a:gd name="T26" fmla="*/ 209 w 218"/>
                  <a:gd name="T27" fmla="*/ 1 h 8"/>
                  <a:gd name="T28" fmla="*/ 218 w 218"/>
                  <a:gd name="T29" fmla="*/ 4 h 8"/>
                  <a:gd name="T30" fmla="*/ 207 w 218"/>
                  <a:gd name="T31" fmla="*/ 4 h 8"/>
                  <a:gd name="T32" fmla="*/ 200 w 218"/>
                  <a:gd name="T33" fmla="*/ 6 h 8"/>
                  <a:gd name="T34" fmla="*/ 191 w 218"/>
                  <a:gd name="T35" fmla="*/ 5 h 8"/>
                  <a:gd name="T36" fmla="*/ 185 w 218"/>
                  <a:gd name="T37" fmla="*/ 4 h 8"/>
                  <a:gd name="T38" fmla="*/ 182 w 218"/>
                  <a:gd name="T39" fmla="*/ 7 h 8"/>
                  <a:gd name="T40" fmla="*/ 169 w 218"/>
                  <a:gd name="T41" fmla="*/ 6 h 8"/>
                  <a:gd name="T42" fmla="*/ 163 w 218"/>
                  <a:gd name="T43" fmla="*/ 5 h 8"/>
                  <a:gd name="T44" fmla="*/ 146 w 218"/>
                  <a:gd name="T45" fmla="*/ 7 h 8"/>
                  <a:gd name="T46" fmla="*/ 132 w 218"/>
                  <a:gd name="T47" fmla="*/ 6 h 8"/>
                  <a:gd name="T48" fmla="*/ 121 w 218"/>
                  <a:gd name="T49" fmla="*/ 6 h 8"/>
                  <a:gd name="T50" fmla="*/ 114 w 218"/>
                  <a:gd name="T51" fmla="*/ 5 h 8"/>
                  <a:gd name="T52" fmla="*/ 100 w 218"/>
                  <a:gd name="T53" fmla="*/ 7 h 8"/>
                  <a:gd name="T54" fmla="*/ 89 w 218"/>
                  <a:gd name="T55" fmla="*/ 7 h 8"/>
                  <a:gd name="T56" fmla="*/ 63 w 218"/>
                  <a:gd name="T57" fmla="*/ 7 h 8"/>
                  <a:gd name="T58" fmla="*/ 33 w 218"/>
                  <a:gd name="T59" fmla="*/ 7 h 8"/>
                  <a:gd name="T60" fmla="*/ 0 w 218"/>
                  <a:gd name="T61" fmla="*/ 5 h 8"/>
                  <a:gd name="T62" fmla="*/ 24 w 218"/>
                  <a:gd name="T63" fmla="*/ 3 h 8"/>
                  <a:gd name="T64" fmla="*/ 44 w 218"/>
                  <a:gd name="T65" fmla="*/ 2 h 8"/>
                  <a:gd name="T66" fmla="*/ 54 w 218"/>
                  <a:gd name="T67" fmla="*/ 4 h 8"/>
                  <a:gd name="T68" fmla="*/ 64 w 218"/>
                  <a:gd name="T69" fmla="*/ 3 h 8"/>
                  <a:gd name="T70" fmla="*/ 70 w 218"/>
                  <a:gd name="T71" fmla="*/ 3 h 8"/>
                  <a:gd name="T72" fmla="*/ 85 w 218"/>
                  <a:gd name="T73" fmla="*/ 2 h 8"/>
                  <a:gd name="T74" fmla="*/ 94 w 218"/>
                  <a:gd name="T75" fmla="*/ 2 h 8"/>
                  <a:gd name="T76" fmla="*/ 102 w 218"/>
                  <a:gd name="T77" fmla="*/ 3 h 8"/>
                  <a:gd name="T78" fmla="*/ 175 w 218"/>
                  <a:gd name="T79" fmla="*/ 6 h 8"/>
                  <a:gd name="T80" fmla="*/ 187 w 218"/>
                  <a:gd name="T81" fmla="*/ 2 h 8"/>
                  <a:gd name="T82" fmla="*/ 187 w 218"/>
                  <a:gd name="T83" fmla="*/ 4 h 8"/>
                  <a:gd name="T84" fmla="*/ 75 w 218"/>
                  <a:gd name="T85" fmla="*/ 4 h 8"/>
                  <a:gd name="T86" fmla="*/ 172 w 218"/>
                  <a:gd name="T87" fmla="*/ 3 h 8"/>
                  <a:gd name="T88" fmla="*/ 182 w 218"/>
                  <a:gd name="T89" fmla="*/ 4 h 8"/>
                  <a:gd name="T90" fmla="*/ 34 w 218"/>
                  <a:gd name="T91" fmla="*/ 4 h 8"/>
                  <a:gd name="T92" fmla="*/ 207 w 218"/>
                  <a:gd name="T93" fmla="*/ 4 h 8"/>
                  <a:gd name="T94" fmla="*/ 212 w 218"/>
                  <a:gd name="T95" fmla="*/ 3 h 8"/>
                  <a:gd name="T96" fmla="*/ 114 w 218"/>
                  <a:gd name="T97" fmla="*/ 4 h 8"/>
                  <a:gd name="T98" fmla="*/ 159 w 218"/>
                  <a:gd name="T99" fmla="*/ 5 h 8"/>
                  <a:gd name="T100" fmla="*/ 45 w 218"/>
                  <a:gd name="T101" fmla="*/ 5 h 8"/>
                  <a:gd name="T102" fmla="*/ 197 w 218"/>
                  <a:gd name="T103" fmla="*/ 1 h 8"/>
                  <a:gd name="T104" fmla="*/ 125 w 218"/>
                  <a:gd name="T105" fmla="*/ 6 h 8"/>
                  <a:gd name="T106" fmla="*/ 155 w 218"/>
                  <a:gd name="T107" fmla="*/ 3 h 8"/>
                  <a:gd name="T108" fmla="*/ 38 w 218"/>
                  <a:gd name="T109" fmla="*/ 4 h 8"/>
                  <a:gd name="T110" fmla="*/ 205 w 218"/>
                  <a:gd name="T111" fmla="*/ 4 h 8"/>
                  <a:gd name="T112" fmla="*/ 171 w 218"/>
                  <a:gd name="T113" fmla="*/ 3 h 8"/>
                  <a:gd name="T114" fmla="*/ 148 w 218"/>
                  <a:gd name="T115" fmla="*/ 4 h 8"/>
                  <a:gd name="T116" fmla="*/ 125 w 218"/>
                  <a:gd name="T117" fmla="*/ 3 h 8"/>
                  <a:gd name="T118" fmla="*/ 91 w 218"/>
                  <a:gd name="T119" fmla="*/ 5 h 8"/>
                  <a:gd name="T120" fmla="*/ 212 w 218"/>
                  <a:gd name="T121" fmla="*/ 4 h 8"/>
                  <a:gd name="T122" fmla="*/ 93 w 218"/>
                  <a:gd name="T123" fmla="*/ 2 h 8"/>
                  <a:gd name="T124" fmla="*/ 55 w 218"/>
                  <a:gd name="T125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8">
                    <a:moveTo>
                      <a:pt x="122" y="2"/>
                    </a:moveTo>
                    <a:cubicBezTo>
                      <a:pt x="122" y="2"/>
                      <a:pt x="122" y="2"/>
                      <a:pt x="122" y="2"/>
                    </a:cubicBezTo>
                    <a:cubicBezTo>
                      <a:pt x="122" y="2"/>
                      <a:pt x="122" y="3"/>
                      <a:pt x="122" y="3"/>
                    </a:cubicBezTo>
                    <a:cubicBezTo>
                      <a:pt x="122" y="3"/>
                      <a:pt x="121" y="2"/>
                      <a:pt x="121" y="2"/>
                    </a:cubicBezTo>
                    <a:cubicBezTo>
                      <a:pt x="121" y="2"/>
                      <a:pt x="121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1" y="3"/>
                      <a:pt x="122" y="3"/>
                    </a:cubicBezTo>
                    <a:cubicBezTo>
                      <a:pt x="122" y="4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3"/>
                      <a:pt x="124" y="2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7" y="3"/>
                    </a:cubicBezTo>
                    <a:cubicBezTo>
                      <a:pt x="127" y="3"/>
                      <a:pt x="127" y="2"/>
                      <a:pt x="127" y="2"/>
                    </a:cubicBezTo>
                    <a:cubicBezTo>
                      <a:pt x="128" y="1"/>
                      <a:pt x="128" y="1"/>
                      <a:pt x="129" y="1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0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2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30" y="3"/>
                      <a:pt x="130" y="2"/>
                      <a:pt x="130" y="2"/>
                    </a:cubicBezTo>
                    <a:cubicBezTo>
                      <a:pt x="130" y="2"/>
                      <a:pt x="129" y="3"/>
                      <a:pt x="130" y="3"/>
                    </a:cubicBezTo>
                    <a:cubicBezTo>
                      <a:pt x="130" y="3"/>
                      <a:pt x="131" y="4"/>
                      <a:pt x="131" y="3"/>
                    </a:cubicBezTo>
                    <a:cubicBezTo>
                      <a:pt x="131" y="3"/>
                      <a:pt x="132" y="3"/>
                      <a:pt x="132" y="2"/>
                    </a:cubicBezTo>
                    <a:cubicBezTo>
                      <a:pt x="132" y="2"/>
                      <a:pt x="132" y="2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2" y="2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4"/>
                      <a:pt x="132" y="4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4" y="4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2"/>
                      <a:pt x="134" y="2"/>
                    </a:cubicBezTo>
                    <a:cubicBezTo>
                      <a:pt x="134" y="2"/>
                      <a:pt x="133" y="1"/>
                      <a:pt x="133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5" y="1"/>
                      <a:pt x="135" y="1"/>
                    </a:cubicBezTo>
                    <a:cubicBezTo>
                      <a:pt x="135" y="1"/>
                      <a:pt x="136" y="1"/>
                      <a:pt x="136" y="1"/>
                    </a:cubicBezTo>
                    <a:cubicBezTo>
                      <a:pt x="137" y="1"/>
                      <a:pt x="138" y="1"/>
                      <a:pt x="139" y="2"/>
                    </a:cubicBezTo>
                    <a:cubicBezTo>
                      <a:pt x="139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3" y="1"/>
                      <a:pt x="143" y="1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3"/>
                      <a:pt x="141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3"/>
                      <a:pt x="140" y="3"/>
                    </a:cubicBezTo>
                    <a:cubicBezTo>
                      <a:pt x="139" y="3"/>
                      <a:pt x="139" y="4"/>
                      <a:pt x="139" y="5"/>
                    </a:cubicBezTo>
                    <a:cubicBezTo>
                      <a:pt x="139" y="5"/>
                      <a:pt x="139" y="5"/>
                      <a:pt x="139" y="6"/>
                    </a:cubicBezTo>
                    <a:cubicBezTo>
                      <a:pt x="139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5"/>
                      <a:pt x="140" y="5"/>
                      <a:pt x="140" y="4"/>
                    </a:cubicBezTo>
                    <a:cubicBezTo>
                      <a:pt x="140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2"/>
                      <a:pt x="144" y="2"/>
                      <a:pt x="145" y="2"/>
                    </a:cubicBezTo>
                    <a:cubicBezTo>
                      <a:pt x="145" y="2"/>
                      <a:pt x="145" y="2"/>
                      <a:pt x="145" y="1"/>
                    </a:cubicBezTo>
                    <a:cubicBezTo>
                      <a:pt x="145" y="1"/>
                      <a:pt x="145" y="1"/>
                      <a:pt x="146" y="1"/>
                    </a:cubicBezTo>
                    <a:cubicBezTo>
                      <a:pt x="146" y="1"/>
                      <a:pt x="147" y="1"/>
                      <a:pt x="147" y="1"/>
                    </a:cubicBezTo>
                    <a:cubicBezTo>
                      <a:pt x="148" y="1"/>
                      <a:pt x="148" y="1"/>
                      <a:pt x="149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1" y="2"/>
                      <a:pt x="151" y="2"/>
                    </a:cubicBezTo>
                    <a:cubicBezTo>
                      <a:pt x="151" y="2"/>
                      <a:pt x="152" y="2"/>
                      <a:pt x="152" y="2"/>
                    </a:cubicBezTo>
                    <a:cubicBezTo>
                      <a:pt x="152" y="1"/>
                      <a:pt x="151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2"/>
                      <a:pt x="152" y="2"/>
                      <a:pt x="153" y="2"/>
                    </a:cubicBezTo>
                    <a:cubicBezTo>
                      <a:pt x="153" y="2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4" y="1"/>
                      <a:pt x="154" y="1"/>
                    </a:cubicBezTo>
                    <a:cubicBezTo>
                      <a:pt x="154" y="1"/>
                      <a:pt x="154" y="2"/>
                      <a:pt x="154" y="2"/>
                    </a:cubicBezTo>
                    <a:cubicBezTo>
                      <a:pt x="154" y="2"/>
                      <a:pt x="154" y="2"/>
                      <a:pt x="155" y="2"/>
                    </a:cubicBezTo>
                    <a:cubicBezTo>
                      <a:pt x="155" y="3"/>
                      <a:pt x="155" y="3"/>
                      <a:pt x="156" y="3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8" y="4"/>
                    </a:cubicBezTo>
                    <a:cubicBezTo>
                      <a:pt x="158" y="4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7" y="3"/>
                      <a:pt x="157" y="3"/>
                    </a:cubicBezTo>
                    <a:cubicBezTo>
                      <a:pt x="157" y="2"/>
                      <a:pt x="157" y="2"/>
                      <a:pt x="156" y="2"/>
                    </a:cubicBezTo>
                    <a:cubicBezTo>
                      <a:pt x="156" y="2"/>
                      <a:pt x="156" y="2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2"/>
                      <a:pt x="156" y="2"/>
                      <a:pt x="155" y="2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55" y="2"/>
                      <a:pt x="155" y="2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6" y="1"/>
                      <a:pt x="156" y="1"/>
                      <a:pt x="156" y="2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6" y="1"/>
                      <a:pt x="157" y="1"/>
                      <a:pt x="157" y="1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8" y="1"/>
                      <a:pt x="159" y="1"/>
                      <a:pt x="159" y="1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4"/>
                      <a:pt x="160" y="4"/>
                    </a:cubicBezTo>
                    <a:cubicBezTo>
                      <a:pt x="160" y="4"/>
                      <a:pt x="161" y="4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1" y="3"/>
                      <a:pt x="160" y="3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1"/>
                      <a:pt x="161" y="1"/>
                      <a:pt x="161" y="1"/>
                    </a:cubicBezTo>
                    <a:cubicBezTo>
                      <a:pt x="161" y="1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4" y="1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165" y="2"/>
                      <a:pt x="165" y="1"/>
                    </a:cubicBezTo>
                    <a:cubicBezTo>
                      <a:pt x="165" y="1"/>
                      <a:pt x="165" y="1"/>
                      <a:pt x="166" y="1"/>
                    </a:cubicBezTo>
                    <a:cubicBezTo>
                      <a:pt x="166" y="1"/>
                      <a:pt x="167" y="1"/>
                      <a:pt x="167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69" y="0"/>
                      <a:pt x="170" y="1"/>
                      <a:pt x="170" y="1"/>
                    </a:cubicBezTo>
                    <a:cubicBezTo>
                      <a:pt x="170" y="1"/>
                      <a:pt x="171" y="1"/>
                      <a:pt x="171" y="0"/>
                    </a:cubicBezTo>
                    <a:cubicBezTo>
                      <a:pt x="171" y="1"/>
                      <a:pt x="171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3" y="1"/>
                      <a:pt x="173" y="1"/>
                      <a:pt x="173" y="0"/>
                    </a:cubicBezTo>
                    <a:cubicBezTo>
                      <a:pt x="173" y="1"/>
                      <a:pt x="173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2"/>
                      <a:pt x="174" y="2"/>
                    </a:cubicBezTo>
                    <a:cubicBezTo>
                      <a:pt x="174" y="2"/>
                      <a:pt x="175" y="2"/>
                      <a:pt x="175" y="2"/>
                    </a:cubicBezTo>
                    <a:cubicBezTo>
                      <a:pt x="175" y="2"/>
                      <a:pt x="176" y="2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79" y="1"/>
                      <a:pt x="179" y="1"/>
                      <a:pt x="179" y="2"/>
                    </a:cubicBezTo>
                    <a:cubicBezTo>
                      <a:pt x="179" y="2"/>
                      <a:pt x="179" y="2"/>
                      <a:pt x="178" y="2"/>
                    </a:cubicBezTo>
                    <a:cubicBezTo>
                      <a:pt x="178" y="2"/>
                      <a:pt x="177" y="2"/>
                      <a:pt x="177" y="1"/>
                    </a:cubicBezTo>
                    <a:cubicBezTo>
                      <a:pt x="177" y="1"/>
                      <a:pt x="176" y="1"/>
                      <a:pt x="176" y="2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7" y="3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7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9" y="4"/>
                      <a:pt x="179" y="4"/>
                    </a:cubicBezTo>
                    <a:cubicBezTo>
                      <a:pt x="179" y="4"/>
                      <a:pt x="179" y="3"/>
                      <a:pt x="179" y="3"/>
                    </a:cubicBezTo>
                    <a:cubicBezTo>
                      <a:pt x="179" y="3"/>
                      <a:pt x="179" y="2"/>
                      <a:pt x="179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1" y="2"/>
                      <a:pt x="180" y="1"/>
                      <a:pt x="180" y="1"/>
                    </a:cubicBezTo>
                    <a:cubicBezTo>
                      <a:pt x="180" y="1"/>
                      <a:pt x="180" y="1"/>
                      <a:pt x="179" y="1"/>
                    </a:cubicBezTo>
                    <a:cubicBezTo>
                      <a:pt x="179" y="1"/>
                      <a:pt x="180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1" y="1"/>
                      <a:pt x="182" y="0"/>
                      <a:pt x="182" y="0"/>
                    </a:cubicBezTo>
                    <a:cubicBezTo>
                      <a:pt x="182" y="0"/>
                      <a:pt x="183" y="0"/>
                      <a:pt x="183" y="0"/>
                    </a:cubicBezTo>
                    <a:cubicBezTo>
                      <a:pt x="183" y="1"/>
                      <a:pt x="184" y="1"/>
                      <a:pt x="184" y="0"/>
                    </a:cubicBezTo>
                    <a:cubicBezTo>
                      <a:pt x="185" y="0"/>
                      <a:pt x="185" y="0"/>
                      <a:pt x="186" y="1"/>
                    </a:cubicBezTo>
                    <a:cubicBezTo>
                      <a:pt x="186" y="1"/>
                      <a:pt x="186" y="1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1"/>
                      <a:pt x="188" y="1"/>
                      <a:pt x="188" y="1"/>
                    </a:cubicBezTo>
                    <a:cubicBezTo>
                      <a:pt x="189" y="1"/>
                      <a:pt x="190" y="1"/>
                      <a:pt x="191" y="1"/>
                    </a:cubicBezTo>
                    <a:cubicBezTo>
                      <a:pt x="191" y="1"/>
                      <a:pt x="191" y="1"/>
                      <a:pt x="192" y="2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3" y="2"/>
                      <a:pt x="193" y="2"/>
                      <a:pt x="193" y="2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3" y="0"/>
                      <a:pt x="193" y="1"/>
                      <a:pt x="193" y="0"/>
                    </a:cubicBezTo>
                    <a:cubicBezTo>
                      <a:pt x="194" y="0"/>
                      <a:pt x="194" y="0"/>
                      <a:pt x="195" y="0"/>
                    </a:cubicBezTo>
                    <a:cubicBezTo>
                      <a:pt x="195" y="0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6" y="1"/>
                      <a:pt x="196" y="1"/>
                    </a:cubicBezTo>
                    <a:cubicBezTo>
                      <a:pt x="196" y="1"/>
                      <a:pt x="197" y="1"/>
                      <a:pt x="197" y="1"/>
                    </a:cubicBezTo>
                    <a:cubicBezTo>
                      <a:pt x="198" y="1"/>
                      <a:pt x="198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0"/>
                      <a:pt x="199" y="0"/>
                    </a:cubicBezTo>
                    <a:cubicBezTo>
                      <a:pt x="200" y="1"/>
                      <a:pt x="200" y="0"/>
                      <a:pt x="201" y="0"/>
                    </a:cubicBezTo>
                    <a:cubicBezTo>
                      <a:pt x="201" y="1"/>
                      <a:pt x="201" y="1"/>
                      <a:pt x="201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2" y="2"/>
                      <a:pt x="202" y="2"/>
                      <a:pt x="203" y="2"/>
                    </a:cubicBezTo>
                    <a:cubicBezTo>
                      <a:pt x="203" y="2"/>
                      <a:pt x="202" y="2"/>
                      <a:pt x="202" y="2"/>
                    </a:cubicBezTo>
                    <a:cubicBezTo>
                      <a:pt x="202" y="1"/>
                      <a:pt x="202" y="1"/>
                      <a:pt x="202" y="0"/>
                    </a:cubicBezTo>
                    <a:cubicBezTo>
                      <a:pt x="202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3" y="1"/>
                      <a:pt x="203" y="1"/>
                      <a:pt x="204" y="1"/>
                    </a:cubicBezTo>
                    <a:cubicBezTo>
                      <a:pt x="204" y="1"/>
                      <a:pt x="204" y="0"/>
                      <a:pt x="204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6" y="1"/>
                      <a:pt x="206" y="1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7" y="0"/>
                      <a:pt x="207" y="0"/>
                      <a:pt x="208" y="0"/>
                    </a:cubicBezTo>
                    <a:cubicBezTo>
                      <a:pt x="208" y="0"/>
                      <a:pt x="208" y="0"/>
                      <a:pt x="208" y="1"/>
                    </a:cubicBezTo>
                    <a:cubicBezTo>
                      <a:pt x="208" y="1"/>
                      <a:pt x="209" y="2"/>
                      <a:pt x="209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8" y="2"/>
                      <a:pt x="209" y="2"/>
                      <a:pt x="209" y="2"/>
                    </a:cubicBezTo>
                    <a:cubicBezTo>
                      <a:pt x="209" y="2"/>
                      <a:pt x="209" y="3"/>
                      <a:pt x="209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10" y="3"/>
                      <a:pt x="210" y="3"/>
                      <a:pt x="210" y="2"/>
                    </a:cubicBezTo>
                    <a:cubicBezTo>
                      <a:pt x="210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11" y="1"/>
                      <a:pt x="211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9" y="1"/>
                      <a:pt x="210" y="0"/>
                      <a:pt x="210" y="0"/>
                    </a:cubicBezTo>
                    <a:cubicBezTo>
                      <a:pt x="211" y="0"/>
                      <a:pt x="211" y="0"/>
                      <a:pt x="212" y="0"/>
                    </a:cubicBezTo>
                    <a:cubicBezTo>
                      <a:pt x="212" y="0"/>
                      <a:pt x="213" y="0"/>
                      <a:pt x="213" y="0"/>
                    </a:cubicBezTo>
                    <a:cubicBezTo>
                      <a:pt x="213" y="0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1"/>
                      <a:pt x="213" y="1"/>
                      <a:pt x="212" y="1"/>
                    </a:cubicBezTo>
                    <a:cubicBezTo>
                      <a:pt x="212" y="2"/>
                      <a:pt x="212" y="2"/>
                      <a:pt x="212" y="2"/>
                    </a:cubicBezTo>
                    <a:cubicBezTo>
                      <a:pt x="212" y="2"/>
                      <a:pt x="212" y="2"/>
                      <a:pt x="213" y="2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3" y="2"/>
                      <a:pt x="213" y="2"/>
                      <a:pt x="214" y="2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5" y="3"/>
                      <a:pt x="215" y="3"/>
                      <a:pt x="216" y="3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3"/>
                      <a:pt x="217" y="3"/>
                      <a:pt x="217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3"/>
                      <a:pt x="217" y="4"/>
                      <a:pt x="217" y="4"/>
                    </a:cubicBezTo>
                    <a:cubicBezTo>
                      <a:pt x="218" y="4"/>
                      <a:pt x="218" y="4"/>
                      <a:pt x="218" y="5"/>
                    </a:cubicBezTo>
                    <a:cubicBezTo>
                      <a:pt x="218" y="4"/>
                      <a:pt x="218" y="4"/>
                      <a:pt x="218" y="4"/>
                    </a:cubicBezTo>
                    <a:cubicBezTo>
                      <a:pt x="218" y="4"/>
                      <a:pt x="218" y="5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4"/>
                      <a:pt x="217" y="4"/>
                      <a:pt x="217" y="4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7" y="5"/>
                      <a:pt x="217" y="5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5" y="7"/>
                    </a:cubicBezTo>
                    <a:cubicBezTo>
                      <a:pt x="215" y="6"/>
                      <a:pt x="214" y="6"/>
                      <a:pt x="213" y="7"/>
                    </a:cubicBezTo>
                    <a:cubicBezTo>
                      <a:pt x="213" y="7"/>
                      <a:pt x="213" y="7"/>
                      <a:pt x="212" y="7"/>
                    </a:cubicBezTo>
                    <a:cubicBezTo>
                      <a:pt x="212" y="7"/>
                      <a:pt x="211" y="7"/>
                      <a:pt x="211" y="6"/>
                    </a:cubicBezTo>
                    <a:cubicBezTo>
                      <a:pt x="210" y="6"/>
                      <a:pt x="210" y="6"/>
                      <a:pt x="209" y="6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9" y="6"/>
                      <a:pt x="208" y="6"/>
                      <a:pt x="208" y="6"/>
                    </a:cubicBezTo>
                    <a:cubicBezTo>
                      <a:pt x="208" y="6"/>
                      <a:pt x="208" y="5"/>
                      <a:pt x="209" y="5"/>
                    </a:cubicBezTo>
                    <a:cubicBezTo>
                      <a:pt x="209" y="5"/>
                      <a:pt x="209" y="5"/>
                      <a:pt x="209" y="4"/>
                    </a:cubicBezTo>
                    <a:cubicBezTo>
                      <a:pt x="210" y="4"/>
                      <a:pt x="209" y="4"/>
                      <a:pt x="209" y="4"/>
                    </a:cubicBezTo>
                    <a:cubicBezTo>
                      <a:pt x="209" y="4"/>
                      <a:pt x="208" y="4"/>
                      <a:pt x="207" y="4"/>
                    </a:cubicBezTo>
                    <a:cubicBezTo>
                      <a:pt x="208" y="4"/>
                      <a:pt x="208" y="4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208" y="5"/>
                      <a:pt x="208" y="6"/>
                      <a:pt x="208" y="6"/>
                    </a:cubicBezTo>
                    <a:cubicBezTo>
                      <a:pt x="207" y="6"/>
                      <a:pt x="206" y="6"/>
                      <a:pt x="206" y="6"/>
                    </a:cubicBezTo>
                    <a:cubicBezTo>
                      <a:pt x="206" y="5"/>
                      <a:pt x="206" y="5"/>
                      <a:pt x="205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6"/>
                      <a:pt x="203" y="6"/>
                      <a:pt x="203" y="7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2" y="6"/>
                      <a:pt x="202" y="7"/>
                      <a:pt x="201" y="7"/>
                    </a:cubicBezTo>
                    <a:cubicBezTo>
                      <a:pt x="200" y="7"/>
                      <a:pt x="200" y="7"/>
                      <a:pt x="200" y="6"/>
                    </a:cubicBezTo>
                    <a:cubicBezTo>
                      <a:pt x="200" y="6"/>
                      <a:pt x="199" y="6"/>
                      <a:pt x="199" y="6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8" y="6"/>
                      <a:pt x="198" y="7"/>
                      <a:pt x="198" y="6"/>
                    </a:cubicBezTo>
                    <a:cubicBezTo>
                      <a:pt x="197" y="6"/>
                      <a:pt x="197" y="6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6" y="5"/>
                      <a:pt x="196" y="5"/>
                      <a:pt x="196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3"/>
                      <a:pt x="194" y="3"/>
                    </a:cubicBezTo>
                    <a:cubicBezTo>
                      <a:pt x="194" y="3"/>
                      <a:pt x="193" y="3"/>
                      <a:pt x="193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2" y="4"/>
                      <a:pt x="192" y="5"/>
                      <a:pt x="193" y="5"/>
                    </a:cubicBezTo>
                    <a:cubicBezTo>
                      <a:pt x="193" y="5"/>
                      <a:pt x="193" y="5"/>
                      <a:pt x="193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6"/>
                      <a:pt x="194" y="6"/>
                      <a:pt x="193" y="6"/>
                    </a:cubicBezTo>
                    <a:cubicBezTo>
                      <a:pt x="193" y="6"/>
                      <a:pt x="192" y="6"/>
                      <a:pt x="192" y="6"/>
                    </a:cubicBezTo>
                    <a:cubicBezTo>
                      <a:pt x="192" y="6"/>
                      <a:pt x="192" y="6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6"/>
                      <a:pt x="191" y="6"/>
                      <a:pt x="191" y="5"/>
                    </a:cubicBezTo>
                    <a:cubicBezTo>
                      <a:pt x="191" y="5"/>
                      <a:pt x="191" y="6"/>
                      <a:pt x="191" y="6"/>
                    </a:cubicBezTo>
                    <a:cubicBezTo>
                      <a:pt x="191" y="6"/>
                      <a:pt x="190" y="6"/>
                      <a:pt x="190" y="6"/>
                    </a:cubicBezTo>
                    <a:cubicBezTo>
                      <a:pt x="190" y="6"/>
                      <a:pt x="189" y="5"/>
                      <a:pt x="189" y="6"/>
                    </a:cubicBezTo>
                    <a:cubicBezTo>
                      <a:pt x="189" y="6"/>
                      <a:pt x="189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7"/>
                      <a:pt x="188" y="7"/>
                    </a:cubicBezTo>
                    <a:cubicBezTo>
                      <a:pt x="188" y="7"/>
                      <a:pt x="187" y="7"/>
                      <a:pt x="187" y="7"/>
                    </a:cubicBezTo>
                    <a:cubicBezTo>
                      <a:pt x="187" y="7"/>
                      <a:pt x="186" y="7"/>
                      <a:pt x="186" y="6"/>
                    </a:cubicBezTo>
                    <a:cubicBezTo>
                      <a:pt x="186" y="6"/>
                      <a:pt x="186" y="6"/>
                      <a:pt x="185" y="5"/>
                    </a:cubicBezTo>
                    <a:cubicBezTo>
                      <a:pt x="185" y="5"/>
                      <a:pt x="185" y="5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4" y="6"/>
                      <a:pt x="184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4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5"/>
                      <a:pt x="186" y="4"/>
                      <a:pt x="186" y="4"/>
                    </a:cubicBezTo>
                    <a:cubicBezTo>
                      <a:pt x="186" y="4"/>
                      <a:pt x="186" y="4"/>
                      <a:pt x="186" y="3"/>
                    </a:cubicBezTo>
                    <a:cubicBezTo>
                      <a:pt x="186" y="3"/>
                      <a:pt x="185" y="3"/>
                      <a:pt x="185" y="3"/>
                    </a:cubicBezTo>
                    <a:cubicBezTo>
                      <a:pt x="185" y="2"/>
                      <a:pt x="185" y="2"/>
                      <a:pt x="184" y="2"/>
                    </a:cubicBezTo>
                    <a:cubicBezTo>
                      <a:pt x="184" y="2"/>
                      <a:pt x="184" y="2"/>
                      <a:pt x="184" y="2"/>
                    </a:cubicBezTo>
                    <a:cubicBezTo>
                      <a:pt x="184" y="2"/>
                      <a:pt x="183" y="3"/>
                      <a:pt x="183" y="3"/>
                    </a:cubicBezTo>
                    <a:cubicBezTo>
                      <a:pt x="183" y="3"/>
                      <a:pt x="184" y="3"/>
                      <a:pt x="184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5" y="3"/>
                      <a:pt x="185" y="3"/>
                      <a:pt x="185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4"/>
                      <a:pt x="183" y="5"/>
                      <a:pt x="184" y="5"/>
                    </a:cubicBezTo>
                    <a:cubicBezTo>
                      <a:pt x="184" y="6"/>
                      <a:pt x="184" y="5"/>
                      <a:pt x="184" y="5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3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7" y="6"/>
                      <a:pt x="177" y="6"/>
                    </a:cubicBezTo>
                    <a:cubicBezTo>
                      <a:pt x="177" y="6"/>
                      <a:pt x="178" y="6"/>
                      <a:pt x="178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5" y="7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7"/>
                      <a:pt x="174" y="7"/>
                    </a:cubicBezTo>
                    <a:cubicBezTo>
                      <a:pt x="173" y="7"/>
                      <a:pt x="172" y="6"/>
                      <a:pt x="171" y="7"/>
                    </a:cubicBezTo>
                    <a:cubicBezTo>
                      <a:pt x="171" y="7"/>
                      <a:pt x="171" y="6"/>
                      <a:pt x="170" y="6"/>
                    </a:cubicBezTo>
                    <a:cubicBezTo>
                      <a:pt x="170" y="6"/>
                      <a:pt x="169" y="6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69" y="6"/>
                      <a:pt x="168" y="6"/>
                      <a:pt x="168" y="6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7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6" y="5"/>
                      <a:pt x="166" y="6"/>
                      <a:pt x="166" y="6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6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5" y="7"/>
                    </a:cubicBezTo>
                    <a:cubicBezTo>
                      <a:pt x="165" y="7"/>
                      <a:pt x="164" y="7"/>
                      <a:pt x="164" y="6"/>
                    </a:cubicBezTo>
                    <a:cubicBezTo>
                      <a:pt x="164" y="6"/>
                      <a:pt x="164" y="6"/>
                      <a:pt x="165" y="6"/>
                    </a:cubicBezTo>
                    <a:cubicBezTo>
                      <a:pt x="165" y="6"/>
                      <a:pt x="165" y="6"/>
                      <a:pt x="166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cubicBezTo>
                      <a:pt x="164" y="5"/>
                      <a:pt x="163" y="5"/>
                      <a:pt x="163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2" y="5"/>
                      <a:pt x="162" y="5"/>
                    </a:cubicBezTo>
                    <a:cubicBezTo>
                      <a:pt x="162" y="5"/>
                      <a:pt x="163" y="5"/>
                      <a:pt x="163" y="5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2" y="6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1" y="7"/>
                      <a:pt x="161" y="7"/>
                      <a:pt x="160" y="7"/>
                    </a:cubicBezTo>
                    <a:cubicBezTo>
                      <a:pt x="159" y="7"/>
                      <a:pt x="159" y="7"/>
                      <a:pt x="158" y="7"/>
                    </a:cubicBezTo>
                    <a:cubicBezTo>
                      <a:pt x="158" y="6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6" y="6"/>
                      <a:pt x="156" y="7"/>
                    </a:cubicBezTo>
                    <a:cubicBezTo>
                      <a:pt x="156" y="7"/>
                      <a:pt x="156" y="7"/>
                      <a:pt x="155" y="7"/>
                    </a:cubicBezTo>
                    <a:cubicBezTo>
                      <a:pt x="155" y="7"/>
                      <a:pt x="155" y="7"/>
                      <a:pt x="155" y="6"/>
                    </a:cubicBezTo>
                    <a:cubicBezTo>
                      <a:pt x="154" y="6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3" y="7"/>
                    </a:cubicBezTo>
                    <a:cubicBezTo>
                      <a:pt x="153" y="7"/>
                      <a:pt x="152" y="7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0" y="6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7"/>
                      <a:pt x="145" y="7"/>
                      <a:pt x="145" y="7"/>
                    </a:cubicBezTo>
                    <a:cubicBezTo>
                      <a:pt x="145" y="7"/>
                      <a:pt x="144" y="7"/>
                      <a:pt x="144" y="6"/>
                    </a:cubicBezTo>
                    <a:cubicBezTo>
                      <a:pt x="144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6"/>
                      <a:pt x="142" y="6"/>
                    </a:cubicBezTo>
                    <a:cubicBezTo>
                      <a:pt x="142" y="6"/>
                      <a:pt x="143" y="6"/>
                      <a:pt x="143" y="6"/>
                    </a:cubicBezTo>
                    <a:cubicBezTo>
                      <a:pt x="143" y="6"/>
                      <a:pt x="142" y="6"/>
                      <a:pt x="142" y="6"/>
                    </a:cubicBezTo>
                    <a:cubicBezTo>
                      <a:pt x="142" y="6"/>
                      <a:pt x="141" y="6"/>
                      <a:pt x="141" y="7"/>
                    </a:cubicBezTo>
                    <a:cubicBezTo>
                      <a:pt x="141" y="7"/>
                      <a:pt x="140" y="7"/>
                      <a:pt x="140" y="7"/>
                    </a:cubicBezTo>
                    <a:cubicBezTo>
                      <a:pt x="139" y="7"/>
                      <a:pt x="139" y="6"/>
                      <a:pt x="138" y="7"/>
                    </a:cubicBezTo>
                    <a:cubicBezTo>
                      <a:pt x="138" y="7"/>
                      <a:pt x="138" y="7"/>
                      <a:pt x="137" y="7"/>
                    </a:cubicBezTo>
                    <a:cubicBezTo>
                      <a:pt x="137" y="7"/>
                      <a:pt x="136" y="7"/>
                      <a:pt x="136" y="7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4" y="7"/>
                      <a:pt x="134" y="7"/>
                      <a:pt x="133" y="6"/>
                    </a:cubicBezTo>
                    <a:cubicBezTo>
                      <a:pt x="132" y="6"/>
                      <a:pt x="132" y="6"/>
                      <a:pt x="132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0" y="7"/>
                      <a:pt x="130" y="6"/>
                      <a:pt x="129" y="7"/>
                    </a:cubicBezTo>
                    <a:cubicBezTo>
                      <a:pt x="128" y="7"/>
                      <a:pt x="128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7"/>
                      <a:pt x="126" y="7"/>
                      <a:pt x="125" y="7"/>
                    </a:cubicBezTo>
                    <a:cubicBezTo>
                      <a:pt x="125" y="7"/>
                      <a:pt x="124" y="7"/>
                      <a:pt x="12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"/>
                      <a:pt x="122" y="7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7"/>
                      <a:pt x="121" y="7"/>
                      <a:pt x="121" y="7"/>
                    </a:cubicBezTo>
                    <a:cubicBezTo>
                      <a:pt x="121" y="7"/>
                      <a:pt x="120" y="7"/>
                      <a:pt x="120" y="7"/>
                    </a:cubicBezTo>
                    <a:cubicBezTo>
                      <a:pt x="120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6"/>
                      <a:pt x="120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5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2" y="4"/>
                      <a:pt x="121" y="4"/>
                      <a:pt x="121" y="4"/>
                    </a:cubicBezTo>
                    <a:cubicBezTo>
                      <a:pt x="121" y="4"/>
                      <a:pt x="121" y="5"/>
                      <a:pt x="121" y="5"/>
                    </a:cubicBezTo>
                    <a:cubicBezTo>
                      <a:pt x="121" y="5"/>
                      <a:pt x="120" y="5"/>
                      <a:pt x="120" y="5"/>
                    </a:cubicBezTo>
                    <a:cubicBezTo>
                      <a:pt x="120" y="5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4"/>
                      <a:pt x="119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9" y="4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18" y="6"/>
                      <a:pt x="117" y="6"/>
                      <a:pt x="117" y="6"/>
                    </a:cubicBezTo>
                    <a:cubicBezTo>
                      <a:pt x="117" y="6"/>
                      <a:pt x="116" y="6"/>
                      <a:pt x="116" y="6"/>
                    </a:cubicBezTo>
                    <a:cubicBezTo>
                      <a:pt x="115" y="6"/>
                      <a:pt x="115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6"/>
                      <a:pt x="113" y="6"/>
                      <a:pt x="114" y="6"/>
                    </a:cubicBezTo>
                    <a:cubicBezTo>
                      <a:pt x="114" y="6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3" y="7"/>
                    </a:cubicBezTo>
                    <a:cubicBezTo>
                      <a:pt x="113" y="7"/>
                      <a:pt x="112" y="7"/>
                      <a:pt x="111" y="7"/>
                    </a:cubicBezTo>
                    <a:cubicBezTo>
                      <a:pt x="111" y="7"/>
                      <a:pt x="110" y="6"/>
                      <a:pt x="110" y="6"/>
                    </a:cubicBezTo>
                    <a:cubicBezTo>
                      <a:pt x="110" y="6"/>
                      <a:pt x="109" y="6"/>
                      <a:pt x="109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7"/>
                      <a:pt x="106" y="7"/>
                      <a:pt x="106" y="6"/>
                    </a:cubicBezTo>
                    <a:cubicBezTo>
                      <a:pt x="106" y="6"/>
                      <a:pt x="105" y="6"/>
                      <a:pt x="105" y="6"/>
                    </a:cubicBezTo>
                    <a:cubicBezTo>
                      <a:pt x="105" y="6"/>
                      <a:pt x="104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4" y="6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7"/>
                      <a:pt x="96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6"/>
                      <a:pt x="93" y="6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89" y="7"/>
                    </a:cubicBezTo>
                    <a:cubicBezTo>
                      <a:pt x="88" y="7"/>
                      <a:pt x="86" y="7"/>
                      <a:pt x="85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7"/>
                      <a:pt x="82" y="7"/>
                      <a:pt x="82" y="7"/>
                    </a:cubicBezTo>
                    <a:cubicBezTo>
                      <a:pt x="82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79" y="7"/>
                      <a:pt x="79" y="7"/>
                    </a:cubicBezTo>
                    <a:cubicBezTo>
                      <a:pt x="79" y="7"/>
                      <a:pt x="78" y="7"/>
                      <a:pt x="77" y="7"/>
                    </a:cubicBezTo>
                    <a:cubicBezTo>
                      <a:pt x="76" y="7"/>
                      <a:pt x="75" y="7"/>
                      <a:pt x="74" y="7"/>
                    </a:cubicBezTo>
                    <a:cubicBezTo>
                      <a:pt x="73" y="7"/>
                      <a:pt x="73" y="7"/>
                      <a:pt x="72" y="7"/>
                    </a:cubicBezTo>
                    <a:cubicBezTo>
                      <a:pt x="71" y="7"/>
                      <a:pt x="71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7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2" y="7"/>
                      <a:pt x="61" y="7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7" y="7"/>
                      <a:pt x="56" y="7"/>
                    </a:cubicBezTo>
                    <a:cubicBezTo>
                      <a:pt x="54" y="7"/>
                      <a:pt x="53" y="7"/>
                      <a:pt x="51" y="7"/>
                    </a:cubicBezTo>
                    <a:cubicBezTo>
                      <a:pt x="51" y="7"/>
                      <a:pt x="50" y="7"/>
                      <a:pt x="49" y="8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47" y="7"/>
                      <a:pt x="47" y="7"/>
                      <a:pt x="46" y="7"/>
                    </a:cubicBezTo>
                    <a:cubicBezTo>
                      <a:pt x="46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3" y="7"/>
                      <a:pt x="42" y="8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8"/>
                      <a:pt x="39" y="8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8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2" y="7"/>
                      <a:pt x="20" y="7"/>
                      <a:pt x="18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6" y="7"/>
                      <a:pt x="5" y="7"/>
                      <a:pt x="3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3"/>
                      <a:pt x="27" y="3"/>
                      <a:pt x="28" y="3"/>
                    </a:cubicBezTo>
                    <a:cubicBezTo>
                      <a:pt x="28" y="2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3" y="2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5" y="3"/>
                      <a:pt x="36" y="3"/>
                      <a:pt x="36" y="3"/>
                    </a:cubicBezTo>
                    <a:cubicBezTo>
                      <a:pt x="36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9" y="3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1" y="3"/>
                      <a:pt x="41" y="3"/>
                    </a:cubicBezTo>
                    <a:cubicBezTo>
                      <a:pt x="41" y="3"/>
                      <a:pt x="42" y="3"/>
                      <a:pt x="42" y="3"/>
                    </a:cubicBezTo>
                    <a:cubicBezTo>
                      <a:pt x="43" y="3"/>
                      <a:pt x="43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6" y="3"/>
                      <a:pt x="46" y="3"/>
                    </a:cubicBezTo>
                    <a:cubicBezTo>
                      <a:pt x="46" y="3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0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2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3" y="4"/>
                      <a:pt x="53" y="4"/>
                      <a:pt x="54" y="4"/>
                    </a:cubicBezTo>
                    <a:cubicBezTo>
                      <a:pt x="54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7" y="4"/>
                      <a:pt x="57" y="4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7" y="2"/>
                      <a:pt x="57" y="2"/>
                      <a:pt x="57" y="3"/>
                    </a:cubicBezTo>
                    <a:cubicBezTo>
                      <a:pt x="58" y="3"/>
                      <a:pt x="58" y="3"/>
                      <a:pt x="59" y="2"/>
                    </a:cubicBezTo>
                    <a:cubicBezTo>
                      <a:pt x="59" y="2"/>
                      <a:pt x="60" y="2"/>
                      <a:pt x="60" y="2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2" y="2"/>
                      <a:pt x="62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2"/>
                      <a:pt x="64" y="3"/>
                      <a:pt x="64" y="3"/>
                    </a:cubicBezTo>
                    <a:cubicBezTo>
                      <a:pt x="64" y="3"/>
                      <a:pt x="64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4"/>
                      <a:pt x="62" y="5"/>
                      <a:pt x="62" y="5"/>
                    </a:cubicBezTo>
                    <a:cubicBezTo>
                      <a:pt x="62" y="5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5"/>
                    </a:cubicBezTo>
                    <a:cubicBezTo>
                      <a:pt x="64" y="5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3"/>
                      <a:pt x="66" y="3"/>
                      <a:pt x="67" y="2"/>
                    </a:cubicBezTo>
                    <a:cubicBezTo>
                      <a:pt x="67" y="2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3"/>
                      <a:pt x="68" y="4"/>
                      <a:pt x="68" y="4"/>
                    </a:cubicBezTo>
                    <a:cubicBezTo>
                      <a:pt x="68" y="4"/>
                      <a:pt x="68" y="4"/>
                      <a:pt x="69" y="4"/>
                    </a:cubicBezTo>
                    <a:cubicBezTo>
                      <a:pt x="69" y="3"/>
                      <a:pt x="70" y="3"/>
                      <a:pt x="70" y="3"/>
                    </a:cubicBezTo>
                    <a:cubicBezTo>
                      <a:pt x="71" y="3"/>
                      <a:pt x="71" y="2"/>
                      <a:pt x="71" y="2"/>
                    </a:cubicBezTo>
                    <a:cubicBezTo>
                      <a:pt x="72" y="2"/>
                      <a:pt x="72" y="2"/>
                      <a:pt x="73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4" y="2"/>
                      <a:pt x="75" y="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2"/>
                      <a:pt x="76" y="2"/>
                      <a:pt x="77" y="2"/>
                    </a:cubicBezTo>
                    <a:cubicBezTo>
                      <a:pt x="78" y="2"/>
                      <a:pt x="78" y="2"/>
                      <a:pt x="79" y="2"/>
                    </a:cubicBezTo>
                    <a:cubicBezTo>
                      <a:pt x="79" y="2"/>
                      <a:pt x="79" y="2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3"/>
                      <a:pt x="81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3"/>
                      <a:pt x="83" y="3"/>
                    </a:cubicBezTo>
                    <a:cubicBezTo>
                      <a:pt x="83" y="3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6" y="3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6" y="3"/>
                      <a:pt x="86" y="3"/>
                    </a:cubicBezTo>
                    <a:cubicBezTo>
                      <a:pt x="86" y="3"/>
                      <a:pt x="87" y="3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9" y="2"/>
                      <a:pt x="89" y="2"/>
                      <a:pt x="91" y="2"/>
                    </a:cubicBezTo>
                    <a:cubicBezTo>
                      <a:pt x="92" y="2"/>
                      <a:pt x="92" y="1"/>
                      <a:pt x="93" y="2"/>
                    </a:cubicBezTo>
                    <a:cubicBezTo>
                      <a:pt x="93" y="2"/>
                      <a:pt x="93" y="2"/>
                      <a:pt x="94" y="1"/>
                    </a:cubicBezTo>
                    <a:cubicBezTo>
                      <a:pt x="94" y="1"/>
                      <a:pt x="94" y="1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5" y="2"/>
                      <a:pt x="95" y="2"/>
                      <a:pt x="95" y="1"/>
                    </a:cubicBezTo>
                    <a:cubicBezTo>
                      <a:pt x="96" y="1"/>
                      <a:pt x="96" y="2"/>
                      <a:pt x="96" y="2"/>
                    </a:cubicBezTo>
                    <a:cubicBezTo>
                      <a:pt x="96" y="2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100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2"/>
                      <a:pt x="103" y="3"/>
                      <a:pt x="103" y="2"/>
                    </a:cubicBezTo>
                    <a:cubicBezTo>
                      <a:pt x="103" y="2"/>
                      <a:pt x="103" y="2"/>
                      <a:pt x="104" y="1"/>
                    </a:cubicBezTo>
                    <a:cubicBezTo>
                      <a:pt x="104" y="1"/>
                      <a:pt x="105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2"/>
                      <a:pt x="107" y="2"/>
                      <a:pt x="108" y="1"/>
                    </a:cubicBezTo>
                    <a:cubicBezTo>
                      <a:pt x="108" y="1"/>
                      <a:pt x="109" y="1"/>
                      <a:pt x="109" y="1"/>
                    </a:cubicBezTo>
                    <a:cubicBezTo>
                      <a:pt x="109" y="1"/>
                      <a:pt x="110" y="2"/>
                      <a:pt x="110" y="2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1"/>
                    </a:cubicBezTo>
                    <a:cubicBezTo>
                      <a:pt x="116" y="1"/>
                      <a:pt x="117" y="1"/>
                      <a:pt x="117" y="1"/>
                    </a:cubicBezTo>
                    <a:cubicBezTo>
                      <a:pt x="118" y="1"/>
                      <a:pt x="119" y="1"/>
                      <a:pt x="119" y="1"/>
                    </a:cubicBezTo>
                    <a:cubicBezTo>
                      <a:pt x="119" y="2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1" y="1"/>
                      <a:pt x="121" y="2"/>
                      <a:pt x="122" y="2"/>
                    </a:cubicBezTo>
                    <a:close/>
                    <a:moveTo>
                      <a:pt x="175" y="6"/>
                    </a:move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6"/>
                      <a:pt x="174" y="6"/>
                    </a:cubicBezTo>
                    <a:cubicBezTo>
                      <a:pt x="174" y="6"/>
                      <a:pt x="175" y="6"/>
                      <a:pt x="175" y="6"/>
                    </a:cubicBezTo>
                    <a:close/>
                    <a:moveTo>
                      <a:pt x="183" y="1"/>
                    </a:moveTo>
                    <a:cubicBezTo>
                      <a:pt x="183" y="2"/>
                      <a:pt x="183" y="1"/>
                      <a:pt x="183" y="1"/>
                    </a:cubicBezTo>
                    <a:cubicBezTo>
                      <a:pt x="183" y="1"/>
                      <a:pt x="184" y="1"/>
                      <a:pt x="184" y="1"/>
                    </a:cubicBezTo>
                    <a:cubicBezTo>
                      <a:pt x="184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lose/>
                    <a:moveTo>
                      <a:pt x="187" y="2"/>
                    </a:moveTo>
                    <a:cubicBezTo>
                      <a:pt x="187" y="2"/>
                      <a:pt x="187" y="2"/>
                      <a:pt x="187" y="3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3"/>
                      <a:pt x="187" y="3"/>
                      <a:pt x="187" y="2"/>
                    </a:cubicBezTo>
                    <a:close/>
                    <a:moveTo>
                      <a:pt x="117" y="4"/>
                    </a:moveTo>
                    <a:cubicBezTo>
                      <a:pt x="117" y="3"/>
                      <a:pt x="117" y="3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7" y="3"/>
                      <a:pt x="117" y="3"/>
                      <a:pt x="117" y="3"/>
                    </a:cubicBezTo>
                    <a:lnTo>
                      <a:pt x="117" y="4"/>
                    </a:lnTo>
                    <a:close/>
                    <a:moveTo>
                      <a:pt x="171" y="5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lose/>
                    <a:moveTo>
                      <a:pt x="187" y="4"/>
                    </a:move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4"/>
                      <a:pt x="187" y="4"/>
                      <a:pt x="187" y="4"/>
                    </a:cubicBezTo>
                    <a:close/>
                    <a:moveTo>
                      <a:pt x="167" y="3"/>
                    </a:moveTo>
                    <a:cubicBezTo>
                      <a:pt x="167" y="3"/>
                      <a:pt x="167" y="2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6" y="2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3"/>
                      <a:pt x="166" y="3"/>
                      <a:pt x="167" y="3"/>
                    </a:cubicBezTo>
                    <a:close/>
                    <a:moveTo>
                      <a:pt x="77" y="4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4"/>
                    </a:cubicBezTo>
                    <a:cubicBezTo>
                      <a:pt x="76" y="4"/>
                      <a:pt x="76" y="3"/>
                      <a:pt x="75" y="3"/>
                    </a:cubicBezTo>
                    <a:cubicBezTo>
                      <a:pt x="75" y="3"/>
                      <a:pt x="75" y="3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5"/>
                      <a:pt x="75" y="6"/>
                      <a:pt x="76" y="5"/>
                    </a:cubicBezTo>
                    <a:cubicBezTo>
                      <a:pt x="76" y="5"/>
                      <a:pt x="77" y="5"/>
                      <a:pt x="77" y="5"/>
                    </a:cubicBezTo>
                    <a:cubicBezTo>
                      <a:pt x="77" y="5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lose/>
                    <a:moveTo>
                      <a:pt x="174" y="4"/>
                    </a:moveTo>
                    <a:cubicBezTo>
                      <a:pt x="174" y="3"/>
                      <a:pt x="174" y="3"/>
                      <a:pt x="175" y="3"/>
                    </a:cubicBezTo>
                    <a:cubicBezTo>
                      <a:pt x="175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3" y="3"/>
                      <a:pt x="173" y="2"/>
                      <a:pt x="172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2" y="3"/>
                      <a:pt x="172" y="4"/>
                      <a:pt x="172" y="3"/>
                    </a:cubicBezTo>
                    <a:cubicBezTo>
                      <a:pt x="173" y="3"/>
                      <a:pt x="173" y="4"/>
                      <a:pt x="173" y="4"/>
                    </a:cubicBezTo>
                    <a:cubicBezTo>
                      <a:pt x="173" y="4"/>
                      <a:pt x="172" y="4"/>
                      <a:pt x="172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3" y="4"/>
                      <a:pt x="174" y="4"/>
                      <a:pt x="174" y="4"/>
                    </a:cubicBezTo>
                    <a:close/>
                    <a:moveTo>
                      <a:pt x="104" y="3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104" y="4"/>
                      <a:pt x="104" y="5"/>
                      <a:pt x="104" y="5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0" y="5"/>
                      <a:pt x="180" y="5"/>
                    </a:cubicBezTo>
                    <a:cubicBezTo>
                      <a:pt x="181" y="5"/>
                      <a:pt x="181" y="5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0" y="4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5"/>
                      <a:pt x="180" y="5"/>
                    </a:cubicBezTo>
                    <a:close/>
                    <a:moveTo>
                      <a:pt x="116" y="5"/>
                    </a:move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5" y="5"/>
                      <a:pt x="116" y="5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5"/>
                      <a:pt x="116" y="5"/>
                      <a:pt x="116" y="5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5" y="5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lose/>
                    <a:moveTo>
                      <a:pt x="152" y="3"/>
                    </a:move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2" y="4"/>
                      <a:pt x="153" y="3"/>
                      <a:pt x="153" y="3"/>
                    </a:cubicBezTo>
                    <a:cubicBezTo>
                      <a:pt x="152" y="3"/>
                      <a:pt x="152" y="3"/>
                      <a:pt x="152" y="3"/>
                    </a:cubicBezTo>
                    <a:close/>
                    <a:moveTo>
                      <a:pt x="199" y="3"/>
                    </a:move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8" y="3"/>
                    </a:cubicBezTo>
                    <a:cubicBezTo>
                      <a:pt x="198" y="3"/>
                      <a:pt x="198" y="3"/>
                      <a:pt x="197" y="3"/>
                    </a:cubicBezTo>
                    <a:cubicBezTo>
                      <a:pt x="197" y="3"/>
                      <a:pt x="197" y="3"/>
                      <a:pt x="197" y="4"/>
                    </a:cubicBezTo>
                    <a:cubicBezTo>
                      <a:pt x="198" y="4"/>
                      <a:pt x="198" y="3"/>
                      <a:pt x="199" y="3"/>
                    </a:cubicBezTo>
                    <a:close/>
                    <a:moveTo>
                      <a:pt x="206" y="4"/>
                    </a:moveTo>
                    <a:cubicBezTo>
                      <a:pt x="206" y="4"/>
                      <a:pt x="206" y="5"/>
                      <a:pt x="206" y="5"/>
                    </a:cubicBezTo>
                    <a:cubicBezTo>
                      <a:pt x="206" y="5"/>
                      <a:pt x="206" y="5"/>
                      <a:pt x="206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lose/>
                    <a:moveTo>
                      <a:pt x="107" y="4"/>
                    </a:moveTo>
                    <a:cubicBezTo>
                      <a:pt x="107" y="4"/>
                      <a:pt x="107" y="4"/>
                      <a:pt x="108" y="4"/>
                    </a:cubicBezTo>
                    <a:cubicBezTo>
                      <a:pt x="108" y="5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3"/>
                      <a:pt x="107" y="3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lose/>
                    <a:moveTo>
                      <a:pt x="212" y="3"/>
                    </a:move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4"/>
                      <a:pt x="96" y="4"/>
                    </a:cubicBezTo>
                    <a:cubicBezTo>
                      <a:pt x="96" y="4"/>
                      <a:pt x="96" y="5"/>
                      <a:pt x="96" y="5"/>
                    </a:cubicBezTo>
                    <a:close/>
                    <a:moveTo>
                      <a:pt x="111" y="4"/>
                    </a:moveTo>
                    <a:cubicBezTo>
                      <a:pt x="111" y="4"/>
                      <a:pt x="110" y="4"/>
                      <a:pt x="110" y="4"/>
                    </a:cubicBezTo>
                    <a:cubicBezTo>
                      <a:pt x="110" y="5"/>
                      <a:pt x="110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4"/>
                      <a:pt x="111" y="4"/>
                    </a:cubicBezTo>
                    <a:cubicBezTo>
                      <a:pt x="111" y="4"/>
                      <a:pt x="111" y="4"/>
                      <a:pt x="111" y="4"/>
                    </a:cubicBezTo>
                    <a:close/>
                    <a:moveTo>
                      <a:pt x="113" y="4"/>
                    </a:moveTo>
                    <a:cubicBezTo>
                      <a:pt x="113" y="4"/>
                      <a:pt x="113" y="4"/>
                      <a:pt x="113" y="5"/>
                    </a:cubicBezTo>
                    <a:cubicBezTo>
                      <a:pt x="114" y="5"/>
                      <a:pt x="114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45" y="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4"/>
                      <a:pt x="144" y="5"/>
                      <a:pt x="144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1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9" y="5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5"/>
                      <a:pt x="159" y="5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4"/>
                      <a:pt x="158" y="5"/>
                      <a:pt x="158" y="5"/>
                    </a:cubicBezTo>
                    <a:close/>
                    <a:moveTo>
                      <a:pt x="83" y="4"/>
                    </a:moveTo>
                    <a:cubicBezTo>
                      <a:pt x="83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lose/>
                    <a:moveTo>
                      <a:pt x="45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  <a:moveTo>
                      <a:pt x="136" y="5"/>
                    </a:moveTo>
                    <a:cubicBezTo>
                      <a:pt x="136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4"/>
                      <a:pt x="136" y="4"/>
                      <a:pt x="136" y="5"/>
                    </a:cubicBezTo>
                    <a:close/>
                    <a:moveTo>
                      <a:pt x="85" y="6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5" y="6"/>
                      <a:pt x="85" y="6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5"/>
                      <a:pt x="80" y="5"/>
                    </a:cubicBezTo>
                    <a:close/>
                    <a:moveTo>
                      <a:pt x="197" y="1"/>
                    </a:move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2"/>
                      <a:pt x="198" y="2"/>
                      <a:pt x="198" y="2"/>
                    </a:cubicBezTo>
                    <a:cubicBezTo>
                      <a:pt x="198" y="2"/>
                      <a:pt x="197" y="1"/>
                      <a:pt x="197" y="1"/>
                    </a:cubicBezTo>
                    <a:cubicBezTo>
                      <a:pt x="197" y="1"/>
                      <a:pt x="197" y="1"/>
                      <a:pt x="197" y="1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8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lose/>
                    <a:moveTo>
                      <a:pt x="125" y="6"/>
                    </a:move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lose/>
                    <a:moveTo>
                      <a:pt x="135" y="2"/>
                    </a:move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lose/>
                    <a:moveTo>
                      <a:pt x="162" y="3"/>
                    </a:moveTo>
                    <a:cubicBezTo>
                      <a:pt x="162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lose/>
                    <a:moveTo>
                      <a:pt x="154" y="3"/>
                    </a:moveTo>
                    <a:cubicBezTo>
                      <a:pt x="154" y="3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3" y="2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lose/>
                    <a:moveTo>
                      <a:pt x="110" y="3"/>
                    </a:move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10" y="2"/>
                    </a:cubicBezTo>
                    <a:cubicBezTo>
                      <a:pt x="110" y="2"/>
                      <a:pt x="110" y="2"/>
                      <a:pt x="110" y="3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lose/>
                    <a:moveTo>
                      <a:pt x="206" y="3"/>
                    </a:move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6" y="3"/>
                      <a:pt x="206" y="3"/>
                    </a:cubicBezTo>
                    <a:close/>
                    <a:moveTo>
                      <a:pt x="205" y="4"/>
                    </a:move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lose/>
                    <a:moveTo>
                      <a:pt x="201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201" y="5"/>
                      <a:pt x="201" y="5"/>
                      <a:pt x="201" y="5"/>
                    </a:cubicBezTo>
                    <a:close/>
                    <a:moveTo>
                      <a:pt x="200" y="1"/>
                    </a:move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lose/>
                    <a:moveTo>
                      <a:pt x="183" y="5"/>
                    </a:move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2" y="5"/>
                      <a:pt x="183" y="5"/>
                    </a:cubicBezTo>
                    <a:close/>
                    <a:moveTo>
                      <a:pt x="171" y="3"/>
                    </a:moveTo>
                    <a:cubicBezTo>
                      <a:pt x="171" y="2"/>
                      <a:pt x="171" y="2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3"/>
                      <a:pt x="171" y="3"/>
                      <a:pt x="171" y="3"/>
                    </a:cubicBezTo>
                    <a:close/>
                    <a:moveTo>
                      <a:pt x="157" y="5"/>
                    </a:move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5"/>
                      <a:pt x="157" y="5"/>
                      <a:pt x="157" y="5"/>
                    </a:cubicBezTo>
                    <a:close/>
                    <a:moveTo>
                      <a:pt x="149" y="3"/>
                    </a:move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3"/>
                      <a:pt x="150" y="3"/>
                      <a:pt x="149" y="3"/>
                    </a:cubicBezTo>
                    <a:cubicBezTo>
                      <a:pt x="149" y="3"/>
                      <a:pt x="149" y="3"/>
                      <a:pt x="149" y="3"/>
                    </a:cubicBezTo>
                    <a:close/>
                    <a:moveTo>
                      <a:pt x="148" y="5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8" y="4"/>
                      <a:pt x="148" y="5"/>
                    </a:cubicBezTo>
                    <a:close/>
                    <a:moveTo>
                      <a:pt x="138" y="5"/>
                    </a:move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lose/>
                    <a:moveTo>
                      <a:pt x="135" y="6"/>
                    </a:move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lose/>
                    <a:moveTo>
                      <a:pt x="128" y="3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lnTo>
                      <a:pt x="128" y="3"/>
                    </a:lnTo>
                    <a:close/>
                    <a:moveTo>
                      <a:pt x="125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lose/>
                    <a:moveTo>
                      <a:pt x="121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4"/>
                      <a:pt x="121" y="4"/>
                      <a:pt x="121" y="4"/>
                    </a:cubicBezTo>
                    <a:close/>
                    <a:moveTo>
                      <a:pt x="99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100" y="3"/>
                    </a:cubicBezTo>
                    <a:cubicBezTo>
                      <a:pt x="100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lose/>
                    <a:moveTo>
                      <a:pt x="91" y="6"/>
                    </a:move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91" y="5"/>
                    </a:move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lose/>
                    <a:moveTo>
                      <a:pt x="72" y="4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lose/>
                    <a:moveTo>
                      <a:pt x="210" y="6"/>
                    </a:moveTo>
                    <a:cubicBezTo>
                      <a:pt x="210" y="6"/>
                      <a:pt x="210" y="6"/>
                      <a:pt x="210" y="6"/>
                    </a:cubicBezTo>
                    <a:cubicBezTo>
                      <a:pt x="210" y="5"/>
                      <a:pt x="210" y="5"/>
                      <a:pt x="210" y="5"/>
                    </a:cubicBezTo>
                    <a:lnTo>
                      <a:pt x="210" y="6"/>
                    </a:lnTo>
                    <a:close/>
                    <a:moveTo>
                      <a:pt x="211" y="5"/>
                    </a:moveTo>
                    <a:cubicBezTo>
                      <a:pt x="211" y="5"/>
                      <a:pt x="211" y="5"/>
                      <a:pt x="211" y="5"/>
                    </a:cubicBezTo>
                    <a:cubicBezTo>
                      <a:pt x="211" y="5"/>
                      <a:pt x="211" y="5"/>
                      <a:pt x="211" y="5"/>
                    </a:cubicBezTo>
                    <a:close/>
                    <a:moveTo>
                      <a:pt x="212" y="4"/>
                    </a:moveTo>
                    <a:cubicBezTo>
                      <a:pt x="212" y="4"/>
                      <a:pt x="212" y="4"/>
                      <a:pt x="212" y="4"/>
                    </a:cubicBezTo>
                    <a:cubicBezTo>
                      <a:pt x="212" y="4"/>
                      <a:pt x="212" y="4"/>
                      <a:pt x="212" y="4"/>
                    </a:cubicBezTo>
                    <a:close/>
                    <a:moveTo>
                      <a:pt x="214" y="5"/>
                    </a:move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lose/>
                    <a:moveTo>
                      <a:pt x="200" y="3"/>
                    </a:move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lnTo>
                      <a:pt x="200" y="3"/>
                    </a:lnTo>
                    <a:close/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2"/>
                      <a:pt x="108" y="2"/>
                      <a:pt x="108" y="2"/>
                    </a:cubicBezTo>
                    <a:lnTo>
                      <a:pt x="107" y="2"/>
                    </a:ln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93" y="2"/>
                    </a:move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lose/>
                    <a:moveTo>
                      <a:pt x="82" y="3"/>
                    </a:move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3"/>
                      <a:pt x="82" y="3"/>
                    </a:cubicBezTo>
                    <a:close/>
                    <a:moveTo>
                      <a:pt x="182" y="3"/>
                    </a:move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lose/>
                    <a:moveTo>
                      <a:pt x="60" y="3"/>
                    </a:move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lose/>
                    <a:moveTo>
                      <a:pt x="58" y="5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5"/>
                    </a:cubicBez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169" y="4"/>
                    </a:move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lose/>
                    <a:moveTo>
                      <a:pt x="163" y="1"/>
                    </a:move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5"/>
              <p:cNvSpPr>
                <a:spLocks noEditPoints="1"/>
              </p:cNvSpPr>
              <p:nvPr/>
            </p:nvSpPr>
            <p:spPr bwMode="auto">
              <a:xfrm>
                <a:off x="4490" y="1995"/>
                <a:ext cx="1375" cy="125"/>
              </a:xfrm>
              <a:custGeom>
                <a:gdLst>
                  <a:gd name="T0" fmla="*/ 33 w 102"/>
                  <a:gd name="T1" fmla="*/ 7 h 7"/>
                  <a:gd name="T2" fmla="*/ 25 w 102"/>
                  <a:gd name="T3" fmla="*/ 6 h 7"/>
                  <a:gd name="T4" fmla="*/ 21 w 102"/>
                  <a:gd name="T5" fmla="*/ 5 h 7"/>
                  <a:gd name="T6" fmla="*/ 17 w 102"/>
                  <a:gd name="T7" fmla="*/ 6 h 7"/>
                  <a:gd name="T8" fmla="*/ 10 w 102"/>
                  <a:gd name="T9" fmla="*/ 6 h 7"/>
                  <a:gd name="T10" fmla="*/ 4 w 102"/>
                  <a:gd name="T11" fmla="*/ 6 h 7"/>
                  <a:gd name="T12" fmla="*/ 1 w 102"/>
                  <a:gd name="T13" fmla="*/ 3 h 7"/>
                  <a:gd name="T14" fmla="*/ 3 w 102"/>
                  <a:gd name="T15" fmla="*/ 3 h 7"/>
                  <a:gd name="T16" fmla="*/ 8 w 102"/>
                  <a:gd name="T17" fmla="*/ 0 h 7"/>
                  <a:gd name="T18" fmla="*/ 12 w 102"/>
                  <a:gd name="T19" fmla="*/ 2 h 7"/>
                  <a:gd name="T20" fmla="*/ 13 w 102"/>
                  <a:gd name="T21" fmla="*/ 4 h 7"/>
                  <a:gd name="T22" fmla="*/ 18 w 102"/>
                  <a:gd name="T23" fmla="*/ 1 h 7"/>
                  <a:gd name="T24" fmla="*/ 23 w 102"/>
                  <a:gd name="T25" fmla="*/ 0 h 7"/>
                  <a:gd name="T26" fmla="*/ 32 w 102"/>
                  <a:gd name="T27" fmla="*/ 3 h 7"/>
                  <a:gd name="T28" fmla="*/ 36 w 102"/>
                  <a:gd name="T29" fmla="*/ 1 h 7"/>
                  <a:gd name="T30" fmla="*/ 36 w 102"/>
                  <a:gd name="T31" fmla="*/ 4 h 7"/>
                  <a:gd name="T32" fmla="*/ 42 w 102"/>
                  <a:gd name="T33" fmla="*/ 0 h 7"/>
                  <a:gd name="T34" fmla="*/ 47 w 102"/>
                  <a:gd name="T35" fmla="*/ 0 h 7"/>
                  <a:gd name="T36" fmla="*/ 48 w 102"/>
                  <a:gd name="T37" fmla="*/ 3 h 7"/>
                  <a:gd name="T38" fmla="*/ 53 w 102"/>
                  <a:gd name="T39" fmla="*/ 0 h 7"/>
                  <a:gd name="T40" fmla="*/ 58 w 102"/>
                  <a:gd name="T41" fmla="*/ 3 h 7"/>
                  <a:gd name="T42" fmla="*/ 58 w 102"/>
                  <a:gd name="T43" fmla="*/ 5 h 7"/>
                  <a:gd name="T44" fmla="*/ 59 w 102"/>
                  <a:gd name="T45" fmla="*/ 2 h 7"/>
                  <a:gd name="T46" fmla="*/ 62 w 102"/>
                  <a:gd name="T47" fmla="*/ 2 h 7"/>
                  <a:gd name="T48" fmla="*/ 70 w 102"/>
                  <a:gd name="T49" fmla="*/ 2 h 7"/>
                  <a:gd name="T50" fmla="*/ 75 w 102"/>
                  <a:gd name="T51" fmla="*/ 1 h 7"/>
                  <a:gd name="T52" fmla="*/ 81 w 102"/>
                  <a:gd name="T53" fmla="*/ 2 h 7"/>
                  <a:gd name="T54" fmla="*/ 79 w 102"/>
                  <a:gd name="T55" fmla="*/ 0 h 7"/>
                  <a:gd name="T56" fmla="*/ 85 w 102"/>
                  <a:gd name="T57" fmla="*/ 2 h 7"/>
                  <a:gd name="T58" fmla="*/ 87 w 102"/>
                  <a:gd name="T59" fmla="*/ 5 h 7"/>
                  <a:gd name="T60" fmla="*/ 93 w 102"/>
                  <a:gd name="T61" fmla="*/ 1 h 7"/>
                  <a:gd name="T62" fmla="*/ 99 w 102"/>
                  <a:gd name="T63" fmla="*/ 1 h 7"/>
                  <a:gd name="T64" fmla="*/ 101 w 102"/>
                  <a:gd name="T65" fmla="*/ 2 h 7"/>
                  <a:gd name="T66" fmla="*/ 101 w 102"/>
                  <a:gd name="T67" fmla="*/ 6 h 7"/>
                  <a:gd name="T68" fmla="*/ 96 w 102"/>
                  <a:gd name="T69" fmla="*/ 4 h 7"/>
                  <a:gd name="T70" fmla="*/ 86 w 102"/>
                  <a:gd name="T71" fmla="*/ 6 h 7"/>
                  <a:gd name="T72" fmla="*/ 80 w 102"/>
                  <a:gd name="T73" fmla="*/ 7 h 7"/>
                  <a:gd name="T74" fmla="*/ 76 w 102"/>
                  <a:gd name="T75" fmla="*/ 6 h 7"/>
                  <a:gd name="T76" fmla="*/ 72 w 102"/>
                  <a:gd name="T77" fmla="*/ 5 h 7"/>
                  <a:gd name="T78" fmla="*/ 68 w 102"/>
                  <a:gd name="T79" fmla="*/ 6 h 7"/>
                  <a:gd name="T80" fmla="*/ 59 w 102"/>
                  <a:gd name="T81" fmla="*/ 7 h 7"/>
                  <a:gd name="T82" fmla="*/ 53 w 102"/>
                  <a:gd name="T83" fmla="*/ 5 h 7"/>
                  <a:gd name="T84" fmla="*/ 52 w 102"/>
                  <a:gd name="T85" fmla="*/ 6 h 7"/>
                  <a:gd name="T86" fmla="*/ 44 w 102"/>
                  <a:gd name="T87" fmla="*/ 7 h 7"/>
                  <a:gd name="T88" fmla="*/ 34 w 102"/>
                  <a:gd name="T89" fmla="*/ 5 h 7"/>
                  <a:gd name="T90" fmla="*/ 64 w 102"/>
                  <a:gd name="T91" fmla="*/ 3 h 7"/>
                  <a:gd name="T92" fmla="*/ 10 w 102"/>
                  <a:gd name="T93" fmla="*/ 3 h 7"/>
                  <a:gd name="T94" fmla="*/ 10 w 102"/>
                  <a:gd name="T95" fmla="*/ 4 h 7"/>
                  <a:gd name="T96" fmla="*/ 62 w 102"/>
                  <a:gd name="T97" fmla="*/ 6 h 7"/>
                  <a:gd name="T98" fmla="*/ 95 w 102"/>
                  <a:gd name="T99" fmla="*/ 4 h 7"/>
                  <a:gd name="T100" fmla="*/ 83 w 102"/>
                  <a:gd name="T101" fmla="*/ 2 h 7"/>
                  <a:gd name="T102" fmla="*/ 43 w 102"/>
                  <a:gd name="T103" fmla="*/ 6 h 7"/>
                  <a:gd name="T104" fmla="*/ 83 w 102"/>
                  <a:gd name="T105" fmla="*/ 5 h 7"/>
                  <a:gd name="T106" fmla="*/ 74 w 102"/>
                  <a:gd name="T107" fmla="*/ 5 h 7"/>
                  <a:gd name="T108" fmla="*/ 64 w 102"/>
                  <a:gd name="T109" fmla="*/ 5 h 7"/>
                  <a:gd name="T110" fmla="*/ 95 w 102"/>
                  <a:gd name="T111" fmla="*/ 1 h 7"/>
                  <a:gd name="T112" fmla="*/ 32 w 102"/>
                  <a:gd name="T113" fmla="*/ 6 h 7"/>
                  <a:gd name="T114" fmla="*/ 9 w 102"/>
                  <a:gd name="T115" fmla="*/ 2 h 7"/>
                  <a:gd name="T116" fmla="*/ 83 w 102"/>
                  <a:gd name="T117" fmla="*/ 3 h 7"/>
                  <a:gd name="T118" fmla="*/ 53 w 102"/>
                  <a:gd name="T119" fmla="*/ 5 h 7"/>
                  <a:gd name="T120" fmla="*/ 11 w 102"/>
                  <a:gd name="T121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7">
                    <a:moveTo>
                      <a:pt x="35" y="3"/>
                    </a:moveTo>
                    <a:cubicBezTo>
                      <a:pt x="35" y="3"/>
                      <a:pt x="35" y="3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5"/>
                      <a:pt x="33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2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3"/>
                      <a:pt x="30" y="4"/>
                      <a:pt x="31" y="3"/>
                    </a:cubicBezTo>
                    <a:cubicBezTo>
                      <a:pt x="31" y="3"/>
                      <a:pt x="31" y="3"/>
                      <a:pt x="32" y="4"/>
                    </a:cubicBezTo>
                    <a:cubicBezTo>
                      <a:pt x="32" y="4"/>
                      <a:pt x="32" y="4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0"/>
                      <a:pt x="35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2"/>
                      <a:pt x="35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9" y="2"/>
                      <a:pt x="39" y="2"/>
                      <a:pt x="40" y="2"/>
                    </a:cubicBezTo>
                    <a:cubicBezTo>
                      <a:pt x="40" y="2"/>
                      <a:pt x="40" y="2"/>
                      <a:pt x="40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3"/>
                    </a:cubicBezTo>
                    <a:cubicBezTo>
                      <a:pt x="43" y="3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cubicBezTo>
                      <a:pt x="49" y="3"/>
                      <a:pt x="49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4" y="0"/>
                      <a:pt x="55" y="0"/>
                    </a:cubicBezTo>
                    <a:cubicBezTo>
                      <a:pt x="55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2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3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5" y="5"/>
                      <a:pt x="55" y="5"/>
                    </a:cubicBezTo>
                    <a:cubicBezTo>
                      <a:pt x="55" y="5"/>
                      <a:pt x="56" y="5"/>
                      <a:pt x="56" y="5"/>
                    </a:cubicBezTo>
                    <a:cubicBezTo>
                      <a:pt x="57" y="5"/>
                      <a:pt x="57" y="4"/>
                      <a:pt x="57" y="4"/>
                    </a:cubicBezTo>
                    <a:cubicBezTo>
                      <a:pt x="57" y="4"/>
                      <a:pt x="57" y="4"/>
                      <a:pt x="58" y="4"/>
                    </a:cubicBezTo>
                    <a:cubicBezTo>
                      <a:pt x="58" y="4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59" y="3"/>
                      <a:pt x="59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1" y="2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1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3" y="2"/>
                      <a:pt x="63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6" y="0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8" y="0"/>
                      <a:pt x="68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9" y="1"/>
                      <a:pt x="69" y="1"/>
                    </a:cubicBezTo>
                    <a:cubicBezTo>
                      <a:pt x="70" y="1"/>
                      <a:pt x="70" y="1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3"/>
                    </a:cubicBezTo>
                    <a:cubicBezTo>
                      <a:pt x="72" y="3"/>
                      <a:pt x="72" y="2"/>
                      <a:pt x="73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4" y="1"/>
                    </a:cubicBezTo>
                    <a:cubicBezTo>
                      <a:pt x="74" y="1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5" y="2"/>
                      <a:pt x="75" y="3"/>
                      <a:pt x="75" y="3"/>
                    </a:cubicBezTo>
                    <a:cubicBezTo>
                      <a:pt x="74" y="3"/>
                      <a:pt x="75" y="3"/>
                      <a:pt x="75" y="3"/>
                    </a:cubicBezTo>
                    <a:cubicBezTo>
                      <a:pt x="75" y="3"/>
                      <a:pt x="75" y="4"/>
                      <a:pt x="75" y="4"/>
                    </a:cubicBezTo>
                    <a:cubicBezTo>
                      <a:pt x="76" y="4"/>
                      <a:pt x="77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3"/>
                      <a:pt x="80" y="3"/>
                      <a:pt x="81" y="2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2"/>
                      <a:pt x="80" y="1"/>
                      <a:pt x="80" y="1"/>
                    </a:cubicBezTo>
                    <a:cubicBezTo>
                      <a:pt x="79" y="1"/>
                      <a:pt x="78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"/>
                      <a:pt x="78" y="1"/>
                      <a:pt x="78" y="0"/>
                    </a:cubicBezTo>
                    <a:cubicBezTo>
                      <a:pt x="78" y="0"/>
                      <a:pt x="79" y="0"/>
                      <a:pt x="79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0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0"/>
                      <a:pt x="83" y="0"/>
                    </a:cubicBezTo>
                    <a:cubicBezTo>
                      <a:pt x="84" y="1"/>
                      <a:pt x="84" y="1"/>
                      <a:pt x="85" y="1"/>
                    </a:cubicBezTo>
                    <a:cubicBezTo>
                      <a:pt x="85" y="0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6" y="3"/>
                    </a:cubicBezTo>
                    <a:cubicBezTo>
                      <a:pt x="86" y="3"/>
                      <a:pt x="86" y="3"/>
                      <a:pt x="85" y="3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4"/>
                      <a:pt x="85" y="3"/>
                      <a:pt x="85" y="4"/>
                    </a:cubicBezTo>
                    <a:cubicBezTo>
                      <a:pt x="85" y="4"/>
                      <a:pt x="86" y="4"/>
                      <a:pt x="86" y="4"/>
                    </a:cubicBezTo>
                    <a:cubicBezTo>
                      <a:pt x="86" y="4"/>
                      <a:pt x="87" y="4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9" y="5"/>
                      <a:pt x="89" y="4"/>
                      <a:pt x="90" y="4"/>
                    </a:cubicBezTo>
                    <a:cubicBezTo>
                      <a:pt x="90" y="4"/>
                      <a:pt x="90" y="3"/>
                      <a:pt x="90" y="3"/>
                    </a:cubicBezTo>
                    <a:cubicBezTo>
                      <a:pt x="90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2"/>
                      <a:pt x="90" y="1"/>
                    </a:cubicBezTo>
                    <a:cubicBezTo>
                      <a:pt x="90" y="1"/>
                      <a:pt x="90" y="1"/>
                      <a:pt x="91" y="1"/>
                    </a:cubicBezTo>
                    <a:cubicBezTo>
                      <a:pt x="91" y="1"/>
                      <a:pt x="91" y="1"/>
                      <a:pt x="92" y="1"/>
                    </a:cubicBezTo>
                    <a:cubicBezTo>
                      <a:pt x="92" y="1"/>
                      <a:pt x="92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5" y="1"/>
                      <a:pt x="95" y="1"/>
                    </a:cubicBezTo>
                    <a:cubicBezTo>
                      <a:pt x="95" y="0"/>
                      <a:pt x="95" y="0"/>
                      <a:pt x="96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8" y="0"/>
                      <a:pt x="98" y="1"/>
                    </a:cubicBezTo>
                    <a:cubicBezTo>
                      <a:pt x="98" y="1"/>
                      <a:pt x="98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100" y="2"/>
                    </a:cubicBezTo>
                    <a:cubicBezTo>
                      <a:pt x="100" y="2"/>
                      <a:pt x="99" y="1"/>
                      <a:pt x="99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2" y="0"/>
                      <a:pt x="102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2"/>
                      <a:pt x="101" y="2"/>
                    </a:cubicBezTo>
                    <a:cubicBezTo>
                      <a:pt x="101" y="2"/>
                      <a:pt x="101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1" y="4"/>
                      <a:pt x="101" y="4"/>
                      <a:pt x="100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5"/>
                      <a:pt x="101" y="5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6"/>
                      <a:pt x="98" y="6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8" y="5"/>
                      <a:pt x="98" y="4"/>
                    </a:cubicBezTo>
                    <a:cubicBezTo>
                      <a:pt x="98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5"/>
                      <a:pt x="95" y="5"/>
                    </a:cubicBezTo>
                    <a:cubicBezTo>
                      <a:pt x="95" y="6"/>
                      <a:pt x="95" y="6"/>
                      <a:pt x="95" y="7"/>
                    </a:cubicBezTo>
                    <a:cubicBezTo>
                      <a:pt x="94" y="7"/>
                      <a:pt x="94" y="7"/>
                      <a:pt x="93" y="7"/>
                    </a:cubicBezTo>
                    <a:cubicBezTo>
                      <a:pt x="93" y="7"/>
                      <a:pt x="92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9" y="7"/>
                      <a:pt x="88" y="7"/>
                      <a:pt x="87" y="7"/>
                    </a:cubicBezTo>
                    <a:cubicBezTo>
                      <a:pt x="87" y="7"/>
                      <a:pt x="87" y="7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5" y="6"/>
                      <a:pt x="85" y="6"/>
                      <a:pt x="84" y="6"/>
                    </a:cubicBezTo>
                    <a:cubicBezTo>
                      <a:pt x="83" y="6"/>
                      <a:pt x="83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1" y="6"/>
                      <a:pt x="81" y="7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79" y="7"/>
                    </a:cubicBezTo>
                    <a:cubicBezTo>
                      <a:pt x="79" y="7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5"/>
                      <a:pt x="78" y="5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6" y="7"/>
                    </a:cubicBezTo>
                    <a:cubicBezTo>
                      <a:pt x="76" y="7"/>
                      <a:pt x="76" y="7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7"/>
                      <a:pt x="75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6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4"/>
                      <a:pt x="68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6"/>
                      <a:pt x="70" y="6"/>
                      <a:pt x="70" y="6"/>
                    </a:cubicBezTo>
                    <a:cubicBezTo>
                      <a:pt x="69" y="6"/>
                      <a:pt x="69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7"/>
                      <a:pt x="65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3" y="7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6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7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5" y="6"/>
                      <a:pt x="55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5"/>
                      <a:pt x="53" y="5"/>
                    </a:cubicBezTo>
                    <a:cubicBezTo>
                      <a:pt x="52" y="5"/>
                      <a:pt x="53" y="5"/>
                      <a:pt x="53" y="5"/>
                    </a:cubicBezTo>
                    <a:cubicBezTo>
                      <a:pt x="53" y="5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5"/>
                      <a:pt x="51" y="5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49" y="7"/>
                      <a:pt x="49" y="7"/>
                      <a:pt x="48" y="7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lose/>
                    <a:moveTo>
                      <a:pt x="97" y="2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lose/>
                    <a:moveTo>
                      <a:pt x="64" y="3"/>
                    </a:move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lose/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  <a:moveTo>
                      <a:pt x="62" y="6"/>
                    </a:moveTo>
                    <a:cubicBezTo>
                      <a:pt x="61" y="6"/>
                      <a:pt x="62" y="6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5" y="5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lose/>
                    <a:moveTo>
                      <a:pt x="43" y="6"/>
                    </a:move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1" y="6"/>
                      <a:pt x="91" y="6"/>
                    </a:cubicBezTo>
                    <a:cubicBezTo>
                      <a:pt x="91" y="6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0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3" y="4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74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5" y="4"/>
                      <a:pt x="75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5"/>
                    </a:cubicBezTo>
                    <a:close/>
                    <a:moveTo>
                      <a:pt x="16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  <a:moveTo>
                      <a:pt x="64" y="5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6"/>
                      <a:pt x="64" y="6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lose/>
                    <a:moveTo>
                      <a:pt x="66" y="4"/>
                    </a:move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5" y="4"/>
                      <a:pt x="66" y="4"/>
                    </a:cubicBezTo>
                    <a:close/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5" y="1"/>
                    </a:cubicBezTo>
                    <a:close/>
                    <a:moveTo>
                      <a:pt x="99" y="4"/>
                    </a:moveTo>
                    <a:cubicBezTo>
                      <a:pt x="99" y="4"/>
                      <a:pt x="100" y="3"/>
                      <a:pt x="100" y="3"/>
                    </a:cubicBezTo>
                    <a:cubicBezTo>
                      <a:pt x="100" y="3"/>
                      <a:pt x="100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4"/>
                    </a:cubicBezTo>
                    <a:close/>
                    <a:moveTo>
                      <a:pt x="32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lose/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  <a:moveTo>
                      <a:pt x="85" y="5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lose/>
                    <a:moveTo>
                      <a:pt x="83" y="3"/>
                    </a:moveTo>
                    <a:cubicBezTo>
                      <a:pt x="83" y="3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lose/>
                    <a:moveTo>
                      <a:pt x="48" y="4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7" y="4"/>
                      <a:pt x="47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51" y="2"/>
                    </a:move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lose/>
                    <a:moveTo>
                      <a:pt x="53" y="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6"/>
              <p:cNvSpPr>
                <a:spLocks noEditPoints="1"/>
              </p:cNvSpPr>
              <p:nvPr/>
            </p:nvSpPr>
            <p:spPr bwMode="auto">
              <a:xfrm>
                <a:off x="5879" y="1995"/>
                <a:ext cx="256" cy="125"/>
              </a:xfrm>
              <a:custGeom>
                <a:gdLst>
                  <a:gd name="T0" fmla="*/ 3 w 19"/>
                  <a:gd name="T1" fmla="*/ 2 h 7"/>
                  <a:gd name="T2" fmla="*/ 1 w 19"/>
                  <a:gd name="T3" fmla="*/ 2 h 7"/>
                  <a:gd name="T4" fmla="*/ 1 w 19"/>
                  <a:gd name="T5" fmla="*/ 3 h 7"/>
                  <a:gd name="T6" fmla="*/ 0 w 19"/>
                  <a:gd name="T7" fmla="*/ 2 h 7"/>
                  <a:gd name="T8" fmla="*/ 4 w 19"/>
                  <a:gd name="T9" fmla="*/ 0 h 7"/>
                  <a:gd name="T10" fmla="*/ 7 w 19"/>
                  <a:gd name="T11" fmla="*/ 1 h 7"/>
                  <a:gd name="T12" fmla="*/ 7 w 19"/>
                  <a:gd name="T13" fmla="*/ 2 h 7"/>
                  <a:gd name="T14" fmla="*/ 8 w 19"/>
                  <a:gd name="T15" fmla="*/ 1 h 7"/>
                  <a:gd name="T16" fmla="*/ 7 w 19"/>
                  <a:gd name="T17" fmla="*/ 0 h 7"/>
                  <a:gd name="T18" fmla="*/ 9 w 19"/>
                  <a:gd name="T19" fmla="*/ 0 h 7"/>
                  <a:gd name="T20" fmla="*/ 14 w 19"/>
                  <a:gd name="T21" fmla="*/ 0 h 7"/>
                  <a:gd name="T22" fmla="*/ 18 w 19"/>
                  <a:gd name="T23" fmla="*/ 0 h 7"/>
                  <a:gd name="T24" fmla="*/ 18 w 19"/>
                  <a:gd name="T25" fmla="*/ 1 h 7"/>
                  <a:gd name="T26" fmla="*/ 19 w 19"/>
                  <a:gd name="T27" fmla="*/ 3 h 7"/>
                  <a:gd name="T28" fmla="*/ 17 w 19"/>
                  <a:gd name="T29" fmla="*/ 4 h 7"/>
                  <a:gd name="T30" fmla="*/ 17 w 19"/>
                  <a:gd name="T31" fmla="*/ 4 h 7"/>
                  <a:gd name="T32" fmla="*/ 14 w 19"/>
                  <a:gd name="T33" fmla="*/ 4 h 7"/>
                  <a:gd name="T34" fmla="*/ 13 w 19"/>
                  <a:gd name="T35" fmla="*/ 5 h 7"/>
                  <a:gd name="T36" fmla="*/ 9 w 19"/>
                  <a:gd name="T37" fmla="*/ 4 h 7"/>
                  <a:gd name="T38" fmla="*/ 10 w 19"/>
                  <a:gd name="T39" fmla="*/ 5 h 7"/>
                  <a:gd name="T40" fmla="*/ 11 w 19"/>
                  <a:gd name="T41" fmla="*/ 7 h 7"/>
                  <a:gd name="T42" fmla="*/ 9 w 19"/>
                  <a:gd name="T43" fmla="*/ 6 h 7"/>
                  <a:gd name="T44" fmla="*/ 9 w 19"/>
                  <a:gd name="T45" fmla="*/ 6 h 7"/>
                  <a:gd name="T46" fmla="*/ 8 w 19"/>
                  <a:gd name="T47" fmla="*/ 6 h 7"/>
                  <a:gd name="T48" fmla="*/ 6 w 19"/>
                  <a:gd name="T49" fmla="*/ 6 h 7"/>
                  <a:gd name="T50" fmla="*/ 1 w 19"/>
                  <a:gd name="T51" fmla="*/ 6 h 7"/>
                  <a:gd name="T52" fmla="*/ 0 w 19"/>
                  <a:gd name="T53" fmla="*/ 4 h 7"/>
                  <a:gd name="T54" fmla="*/ 0 w 19"/>
                  <a:gd name="T55" fmla="*/ 4 h 7"/>
                  <a:gd name="T56" fmla="*/ 4 w 19"/>
                  <a:gd name="T57" fmla="*/ 4 h 7"/>
                  <a:gd name="T58" fmla="*/ 6 w 19"/>
                  <a:gd name="T59" fmla="*/ 3 h 7"/>
                  <a:gd name="T60" fmla="*/ 4 w 19"/>
                  <a:gd name="T61" fmla="*/ 3 h 7"/>
                  <a:gd name="T62" fmla="*/ 12 w 19"/>
                  <a:gd name="T63" fmla="*/ 2 h 7"/>
                  <a:gd name="T64" fmla="*/ 14 w 19"/>
                  <a:gd name="T65" fmla="*/ 2 h 7"/>
                  <a:gd name="T66" fmla="*/ 13 w 19"/>
                  <a:gd name="T67" fmla="*/ 2 h 7"/>
                  <a:gd name="T68" fmla="*/ 16 w 19"/>
                  <a:gd name="T69" fmla="*/ 1 h 7"/>
                  <a:gd name="T70" fmla="*/ 15 w 19"/>
                  <a:gd name="T71" fmla="*/ 2 h 7"/>
                  <a:gd name="T72" fmla="*/ 17 w 19"/>
                  <a:gd name="T73" fmla="*/ 3 h 7"/>
                  <a:gd name="T74" fmla="*/ 17 w 19"/>
                  <a:gd name="T75" fmla="*/ 2 h 7"/>
                  <a:gd name="T76" fmla="*/ 3 w 19"/>
                  <a:gd name="T77" fmla="*/ 6 h 7"/>
                  <a:gd name="T78" fmla="*/ 4 w 19"/>
                  <a:gd name="T79" fmla="*/ 5 h 7"/>
                  <a:gd name="T80" fmla="*/ 3 w 19"/>
                  <a:gd name="T81" fmla="*/ 6 h 7"/>
                  <a:gd name="T82" fmla="*/ 13 w 19"/>
                  <a:gd name="T83" fmla="*/ 4 h 7"/>
                  <a:gd name="T84" fmla="*/ 13 w 19"/>
                  <a:gd name="T85" fmla="*/ 4 h 7"/>
                  <a:gd name="T86" fmla="*/ 13 w 19"/>
                  <a:gd name="T87" fmla="*/ 1 h 7"/>
                  <a:gd name="T88" fmla="*/ 7 w 19"/>
                  <a:gd name="T89" fmla="*/ 5 h 7"/>
                  <a:gd name="T90" fmla="*/ 7 w 19"/>
                  <a:gd name="T91" fmla="*/ 5 h 7"/>
                  <a:gd name="T92" fmla="*/ 14 w 19"/>
                  <a:gd name="T93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7">
                    <a:moveTo>
                      <a:pt x="2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2"/>
                      <a:pt x="18" y="2"/>
                    </a:cubicBezTo>
                    <a:cubicBezTo>
                      <a:pt x="18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lose/>
                    <a:moveTo>
                      <a:pt x="12" y="1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1"/>
                      <a:pt x="12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lose/>
                    <a:moveTo>
                      <a:pt x="3" y="6"/>
                    </a:move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lose/>
                    <a:moveTo>
                      <a:pt x="12" y="1"/>
                    </a:move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lose/>
                    <a:moveTo>
                      <a:pt x="7" y="5"/>
                    </a:move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14" y="4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7"/>
              <p:cNvSpPr>
                <a:spLocks noEditPoints="1"/>
              </p:cNvSpPr>
              <p:nvPr/>
            </p:nvSpPr>
            <p:spPr bwMode="auto">
              <a:xfrm>
                <a:off x="6135" y="1995"/>
                <a:ext cx="215" cy="125"/>
              </a:xfrm>
              <a:custGeom>
                <a:gdLst>
                  <a:gd name="T0" fmla="*/ 2 w 16"/>
                  <a:gd name="T1" fmla="*/ 2 h 7"/>
                  <a:gd name="T2" fmla="*/ 2 w 16"/>
                  <a:gd name="T3" fmla="*/ 1 h 7"/>
                  <a:gd name="T4" fmla="*/ 3 w 16"/>
                  <a:gd name="T5" fmla="*/ 2 h 7"/>
                  <a:gd name="T6" fmla="*/ 5 w 16"/>
                  <a:gd name="T7" fmla="*/ 2 h 7"/>
                  <a:gd name="T8" fmla="*/ 5 w 16"/>
                  <a:gd name="T9" fmla="*/ 1 h 7"/>
                  <a:gd name="T10" fmla="*/ 7 w 16"/>
                  <a:gd name="T11" fmla="*/ 0 h 7"/>
                  <a:gd name="T12" fmla="*/ 8 w 16"/>
                  <a:gd name="T13" fmla="*/ 0 h 7"/>
                  <a:gd name="T14" fmla="*/ 10 w 16"/>
                  <a:gd name="T15" fmla="*/ 1 h 7"/>
                  <a:gd name="T16" fmla="*/ 11 w 16"/>
                  <a:gd name="T17" fmla="*/ 1 h 7"/>
                  <a:gd name="T18" fmla="*/ 10 w 16"/>
                  <a:gd name="T19" fmla="*/ 2 h 7"/>
                  <a:gd name="T20" fmla="*/ 9 w 16"/>
                  <a:gd name="T21" fmla="*/ 2 h 7"/>
                  <a:gd name="T22" fmla="*/ 11 w 16"/>
                  <a:gd name="T23" fmla="*/ 3 h 7"/>
                  <a:gd name="T24" fmla="*/ 12 w 16"/>
                  <a:gd name="T25" fmla="*/ 2 h 7"/>
                  <a:gd name="T26" fmla="*/ 13 w 16"/>
                  <a:gd name="T27" fmla="*/ 3 h 7"/>
                  <a:gd name="T28" fmla="*/ 16 w 16"/>
                  <a:gd name="T29" fmla="*/ 3 h 7"/>
                  <a:gd name="T30" fmla="*/ 15 w 16"/>
                  <a:gd name="T31" fmla="*/ 3 h 7"/>
                  <a:gd name="T32" fmla="*/ 13 w 16"/>
                  <a:gd name="T33" fmla="*/ 5 h 7"/>
                  <a:gd name="T34" fmla="*/ 12 w 16"/>
                  <a:gd name="T35" fmla="*/ 5 h 7"/>
                  <a:gd name="T36" fmla="*/ 10 w 16"/>
                  <a:gd name="T37" fmla="*/ 4 h 7"/>
                  <a:gd name="T38" fmla="*/ 9 w 16"/>
                  <a:gd name="T39" fmla="*/ 3 h 7"/>
                  <a:gd name="T40" fmla="*/ 8 w 16"/>
                  <a:gd name="T41" fmla="*/ 3 h 7"/>
                  <a:gd name="T42" fmla="*/ 6 w 16"/>
                  <a:gd name="T43" fmla="*/ 3 h 7"/>
                  <a:gd name="T44" fmla="*/ 5 w 16"/>
                  <a:gd name="T45" fmla="*/ 3 h 7"/>
                  <a:gd name="T46" fmla="*/ 5 w 16"/>
                  <a:gd name="T47" fmla="*/ 3 h 7"/>
                  <a:gd name="T48" fmla="*/ 7 w 16"/>
                  <a:gd name="T49" fmla="*/ 4 h 7"/>
                  <a:gd name="T50" fmla="*/ 8 w 16"/>
                  <a:gd name="T51" fmla="*/ 5 h 7"/>
                  <a:gd name="T52" fmla="*/ 6 w 16"/>
                  <a:gd name="T53" fmla="*/ 6 h 7"/>
                  <a:gd name="T54" fmla="*/ 3 w 16"/>
                  <a:gd name="T55" fmla="*/ 6 h 7"/>
                  <a:gd name="T56" fmla="*/ 3 w 16"/>
                  <a:gd name="T57" fmla="*/ 6 h 7"/>
                  <a:gd name="T58" fmla="*/ 1 w 16"/>
                  <a:gd name="T59" fmla="*/ 6 h 7"/>
                  <a:gd name="T60" fmla="*/ 0 w 16"/>
                  <a:gd name="T61" fmla="*/ 5 h 7"/>
                  <a:gd name="T62" fmla="*/ 1 w 16"/>
                  <a:gd name="T63" fmla="*/ 5 h 7"/>
                  <a:gd name="T64" fmla="*/ 2 w 16"/>
                  <a:gd name="T65" fmla="*/ 3 h 7"/>
                  <a:gd name="T66" fmla="*/ 1 w 16"/>
                  <a:gd name="T67" fmla="*/ 3 h 7"/>
                  <a:gd name="T68" fmla="*/ 5 w 16"/>
                  <a:gd name="T69" fmla="*/ 4 h 7"/>
                  <a:gd name="T70" fmla="*/ 5 w 16"/>
                  <a:gd name="T71" fmla="*/ 4 h 7"/>
                  <a:gd name="T72" fmla="*/ 6 w 16"/>
                  <a:gd name="T73" fmla="*/ 4 h 7"/>
                  <a:gd name="T74" fmla="*/ 7 w 16"/>
                  <a:gd name="T75" fmla="*/ 5 h 7"/>
                  <a:gd name="T76" fmla="*/ 6 w 16"/>
                  <a:gd name="T77" fmla="*/ 4 h 7"/>
                  <a:gd name="T78" fmla="*/ 7 w 16"/>
                  <a:gd name="T79" fmla="*/ 2 h 7"/>
                  <a:gd name="T80" fmla="*/ 7 w 16"/>
                  <a:gd name="T8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7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4" y="3"/>
                      <a:pt x="14" y="3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lose/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8"/>
              <p:cNvSpPr>
                <a:spLocks noEditPoints="1"/>
              </p:cNvSpPr>
              <p:nvPr/>
            </p:nvSpPr>
            <p:spPr bwMode="auto">
              <a:xfrm>
                <a:off x="6364" y="2013"/>
                <a:ext cx="94" cy="89"/>
              </a:xfrm>
              <a:custGeom>
                <a:gdLst>
                  <a:gd name="T0" fmla="*/ 7 w 7"/>
                  <a:gd name="T1" fmla="*/ 3 h 5"/>
                  <a:gd name="T2" fmla="*/ 7 w 7"/>
                  <a:gd name="T3" fmla="*/ 4 h 5"/>
                  <a:gd name="T4" fmla="*/ 7 w 7"/>
                  <a:gd name="T5" fmla="*/ 5 h 5"/>
                  <a:gd name="T6" fmla="*/ 6 w 7"/>
                  <a:gd name="T7" fmla="*/ 4 h 5"/>
                  <a:gd name="T8" fmla="*/ 5 w 7"/>
                  <a:gd name="T9" fmla="*/ 4 h 5"/>
                  <a:gd name="T10" fmla="*/ 3 w 7"/>
                  <a:gd name="T11" fmla="*/ 4 h 5"/>
                  <a:gd name="T12" fmla="*/ 3 w 7"/>
                  <a:gd name="T13" fmla="*/ 4 h 5"/>
                  <a:gd name="T14" fmla="*/ 3 w 7"/>
                  <a:gd name="T15" fmla="*/ 3 h 5"/>
                  <a:gd name="T16" fmla="*/ 3 w 7"/>
                  <a:gd name="T17" fmla="*/ 3 h 5"/>
                  <a:gd name="T18" fmla="*/ 2 w 7"/>
                  <a:gd name="T19" fmla="*/ 3 h 5"/>
                  <a:gd name="T20" fmla="*/ 2 w 7"/>
                  <a:gd name="T21" fmla="*/ 3 h 5"/>
                  <a:gd name="T22" fmla="*/ 2 w 7"/>
                  <a:gd name="T23" fmla="*/ 3 h 5"/>
                  <a:gd name="T24" fmla="*/ 1 w 7"/>
                  <a:gd name="T25" fmla="*/ 2 h 5"/>
                  <a:gd name="T26" fmla="*/ 1 w 7"/>
                  <a:gd name="T27" fmla="*/ 2 h 5"/>
                  <a:gd name="T28" fmla="*/ 0 w 7"/>
                  <a:gd name="T29" fmla="*/ 2 h 5"/>
                  <a:gd name="T30" fmla="*/ 0 w 7"/>
                  <a:gd name="T31" fmla="*/ 1 h 5"/>
                  <a:gd name="T32" fmla="*/ 0 w 7"/>
                  <a:gd name="T33" fmla="*/ 0 h 5"/>
                  <a:gd name="T34" fmla="*/ 2 w 7"/>
                  <a:gd name="T35" fmla="*/ 0 h 5"/>
                  <a:gd name="T36" fmla="*/ 2 w 7"/>
                  <a:gd name="T37" fmla="*/ 0 h 5"/>
                  <a:gd name="T38" fmla="*/ 3 w 7"/>
                  <a:gd name="T39" fmla="*/ 1 h 5"/>
                  <a:gd name="T40" fmla="*/ 4 w 7"/>
                  <a:gd name="T41" fmla="*/ 1 h 5"/>
                  <a:gd name="T42" fmla="*/ 5 w 7"/>
                  <a:gd name="T43" fmla="*/ 1 h 5"/>
                  <a:gd name="T44" fmla="*/ 5 w 7"/>
                  <a:gd name="T45" fmla="*/ 1 h 5"/>
                  <a:gd name="T46" fmla="*/ 6 w 7"/>
                  <a:gd name="T47" fmla="*/ 2 h 5"/>
                  <a:gd name="T48" fmla="*/ 6 w 7"/>
                  <a:gd name="T49" fmla="*/ 2 h 5"/>
                  <a:gd name="T50" fmla="*/ 6 w 7"/>
                  <a:gd name="T51" fmla="*/ 3 h 5"/>
                  <a:gd name="T52" fmla="*/ 7 w 7"/>
                  <a:gd name="T53" fmla="*/ 3 h 5"/>
                  <a:gd name="T54" fmla="*/ 1 w 7"/>
                  <a:gd name="T55" fmla="*/ 1 h 5"/>
                  <a:gd name="T56" fmla="*/ 1 w 7"/>
                  <a:gd name="T57" fmla="*/ 2 h 5"/>
                  <a:gd name="T58" fmla="*/ 1 w 7"/>
                  <a:gd name="T59" fmla="*/ 1 h 5"/>
                  <a:gd name="T60" fmla="*/ 1 w 7"/>
                  <a:gd name="T61" fmla="*/ 1 h 5"/>
                  <a:gd name="T62" fmla="*/ 1 w 7"/>
                  <a:gd name="T63" fmla="*/ 1 h 5"/>
                  <a:gd name="T64" fmla="*/ 5 w 7"/>
                  <a:gd name="T65" fmla="*/ 3 h 5"/>
                  <a:gd name="T66" fmla="*/ 5 w 7"/>
                  <a:gd name="T67" fmla="*/ 3 h 5"/>
                  <a:gd name="T68" fmla="*/ 5 w 7"/>
                  <a:gd name="T69" fmla="*/ 3 h 5"/>
                  <a:gd name="T70" fmla="*/ 5 w 7"/>
                  <a:gd name="T71" fmla="*/ 3 h 5"/>
                  <a:gd name="T72" fmla="*/ 5 w 7"/>
                  <a:gd name="T73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9"/>
              <p:cNvSpPr>
                <a:spLocks noEditPoints="1"/>
              </p:cNvSpPr>
              <p:nvPr/>
            </p:nvSpPr>
            <p:spPr bwMode="auto">
              <a:xfrm>
                <a:off x="6499" y="1995"/>
                <a:ext cx="67" cy="53"/>
              </a:xfrm>
              <a:custGeom>
                <a:gdLst>
                  <a:gd name="T0" fmla="*/ 3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2 w 5"/>
                  <a:gd name="T9" fmla="*/ 2 h 3"/>
                  <a:gd name="T10" fmla="*/ 2 w 5"/>
                  <a:gd name="T11" fmla="*/ 1 h 3"/>
                  <a:gd name="T12" fmla="*/ 2 w 5"/>
                  <a:gd name="T13" fmla="*/ 1 h 3"/>
                  <a:gd name="T14" fmla="*/ 1 w 5"/>
                  <a:gd name="T15" fmla="*/ 2 h 3"/>
                  <a:gd name="T16" fmla="*/ 0 w 5"/>
                  <a:gd name="T17" fmla="*/ 1 h 3"/>
                  <a:gd name="T18" fmla="*/ 1 w 5"/>
                  <a:gd name="T19" fmla="*/ 1 h 3"/>
                  <a:gd name="T20" fmla="*/ 2 w 5"/>
                  <a:gd name="T21" fmla="*/ 1 h 3"/>
                  <a:gd name="T22" fmla="*/ 3 w 5"/>
                  <a:gd name="T23" fmla="*/ 1 h 3"/>
                  <a:gd name="T24" fmla="*/ 4 w 5"/>
                  <a:gd name="T25" fmla="*/ 1 h 3"/>
                  <a:gd name="T26" fmla="*/ 4 w 5"/>
                  <a:gd name="T27" fmla="*/ 1 h 3"/>
                  <a:gd name="T28" fmla="*/ 5 w 5"/>
                  <a:gd name="T29" fmla="*/ 1 h 3"/>
                  <a:gd name="T30" fmla="*/ 5 w 5"/>
                  <a:gd name="T31" fmla="*/ 2 h 3"/>
                  <a:gd name="T32" fmla="*/ 5 w 5"/>
                  <a:gd name="T33" fmla="*/ 3 h 3"/>
                  <a:gd name="T34" fmla="*/ 5 w 5"/>
                  <a:gd name="T35" fmla="*/ 2 h 3"/>
                  <a:gd name="T36" fmla="*/ 4 w 5"/>
                  <a:gd name="T37" fmla="*/ 3 h 3"/>
                  <a:gd name="T38" fmla="*/ 2 w 5"/>
                  <a:gd name="T39" fmla="*/ 2 h 3"/>
                  <a:gd name="T40" fmla="*/ 3 w 5"/>
                  <a:gd name="T41" fmla="*/ 2 h 3"/>
                  <a:gd name="T42" fmla="*/ 4 w 5"/>
                  <a:gd name="T43" fmla="*/ 2 h 3"/>
                  <a:gd name="T44" fmla="*/ 4 w 5"/>
                  <a:gd name="T45" fmla="*/ 2 h 3"/>
                  <a:gd name="T46" fmla="*/ 4 w 5"/>
                  <a:gd name="T47" fmla="*/ 2 h 3"/>
                  <a:gd name="T48" fmla="*/ 4 w 5"/>
                  <a:gd name="T49" fmla="*/ 2 h 3"/>
                  <a:gd name="T50" fmla="*/ 4 w 5"/>
                  <a:gd name="T5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0"/>
              <p:cNvSpPr/>
              <p:nvPr/>
            </p:nvSpPr>
            <p:spPr bwMode="auto">
              <a:xfrm>
                <a:off x="6512" y="2066"/>
                <a:ext cx="27" cy="36"/>
              </a:xfrm>
              <a:custGeom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1"/>
              <p:cNvSpPr/>
              <p:nvPr/>
            </p:nvSpPr>
            <p:spPr bwMode="auto">
              <a:xfrm>
                <a:off x="6296" y="1995"/>
                <a:ext cx="41" cy="53"/>
              </a:xfrm>
              <a:custGeom>
                <a:gdLst>
                  <a:gd name="T0" fmla="*/ 3 w 3"/>
                  <a:gd name="T1" fmla="*/ 0 h 3"/>
                  <a:gd name="T2" fmla="*/ 2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1 w 3"/>
                  <a:gd name="T17" fmla="*/ 3 h 3"/>
                  <a:gd name="T18" fmla="*/ 1 w 3"/>
                  <a:gd name="T19" fmla="*/ 3 h 3"/>
                  <a:gd name="T20" fmla="*/ 1 w 3"/>
                  <a:gd name="T21" fmla="*/ 3 h 3"/>
                  <a:gd name="T22" fmla="*/ 1 w 3"/>
                  <a:gd name="T23" fmla="*/ 2 h 3"/>
                  <a:gd name="T24" fmla="*/ 1 w 3"/>
                  <a:gd name="T25" fmla="*/ 2 h 3"/>
                  <a:gd name="T26" fmla="*/ 3 w 3"/>
                  <a:gd name="T27" fmla="*/ 1 h 3"/>
                  <a:gd name="T28" fmla="*/ 3 w 3"/>
                  <a:gd name="T2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2"/>
              <p:cNvSpPr/>
              <p:nvPr/>
            </p:nvSpPr>
            <p:spPr bwMode="auto">
              <a:xfrm>
                <a:off x="4463" y="1995"/>
                <a:ext cx="27" cy="36"/>
              </a:xfrm>
              <a:custGeom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2 w 2"/>
                  <a:gd name="T2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3"/>
              <p:cNvSpPr/>
              <p:nvPr/>
            </p:nvSpPr>
            <p:spPr bwMode="auto">
              <a:xfrm>
                <a:off x="6458" y="2031"/>
                <a:ext cx="27" cy="35"/>
              </a:xfrm>
              <a:custGeom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1 w 2"/>
                  <a:gd name="T25" fmla="*/ 1 h 2"/>
                  <a:gd name="T26" fmla="*/ 0 w 2"/>
                  <a:gd name="T27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4"/>
              <p:cNvSpPr/>
              <p:nvPr/>
            </p:nvSpPr>
            <p:spPr bwMode="auto">
              <a:xfrm>
                <a:off x="5852" y="2066"/>
                <a:ext cx="27" cy="36"/>
              </a:xfrm>
              <a:custGeom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1 w 2"/>
                  <a:gd name="T15" fmla="*/ 1 h 2"/>
                  <a:gd name="T16" fmla="*/ 0 w 2"/>
                  <a:gd name="T17" fmla="*/ 0 h 2"/>
                  <a:gd name="T18" fmla="*/ 0 w 2"/>
                  <a:gd name="T19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5"/>
              <p:cNvSpPr/>
              <p:nvPr/>
            </p:nvSpPr>
            <p:spPr bwMode="auto">
              <a:xfrm>
                <a:off x="4692" y="1995"/>
                <a:ext cx="41" cy="18"/>
              </a:xfrm>
              <a:custGeom>
                <a:gdLst>
                  <a:gd name="T0" fmla="*/ 0 w 3"/>
                  <a:gd name="T1" fmla="*/ 1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0 h 1"/>
                  <a:gd name="T14" fmla="*/ 1 w 3"/>
                  <a:gd name="T15" fmla="*/ 0 h 1"/>
                  <a:gd name="T16" fmla="*/ 0 w 3"/>
                  <a:gd name="T17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6"/>
              <p:cNvSpPr/>
              <p:nvPr/>
            </p:nvSpPr>
            <p:spPr bwMode="auto">
              <a:xfrm>
                <a:off x="6337" y="2084"/>
                <a:ext cx="27" cy="18"/>
              </a:xfrm>
              <a:custGeom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7"/>
              <p:cNvSpPr/>
              <p:nvPr/>
            </p:nvSpPr>
            <p:spPr bwMode="auto">
              <a:xfrm>
                <a:off x="6552" y="2084"/>
                <a:ext cx="14" cy="36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8"/>
              <p:cNvSpPr/>
              <p:nvPr/>
            </p:nvSpPr>
            <p:spPr bwMode="auto">
              <a:xfrm>
                <a:off x="4881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9"/>
              <p:cNvSpPr/>
              <p:nvPr/>
            </p:nvSpPr>
            <p:spPr bwMode="auto">
              <a:xfrm>
                <a:off x="6242" y="2066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20"/>
              <p:cNvSpPr/>
              <p:nvPr/>
            </p:nvSpPr>
            <p:spPr bwMode="auto">
              <a:xfrm>
                <a:off x="4733" y="2084"/>
                <a:ext cx="13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1"/>
              <p:cNvSpPr/>
              <p:nvPr/>
            </p:nvSpPr>
            <p:spPr bwMode="auto">
              <a:xfrm>
                <a:off x="6040" y="2084"/>
                <a:ext cx="14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2"/>
              <p:cNvSpPr/>
              <p:nvPr/>
            </p:nvSpPr>
            <p:spPr bwMode="auto">
              <a:xfrm>
                <a:off x="5083" y="1995"/>
                <a:ext cx="14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3"/>
              <p:cNvSpPr/>
              <p:nvPr/>
            </p:nvSpPr>
            <p:spPr bwMode="auto">
              <a:xfrm>
                <a:off x="6458" y="2084"/>
                <a:ext cx="14" cy="18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4"/>
              <p:cNvSpPr/>
              <p:nvPr/>
            </p:nvSpPr>
            <p:spPr bwMode="auto">
              <a:xfrm>
                <a:off x="6108" y="2084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5"/>
              <p:cNvSpPr/>
              <p:nvPr/>
            </p:nvSpPr>
            <p:spPr bwMode="auto">
              <a:xfrm>
                <a:off x="4059" y="2102"/>
                <a:ext cx="13" cy="18"/>
              </a:xfrm>
              <a:custGeom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6"/>
              <p:cNvSpPr/>
              <p:nvPr/>
            </p:nvSpPr>
            <p:spPr bwMode="auto">
              <a:xfrm>
                <a:off x="5312" y="1995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7"/>
              <p:cNvSpPr/>
              <p:nvPr/>
            </p:nvSpPr>
            <p:spPr bwMode="auto">
              <a:xfrm>
                <a:off x="5259" y="2013"/>
                <a:ext cx="13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8"/>
              <p:cNvSpPr/>
              <p:nvPr/>
            </p:nvSpPr>
            <p:spPr bwMode="auto">
              <a:xfrm flipH="1">
                <a:off x="5649" y="2102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9"/>
              <p:cNvSpPr/>
              <p:nvPr/>
            </p:nvSpPr>
            <p:spPr bwMode="auto">
              <a:xfrm>
                <a:off x="5784" y="2066"/>
                <a:ext cx="14" cy="18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30"/>
              <p:cNvSpPr/>
              <p:nvPr/>
            </p:nvSpPr>
            <p:spPr bwMode="auto">
              <a:xfrm>
                <a:off x="5515" y="2031"/>
                <a:ext cx="13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Oval 131"/>
              <p:cNvSpPr>
                <a:spLocks noChangeArrowheads="1"/>
              </p:cNvSpPr>
              <p:nvPr/>
            </p:nvSpPr>
            <p:spPr bwMode="auto">
              <a:xfrm>
                <a:off x="5542" y="204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132"/>
              <p:cNvSpPr>
                <a:spLocks noChangeArrowheads="1"/>
              </p:cNvSpPr>
              <p:nvPr/>
            </p:nvSpPr>
            <p:spPr bwMode="auto">
              <a:xfrm>
                <a:off x="3183" y="2084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3"/>
              <p:cNvSpPr/>
              <p:nvPr/>
            </p:nvSpPr>
            <p:spPr bwMode="auto">
              <a:xfrm>
                <a:off x="5717" y="1995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4"/>
              <p:cNvSpPr/>
              <p:nvPr/>
            </p:nvSpPr>
            <p:spPr bwMode="auto">
              <a:xfrm flipH="1">
                <a:off x="4207" y="2084"/>
                <a:ext cx="0" cy="18"/>
              </a:xfrm>
              <a:custGeom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5"/>
              <p:cNvSpPr/>
              <p:nvPr/>
            </p:nvSpPr>
            <p:spPr bwMode="auto">
              <a:xfrm>
                <a:off x="6458" y="2066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6"/>
              <p:cNvSpPr/>
              <p:nvPr/>
            </p:nvSpPr>
            <p:spPr bwMode="auto">
              <a:xfrm>
                <a:off x="6485" y="2102"/>
                <a:ext cx="14" cy="0"/>
              </a:xfrm>
              <a:custGeom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Oval 137"/>
              <p:cNvSpPr>
                <a:spLocks noChangeArrowheads="1"/>
              </p:cNvSpPr>
              <p:nvPr/>
            </p:nvSpPr>
            <p:spPr bwMode="auto">
              <a:xfrm>
                <a:off x="4881" y="2013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Oval 138"/>
              <p:cNvSpPr>
                <a:spLocks noChangeArrowheads="1"/>
              </p:cNvSpPr>
              <p:nvPr/>
            </p:nvSpPr>
            <p:spPr bwMode="auto">
              <a:xfrm>
                <a:off x="4558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9"/>
              <p:cNvSpPr/>
              <p:nvPr/>
            </p:nvSpPr>
            <p:spPr bwMode="auto">
              <a:xfrm flipH="1">
                <a:off x="4382" y="208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40"/>
              <p:cNvSpPr/>
              <p:nvPr/>
            </p:nvSpPr>
            <p:spPr bwMode="auto">
              <a:xfrm>
                <a:off x="3331" y="2031"/>
                <a:ext cx="14" cy="17"/>
              </a:xfrm>
              <a:custGeom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1"/>
              <p:cNvSpPr/>
              <p:nvPr/>
            </p:nvSpPr>
            <p:spPr bwMode="auto">
              <a:xfrm flipH="1">
                <a:off x="3129" y="2102"/>
                <a:ext cx="0" cy="18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2"/>
              <p:cNvSpPr/>
              <p:nvPr/>
            </p:nvSpPr>
            <p:spPr bwMode="auto">
              <a:xfrm flipH="1">
                <a:off x="6593" y="2031"/>
                <a:ext cx="0" cy="17"/>
              </a:xfrm>
              <a:custGeom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Rectangle 143"/>
              <p:cNvSpPr>
                <a:spLocks noChangeArrowheads="1"/>
              </p:cNvSpPr>
              <p:nvPr/>
            </p:nvSpPr>
            <p:spPr bwMode="auto">
              <a:xfrm>
                <a:off x="6485" y="20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144"/>
              <p:cNvSpPr>
                <a:spLocks noChangeArrowheads="1"/>
              </p:cNvSpPr>
              <p:nvPr/>
            </p:nvSpPr>
            <p:spPr bwMode="auto">
              <a:xfrm>
                <a:off x="6472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145"/>
              <p:cNvSpPr>
                <a:spLocks noChangeArrowheads="1"/>
              </p:cNvSpPr>
              <p:nvPr/>
            </p:nvSpPr>
            <p:spPr bwMode="auto">
              <a:xfrm>
                <a:off x="643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6"/>
              <p:cNvSpPr/>
              <p:nvPr/>
            </p:nvSpPr>
            <p:spPr bwMode="auto">
              <a:xfrm>
                <a:off x="6189" y="2120"/>
                <a:ext cx="13" cy="0"/>
              </a:xfrm>
              <a:custGeom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7"/>
              <p:cNvSpPr/>
              <p:nvPr/>
            </p:nvSpPr>
            <p:spPr bwMode="auto">
              <a:xfrm flipH="1">
                <a:off x="6040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Oval 148"/>
              <p:cNvSpPr>
                <a:spLocks noChangeArrowheads="1"/>
              </p:cNvSpPr>
              <p:nvPr/>
            </p:nvSpPr>
            <p:spPr bwMode="auto">
              <a:xfrm>
                <a:off x="5784" y="21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Oval 149"/>
              <p:cNvSpPr>
                <a:spLocks noChangeArrowheads="1"/>
              </p:cNvSpPr>
              <p:nvPr/>
            </p:nvSpPr>
            <p:spPr bwMode="auto">
              <a:xfrm>
                <a:off x="5703" y="1995"/>
                <a:ext cx="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50"/>
              <p:cNvSpPr/>
              <p:nvPr/>
            </p:nvSpPr>
            <p:spPr bwMode="auto">
              <a:xfrm>
                <a:off x="5151" y="1995"/>
                <a:ext cx="13" cy="18"/>
              </a:xfrm>
              <a:custGeom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Rectangle 151"/>
              <p:cNvSpPr>
                <a:spLocks noChangeArrowheads="1"/>
              </p:cNvSpPr>
              <p:nvPr/>
            </p:nvSpPr>
            <p:spPr bwMode="auto">
              <a:xfrm>
                <a:off x="5137" y="19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2"/>
              <p:cNvSpPr/>
              <p:nvPr/>
            </p:nvSpPr>
            <p:spPr bwMode="auto">
              <a:xfrm flipH="1">
                <a:off x="5151" y="20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3"/>
              <p:cNvSpPr/>
              <p:nvPr/>
            </p:nvSpPr>
            <p:spPr bwMode="auto">
              <a:xfrm>
                <a:off x="3668" y="2048"/>
                <a:ext cx="14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Oval 154"/>
              <p:cNvSpPr>
                <a:spLocks noChangeArrowheads="1"/>
              </p:cNvSpPr>
              <p:nvPr/>
            </p:nvSpPr>
            <p:spPr bwMode="auto">
              <a:xfrm>
                <a:off x="3641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5"/>
              <p:cNvSpPr/>
              <p:nvPr/>
            </p:nvSpPr>
            <p:spPr bwMode="auto">
              <a:xfrm>
                <a:off x="5312" y="1995"/>
                <a:ext cx="14" cy="0"/>
              </a:xfrm>
              <a:custGeom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Oval 156"/>
              <p:cNvSpPr>
                <a:spLocks noChangeArrowheads="1"/>
              </p:cNvSpPr>
              <p:nvPr/>
            </p:nvSpPr>
            <p:spPr bwMode="auto">
              <a:xfrm>
                <a:off x="4167" y="201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7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8"/>
              <p:cNvSpPr/>
              <p:nvPr/>
            </p:nvSpPr>
            <p:spPr bwMode="auto">
              <a:xfrm flipH="1">
                <a:off x="544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9"/>
              <p:cNvSpPr/>
              <p:nvPr/>
            </p:nvSpPr>
            <p:spPr bwMode="auto">
              <a:xfrm flipH="1">
                <a:off x="3223" y="2013"/>
                <a:ext cx="0" cy="18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160"/>
              <p:cNvSpPr>
                <a:spLocks noChangeArrowheads="1"/>
              </p:cNvSpPr>
              <p:nvPr/>
            </p:nvSpPr>
            <p:spPr bwMode="auto">
              <a:xfrm>
                <a:off x="5744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Rectangle 161"/>
              <p:cNvSpPr>
                <a:spLocks noChangeArrowheads="1"/>
              </p:cNvSpPr>
              <p:nvPr/>
            </p:nvSpPr>
            <p:spPr bwMode="auto">
              <a:xfrm>
                <a:off x="5771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2"/>
              <p:cNvSpPr/>
              <p:nvPr/>
            </p:nvSpPr>
            <p:spPr bwMode="auto">
              <a:xfrm flipH="1">
                <a:off x="5879" y="206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3"/>
              <p:cNvSpPr/>
              <p:nvPr/>
            </p:nvSpPr>
            <p:spPr bwMode="auto">
              <a:xfrm flipH="1">
                <a:off x="6000" y="2102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164"/>
              <p:cNvSpPr>
                <a:spLocks noChangeArrowheads="1"/>
              </p:cNvSpPr>
              <p:nvPr/>
            </p:nvSpPr>
            <p:spPr bwMode="auto">
              <a:xfrm>
                <a:off x="6148" y="20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5"/>
              <p:cNvSpPr/>
              <p:nvPr/>
            </p:nvSpPr>
            <p:spPr bwMode="auto">
              <a:xfrm flipH="1">
                <a:off x="6337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6"/>
              <p:cNvSpPr/>
              <p:nvPr/>
            </p:nvSpPr>
            <p:spPr bwMode="auto">
              <a:xfrm flipH="1">
                <a:off x="6391" y="2066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7"/>
              <p:cNvSpPr/>
              <p:nvPr/>
            </p:nvSpPr>
            <p:spPr bwMode="auto">
              <a:xfrm>
                <a:off x="6458" y="2048"/>
                <a:ext cx="14" cy="0"/>
              </a:xfrm>
              <a:custGeom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8"/>
              <p:cNvSpPr/>
              <p:nvPr/>
            </p:nvSpPr>
            <p:spPr bwMode="auto">
              <a:xfrm flipH="1">
                <a:off x="6458" y="210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Rectangle 169"/>
              <p:cNvSpPr>
                <a:spLocks noChangeArrowheads="1"/>
              </p:cNvSpPr>
              <p:nvPr/>
            </p:nvSpPr>
            <p:spPr bwMode="auto">
              <a:xfrm>
                <a:off x="6472" y="212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0"/>
              <p:cNvSpPr/>
              <p:nvPr/>
            </p:nvSpPr>
            <p:spPr bwMode="auto">
              <a:xfrm flipH="1">
                <a:off x="6566" y="2031"/>
                <a:ext cx="0" cy="17"/>
              </a:xfrm>
              <a:custGeom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71"/>
              <p:cNvSpPr/>
              <p:nvPr/>
            </p:nvSpPr>
            <p:spPr bwMode="auto">
              <a:xfrm>
                <a:off x="3965" y="2102"/>
                <a:ext cx="13" cy="18"/>
              </a:xfrm>
              <a:custGeom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72"/>
              <p:cNvSpPr/>
              <p:nvPr/>
            </p:nvSpPr>
            <p:spPr bwMode="auto">
              <a:xfrm flipH="1">
                <a:off x="4800" y="199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73"/>
              <p:cNvSpPr/>
              <p:nvPr/>
            </p:nvSpPr>
            <p:spPr bwMode="auto">
              <a:xfrm flipH="1">
                <a:off x="2226" y="2048"/>
                <a:ext cx="0" cy="18"/>
              </a:xfrm>
              <a:custGeom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74"/>
              <p:cNvSpPr/>
              <p:nvPr/>
            </p:nvSpPr>
            <p:spPr bwMode="auto">
              <a:xfrm flipH="1">
                <a:off x="4854" y="2031"/>
                <a:ext cx="0" cy="17"/>
              </a:xfrm>
              <a:custGeom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75"/>
              <p:cNvSpPr/>
              <p:nvPr/>
            </p:nvSpPr>
            <p:spPr bwMode="auto">
              <a:xfrm flipH="1">
                <a:off x="5056" y="1995"/>
                <a:ext cx="0" cy="18"/>
              </a:xfrm>
              <a:custGeom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6" name="文本框 7"/>
            <p:cNvSpPr txBox="1">
              <a:spLocks noChangeArrowheads="1"/>
            </p:cNvSpPr>
            <p:nvPr/>
          </p:nvSpPr>
          <p:spPr bwMode="auto">
            <a:xfrm>
              <a:off x="8006798" y="4718233"/>
              <a:ext cx="28023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If it is not real text.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39203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68363" y="54428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423135" y="2351776"/>
            <a:ext cx="2084794" cy="1283709"/>
          </a:xfrm>
          <a:custGeom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723118" y="2783429"/>
            <a:ext cx="2394107" cy="1474168"/>
          </a:xfrm>
          <a:custGeom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94522" y="1396542"/>
            <a:ext cx="1648990" cy="1015363"/>
          </a:xfrm>
          <a:custGeom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903215" y="4257597"/>
            <a:ext cx="1218792" cy="750469"/>
          </a:xfrm>
          <a:custGeom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58922" y="1096649"/>
            <a:ext cx="4005781" cy="1200329"/>
            <a:chOff x="6713522" y="1632522"/>
            <a:chExt cx="4005781" cy="1200329"/>
          </a:xfrm>
        </p:grpSpPr>
        <p:sp>
          <p:nvSpPr>
            <p:cNvPr id="10" name="Rectangle 47"/>
            <p:cNvSpPr/>
            <p:nvPr/>
          </p:nvSpPr>
          <p:spPr>
            <a:xfrm>
              <a:off x="6767529" y="1632522"/>
              <a:ext cx="123591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Arial" panose="020b0604020202020204" pitchFamily="34" charset="0"/>
                </a:rPr>
                <a:t>小标题</a:t>
              </a:r>
              <a:endParaRPr lang="en-US" sz="32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7"/>
            <p:cNvSpPr txBox="1">
              <a:spLocks noChangeArrowheads="1"/>
            </p:cNvSpPr>
            <p:nvPr/>
          </p:nvSpPr>
          <p:spPr bwMode="auto">
            <a:xfrm>
              <a:off x="6713522" y="2124965"/>
              <a:ext cx="40057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方正静蕾简体" panose="03000509000000000000" pitchFamily="65" charset="-122"/>
                  <a:sym typeface="微软雅黑" panose="020b0503020204020204" charset="-122"/>
                </a:rPr>
                <a:t>在此录入上述图表的描述说明，在此录入上述图表的综合描述说明。</a:t>
              </a:r>
              <a:endParaRPr lang="zh-CN" altLang="en-US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43716" y="2692922"/>
            <a:ext cx="2579845" cy="1781698"/>
            <a:chOff x="8798316" y="3228795"/>
            <a:chExt cx="2579845" cy="1781698"/>
          </a:xfrm>
        </p:grpSpPr>
        <p:sp>
          <p:nvSpPr>
            <p:cNvPr id="13" name="Rectangle 47"/>
            <p:cNvSpPr/>
            <p:nvPr/>
          </p:nvSpPr>
          <p:spPr>
            <a:xfrm>
              <a:off x="8852323" y="3228795"/>
              <a:ext cx="123591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Arial" panose="020b0604020202020204" pitchFamily="34" charset="0"/>
                </a:rPr>
                <a:t>小标题</a:t>
              </a:r>
              <a:endParaRPr lang="en-US" sz="32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8798316" y="3687054"/>
              <a:ext cx="257984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方正静蕾简体" panose="03000509000000000000" pitchFamily="65" charset="-122"/>
                  <a:sym typeface="微软雅黑" panose="020b0503020204020204" charset="-122"/>
                </a:rPr>
                <a:t>在此录入上述图表的描述说明，在此录入上述图表的综合描述说明。</a:t>
              </a:r>
              <a:endParaRPr lang="zh-CN" altLang="en-US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  <a:sym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8363" y="3151181"/>
            <a:ext cx="2800678" cy="1508106"/>
            <a:chOff x="1022963" y="3687054"/>
            <a:chExt cx="2800678" cy="1508106"/>
          </a:xfrm>
        </p:grpSpPr>
        <p:sp>
          <p:nvSpPr>
            <p:cNvPr id="16" name="Rectangle 47"/>
            <p:cNvSpPr/>
            <p:nvPr/>
          </p:nvSpPr>
          <p:spPr>
            <a:xfrm>
              <a:off x="2312886" y="3687054"/>
              <a:ext cx="123591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3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Arial" panose="020b0604020202020204" pitchFamily="34" charset="0"/>
                </a:rPr>
                <a:t>小标题</a:t>
              </a:r>
              <a:endParaRPr lang="en-US" sz="32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7"/>
            <p:cNvSpPr txBox="1">
              <a:spLocks noChangeArrowheads="1"/>
            </p:cNvSpPr>
            <p:nvPr/>
          </p:nvSpPr>
          <p:spPr bwMode="auto">
            <a:xfrm>
              <a:off x="1022963" y="4179497"/>
              <a:ext cx="280067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方正静蕾简体" panose="03000509000000000000" pitchFamily="65" charset="-122"/>
                  <a:sym typeface="微软雅黑" panose="020b0503020204020204" charset="-122"/>
                </a:rPr>
                <a:t>在此录入上述图表的描述说明，在此录入上述图表的综合描述说明。</a:t>
              </a:r>
              <a:endParaRPr lang="zh-CN" altLang="en-US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  <a:sym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3576" y="4263839"/>
            <a:ext cx="2579845" cy="1692431"/>
            <a:chOff x="4288176" y="4799712"/>
            <a:chExt cx="2579845" cy="1692431"/>
          </a:xfrm>
        </p:grpSpPr>
        <p:sp>
          <p:nvSpPr>
            <p:cNvPr id="19" name="Rectangle 47"/>
            <p:cNvSpPr/>
            <p:nvPr/>
          </p:nvSpPr>
          <p:spPr>
            <a:xfrm>
              <a:off x="5578028" y="4799712"/>
              <a:ext cx="123591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3200" b="1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Arial" panose="020b0604020202020204" pitchFamily="34" charset="0"/>
                </a:rPr>
                <a:t>小标题</a:t>
              </a:r>
              <a:endParaRPr lang="en-US" sz="3200" b="1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7"/>
            <p:cNvSpPr txBox="1">
              <a:spLocks noChangeArrowheads="1"/>
            </p:cNvSpPr>
            <p:nvPr/>
          </p:nvSpPr>
          <p:spPr bwMode="auto">
            <a:xfrm>
              <a:off x="4288176" y="5168704"/>
              <a:ext cx="257984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  <a:cs typeface="方正静蕾简体" panose="03000509000000000000" pitchFamily="65" charset="-122"/>
                  <a:sym typeface="微软雅黑" panose="020b0503020204020204" charset="-122"/>
                </a:rPr>
                <a:t>在此录入上述图表的描述说明，在此录入上述图表的综合描述说明。</a:t>
              </a:r>
              <a:endParaRPr lang="zh-CN" altLang="en-US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91736" y="1104351"/>
            <a:ext cx="7122176" cy="39990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060338"/>
            <a:ext cx="1575383" cy="1926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940234"/>
            <a:ext cx="1340090" cy="1262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430" y="1995865"/>
            <a:ext cx="3717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方正静蕾简体" panose="03000509000000000000" pitchFamily="65" charset="-122"/>
              </a:rPr>
              <a:t>第一章节</a:t>
            </a:r>
            <a:endParaRPr lang="zh-CN" altLang="en-US" sz="66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方正静蕾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2148" y="33392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4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173" y="1358165"/>
            <a:ext cx="727438" cy="5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05" y="785844"/>
            <a:ext cx="544435" cy="3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850" y="291735"/>
            <a:ext cx="985932" cy="6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9516" y="375488"/>
            <a:ext cx="1427378" cy="13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1920" y="5218433"/>
            <a:ext cx="1643131" cy="14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98" y="4844998"/>
            <a:ext cx="2527601" cy="17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333299" y="1682008"/>
            <a:ext cx="1249644" cy="1200330"/>
            <a:chOff x="2202212" y="1702183"/>
            <a:chExt cx="661189" cy="635942"/>
          </a:xfrm>
        </p:grpSpPr>
        <p:grpSp>
          <p:nvGrpSpPr>
            <p:cNvPr id="9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12" name="直接连接符 11"/>
              <p:cNvCxnSpPr>
                <a:stCxn id="11" idx="1"/>
                <a:endCxn id="11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谢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944632" y="1682008"/>
            <a:ext cx="1252095" cy="1200330"/>
            <a:chOff x="3054233" y="1702183"/>
            <a:chExt cx="661189" cy="635942"/>
          </a:xfrm>
        </p:grpSpPr>
        <p:grpSp>
          <p:nvGrpSpPr>
            <p:cNvPr id="15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谢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6523788" y="1682008"/>
            <a:ext cx="1249644" cy="1200330"/>
            <a:chOff x="3890374" y="1702183"/>
            <a:chExt cx="661189" cy="635942"/>
          </a:xfrm>
        </p:grpSpPr>
        <p:grpSp>
          <p:nvGrpSpPr>
            <p:cNvPr id="21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24" name="直接连接符 23"/>
              <p:cNvCxnSpPr>
                <a:stCxn id="23" idx="1"/>
                <a:endCxn id="23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23" idx="0"/>
                <a:endCxn id="23" idx="2"/>
              </p:cNvCxnSpPr>
              <p:nvPr/>
            </p:nvCxnSpPr>
            <p:spPr>
              <a:xfrm flipH="1"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欣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8057348" y="1682008"/>
            <a:ext cx="1249644" cy="1200330"/>
            <a:chOff x="4705007" y="1702183"/>
            <a:chExt cx="661189" cy="635942"/>
          </a:xfrm>
        </p:grpSpPr>
        <p:grpSp>
          <p:nvGrpSpPr>
            <p:cNvPr id="27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/>
              </a:p>
            </p:txBody>
          </p:sp>
          <p:cxnSp>
            <p:nvCxnSpPr>
              <p:cNvPr id="30" name="直接连接符 29"/>
              <p:cNvCxnSpPr>
                <a:stCxn id="29" idx="1"/>
                <a:endCxn id="29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9" idx="0"/>
                <a:endCxn id="29" idx="2"/>
              </p:cNvCxnSpPr>
              <p:nvPr/>
            </p:nvCxnSpPr>
            <p:spPr>
              <a:xfrm flipH="1"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63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7200">
                  <a:solidFill>
                    <a:schemeClr val="bg1"/>
                  </a:solidFill>
                </a:rPr>
                <a:t>赏</a:t>
              </a:r>
              <a:endParaRPr lang="zh-CN" altLang="en-US" sz="720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398312" y="3630224"/>
            <a:ext cx="7494718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491568" y="3748105"/>
            <a:ext cx="749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</a:rPr>
              <a:t>适用于教师试讲、学校演讲、教学课件、说课大赛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>
          <a:xfrm>
            <a:off x="2253849" y="3107372"/>
            <a:ext cx="787079" cy="511740"/>
            <a:chOff x="2432" y="1329"/>
            <a:chExt cx="657" cy="426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1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gdLst>
                <a:gd name="T0" fmla="*/ 1 w 1"/>
                <a:gd name="T1" fmla="*/ 0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52 0.00092 L 0.5983 0.00254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6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8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8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8" name="Oval 113"/>
          <p:cNvSpPr/>
          <p:nvPr/>
        </p:nvSpPr>
        <p:spPr>
          <a:xfrm>
            <a:off x="7373564" y="3941470"/>
            <a:ext cx="140124" cy="1401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Oval 118"/>
          <p:cNvSpPr/>
          <p:nvPr/>
        </p:nvSpPr>
        <p:spPr>
          <a:xfrm>
            <a:off x="6848532" y="4473743"/>
            <a:ext cx="546990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Freeform 56"/>
          <p:cNvSpPr/>
          <p:nvPr/>
        </p:nvSpPr>
        <p:spPr bwMode="auto">
          <a:xfrm>
            <a:off x="4672522" y="3454261"/>
            <a:ext cx="2717522" cy="3403740"/>
          </a:xfrm>
          <a:custGeom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60544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16"/>
          <p:cNvSpPr txBox="1">
            <a:spLocks noChangeArrowheads="1"/>
          </p:cNvSpPr>
          <p:nvPr/>
        </p:nvSpPr>
        <p:spPr bwMode="auto">
          <a:xfrm>
            <a:off x="2112394" y="2211273"/>
            <a:ext cx="228765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</a:t>
            </a:r>
            <a:endParaRPr lang="en-US" altLang="zh-CN" sz="18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3511" y="1750784"/>
            <a:ext cx="14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2190573" y="1849991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605448"/>
              </a:solidFill>
            </a:endParaRPr>
          </a:p>
        </p:txBody>
      </p:sp>
      <p:sp>
        <p:nvSpPr>
          <p:cNvPr id="31" name="文本框 16"/>
          <p:cNvSpPr txBox="1">
            <a:spLocks noChangeArrowheads="1"/>
          </p:cNvSpPr>
          <p:nvPr/>
        </p:nvSpPr>
        <p:spPr bwMode="auto">
          <a:xfrm>
            <a:off x="1145959" y="4383241"/>
            <a:ext cx="228765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</a:t>
            </a:r>
            <a:endParaRPr lang="en-US" altLang="zh-CN" sz="18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17076" y="3922752"/>
            <a:ext cx="14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1224138" y="4021959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605448"/>
              </a:solidFill>
            </a:endParaRPr>
          </a:p>
        </p:txBody>
      </p:sp>
      <p:sp>
        <p:nvSpPr>
          <p:cNvPr id="34" name="文本框 16"/>
          <p:cNvSpPr txBox="1">
            <a:spLocks noChangeArrowheads="1"/>
          </p:cNvSpPr>
          <p:nvPr/>
        </p:nvSpPr>
        <p:spPr bwMode="auto">
          <a:xfrm>
            <a:off x="7803420" y="2310480"/>
            <a:ext cx="228765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</a:t>
            </a:r>
            <a:endParaRPr lang="en-US" altLang="zh-CN" sz="18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74537" y="1849991"/>
            <a:ext cx="14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6" name="Freeform 30"/>
          <p:cNvSpPr>
            <a:spLocks noEditPoints="1"/>
          </p:cNvSpPr>
          <p:nvPr/>
        </p:nvSpPr>
        <p:spPr bwMode="auto">
          <a:xfrm>
            <a:off x="7881599" y="1949198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605448"/>
              </a:solidFill>
            </a:endParaRPr>
          </a:p>
        </p:txBody>
      </p:sp>
      <p:sp>
        <p:nvSpPr>
          <p:cNvPr id="37" name="文本框 16"/>
          <p:cNvSpPr txBox="1">
            <a:spLocks noChangeArrowheads="1"/>
          </p:cNvSpPr>
          <p:nvPr/>
        </p:nvSpPr>
        <p:spPr bwMode="auto">
          <a:xfrm>
            <a:off x="8515664" y="4383241"/>
            <a:ext cx="228765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If it is not real text.</a:t>
            </a:r>
            <a:endParaRPr lang="en-US" altLang="zh-CN" sz="18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86781" y="3922752"/>
            <a:ext cx="14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8593843" y="4021959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605448"/>
              </a:solidFill>
            </a:endParaRPr>
          </a:p>
        </p:txBody>
      </p:sp>
      <p:sp>
        <p:nvSpPr>
          <p:cNvPr id="40" name="椭圆 31"/>
          <p:cNvSpPr/>
          <p:nvPr/>
        </p:nvSpPr>
        <p:spPr>
          <a:xfrm rot="15654318">
            <a:off x="4564729" y="2325246"/>
            <a:ext cx="1465933" cy="145131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0544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41" name="椭圆 31"/>
          <p:cNvSpPr/>
          <p:nvPr/>
        </p:nvSpPr>
        <p:spPr>
          <a:xfrm rot="15654318">
            <a:off x="3609453" y="3896923"/>
            <a:ext cx="1326436" cy="1313209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0544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42" name="椭圆 31"/>
          <p:cNvSpPr/>
          <p:nvPr/>
        </p:nvSpPr>
        <p:spPr>
          <a:xfrm rot="15654318">
            <a:off x="6300583" y="2498560"/>
            <a:ext cx="1254210" cy="1241703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0544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43" name="椭圆 31"/>
          <p:cNvSpPr/>
          <p:nvPr/>
        </p:nvSpPr>
        <p:spPr>
          <a:xfrm rot="15654318">
            <a:off x="6549749" y="3976667"/>
            <a:ext cx="1521587" cy="150641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0544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05448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945920" y="4376565"/>
            <a:ext cx="674484" cy="711466"/>
            <a:chOff x="4197350" y="2182813"/>
            <a:chExt cx="608013" cy="641350"/>
          </a:xfrm>
          <a:solidFill>
            <a:srgbClr val="605448"/>
          </a:solidFill>
        </p:grpSpPr>
        <p:sp>
          <p:nvSpPr>
            <p:cNvPr id="45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9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0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1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2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3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4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5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6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7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8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9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0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1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2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3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4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5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6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7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8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9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0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1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2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3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4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5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6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7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8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9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0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903477" y="4174350"/>
            <a:ext cx="723795" cy="739644"/>
            <a:chOff x="5268913" y="4124325"/>
            <a:chExt cx="652463" cy="666751"/>
          </a:xfrm>
          <a:solidFill>
            <a:srgbClr val="605448"/>
          </a:solidFill>
        </p:grpSpPr>
        <p:sp>
          <p:nvSpPr>
            <p:cNvPr id="92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3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4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5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6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7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8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9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0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1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1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2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1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3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4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5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6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7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8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9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1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0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1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2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79994" y="2888964"/>
            <a:ext cx="483459" cy="489186"/>
            <a:chOff x="4194175" y="1193800"/>
            <a:chExt cx="669926" cy="677863"/>
          </a:xfrm>
          <a:solidFill>
            <a:srgbClr val="605448"/>
          </a:solidFill>
        </p:grpSpPr>
        <p:sp>
          <p:nvSpPr>
            <p:cNvPr id="113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4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5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6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7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8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9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0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1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2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3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4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5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6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6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7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8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9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0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1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2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3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4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5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6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7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8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39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0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1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2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3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4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5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6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7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8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9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6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0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928436" y="2645937"/>
            <a:ext cx="774866" cy="794236"/>
            <a:chOff x="3282950" y="1154113"/>
            <a:chExt cx="698501" cy="715963"/>
          </a:xfrm>
          <a:solidFill>
            <a:srgbClr val="605448"/>
          </a:solidFill>
        </p:grpSpPr>
        <p:sp>
          <p:nvSpPr>
            <p:cNvPr id="152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3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4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5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6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7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8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9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0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1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4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2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3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4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5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6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7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8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9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0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1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2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3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4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7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7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15738" y="1777307"/>
            <a:ext cx="3063157" cy="2926631"/>
            <a:chOff x="3065829" y="2668267"/>
            <a:chExt cx="1872107" cy="1761728"/>
          </a:xfrm>
        </p:grpSpPr>
        <p:sp>
          <p:nvSpPr>
            <p:cNvPr id="5" name="椭圆 4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181528" y="2466147"/>
            <a:ext cx="1531578" cy="1553919"/>
            <a:chOff x="3254772" y="2872916"/>
            <a:chExt cx="936104" cy="936104"/>
          </a:xfrm>
        </p:grpSpPr>
        <p:sp>
          <p:nvSpPr>
            <p:cNvPr id="20" name="椭圆 19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38580" y="3171355"/>
              <a:ext cx="697785" cy="352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标题</a:t>
              </a:r>
              <a:r>
                <a:rPr lang="en-US" altLang="zh-CN" sz="32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 </a:t>
              </a:r>
              <a:endParaRPr lang="zh-CN" altLang="en-US" sz="32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72562" y="2611682"/>
            <a:ext cx="2503829" cy="1328400"/>
            <a:chOff x="811914" y="3505487"/>
            <a:chExt cx="2392874" cy="1251213"/>
          </a:xfrm>
        </p:grpSpPr>
        <p:sp>
          <p:nvSpPr>
            <p:cNvPr id="23" name="TextBox 23"/>
            <p:cNvSpPr txBox="1"/>
            <p:nvPr/>
          </p:nvSpPr>
          <p:spPr>
            <a:xfrm>
              <a:off x="846864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11914" y="3800052"/>
              <a:ext cx="2392874" cy="95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1976" y="2695437"/>
            <a:ext cx="2439295" cy="1280554"/>
            <a:chOff x="471873" y="3551051"/>
            <a:chExt cx="2330509" cy="1205579"/>
          </a:xfrm>
        </p:grpSpPr>
        <p:sp>
          <p:nvSpPr>
            <p:cNvPr id="26" name="TextBox 26"/>
            <p:cNvSpPr txBox="1"/>
            <p:nvPr/>
          </p:nvSpPr>
          <p:spPr>
            <a:xfrm>
              <a:off x="1963646" y="3551051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71873" y="3800433"/>
              <a:ext cx="2303236" cy="956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57228" y="4324143"/>
            <a:ext cx="2437840" cy="1328400"/>
            <a:chOff x="811914" y="3505487"/>
            <a:chExt cx="2329809" cy="1251213"/>
          </a:xfrm>
        </p:grpSpPr>
        <p:sp>
          <p:nvSpPr>
            <p:cNvPr id="29" name="TextBox 23"/>
            <p:cNvSpPr txBox="1"/>
            <p:nvPr/>
          </p:nvSpPr>
          <p:spPr>
            <a:xfrm>
              <a:off x="846864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11914" y="3800052"/>
              <a:ext cx="2329809" cy="95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76226" y="4443177"/>
            <a:ext cx="2535615" cy="1291761"/>
            <a:chOff x="355481" y="3540499"/>
            <a:chExt cx="2422532" cy="1216129"/>
          </a:xfrm>
        </p:grpSpPr>
        <p:sp>
          <p:nvSpPr>
            <p:cNvPr id="32" name="TextBox 26"/>
            <p:cNvSpPr txBox="1"/>
            <p:nvPr/>
          </p:nvSpPr>
          <p:spPr>
            <a:xfrm>
              <a:off x="1939277" y="3540499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55481" y="3800432"/>
              <a:ext cx="2419628" cy="95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6266" y="957364"/>
            <a:ext cx="2503343" cy="1328400"/>
            <a:chOff x="811914" y="3505487"/>
            <a:chExt cx="2392410" cy="1251213"/>
          </a:xfrm>
        </p:grpSpPr>
        <p:sp>
          <p:nvSpPr>
            <p:cNvPr id="35" name="TextBox 23"/>
            <p:cNvSpPr txBox="1"/>
            <p:nvPr/>
          </p:nvSpPr>
          <p:spPr>
            <a:xfrm>
              <a:off x="846864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11914" y="3800052"/>
              <a:ext cx="2392410" cy="95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91882" y="970064"/>
            <a:ext cx="2697189" cy="1315700"/>
            <a:chOff x="231407" y="3517449"/>
            <a:chExt cx="2577666" cy="1239251"/>
          </a:xfrm>
        </p:grpSpPr>
        <p:sp>
          <p:nvSpPr>
            <p:cNvPr id="38" name="TextBox 23"/>
            <p:cNvSpPr txBox="1"/>
            <p:nvPr/>
          </p:nvSpPr>
          <p:spPr>
            <a:xfrm>
              <a:off x="1971605" y="3517449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zh-CN" altLang="en-US" sz="13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1407" y="3800052"/>
              <a:ext cx="2543701" cy="95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9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9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4" name="椭圆 31"/>
          <p:cNvSpPr/>
          <p:nvPr/>
        </p:nvSpPr>
        <p:spPr>
          <a:xfrm rot="10800000">
            <a:off x="1415124" y="2024201"/>
            <a:ext cx="2597319" cy="3357348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605448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8763" y="4140272"/>
            <a:ext cx="242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6027" y="3702875"/>
            <a:ext cx="11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7" name="椭圆 31"/>
          <p:cNvSpPr/>
          <p:nvPr/>
        </p:nvSpPr>
        <p:spPr>
          <a:xfrm rot="10800000">
            <a:off x="4797340" y="2024201"/>
            <a:ext cx="2597319" cy="3357348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605448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7196" y="4140272"/>
            <a:ext cx="242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8243" y="3702875"/>
            <a:ext cx="11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0" name="椭圆 31"/>
          <p:cNvSpPr/>
          <p:nvPr/>
        </p:nvSpPr>
        <p:spPr>
          <a:xfrm rot="10800000">
            <a:off x="8179555" y="2024201"/>
            <a:ext cx="2597319" cy="3357348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605448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9411" y="4140272"/>
            <a:ext cx="242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rPr>
              <a:t>A designer can use default text to simulate what text would look like. </a:t>
            </a:r>
            <a:endParaRPr lang="en-US" altLang="zh-CN" sz="2000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10458" y="3702875"/>
            <a:ext cx="11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小标题</a:t>
            </a:r>
            <a:endParaRPr lang="en-US" altLang="zh-CN" sz="2400" b="1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05424" y="2676752"/>
            <a:ext cx="716339" cy="755616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14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9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83571" y="2702937"/>
            <a:ext cx="789283" cy="798634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61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2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3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4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5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6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7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8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9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0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1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2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3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4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6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5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6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7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8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79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0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1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2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3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4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5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6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7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8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89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0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1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2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3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4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5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6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7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6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98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344568" y="2640655"/>
            <a:ext cx="822950" cy="843522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00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1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2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3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4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5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6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7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8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09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4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0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1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2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3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4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5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6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7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8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19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0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1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22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6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68363" y="554796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98859" y="1268227"/>
            <a:ext cx="6682569" cy="1006207"/>
            <a:chOff x="2979323" y="1026214"/>
            <a:chExt cx="4942235" cy="744287"/>
          </a:xfrm>
        </p:grpSpPr>
        <p:sp>
          <p:nvSpPr>
            <p:cNvPr id="5" name="TextBox 28"/>
            <p:cNvSpPr txBox="1"/>
            <p:nvPr/>
          </p:nvSpPr>
          <p:spPr>
            <a:xfrm>
              <a:off x="2979323" y="1026214"/>
              <a:ext cx="1514246" cy="22766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6" name="TextBox 29"/>
            <p:cNvSpPr txBox="1"/>
            <p:nvPr/>
          </p:nvSpPr>
          <p:spPr>
            <a:xfrm>
              <a:off x="2985672" y="1246881"/>
              <a:ext cx="4935886" cy="523620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62177" y="1325217"/>
            <a:ext cx="2084134" cy="802675"/>
            <a:chOff x="2059192" y="1094478"/>
            <a:chExt cx="1542246" cy="593540"/>
          </a:xfrm>
        </p:grpSpPr>
        <p:sp>
          <p:nvSpPr>
            <p:cNvPr id="8" name="Chevron 36"/>
            <p:cNvSpPr/>
            <p:nvPr/>
          </p:nvSpPr>
          <p:spPr>
            <a:xfrm>
              <a:off x="2059192" y="1094478"/>
              <a:ext cx="1542246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7632" y="1212326"/>
              <a:ext cx="442310" cy="35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362177" y="3537304"/>
            <a:ext cx="2084134" cy="802675"/>
            <a:chOff x="2047581" y="2785177"/>
            <a:chExt cx="1542246" cy="593540"/>
          </a:xfrm>
        </p:grpSpPr>
        <p:sp>
          <p:nvSpPr>
            <p:cNvPr id="11" name="Chevron 38"/>
            <p:cNvSpPr/>
            <p:nvPr/>
          </p:nvSpPr>
          <p:spPr>
            <a:xfrm>
              <a:off x="2047581" y="2785177"/>
              <a:ext cx="1542246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1742" y="2908576"/>
              <a:ext cx="549575" cy="34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1362177" y="2359620"/>
            <a:ext cx="2084134" cy="802675"/>
            <a:chOff x="2059192" y="1936732"/>
            <a:chExt cx="1542246" cy="593540"/>
          </a:xfrm>
        </p:grpSpPr>
        <p:sp>
          <p:nvSpPr>
            <p:cNvPr id="14" name="Chevron 37"/>
            <p:cNvSpPr/>
            <p:nvPr/>
          </p:nvSpPr>
          <p:spPr>
            <a:xfrm>
              <a:off x="2059192" y="1936732"/>
              <a:ext cx="1542246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5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0686" y="2025959"/>
              <a:ext cx="379256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362176" y="4727495"/>
            <a:ext cx="2084135" cy="802675"/>
            <a:chOff x="2046492" y="3623065"/>
            <a:chExt cx="1542247" cy="593540"/>
          </a:xfrm>
        </p:grpSpPr>
        <p:sp>
          <p:nvSpPr>
            <p:cNvPr id="17" name="Chevron 39"/>
            <p:cNvSpPr/>
            <p:nvPr/>
          </p:nvSpPr>
          <p:spPr>
            <a:xfrm>
              <a:off x="2046492" y="3623065"/>
              <a:ext cx="1542247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9120" y="3654260"/>
              <a:ext cx="409363" cy="5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4289957" y="2325227"/>
            <a:ext cx="6676219" cy="1006205"/>
            <a:chOff x="2979323" y="1026214"/>
            <a:chExt cx="4937542" cy="744287"/>
          </a:xfrm>
        </p:grpSpPr>
        <p:sp>
          <p:nvSpPr>
            <p:cNvPr id="20" name="TextBox 28"/>
            <p:cNvSpPr txBox="1"/>
            <p:nvPr/>
          </p:nvSpPr>
          <p:spPr>
            <a:xfrm>
              <a:off x="2979323" y="1026214"/>
              <a:ext cx="1514246" cy="22766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2985672" y="1246880"/>
              <a:ext cx="4931193" cy="523621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86782" y="3466312"/>
            <a:ext cx="6679394" cy="1313982"/>
            <a:chOff x="2979323" y="1026214"/>
            <a:chExt cx="4939887" cy="971949"/>
          </a:xfrm>
        </p:grpSpPr>
        <p:sp>
          <p:nvSpPr>
            <p:cNvPr id="23" name="TextBox 28"/>
            <p:cNvSpPr txBox="1"/>
            <p:nvPr/>
          </p:nvSpPr>
          <p:spPr>
            <a:xfrm>
              <a:off x="2979323" y="1026214"/>
              <a:ext cx="1514246" cy="22766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2985672" y="1246880"/>
              <a:ext cx="4933538" cy="751283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66370" y="4709285"/>
            <a:ext cx="6756132" cy="1313982"/>
            <a:chOff x="2979323" y="1026214"/>
            <a:chExt cx="4996640" cy="971949"/>
          </a:xfrm>
        </p:grpSpPr>
        <p:sp>
          <p:nvSpPr>
            <p:cNvPr id="26" name="TextBox 28"/>
            <p:cNvSpPr txBox="1"/>
            <p:nvPr/>
          </p:nvSpPr>
          <p:spPr>
            <a:xfrm>
              <a:off x="2979323" y="1026214"/>
              <a:ext cx="1514246" cy="22766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2985671" y="1246880"/>
              <a:ext cx="4990292" cy="751283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0" y="402547"/>
            <a:ext cx="442313" cy="5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868363" y="554797"/>
            <a:ext cx="212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点击添加标题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9" name="Freeform 75"/>
          <p:cNvSpPr>
            <a:spLocks noEditPoints="1"/>
          </p:cNvSpPr>
          <p:nvPr/>
        </p:nvSpPr>
        <p:spPr bwMode="auto">
          <a:xfrm>
            <a:off x="6511681" y="1843271"/>
            <a:ext cx="1539875" cy="1528763"/>
          </a:xfrm>
          <a:custGeom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0" name="Freeform 75"/>
          <p:cNvSpPr>
            <a:spLocks noEditPoints="1"/>
          </p:cNvSpPr>
          <p:nvPr/>
        </p:nvSpPr>
        <p:spPr bwMode="auto">
          <a:xfrm>
            <a:off x="6511681" y="3831077"/>
            <a:ext cx="1539875" cy="1528763"/>
          </a:xfrm>
          <a:custGeom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1" name="Freeform 75"/>
          <p:cNvSpPr>
            <a:spLocks noEditPoints="1"/>
          </p:cNvSpPr>
          <p:nvPr/>
        </p:nvSpPr>
        <p:spPr bwMode="auto">
          <a:xfrm>
            <a:off x="4370823" y="3853954"/>
            <a:ext cx="1539875" cy="1528763"/>
          </a:xfrm>
          <a:custGeom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33227" y="1665997"/>
            <a:ext cx="13618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静蕾简体" panose="03000509000000000000" pitchFamily="65" charset="-122"/>
                <a:ea typeface="方正静蕾简体" panose="03000509000000000000" pitchFamily="65" charset="-122"/>
              </a:rPr>
              <a:t>01</a:t>
            </a:r>
            <a:endParaRPr lang="zh-CN" altLang="en-US" sz="115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3" name="Freeform 75"/>
          <p:cNvSpPr>
            <a:spLocks noEditPoints="1"/>
          </p:cNvSpPr>
          <p:nvPr/>
        </p:nvSpPr>
        <p:spPr bwMode="auto">
          <a:xfrm>
            <a:off x="4370822" y="1843271"/>
            <a:ext cx="1539875" cy="1528763"/>
          </a:xfrm>
          <a:custGeom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 b="1">
              <a:solidFill>
                <a:schemeClr val="bg1"/>
              </a:solidFill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04881" y="1676628"/>
            <a:ext cx="13618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静蕾简体" panose="03000509000000000000" pitchFamily="65" charset="-122"/>
                <a:ea typeface="方正静蕾简体" panose="03000509000000000000" pitchFamily="65" charset="-122"/>
              </a:rPr>
              <a:t>03</a:t>
            </a:r>
            <a:endParaRPr lang="zh-CN" altLang="en-US" sz="115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72481" y="3724226"/>
            <a:ext cx="13618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静蕾简体" panose="03000509000000000000" pitchFamily="65" charset="-122"/>
                <a:ea typeface="方正静蕾简体" panose="03000509000000000000" pitchFamily="65" charset="-122"/>
              </a:rPr>
              <a:t>02</a:t>
            </a:r>
            <a:endParaRPr lang="zh-CN" altLang="en-US" sz="115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64789" y="3724226"/>
            <a:ext cx="13618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静蕾简体" panose="03000509000000000000" pitchFamily="65" charset="-122"/>
                <a:ea typeface="方正静蕾简体" panose="03000509000000000000" pitchFamily="65" charset="-122"/>
              </a:rPr>
              <a:t>04</a:t>
            </a:r>
            <a:endParaRPr lang="zh-CN" altLang="en-US" sz="115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静蕾简体" panose="03000509000000000000" pitchFamily="65" charset="-122"/>
              <a:ea typeface="方正静蕾简体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0193" y="1939105"/>
            <a:ext cx="2579845" cy="1372999"/>
            <a:chOff x="1330193" y="1939105"/>
            <a:chExt cx="2579845" cy="1372999"/>
          </a:xfrm>
        </p:grpSpPr>
        <p:sp>
          <p:nvSpPr>
            <p:cNvPr id="27" name="Rectangle 47"/>
            <p:cNvSpPr/>
            <p:nvPr/>
          </p:nvSpPr>
          <p:spPr>
            <a:xfrm>
              <a:off x="2852585" y="1939105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7"/>
            <p:cNvSpPr txBox="1">
              <a:spLocks noChangeArrowheads="1"/>
            </p:cNvSpPr>
            <p:nvPr/>
          </p:nvSpPr>
          <p:spPr bwMode="auto">
            <a:xfrm>
              <a:off x="1330193" y="2388774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87249" y="3874109"/>
            <a:ext cx="2579845" cy="1372999"/>
            <a:chOff x="1387249" y="3874109"/>
            <a:chExt cx="2579845" cy="1372999"/>
          </a:xfrm>
        </p:grpSpPr>
        <p:sp>
          <p:nvSpPr>
            <p:cNvPr id="29" name="Rectangle 47"/>
            <p:cNvSpPr/>
            <p:nvPr/>
          </p:nvSpPr>
          <p:spPr>
            <a:xfrm>
              <a:off x="2852585" y="3874109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387249" y="4323778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72652" y="1886303"/>
            <a:ext cx="2579845" cy="1372741"/>
            <a:chOff x="8372652" y="1886303"/>
            <a:chExt cx="2579845" cy="1372741"/>
          </a:xfrm>
        </p:grpSpPr>
        <p:sp>
          <p:nvSpPr>
            <p:cNvPr id="31" name="Rectangle 47"/>
            <p:cNvSpPr/>
            <p:nvPr/>
          </p:nvSpPr>
          <p:spPr>
            <a:xfrm>
              <a:off x="8488547" y="1886303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7"/>
            <p:cNvSpPr txBox="1">
              <a:spLocks noChangeArrowheads="1"/>
            </p:cNvSpPr>
            <p:nvPr/>
          </p:nvSpPr>
          <p:spPr bwMode="auto">
            <a:xfrm>
              <a:off x="8372652" y="2335714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29708" y="3821307"/>
            <a:ext cx="2579845" cy="1372741"/>
            <a:chOff x="8429708" y="3821307"/>
            <a:chExt cx="2579845" cy="1372741"/>
          </a:xfrm>
        </p:grpSpPr>
        <p:sp>
          <p:nvSpPr>
            <p:cNvPr id="33" name="Rectangle 47"/>
            <p:cNvSpPr/>
            <p:nvPr/>
          </p:nvSpPr>
          <p:spPr>
            <a:xfrm>
              <a:off x="8545603" y="3821307"/>
              <a:ext cx="92333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Arial" panose="020b0604020202020204" pitchFamily="34" charset="0"/>
                </a:rPr>
                <a:t>小标题</a:t>
              </a:r>
              <a:endParaRPr lang="en-US" sz="24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7"/>
            <p:cNvSpPr txBox="1">
              <a:spLocks noChangeArrowheads="1"/>
            </p:cNvSpPr>
            <p:nvPr/>
          </p:nvSpPr>
          <p:spPr bwMode="auto">
            <a:xfrm>
              <a:off x="8429708" y="4270718"/>
              <a:ext cx="25798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方正静蕾简体" panose="03000509000000000000" pitchFamily="65" charset="-122"/>
                  <a:ea typeface="方正静蕾简体" panose="03000509000000000000" pitchFamily="65" charset="-122"/>
                </a:rPr>
                <a:t>A designer can use default text to simulate what text would look like. </a:t>
              </a:r>
              <a:endParaRPr lang="en-US" altLang="zh-CN" sz="2000">
                <a:solidFill>
                  <a:schemeClr val="bg1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91736" y="1104351"/>
            <a:ext cx="7122176" cy="39990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060338"/>
            <a:ext cx="1575383" cy="1926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940234"/>
            <a:ext cx="1340090" cy="1262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430" y="1995865"/>
            <a:ext cx="3717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方正静蕾简体" panose="03000509000000000000" pitchFamily="65" charset="-122"/>
              </a:rPr>
              <a:t>第二章节</a:t>
            </a:r>
            <a:endParaRPr lang="zh-CN" altLang="en-US" sz="660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方正静蕾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2148" y="33392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请在此输入小标题</a:t>
            </a:r>
            <a:endParaRPr lang="zh-CN" altLang="en-US" sz="240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p:transition spd="slow" advTm="0">
    <p:cover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248</Paragraphs>
  <Slides>32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5">
      <vt:lpstr>Arial</vt:lpstr>
      <vt:lpstr>Calibri Light</vt:lpstr>
      <vt:lpstr>Calibri</vt:lpstr>
      <vt:lpstr>Nexa Light</vt:lpstr>
      <vt:lpstr>华康少女文字W5(P)</vt:lpstr>
      <vt:lpstr>方正卡通简体</vt:lpstr>
      <vt:lpstr>方正静蕾简体</vt:lpstr>
      <vt:lpstr>华文细黑</vt:lpstr>
      <vt:lpstr>宋体</vt:lpstr>
      <vt:lpstr>微软雅黑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2016-09-03T01:26:00Z</dcterms:created>
  <dcterms:modified xsi:type="dcterms:W3CDTF">2023-05-08T05:41:50Z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87FDA5A641F942119354FAC051428FA8</vt:lpwstr>
  </property>
  <property fmtid="{D5CDD505-2E9C-101B-9397-08002B2CF9AE}" pid="3" name="KSOProductBuildVer">
    <vt:lpwstr>2052-11.1.0.10495</vt:lpwstr>
  </property>
</Properties>
</file>