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72" r:id="rId5"/>
    <p:sldId id="271" r:id="rId6"/>
    <p:sldId id="257" r:id="rId7"/>
    <p:sldId id="258" r:id="rId8"/>
    <p:sldId id="262" r:id="rId9"/>
    <p:sldId id="269" r:id="rId10"/>
    <p:sldId id="273" r:id="rId11"/>
    <p:sldId id="259" r:id="rId12"/>
    <p:sldId id="260" r:id="rId13"/>
    <p:sldId id="261" r:id="rId14"/>
    <p:sldId id="263" r:id="rId15"/>
    <p:sldId id="264" r:id="rId16"/>
    <p:sldId id="274" r:id="rId17"/>
    <p:sldId id="265" r:id="rId18"/>
    <p:sldId id="267" r:id="rId19"/>
    <p:sldId id="266" r:id="rId20"/>
    <p:sldId id="275" r:id="rId21"/>
    <p:sldId id="268" r:id="rId22"/>
    <p:sldId id="270" r:id="rId23"/>
    <p:sldId id="292" r:id="rId24"/>
    <p:sldId id="313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1220" autoAdjust="0"/>
  </p:normalViewPr>
  <p:slideViewPr>
    <p:cSldViewPr snapToGrid="0" showGuides="1">
      <p:cViewPr varScale="1">
        <p:scale>
          <a:sx n="100" d="100"/>
          <a:sy n="100" d="100"/>
        </p:scale>
        <p:origin x="8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63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3523C-0AEE-45DD-BEF2-84F42CBA567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6818A-7E5A-46FD-B500-5031DF41D9D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065F1-2194-44CE-836F-F1E35CF996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6A9A-8A09-4746-9FCA-4DB1DDABEE2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1.png" /><Relationship Id="rId4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8.png" /><Relationship Id="rId8" Type="http://schemas.openxmlformats.org/officeDocument/2006/relationships/tags" Target="../tags/tag61.xml" /><Relationship Id="rId9" Type="http://schemas.openxmlformats.org/officeDocument/2006/relationships/image" Target="../media/image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2.png" /><Relationship Id="rId4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9" name="Group 268"/>
          <p:cNvGrpSpPr>
            <a:grpSpLocks noChangeAspect="1"/>
          </p:cNvGrpSpPr>
          <p:nvPr/>
        </p:nvGrpSpPr>
        <p:grpSpPr>
          <a:xfrm>
            <a:off x="936732" y="417513"/>
            <a:ext cx="10318535" cy="2215667"/>
            <a:chOff x="381" y="263"/>
            <a:chExt cx="6152" cy="1321"/>
          </a:xfrm>
          <a:solidFill>
            <a:srgbClr val="FFC000"/>
          </a:solidFill>
        </p:grpSpPr>
        <p:grpSp>
          <p:nvGrpSpPr>
            <p:cNvPr id="170" name="Group 469"/>
            <p:cNvGrpSpPr/>
            <p:nvPr/>
          </p:nvGrpSpPr>
          <p:grpSpPr>
            <a:xfrm>
              <a:off x="1952" y="263"/>
              <a:ext cx="4581" cy="1321"/>
              <a:chOff x="1952" y="263"/>
              <a:chExt cx="4581" cy="1321"/>
            </a:xfrm>
            <a:grpFill/>
          </p:grpSpPr>
          <p:sp>
            <p:nvSpPr>
              <p:cNvPr id="231" name="Freeform 269"/>
              <p:cNvSpPr/>
              <p:nvPr/>
            </p:nvSpPr>
            <p:spPr bwMode="auto">
              <a:xfrm>
                <a:off x="6433" y="906"/>
                <a:ext cx="44" cy="56"/>
              </a:xfrm>
              <a:custGeom>
                <a:gdLst>
                  <a:gd name="T0" fmla="*/ 8 w 208"/>
                  <a:gd name="T1" fmla="*/ 3 h 264"/>
                  <a:gd name="T2" fmla="*/ 51 w 208"/>
                  <a:gd name="T3" fmla="*/ 24 h 264"/>
                  <a:gd name="T4" fmla="*/ 177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7" y="196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70"/>
              <p:cNvSpPr/>
              <p:nvPr/>
            </p:nvSpPr>
            <p:spPr bwMode="auto">
              <a:xfrm>
                <a:off x="6285" y="879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8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8"/>
                      <a:pt x="62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271"/>
              <p:cNvSpPr/>
              <p:nvPr/>
            </p:nvSpPr>
            <p:spPr bwMode="auto">
              <a:xfrm>
                <a:off x="6453" y="688"/>
                <a:ext cx="47" cy="54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6" y="36"/>
                      <a:pt x="204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272"/>
              <p:cNvSpPr/>
              <p:nvPr/>
            </p:nvSpPr>
            <p:spPr bwMode="auto">
              <a:xfrm>
                <a:off x="6390" y="265"/>
                <a:ext cx="9" cy="471"/>
              </a:xfrm>
              <a:custGeom>
                <a:gdLst>
                  <a:gd name="T0" fmla="*/ 13 w 45"/>
                  <a:gd name="T1" fmla="*/ 0 h 2211"/>
                  <a:gd name="T2" fmla="*/ 36 w 45"/>
                  <a:gd name="T3" fmla="*/ 277 h 2211"/>
                  <a:gd name="T4" fmla="*/ 40 w 45"/>
                  <a:gd name="T5" fmla="*/ 1720 h 2211"/>
                  <a:gd name="T6" fmla="*/ 20 w 45"/>
                  <a:gd name="T7" fmla="*/ 2211 h 2211"/>
                  <a:gd name="T8" fmla="*/ 19 w 45"/>
                  <a:gd name="T9" fmla="*/ 1229 h 2211"/>
                  <a:gd name="T10" fmla="*/ 2 w 45"/>
                  <a:gd name="T11" fmla="*/ 123 h 2211"/>
                  <a:gd name="T12" fmla="*/ 13 w 45"/>
                  <a:gd name="T13" fmla="*/ 0 h 22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11">
                    <a:moveTo>
                      <a:pt x="13" y="0"/>
                    </a:moveTo>
                    <a:cubicBezTo>
                      <a:pt x="29" y="41"/>
                      <a:pt x="20" y="239"/>
                      <a:pt x="36" y="277"/>
                    </a:cubicBezTo>
                    <a:cubicBezTo>
                      <a:pt x="37" y="689"/>
                      <a:pt x="45" y="1206"/>
                      <a:pt x="40" y="1720"/>
                    </a:cubicBezTo>
                    <a:cubicBezTo>
                      <a:pt x="38" y="1893"/>
                      <a:pt x="37" y="2123"/>
                      <a:pt x="20" y="2211"/>
                    </a:cubicBezTo>
                    <a:cubicBezTo>
                      <a:pt x="0" y="1969"/>
                      <a:pt x="18" y="1578"/>
                      <a:pt x="19" y="1229"/>
                    </a:cubicBezTo>
                    <a:cubicBezTo>
                      <a:pt x="21" y="823"/>
                      <a:pt x="18" y="424"/>
                      <a:pt x="2" y="123"/>
                    </a:cubicBezTo>
                    <a:cubicBezTo>
                      <a:pt x="0" y="39"/>
                      <a:pt x="12" y="6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273"/>
              <p:cNvSpPr/>
              <p:nvPr/>
            </p:nvSpPr>
            <p:spPr bwMode="auto">
              <a:xfrm>
                <a:off x="6295" y="693"/>
                <a:ext cx="44" cy="57"/>
              </a:xfrm>
              <a:custGeom>
                <a:gdLst>
                  <a:gd name="T0" fmla="*/ 201 w 208"/>
                  <a:gd name="T1" fmla="*/ 261 h 264"/>
                  <a:gd name="T2" fmla="*/ 157 w 208"/>
                  <a:gd name="T3" fmla="*/ 240 h 264"/>
                  <a:gd name="T4" fmla="*/ 32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1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1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2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274"/>
              <p:cNvSpPr/>
              <p:nvPr/>
            </p:nvSpPr>
            <p:spPr bwMode="auto">
              <a:xfrm>
                <a:off x="6291" y="74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8" y="61"/>
                      <a:pt x="112" y="89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275"/>
              <p:cNvSpPr/>
              <p:nvPr/>
            </p:nvSpPr>
            <p:spPr bwMode="auto">
              <a:xfrm>
                <a:off x="6406" y="9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1" y="130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76"/>
              <p:cNvSpPr/>
              <p:nvPr/>
            </p:nvSpPr>
            <p:spPr bwMode="auto">
              <a:xfrm>
                <a:off x="6462" y="891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77"/>
              <p:cNvSpPr/>
              <p:nvPr/>
            </p:nvSpPr>
            <p:spPr bwMode="auto">
              <a:xfrm>
                <a:off x="6480" y="86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278"/>
              <p:cNvSpPr/>
              <p:nvPr/>
            </p:nvSpPr>
            <p:spPr bwMode="auto">
              <a:xfrm>
                <a:off x="6237" y="745"/>
                <a:ext cx="62" cy="32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279"/>
              <p:cNvSpPr/>
              <p:nvPr/>
            </p:nvSpPr>
            <p:spPr bwMode="auto">
              <a:xfrm>
                <a:off x="6265" y="794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7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7" y="42"/>
                      <a:pt x="0" y="27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280"/>
              <p:cNvSpPr/>
              <p:nvPr/>
            </p:nvSpPr>
            <p:spPr bwMode="auto">
              <a:xfrm>
                <a:off x="6471" y="7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2" y="79"/>
                      <a:pt x="0" y="84"/>
                    </a:cubicBezTo>
                    <a:cubicBezTo>
                      <a:pt x="3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281"/>
              <p:cNvSpPr/>
              <p:nvPr/>
            </p:nvSpPr>
            <p:spPr bwMode="auto">
              <a:xfrm>
                <a:off x="6261" y="818"/>
                <a:ext cx="25" cy="13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8" y="41"/>
                      <a:pt x="117" y="47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282"/>
              <p:cNvSpPr/>
              <p:nvPr/>
            </p:nvSpPr>
            <p:spPr bwMode="auto">
              <a:xfrm>
                <a:off x="6482" y="769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283"/>
              <p:cNvSpPr>
                <a:spLocks noEditPoints="1"/>
              </p:cNvSpPr>
              <p:nvPr/>
            </p:nvSpPr>
            <p:spPr bwMode="auto">
              <a:xfrm>
                <a:off x="6308" y="7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3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2 w 163"/>
                  <a:gd name="T31" fmla="*/ 82 h 174"/>
                  <a:gd name="T32" fmla="*/ 144 w 163"/>
                  <a:gd name="T33" fmla="*/ 74 h 174"/>
                  <a:gd name="T34" fmla="*/ 140 w 163"/>
                  <a:gd name="T35" fmla="*/ 114 h 174"/>
                  <a:gd name="T36" fmla="*/ 125 w 163"/>
                  <a:gd name="T37" fmla="*/ 146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5 w 163"/>
                  <a:gd name="T45" fmla="*/ 99 h 174"/>
                  <a:gd name="T46" fmla="*/ 113 w 163"/>
                  <a:gd name="T47" fmla="*/ 39 h 174"/>
                  <a:gd name="T48" fmla="*/ 52 w 163"/>
                  <a:gd name="T49" fmla="*/ 29 h 174"/>
                  <a:gd name="T50" fmla="*/ 30 w 163"/>
                  <a:gd name="T51" fmla="*/ 91 h 174"/>
                  <a:gd name="T52" fmla="*/ 131 w 163"/>
                  <a:gd name="T53" fmla="*/ 142 h 174"/>
                  <a:gd name="T54" fmla="*/ 98 w 163"/>
                  <a:gd name="T55" fmla="*/ 23 h 174"/>
                  <a:gd name="T56" fmla="*/ 130 w 163"/>
                  <a:gd name="T57" fmla="*/ 56 h 174"/>
                  <a:gd name="T58" fmla="*/ 127 w 163"/>
                  <a:gd name="T59" fmla="*/ 148 h 174"/>
                  <a:gd name="T60" fmla="*/ 78 w 163"/>
                  <a:gd name="T61" fmla="*/ 167 h 174"/>
                  <a:gd name="T62" fmla="*/ 123 w 163"/>
                  <a:gd name="T63" fmla="*/ 150 h 174"/>
                  <a:gd name="T64" fmla="*/ 120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6 w 163"/>
                  <a:gd name="T71" fmla="*/ 162 h 174"/>
                  <a:gd name="T72" fmla="*/ 110 w 163"/>
                  <a:gd name="T73" fmla="*/ 152 h 174"/>
                  <a:gd name="T74" fmla="*/ 103 w 163"/>
                  <a:gd name="T75" fmla="*/ 13 h 174"/>
                  <a:gd name="T76" fmla="*/ 97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6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39 w 163"/>
                  <a:gd name="T91" fmla="*/ 123 h 174"/>
                  <a:gd name="T92" fmla="*/ 76 w 163"/>
                  <a:gd name="T93" fmla="*/ 147 h 174"/>
                  <a:gd name="T94" fmla="*/ 38 w 163"/>
                  <a:gd name="T95" fmla="*/ 33 h 174"/>
                  <a:gd name="T96" fmla="*/ 21 w 163"/>
                  <a:gd name="T97" fmla="*/ 43 h 174"/>
                  <a:gd name="T98" fmla="*/ 16 w 163"/>
                  <a:gd name="T99" fmla="*/ 65 h 174"/>
                  <a:gd name="T100" fmla="*/ 34 w 163"/>
                  <a:gd name="T101" fmla="*/ 48 h 174"/>
                  <a:gd name="T102" fmla="*/ 34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6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8"/>
                    </a:lnTo>
                    <a:lnTo>
                      <a:pt x="129" y="154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1" y="63"/>
                    </a:lnTo>
                    <a:lnTo>
                      <a:pt x="30" y="76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5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284"/>
              <p:cNvSpPr/>
              <p:nvPr/>
            </p:nvSpPr>
            <p:spPr bwMode="auto">
              <a:xfrm>
                <a:off x="6490" y="799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1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285"/>
              <p:cNvSpPr/>
              <p:nvPr/>
            </p:nvSpPr>
            <p:spPr bwMode="auto">
              <a:xfrm>
                <a:off x="6482" y="828"/>
                <a:ext cx="51" cy="27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7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286"/>
              <p:cNvSpPr/>
              <p:nvPr/>
            </p:nvSpPr>
            <p:spPr bwMode="auto">
              <a:xfrm>
                <a:off x="6335" y="9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9" y="45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287"/>
              <p:cNvSpPr/>
              <p:nvPr/>
            </p:nvSpPr>
            <p:spPr bwMode="auto">
              <a:xfrm>
                <a:off x="6364" y="915"/>
                <a:ext cx="21" cy="55"/>
              </a:xfrm>
              <a:custGeom>
                <a:gdLst>
                  <a:gd name="T0" fmla="*/ 78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8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8" y="0"/>
                    </a:moveTo>
                    <a:cubicBezTo>
                      <a:pt x="100" y="31"/>
                      <a:pt x="65" y="58"/>
                      <a:pt x="55" y="88"/>
                    </a:cubicBezTo>
                    <a:cubicBezTo>
                      <a:pt x="39" y="138"/>
                      <a:pt x="50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88"/>
              <p:cNvSpPr/>
              <p:nvPr/>
            </p:nvSpPr>
            <p:spPr bwMode="auto">
              <a:xfrm>
                <a:off x="6258" y="853"/>
                <a:ext cx="50" cy="29"/>
              </a:xfrm>
              <a:custGeom>
                <a:gdLst>
                  <a:gd name="T0" fmla="*/ 232 w 232"/>
                  <a:gd name="T1" fmla="*/ 6 h 134"/>
                  <a:gd name="T2" fmla="*/ 149 w 232"/>
                  <a:gd name="T3" fmla="*/ 42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9" y="42"/>
                    </a:cubicBezTo>
                    <a:cubicBezTo>
                      <a:pt x="99" y="59"/>
                      <a:pt x="59" y="102"/>
                      <a:pt x="13" y="134"/>
                    </a:cubicBezTo>
                    <a:cubicBezTo>
                      <a:pt x="9" y="132"/>
                      <a:pt x="5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289"/>
              <p:cNvSpPr/>
              <p:nvPr/>
            </p:nvSpPr>
            <p:spPr bwMode="auto">
              <a:xfrm>
                <a:off x="5901" y="1140"/>
                <a:ext cx="44" cy="56"/>
              </a:xfrm>
              <a:custGeom>
                <a:gdLst>
                  <a:gd name="T0" fmla="*/ 8 w 208"/>
                  <a:gd name="T1" fmla="*/ 3 h 265"/>
                  <a:gd name="T2" fmla="*/ 51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9"/>
                      <a:pt x="51" y="25"/>
                    </a:cubicBezTo>
                    <a:cubicBezTo>
                      <a:pt x="87" y="74"/>
                      <a:pt x="137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2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290"/>
              <p:cNvSpPr/>
              <p:nvPr/>
            </p:nvSpPr>
            <p:spPr bwMode="auto">
              <a:xfrm>
                <a:off x="5752" y="1113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8" y="100"/>
                      <a:pt x="177" y="55"/>
                      <a:pt x="196" y="11"/>
                    </a:cubicBezTo>
                    <a:cubicBezTo>
                      <a:pt x="203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291"/>
              <p:cNvSpPr/>
              <p:nvPr/>
            </p:nvSpPr>
            <p:spPr bwMode="auto">
              <a:xfrm>
                <a:off x="5921" y="923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292"/>
              <p:cNvSpPr/>
              <p:nvPr/>
            </p:nvSpPr>
            <p:spPr bwMode="auto">
              <a:xfrm>
                <a:off x="5858" y="263"/>
                <a:ext cx="10" cy="707"/>
              </a:xfrm>
              <a:custGeom>
                <a:gdLst>
                  <a:gd name="T0" fmla="*/ 27 w 51"/>
                  <a:gd name="T1" fmla="*/ 0 h 3320"/>
                  <a:gd name="T2" fmla="*/ 48 w 51"/>
                  <a:gd name="T3" fmla="*/ 415 h 3320"/>
                  <a:gd name="T4" fmla="*/ 42 w 51"/>
                  <a:gd name="T5" fmla="*/ 2582 h 3320"/>
                  <a:gd name="T6" fmla="*/ 19 w 51"/>
                  <a:gd name="T7" fmla="*/ 3320 h 3320"/>
                  <a:gd name="T8" fmla="*/ 25 w 51"/>
                  <a:gd name="T9" fmla="*/ 1844 h 3320"/>
                  <a:gd name="T10" fmla="*/ 15 w 51"/>
                  <a:gd name="T11" fmla="*/ 184 h 3320"/>
                  <a:gd name="T12" fmla="*/ 27 w 51"/>
                  <a:gd name="T13" fmla="*/ 0 h 3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20">
                    <a:moveTo>
                      <a:pt x="27" y="0"/>
                    </a:moveTo>
                    <a:cubicBezTo>
                      <a:pt x="42" y="61"/>
                      <a:pt x="32" y="357"/>
                      <a:pt x="48" y="415"/>
                    </a:cubicBezTo>
                    <a:cubicBezTo>
                      <a:pt x="46" y="1034"/>
                      <a:pt x="51" y="1810"/>
                      <a:pt x="42" y="2582"/>
                    </a:cubicBezTo>
                    <a:cubicBezTo>
                      <a:pt x="40" y="2842"/>
                      <a:pt x="36" y="3186"/>
                      <a:pt x="19" y="3320"/>
                    </a:cubicBezTo>
                    <a:cubicBezTo>
                      <a:pt x="0" y="2956"/>
                      <a:pt x="22" y="2369"/>
                      <a:pt x="25" y="1844"/>
                    </a:cubicBezTo>
                    <a:cubicBezTo>
                      <a:pt x="29" y="1234"/>
                      <a:pt x="29" y="637"/>
                      <a:pt x="15" y="184"/>
                    </a:cubicBezTo>
                    <a:cubicBezTo>
                      <a:pt x="14" y="58"/>
                      <a:pt x="25" y="9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293"/>
              <p:cNvSpPr/>
              <p:nvPr/>
            </p:nvSpPr>
            <p:spPr bwMode="auto">
              <a:xfrm>
                <a:off x="5763" y="927"/>
                <a:ext cx="44" cy="57"/>
              </a:xfrm>
              <a:custGeom>
                <a:gdLst>
                  <a:gd name="T0" fmla="*/ 200 w 207"/>
                  <a:gd name="T1" fmla="*/ 262 h 265"/>
                  <a:gd name="T2" fmla="*/ 156 w 207"/>
                  <a:gd name="T3" fmla="*/ 240 h 265"/>
                  <a:gd name="T4" fmla="*/ 31 w 207"/>
                  <a:gd name="T5" fmla="*/ 69 h 265"/>
                  <a:gd name="T6" fmla="*/ 6 w 207"/>
                  <a:gd name="T7" fmla="*/ 0 h 265"/>
                  <a:gd name="T8" fmla="*/ 90 w 207"/>
                  <a:gd name="T9" fmla="*/ 118 h 265"/>
                  <a:gd name="T10" fmla="*/ 198 w 207"/>
                  <a:gd name="T11" fmla="*/ 242 h 265"/>
                  <a:gd name="T12" fmla="*/ 200 w 207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4" y="19"/>
                      <a:pt x="61" y="75"/>
                      <a:pt x="90" y="118"/>
                    </a:cubicBezTo>
                    <a:cubicBezTo>
                      <a:pt x="123" y="167"/>
                      <a:pt x="159" y="214"/>
                      <a:pt x="198" y="242"/>
                    </a:cubicBezTo>
                    <a:cubicBezTo>
                      <a:pt x="207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294"/>
              <p:cNvSpPr/>
              <p:nvPr/>
            </p:nvSpPr>
            <p:spPr bwMode="auto">
              <a:xfrm>
                <a:off x="5759" y="977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1" y="0"/>
                      <a:pt x="98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295"/>
              <p:cNvSpPr/>
              <p:nvPr/>
            </p:nvSpPr>
            <p:spPr bwMode="auto">
              <a:xfrm>
                <a:off x="5874" y="1147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96"/>
              <p:cNvSpPr/>
              <p:nvPr/>
            </p:nvSpPr>
            <p:spPr bwMode="auto">
              <a:xfrm>
                <a:off x="5930" y="1125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3"/>
                      <a:pt x="76" y="79"/>
                      <a:pt x="80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297"/>
              <p:cNvSpPr/>
              <p:nvPr/>
            </p:nvSpPr>
            <p:spPr bwMode="auto">
              <a:xfrm>
                <a:off x="5948" y="1102"/>
                <a:ext cx="23" cy="20"/>
              </a:xfrm>
              <a:custGeom>
                <a:gdLst>
                  <a:gd name="T0" fmla="*/ 0 w 110"/>
                  <a:gd name="T1" fmla="*/ 15 h 94"/>
                  <a:gd name="T2" fmla="*/ 9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9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98"/>
              <p:cNvSpPr/>
              <p:nvPr/>
            </p:nvSpPr>
            <p:spPr bwMode="auto">
              <a:xfrm>
                <a:off x="5705" y="979"/>
                <a:ext cx="62" cy="33"/>
              </a:xfrm>
              <a:custGeom>
                <a:gdLst>
                  <a:gd name="T0" fmla="*/ 293 w 295"/>
                  <a:gd name="T1" fmla="*/ 142 h 153"/>
                  <a:gd name="T2" fmla="*/ 244 w 295"/>
                  <a:gd name="T3" fmla="*/ 144 h 153"/>
                  <a:gd name="T4" fmla="*/ 53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2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4" y="144"/>
                    </a:cubicBezTo>
                    <a:cubicBezTo>
                      <a:pt x="190" y="117"/>
                      <a:pt x="118" y="89"/>
                      <a:pt x="53" y="51"/>
                    </a:cubicBezTo>
                    <a:cubicBezTo>
                      <a:pt x="32" y="38"/>
                      <a:pt x="2" y="22"/>
                      <a:pt x="0" y="2"/>
                    </a:cubicBezTo>
                    <a:cubicBezTo>
                      <a:pt x="42" y="0"/>
                      <a:pt x="83" y="42"/>
                      <a:pt x="129" y="66"/>
                    </a:cubicBezTo>
                    <a:cubicBezTo>
                      <a:pt x="181" y="94"/>
                      <a:pt x="234" y="119"/>
                      <a:pt x="282" y="125"/>
                    </a:cubicBezTo>
                    <a:cubicBezTo>
                      <a:pt x="295" y="129"/>
                      <a:pt x="285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99"/>
              <p:cNvSpPr/>
              <p:nvPr/>
            </p:nvSpPr>
            <p:spPr bwMode="auto">
              <a:xfrm>
                <a:off x="5732" y="1029"/>
                <a:ext cx="29" cy="12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00"/>
              <p:cNvSpPr/>
              <p:nvPr/>
            </p:nvSpPr>
            <p:spPr bwMode="auto">
              <a:xfrm>
                <a:off x="5939" y="97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01"/>
              <p:cNvSpPr/>
              <p:nvPr/>
            </p:nvSpPr>
            <p:spPr bwMode="auto">
              <a:xfrm>
                <a:off x="5729" y="1053"/>
                <a:ext cx="25" cy="12"/>
              </a:xfrm>
              <a:custGeom>
                <a:gdLst>
                  <a:gd name="T0" fmla="*/ 118 w 118"/>
                  <a:gd name="T1" fmla="*/ 34 h 59"/>
                  <a:gd name="T2" fmla="*/ 117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02"/>
              <p:cNvSpPr/>
              <p:nvPr/>
            </p:nvSpPr>
            <p:spPr bwMode="auto">
              <a:xfrm>
                <a:off x="5950" y="100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03"/>
              <p:cNvSpPr>
                <a:spLocks noEditPoints="1"/>
              </p:cNvSpPr>
              <p:nvPr/>
            </p:nvSpPr>
            <p:spPr bwMode="auto">
              <a:xfrm>
                <a:off x="5775" y="962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8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5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1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5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3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5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5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3"/>
                    </a:moveTo>
                    <a:lnTo>
                      <a:pt x="133" y="141"/>
                    </a:lnTo>
                    <a:lnTo>
                      <a:pt x="132" y="143"/>
                    </a:lnTo>
                    <a:lnTo>
                      <a:pt x="133" y="143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2" y="153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5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5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5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5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5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5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04"/>
              <p:cNvSpPr/>
              <p:nvPr/>
            </p:nvSpPr>
            <p:spPr bwMode="auto">
              <a:xfrm>
                <a:off x="5958" y="1033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05"/>
              <p:cNvSpPr/>
              <p:nvPr/>
            </p:nvSpPr>
            <p:spPr bwMode="auto">
              <a:xfrm>
                <a:off x="5950" y="1062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6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06"/>
              <p:cNvSpPr/>
              <p:nvPr/>
            </p:nvSpPr>
            <p:spPr bwMode="auto">
              <a:xfrm>
                <a:off x="5802" y="113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07"/>
              <p:cNvSpPr/>
              <p:nvPr/>
            </p:nvSpPr>
            <p:spPr bwMode="auto">
              <a:xfrm>
                <a:off x="5831" y="1150"/>
                <a:ext cx="21" cy="54"/>
              </a:xfrm>
              <a:custGeom>
                <a:gdLst>
                  <a:gd name="T0" fmla="*/ 78 w 100"/>
                  <a:gd name="T1" fmla="*/ 0 h 257"/>
                  <a:gd name="T2" fmla="*/ 55 w 100"/>
                  <a:gd name="T3" fmla="*/ 87 h 257"/>
                  <a:gd name="T4" fmla="*/ 47 w 100"/>
                  <a:gd name="T5" fmla="*/ 251 h 257"/>
                  <a:gd name="T6" fmla="*/ 34 w 100"/>
                  <a:gd name="T7" fmla="*/ 257 h 257"/>
                  <a:gd name="T8" fmla="*/ 78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8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50" y="195"/>
                      <a:pt x="47" y="251"/>
                    </a:cubicBezTo>
                    <a:cubicBezTo>
                      <a:pt x="42" y="253"/>
                      <a:pt x="38" y="255"/>
                      <a:pt x="34" y="257"/>
                    </a:cubicBezTo>
                    <a:cubicBezTo>
                      <a:pt x="0" y="167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08"/>
              <p:cNvSpPr/>
              <p:nvPr/>
            </p:nvSpPr>
            <p:spPr bwMode="auto">
              <a:xfrm>
                <a:off x="5726" y="1087"/>
                <a:ext cx="49" cy="29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7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2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09"/>
              <p:cNvSpPr/>
              <p:nvPr/>
            </p:nvSpPr>
            <p:spPr bwMode="auto">
              <a:xfrm>
                <a:off x="5322" y="939"/>
                <a:ext cx="44" cy="56"/>
              </a:xfrm>
              <a:custGeom>
                <a:gdLst>
                  <a:gd name="T0" fmla="*/ 7 w 207"/>
                  <a:gd name="T1" fmla="*/ 4 h 265"/>
                  <a:gd name="T2" fmla="*/ 51 w 207"/>
                  <a:gd name="T3" fmla="*/ 25 h 265"/>
                  <a:gd name="T4" fmla="*/ 176 w 207"/>
                  <a:gd name="T5" fmla="*/ 196 h 265"/>
                  <a:gd name="T6" fmla="*/ 201 w 207"/>
                  <a:gd name="T7" fmla="*/ 265 h 265"/>
                  <a:gd name="T8" fmla="*/ 117 w 207"/>
                  <a:gd name="T9" fmla="*/ 148 h 265"/>
                  <a:gd name="T10" fmla="*/ 8 w 207"/>
                  <a:gd name="T11" fmla="*/ 24 h 265"/>
                  <a:gd name="T12" fmla="*/ 7 w 207"/>
                  <a:gd name="T13" fmla="*/ 4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7" y="4"/>
                    </a:moveTo>
                    <a:cubicBezTo>
                      <a:pt x="24" y="0"/>
                      <a:pt x="33" y="29"/>
                      <a:pt x="51" y="25"/>
                    </a:cubicBezTo>
                    <a:cubicBezTo>
                      <a:pt x="86" y="74"/>
                      <a:pt x="137" y="132"/>
                      <a:pt x="176" y="196"/>
                    </a:cubicBezTo>
                    <a:cubicBezTo>
                      <a:pt x="189" y="218"/>
                      <a:pt x="207" y="246"/>
                      <a:pt x="201" y="265"/>
                    </a:cubicBezTo>
                    <a:cubicBezTo>
                      <a:pt x="163" y="246"/>
                      <a:pt x="145" y="190"/>
                      <a:pt x="117" y="148"/>
                    </a:cubicBezTo>
                    <a:cubicBezTo>
                      <a:pt x="84" y="98"/>
                      <a:pt x="48" y="52"/>
                      <a:pt x="8" y="24"/>
                    </a:cubicBezTo>
                    <a:cubicBezTo>
                      <a:pt x="0" y="15"/>
                      <a:pt x="12" y="11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10"/>
              <p:cNvSpPr/>
              <p:nvPr/>
            </p:nvSpPr>
            <p:spPr bwMode="auto">
              <a:xfrm>
                <a:off x="5174" y="912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11"/>
              <p:cNvSpPr/>
              <p:nvPr/>
            </p:nvSpPr>
            <p:spPr bwMode="auto">
              <a:xfrm>
                <a:off x="5342" y="721"/>
                <a:ext cx="47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6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12"/>
              <p:cNvSpPr/>
              <p:nvPr/>
            </p:nvSpPr>
            <p:spPr bwMode="auto">
              <a:xfrm>
                <a:off x="5279" y="265"/>
                <a:ext cx="9" cy="504"/>
              </a:xfrm>
              <a:custGeom>
                <a:gdLst>
                  <a:gd name="T0" fmla="*/ 15 w 46"/>
                  <a:gd name="T1" fmla="*/ 0 h 2368"/>
                  <a:gd name="T2" fmla="*/ 38 w 46"/>
                  <a:gd name="T3" fmla="*/ 296 h 2368"/>
                  <a:gd name="T4" fmla="*/ 40 w 46"/>
                  <a:gd name="T5" fmla="*/ 1842 h 2368"/>
                  <a:gd name="T6" fmla="*/ 20 w 46"/>
                  <a:gd name="T7" fmla="*/ 2368 h 2368"/>
                  <a:gd name="T8" fmla="*/ 20 w 46"/>
                  <a:gd name="T9" fmla="*/ 1315 h 2368"/>
                  <a:gd name="T10" fmla="*/ 4 w 46"/>
                  <a:gd name="T11" fmla="*/ 131 h 2368"/>
                  <a:gd name="T12" fmla="*/ 15 w 46"/>
                  <a:gd name="T13" fmla="*/ 0 h 2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68">
                    <a:moveTo>
                      <a:pt x="15" y="0"/>
                    </a:moveTo>
                    <a:cubicBezTo>
                      <a:pt x="31" y="44"/>
                      <a:pt x="21" y="255"/>
                      <a:pt x="38" y="296"/>
                    </a:cubicBezTo>
                    <a:cubicBezTo>
                      <a:pt x="38" y="738"/>
                      <a:pt x="46" y="1291"/>
                      <a:pt x="40" y="1842"/>
                    </a:cubicBezTo>
                    <a:cubicBezTo>
                      <a:pt x="38" y="2027"/>
                      <a:pt x="36" y="2273"/>
                      <a:pt x="20" y="2368"/>
                    </a:cubicBezTo>
                    <a:cubicBezTo>
                      <a:pt x="0" y="2109"/>
                      <a:pt x="19" y="1690"/>
                      <a:pt x="20" y="1315"/>
                    </a:cubicBezTo>
                    <a:cubicBezTo>
                      <a:pt x="22" y="880"/>
                      <a:pt x="20" y="454"/>
                      <a:pt x="4" y="131"/>
                    </a:cubicBezTo>
                    <a:cubicBezTo>
                      <a:pt x="2" y="41"/>
                      <a:pt x="14" y="65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13"/>
              <p:cNvSpPr/>
              <p:nvPr/>
            </p:nvSpPr>
            <p:spPr bwMode="auto">
              <a:xfrm>
                <a:off x="5184" y="726"/>
                <a:ext cx="45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4"/>
              <p:cNvSpPr/>
              <p:nvPr/>
            </p:nvSpPr>
            <p:spPr bwMode="auto">
              <a:xfrm>
                <a:off x="5180" y="776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15"/>
              <p:cNvSpPr/>
              <p:nvPr/>
            </p:nvSpPr>
            <p:spPr bwMode="auto">
              <a:xfrm>
                <a:off x="5296" y="946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16"/>
              <p:cNvSpPr/>
              <p:nvPr/>
            </p:nvSpPr>
            <p:spPr bwMode="auto">
              <a:xfrm>
                <a:off x="5351" y="924"/>
                <a:ext cx="17" cy="23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5" y="79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17"/>
              <p:cNvSpPr/>
              <p:nvPr/>
            </p:nvSpPr>
            <p:spPr bwMode="auto">
              <a:xfrm>
                <a:off x="5369" y="901"/>
                <a:ext cx="24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1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3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18"/>
              <p:cNvSpPr/>
              <p:nvPr/>
            </p:nvSpPr>
            <p:spPr bwMode="auto">
              <a:xfrm>
                <a:off x="5126" y="778"/>
                <a:ext cx="63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0" y="116"/>
                      <a:pt x="119" y="89"/>
                      <a:pt x="54" y="50"/>
                    </a:cubicBezTo>
                    <a:cubicBezTo>
                      <a:pt x="32" y="37"/>
                      <a:pt x="3" y="21"/>
                      <a:pt x="0" y="1"/>
                    </a:cubicBezTo>
                    <a:cubicBezTo>
                      <a:pt x="42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6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19"/>
              <p:cNvSpPr/>
              <p:nvPr/>
            </p:nvSpPr>
            <p:spPr bwMode="auto">
              <a:xfrm>
                <a:off x="5153" y="827"/>
                <a:ext cx="30" cy="13"/>
              </a:xfrm>
              <a:custGeom>
                <a:gdLst>
                  <a:gd name="T0" fmla="*/ 137 w 137"/>
                  <a:gd name="T1" fmla="*/ 28 h 61"/>
                  <a:gd name="T2" fmla="*/ 0 w 137"/>
                  <a:gd name="T3" fmla="*/ 28 h 61"/>
                  <a:gd name="T4" fmla="*/ 137 w 137"/>
                  <a:gd name="T5" fmla="*/ 28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1">
                    <a:moveTo>
                      <a:pt x="137" y="28"/>
                    </a:moveTo>
                    <a:cubicBezTo>
                      <a:pt x="110" y="61"/>
                      <a:pt x="28" y="43"/>
                      <a:pt x="0" y="28"/>
                    </a:cubicBezTo>
                    <a:cubicBezTo>
                      <a:pt x="25" y="0"/>
                      <a:pt x="104" y="27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20"/>
              <p:cNvSpPr/>
              <p:nvPr/>
            </p:nvSpPr>
            <p:spPr bwMode="auto">
              <a:xfrm>
                <a:off x="5360" y="773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21"/>
              <p:cNvSpPr/>
              <p:nvPr/>
            </p:nvSpPr>
            <p:spPr bwMode="auto">
              <a:xfrm>
                <a:off x="5150" y="851"/>
                <a:ext cx="26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8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5" y="0"/>
                      <a:pt x="79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322"/>
              <p:cNvSpPr/>
              <p:nvPr/>
            </p:nvSpPr>
            <p:spPr bwMode="auto">
              <a:xfrm>
                <a:off x="5371" y="802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6"/>
                      <a:pt x="112" y="12"/>
                      <a:pt x="115" y="17"/>
                    </a:cubicBezTo>
                    <a:cubicBezTo>
                      <a:pt x="83" y="41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323"/>
              <p:cNvSpPr>
                <a:spLocks noEditPoints="1"/>
              </p:cNvSpPr>
              <p:nvPr/>
            </p:nvSpPr>
            <p:spPr bwMode="auto">
              <a:xfrm>
                <a:off x="5197" y="761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5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10 w 162"/>
                  <a:gd name="T13" fmla="*/ 114 h 174"/>
                  <a:gd name="T14" fmla="*/ 10 w 162"/>
                  <a:gd name="T15" fmla="*/ 48 h 174"/>
                  <a:gd name="T16" fmla="*/ 54 w 162"/>
                  <a:gd name="T17" fmla="*/ 19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7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40 w 162"/>
                  <a:gd name="T35" fmla="*/ 114 h 174"/>
                  <a:gd name="T36" fmla="*/ 125 w 162"/>
                  <a:gd name="T37" fmla="*/ 146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100 h 174"/>
                  <a:gd name="T46" fmla="*/ 113 w 162"/>
                  <a:gd name="T47" fmla="*/ 40 h 174"/>
                  <a:gd name="T48" fmla="*/ 52 w 162"/>
                  <a:gd name="T49" fmla="*/ 29 h 174"/>
                  <a:gd name="T50" fmla="*/ 30 w 162"/>
                  <a:gd name="T51" fmla="*/ 91 h 174"/>
                  <a:gd name="T52" fmla="*/ 131 w 162"/>
                  <a:gd name="T53" fmla="*/ 142 h 174"/>
                  <a:gd name="T54" fmla="*/ 98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7 h 174"/>
                  <a:gd name="T62" fmla="*/ 123 w 162"/>
                  <a:gd name="T63" fmla="*/ 150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5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4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3 h 174"/>
                  <a:gd name="T84" fmla="*/ 54 w 162"/>
                  <a:gd name="T85" fmla="*/ 151 h 174"/>
                  <a:gd name="T86" fmla="*/ 93 w 162"/>
                  <a:gd name="T87" fmla="*/ 152 h 174"/>
                  <a:gd name="T88" fmla="*/ 79 w 162"/>
                  <a:gd name="T89" fmla="*/ 20 h 174"/>
                  <a:gd name="T90" fmla="*/ 39 w 162"/>
                  <a:gd name="T91" fmla="*/ 123 h 174"/>
                  <a:gd name="T92" fmla="*/ 76 w 162"/>
                  <a:gd name="T93" fmla="*/ 148 h 174"/>
                  <a:gd name="T94" fmla="*/ 38 w 162"/>
                  <a:gd name="T95" fmla="*/ 33 h 174"/>
                  <a:gd name="T96" fmla="*/ 21 w 162"/>
                  <a:gd name="T97" fmla="*/ 43 h 174"/>
                  <a:gd name="T98" fmla="*/ 16 w 162"/>
                  <a:gd name="T99" fmla="*/ 65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6 h 174"/>
                  <a:gd name="T106" fmla="*/ 33 w 162"/>
                  <a:gd name="T107" fmla="*/ 29 h 174"/>
                  <a:gd name="T108" fmla="*/ 6 w 162"/>
                  <a:gd name="T109" fmla="*/ 97 h 174"/>
                  <a:gd name="T110" fmla="*/ 14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7"/>
                    </a:lnTo>
                    <a:lnTo>
                      <a:pt x="157" y="54"/>
                    </a:lnTo>
                    <a:lnTo>
                      <a:pt x="162" y="75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1"/>
                    </a:lnTo>
                    <a:lnTo>
                      <a:pt x="130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3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7"/>
                    </a:lnTo>
                    <a:lnTo>
                      <a:pt x="147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6" y="39"/>
                    </a:lnTo>
                    <a:lnTo>
                      <a:pt x="135" y="25"/>
                    </a:lnTo>
                    <a:lnTo>
                      <a:pt x="121" y="17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6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7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100"/>
                    </a:lnTo>
                    <a:lnTo>
                      <a:pt x="136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40"/>
                    </a:lnTo>
                    <a:lnTo>
                      <a:pt x="101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7" y="50"/>
                    </a:lnTo>
                    <a:lnTo>
                      <a:pt x="32" y="63"/>
                    </a:lnTo>
                    <a:lnTo>
                      <a:pt x="29" y="77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2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8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1"/>
                    </a:moveTo>
                    <a:lnTo>
                      <a:pt x="90" y="16"/>
                    </a:lnTo>
                    <a:lnTo>
                      <a:pt x="82" y="17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1"/>
                    </a:lnTo>
                    <a:close/>
                    <a:moveTo>
                      <a:pt x="99" y="155"/>
                    </a:moveTo>
                    <a:lnTo>
                      <a:pt x="83" y="159"/>
                    </a:lnTo>
                    <a:lnTo>
                      <a:pt x="67" y="159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5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5"/>
                    </a:moveTo>
                    <a:lnTo>
                      <a:pt x="104" y="14"/>
                    </a:lnTo>
                    <a:lnTo>
                      <a:pt x="103" y="14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5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4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3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1"/>
                    </a:lnTo>
                    <a:lnTo>
                      <a:pt x="42" y="143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20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6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4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7" y="49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0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3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7"/>
                    </a:lnTo>
                    <a:lnTo>
                      <a:pt x="3" y="80"/>
                    </a:lnTo>
                    <a:lnTo>
                      <a:pt x="6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4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324"/>
              <p:cNvSpPr/>
              <p:nvPr/>
            </p:nvSpPr>
            <p:spPr bwMode="auto">
              <a:xfrm>
                <a:off x="5379" y="833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7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7"/>
                    </a:cubicBezTo>
                    <a:cubicBezTo>
                      <a:pt x="0" y="27"/>
                      <a:pt x="5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325"/>
              <p:cNvSpPr/>
              <p:nvPr/>
            </p:nvSpPr>
            <p:spPr bwMode="auto">
              <a:xfrm>
                <a:off x="5371" y="861"/>
                <a:ext cx="51" cy="27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326"/>
              <p:cNvSpPr/>
              <p:nvPr/>
            </p:nvSpPr>
            <p:spPr bwMode="auto">
              <a:xfrm>
                <a:off x="5224" y="935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2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1" y="0"/>
                    </a:cubicBezTo>
                    <a:cubicBezTo>
                      <a:pt x="62" y="6"/>
                      <a:pt x="69" y="4"/>
                      <a:pt x="75" y="4"/>
                    </a:cubicBezTo>
                    <a:cubicBezTo>
                      <a:pt x="68" y="46"/>
                      <a:pt x="36" y="64"/>
                      <a:pt x="24" y="102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327"/>
              <p:cNvSpPr/>
              <p:nvPr/>
            </p:nvSpPr>
            <p:spPr bwMode="auto">
              <a:xfrm>
                <a:off x="5253" y="949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7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328"/>
              <p:cNvSpPr/>
              <p:nvPr/>
            </p:nvSpPr>
            <p:spPr bwMode="auto">
              <a:xfrm>
                <a:off x="5147" y="886"/>
                <a:ext cx="50" cy="29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2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329"/>
              <p:cNvSpPr/>
              <p:nvPr/>
            </p:nvSpPr>
            <p:spPr bwMode="auto">
              <a:xfrm>
                <a:off x="4802" y="726"/>
                <a:ext cx="44" cy="56"/>
              </a:xfrm>
              <a:custGeom>
                <a:gdLst>
                  <a:gd name="T0" fmla="*/ 7 w 208"/>
                  <a:gd name="T1" fmla="*/ 3 h 264"/>
                  <a:gd name="T2" fmla="*/ 51 w 208"/>
                  <a:gd name="T3" fmla="*/ 24 h 264"/>
                  <a:gd name="T4" fmla="*/ 176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7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6" y="196"/>
                    </a:cubicBezTo>
                    <a:cubicBezTo>
                      <a:pt x="189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330"/>
              <p:cNvSpPr/>
              <p:nvPr/>
            </p:nvSpPr>
            <p:spPr bwMode="auto">
              <a:xfrm>
                <a:off x="4653" y="700"/>
                <a:ext cx="48" cy="53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3 w 222"/>
                  <a:gd name="T5" fmla="*/ 210 h 251"/>
                  <a:gd name="T6" fmla="*/ 0 w 222"/>
                  <a:gd name="T7" fmla="*/ 248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8"/>
                      <a:pt x="63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1" y="207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331"/>
              <p:cNvSpPr/>
              <p:nvPr/>
            </p:nvSpPr>
            <p:spPr bwMode="auto">
              <a:xfrm>
                <a:off x="4822" y="509"/>
                <a:ext cx="47" cy="53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332"/>
              <p:cNvSpPr/>
              <p:nvPr/>
            </p:nvSpPr>
            <p:spPr bwMode="auto">
              <a:xfrm>
                <a:off x="4756" y="265"/>
                <a:ext cx="11" cy="291"/>
              </a:xfrm>
              <a:custGeom>
                <a:gdLst>
                  <a:gd name="T0" fmla="*/ 13 w 51"/>
                  <a:gd name="T1" fmla="*/ 0 h 1368"/>
                  <a:gd name="T2" fmla="*/ 37 w 51"/>
                  <a:gd name="T3" fmla="*/ 172 h 1368"/>
                  <a:gd name="T4" fmla="*/ 48 w 51"/>
                  <a:gd name="T5" fmla="*/ 1065 h 1368"/>
                  <a:gd name="T6" fmla="*/ 31 w 51"/>
                  <a:gd name="T7" fmla="*/ 1368 h 1368"/>
                  <a:gd name="T8" fmla="*/ 25 w 51"/>
                  <a:gd name="T9" fmla="*/ 760 h 1368"/>
                  <a:gd name="T10" fmla="*/ 3 w 51"/>
                  <a:gd name="T11" fmla="*/ 76 h 1368"/>
                  <a:gd name="T12" fmla="*/ 13 w 51"/>
                  <a:gd name="T13" fmla="*/ 0 h 1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68">
                    <a:moveTo>
                      <a:pt x="13" y="0"/>
                    </a:moveTo>
                    <a:cubicBezTo>
                      <a:pt x="29" y="26"/>
                      <a:pt x="21" y="148"/>
                      <a:pt x="37" y="172"/>
                    </a:cubicBezTo>
                    <a:cubicBezTo>
                      <a:pt x="40" y="427"/>
                      <a:pt x="51" y="746"/>
                      <a:pt x="48" y="1065"/>
                    </a:cubicBezTo>
                    <a:cubicBezTo>
                      <a:pt x="47" y="1171"/>
                      <a:pt x="47" y="1313"/>
                      <a:pt x="31" y="1368"/>
                    </a:cubicBezTo>
                    <a:cubicBezTo>
                      <a:pt x="9" y="1218"/>
                      <a:pt x="26" y="976"/>
                      <a:pt x="25" y="760"/>
                    </a:cubicBezTo>
                    <a:cubicBezTo>
                      <a:pt x="25" y="509"/>
                      <a:pt x="20" y="263"/>
                      <a:pt x="3" y="76"/>
                    </a:cubicBezTo>
                    <a:cubicBezTo>
                      <a:pt x="0" y="24"/>
                      <a:pt x="12" y="3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333"/>
              <p:cNvSpPr/>
              <p:nvPr/>
            </p:nvSpPr>
            <p:spPr bwMode="auto">
              <a:xfrm>
                <a:off x="4664" y="514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334"/>
              <p:cNvSpPr/>
              <p:nvPr/>
            </p:nvSpPr>
            <p:spPr bwMode="auto">
              <a:xfrm>
                <a:off x="4660" y="564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1"/>
                      <a:pt x="112" y="89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335"/>
              <p:cNvSpPr/>
              <p:nvPr/>
            </p:nvSpPr>
            <p:spPr bwMode="auto">
              <a:xfrm>
                <a:off x="4775" y="734"/>
                <a:ext cx="10" cy="27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6"/>
                      <a:pt x="47" y="99"/>
                      <a:pt x="41" y="130"/>
                    </a:cubicBezTo>
                    <a:cubicBezTo>
                      <a:pt x="7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36"/>
              <p:cNvSpPr/>
              <p:nvPr/>
            </p:nvSpPr>
            <p:spPr bwMode="auto">
              <a:xfrm>
                <a:off x="4831" y="711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3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337"/>
              <p:cNvSpPr/>
              <p:nvPr/>
            </p:nvSpPr>
            <p:spPr bwMode="auto">
              <a:xfrm>
                <a:off x="4849" y="68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338"/>
              <p:cNvSpPr/>
              <p:nvPr/>
            </p:nvSpPr>
            <p:spPr bwMode="auto">
              <a:xfrm>
                <a:off x="4606" y="565"/>
                <a:ext cx="62" cy="33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339"/>
              <p:cNvSpPr/>
              <p:nvPr/>
            </p:nvSpPr>
            <p:spPr bwMode="auto">
              <a:xfrm>
                <a:off x="4633" y="615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340"/>
              <p:cNvSpPr/>
              <p:nvPr/>
            </p:nvSpPr>
            <p:spPr bwMode="auto">
              <a:xfrm>
                <a:off x="4840" y="561"/>
                <a:ext cx="23" cy="17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341"/>
              <p:cNvSpPr/>
              <p:nvPr/>
            </p:nvSpPr>
            <p:spPr bwMode="auto">
              <a:xfrm>
                <a:off x="4630" y="639"/>
                <a:ext cx="25" cy="12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7" y="41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342"/>
              <p:cNvSpPr/>
              <p:nvPr/>
            </p:nvSpPr>
            <p:spPr bwMode="auto">
              <a:xfrm>
                <a:off x="4851" y="590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343"/>
              <p:cNvSpPr>
                <a:spLocks noEditPoints="1"/>
              </p:cNvSpPr>
              <p:nvPr/>
            </p:nvSpPr>
            <p:spPr bwMode="auto">
              <a:xfrm>
                <a:off x="4677" y="549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8 w 162"/>
                  <a:gd name="T5" fmla="*/ 154 h 174"/>
                  <a:gd name="T6" fmla="*/ 152 w 162"/>
                  <a:gd name="T7" fmla="*/ 129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9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7 h 174"/>
                  <a:gd name="T28" fmla="*/ 137 w 162"/>
                  <a:gd name="T29" fmla="*/ 139 h 174"/>
                  <a:gd name="T30" fmla="*/ 152 w 162"/>
                  <a:gd name="T31" fmla="*/ 81 h 174"/>
                  <a:gd name="T32" fmla="*/ 144 w 162"/>
                  <a:gd name="T33" fmla="*/ 73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2 h 174"/>
                  <a:gd name="T56" fmla="*/ 130 w 162"/>
                  <a:gd name="T57" fmla="*/ 55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7 h 174"/>
                  <a:gd name="T102" fmla="*/ 34 w 162"/>
                  <a:gd name="T103" fmla="*/ 47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0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8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2" y="129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0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6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6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7"/>
                    </a:moveTo>
                    <a:lnTo>
                      <a:pt x="123" y="30"/>
                    </a:lnTo>
                    <a:lnTo>
                      <a:pt x="125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4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7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4"/>
                    </a:lnTo>
                    <a:lnTo>
                      <a:pt x="137" y="139"/>
                    </a:lnTo>
                    <a:lnTo>
                      <a:pt x="138" y="138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1"/>
                    </a:lnTo>
                    <a:lnTo>
                      <a:pt x="144" y="65"/>
                    </a:lnTo>
                    <a:lnTo>
                      <a:pt x="138" y="56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3"/>
                    </a:lnTo>
                    <a:lnTo>
                      <a:pt x="147" y="73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2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2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5"/>
                    </a:lnTo>
                    <a:lnTo>
                      <a:pt x="133" y="66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3"/>
                    </a:lnTo>
                    <a:lnTo>
                      <a:pt x="73" y="23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8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8" y="50"/>
                    </a:moveTo>
                    <a:lnTo>
                      <a:pt x="122" y="39"/>
                    </a:lnTo>
                    <a:lnTo>
                      <a:pt x="115" y="34"/>
                    </a:lnTo>
                    <a:lnTo>
                      <a:pt x="97" y="22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6"/>
                    </a:lnTo>
                    <a:lnTo>
                      <a:pt x="127" y="50"/>
                    </a:lnTo>
                    <a:lnTo>
                      <a:pt x="130" y="55"/>
                    </a:lnTo>
                    <a:lnTo>
                      <a:pt x="128" y="50"/>
                    </a:lnTo>
                    <a:close/>
                    <a:moveTo>
                      <a:pt x="125" y="152"/>
                    </a:moveTo>
                    <a:lnTo>
                      <a:pt x="128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6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2"/>
                    </a:lnTo>
                    <a:lnTo>
                      <a:pt x="114" y="146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59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3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8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6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5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18" y="104"/>
                    </a:lnTo>
                    <a:lnTo>
                      <a:pt x="23" y="116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4"/>
                    </a:lnTo>
                    <a:lnTo>
                      <a:pt x="82" y="154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5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39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4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34" y="47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7"/>
                    </a:lnTo>
                    <a:close/>
                    <a:moveTo>
                      <a:pt x="31" y="137"/>
                    </a:moveTo>
                    <a:lnTo>
                      <a:pt x="21" y="123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6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344"/>
              <p:cNvSpPr/>
              <p:nvPr/>
            </p:nvSpPr>
            <p:spPr bwMode="auto">
              <a:xfrm>
                <a:off x="4859" y="620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8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10"/>
                      <a:pt x="84" y="0"/>
                      <a:pt x="118" y="18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9"/>
                      <a:pt x="12" y="38"/>
                    </a:cubicBezTo>
                    <a:cubicBezTo>
                      <a:pt x="0" y="28"/>
                      <a:pt x="6" y="21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345"/>
              <p:cNvSpPr/>
              <p:nvPr/>
            </p:nvSpPr>
            <p:spPr bwMode="auto">
              <a:xfrm>
                <a:off x="4851" y="648"/>
                <a:ext cx="51" cy="28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6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346"/>
              <p:cNvSpPr/>
              <p:nvPr/>
            </p:nvSpPr>
            <p:spPr bwMode="auto">
              <a:xfrm>
                <a:off x="4703" y="723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8" y="45"/>
                      <a:pt x="36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347"/>
              <p:cNvSpPr/>
              <p:nvPr/>
            </p:nvSpPr>
            <p:spPr bwMode="auto">
              <a:xfrm>
                <a:off x="4732" y="736"/>
                <a:ext cx="22" cy="55"/>
              </a:xfrm>
              <a:custGeom>
                <a:gdLst>
                  <a:gd name="T0" fmla="*/ 77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7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48"/>
              <p:cNvSpPr/>
              <p:nvPr/>
            </p:nvSpPr>
            <p:spPr bwMode="auto">
              <a:xfrm>
                <a:off x="4627" y="674"/>
                <a:ext cx="50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2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349"/>
              <p:cNvSpPr/>
              <p:nvPr/>
            </p:nvSpPr>
            <p:spPr bwMode="auto">
              <a:xfrm>
                <a:off x="4435" y="1244"/>
                <a:ext cx="45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7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350"/>
              <p:cNvSpPr/>
              <p:nvPr/>
            </p:nvSpPr>
            <p:spPr bwMode="auto">
              <a:xfrm>
                <a:off x="4287" y="1217"/>
                <a:ext cx="47" cy="54"/>
              </a:xfrm>
              <a:custGeom>
                <a:gdLst>
                  <a:gd name="T0" fmla="*/ 215 w 221"/>
                  <a:gd name="T1" fmla="*/ 5 h 252"/>
                  <a:gd name="T2" fmla="*/ 203 w 221"/>
                  <a:gd name="T3" fmla="*/ 52 h 252"/>
                  <a:gd name="T4" fmla="*/ 62 w 221"/>
                  <a:gd name="T5" fmla="*/ 211 h 252"/>
                  <a:gd name="T6" fmla="*/ 0 w 221"/>
                  <a:gd name="T7" fmla="*/ 249 h 252"/>
                  <a:gd name="T8" fmla="*/ 97 w 221"/>
                  <a:gd name="T9" fmla="*/ 142 h 252"/>
                  <a:gd name="T10" fmla="*/ 196 w 221"/>
                  <a:gd name="T11" fmla="*/ 11 h 252"/>
                  <a:gd name="T12" fmla="*/ 215 w 221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1" y="21"/>
                      <a:pt x="196" y="36"/>
                      <a:pt x="203" y="52"/>
                    </a:cubicBezTo>
                    <a:cubicBezTo>
                      <a:pt x="162" y="97"/>
                      <a:pt x="116" y="159"/>
                      <a:pt x="62" y="211"/>
                    </a:cubicBezTo>
                    <a:cubicBezTo>
                      <a:pt x="43" y="228"/>
                      <a:pt x="19" y="252"/>
                      <a:pt x="0" y="249"/>
                    </a:cubicBezTo>
                    <a:cubicBezTo>
                      <a:pt x="10" y="208"/>
                      <a:pt x="61" y="179"/>
                      <a:pt x="97" y="142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351"/>
              <p:cNvSpPr/>
              <p:nvPr/>
            </p:nvSpPr>
            <p:spPr bwMode="auto">
              <a:xfrm>
                <a:off x="4455" y="1026"/>
                <a:ext cx="48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52"/>
              <p:cNvSpPr/>
              <p:nvPr/>
            </p:nvSpPr>
            <p:spPr bwMode="auto">
              <a:xfrm>
                <a:off x="4393" y="265"/>
                <a:ext cx="11" cy="808"/>
              </a:xfrm>
              <a:custGeom>
                <a:gdLst>
                  <a:gd name="T0" fmla="*/ 32 w 52"/>
                  <a:gd name="T1" fmla="*/ 0 h 3798"/>
                  <a:gd name="T2" fmla="*/ 52 w 52"/>
                  <a:gd name="T3" fmla="*/ 475 h 3798"/>
                  <a:gd name="T4" fmla="*/ 42 w 52"/>
                  <a:gd name="T5" fmla="*/ 2955 h 3798"/>
                  <a:gd name="T6" fmla="*/ 18 w 52"/>
                  <a:gd name="T7" fmla="*/ 3798 h 3798"/>
                  <a:gd name="T8" fmla="*/ 27 w 52"/>
                  <a:gd name="T9" fmla="*/ 2110 h 3798"/>
                  <a:gd name="T10" fmla="*/ 20 w 52"/>
                  <a:gd name="T11" fmla="*/ 211 h 3798"/>
                  <a:gd name="T12" fmla="*/ 32 w 52"/>
                  <a:gd name="T13" fmla="*/ 0 h 37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798">
                    <a:moveTo>
                      <a:pt x="32" y="0"/>
                    </a:moveTo>
                    <a:cubicBezTo>
                      <a:pt x="47" y="70"/>
                      <a:pt x="36" y="409"/>
                      <a:pt x="52" y="475"/>
                    </a:cubicBezTo>
                    <a:cubicBezTo>
                      <a:pt x="49" y="1183"/>
                      <a:pt x="52" y="2071"/>
                      <a:pt x="42" y="2955"/>
                    </a:cubicBezTo>
                    <a:cubicBezTo>
                      <a:pt x="39" y="3252"/>
                      <a:pt x="35" y="3646"/>
                      <a:pt x="18" y="3798"/>
                    </a:cubicBezTo>
                    <a:cubicBezTo>
                      <a:pt x="0" y="3383"/>
                      <a:pt x="22" y="2711"/>
                      <a:pt x="27" y="2110"/>
                    </a:cubicBezTo>
                    <a:cubicBezTo>
                      <a:pt x="32" y="1413"/>
                      <a:pt x="33" y="729"/>
                      <a:pt x="20" y="211"/>
                    </a:cubicBezTo>
                    <a:cubicBezTo>
                      <a:pt x="19" y="67"/>
                      <a:pt x="30" y="105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53"/>
              <p:cNvSpPr/>
              <p:nvPr/>
            </p:nvSpPr>
            <p:spPr bwMode="auto">
              <a:xfrm>
                <a:off x="4298" y="1031"/>
                <a:ext cx="44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0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54"/>
              <p:cNvSpPr/>
              <p:nvPr/>
            </p:nvSpPr>
            <p:spPr bwMode="auto">
              <a:xfrm>
                <a:off x="4294" y="1081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55"/>
              <p:cNvSpPr/>
              <p:nvPr/>
            </p:nvSpPr>
            <p:spPr bwMode="auto">
              <a:xfrm>
                <a:off x="4409" y="1251"/>
                <a:ext cx="10" cy="28"/>
              </a:xfrm>
              <a:custGeom>
                <a:gdLst>
                  <a:gd name="T0" fmla="*/ 0 w 47"/>
                  <a:gd name="T1" fmla="*/ 0 h 131"/>
                  <a:gd name="T2" fmla="*/ 41 w 47"/>
                  <a:gd name="T3" fmla="*/ 131 h 131"/>
                  <a:gd name="T4" fmla="*/ 0 w 47"/>
                  <a:gd name="T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1">
                    <a:moveTo>
                      <a:pt x="0" y="0"/>
                    </a:moveTo>
                    <a:cubicBezTo>
                      <a:pt x="39" y="16"/>
                      <a:pt x="47" y="100"/>
                      <a:pt x="41" y="131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56"/>
              <p:cNvSpPr/>
              <p:nvPr/>
            </p:nvSpPr>
            <p:spPr bwMode="auto">
              <a:xfrm>
                <a:off x="4464" y="1229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57"/>
              <p:cNvSpPr/>
              <p:nvPr/>
            </p:nvSpPr>
            <p:spPr bwMode="auto">
              <a:xfrm>
                <a:off x="4483" y="1206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8"/>
              <p:cNvSpPr/>
              <p:nvPr/>
            </p:nvSpPr>
            <p:spPr bwMode="auto">
              <a:xfrm>
                <a:off x="4239" y="1083"/>
                <a:ext cx="63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59"/>
              <p:cNvSpPr/>
              <p:nvPr/>
            </p:nvSpPr>
            <p:spPr bwMode="auto">
              <a:xfrm>
                <a:off x="4267" y="1132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60"/>
              <p:cNvSpPr/>
              <p:nvPr/>
            </p:nvSpPr>
            <p:spPr bwMode="auto">
              <a:xfrm>
                <a:off x="4473" y="1078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61"/>
              <p:cNvSpPr/>
              <p:nvPr/>
            </p:nvSpPr>
            <p:spPr bwMode="auto">
              <a:xfrm>
                <a:off x="4264" y="1156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62"/>
              <p:cNvSpPr/>
              <p:nvPr/>
            </p:nvSpPr>
            <p:spPr bwMode="auto">
              <a:xfrm>
                <a:off x="4485" y="1107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363"/>
              <p:cNvSpPr>
                <a:spLocks noEditPoints="1"/>
              </p:cNvSpPr>
              <p:nvPr/>
            </p:nvSpPr>
            <p:spPr bwMode="auto">
              <a:xfrm>
                <a:off x="4310" y="1066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5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3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2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6 w 163"/>
                  <a:gd name="T93" fmla="*/ 148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0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0" y="138"/>
                    </a:lnTo>
                    <a:lnTo>
                      <a:pt x="139" y="123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2" y="27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4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2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3" y="117"/>
                    </a:lnTo>
                    <a:lnTo>
                      <a:pt x="32" y="130"/>
                    </a:lnTo>
                    <a:lnTo>
                      <a:pt x="42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6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364"/>
              <p:cNvSpPr/>
              <p:nvPr/>
            </p:nvSpPr>
            <p:spPr bwMode="auto">
              <a:xfrm>
                <a:off x="4493" y="1137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365"/>
              <p:cNvSpPr/>
              <p:nvPr/>
            </p:nvSpPr>
            <p:spPr bwMode="auto">
              <a:xfrm>
                <a:off x="4485" y="1166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366"/>
              <p:cNvSpPr/>
              <p:nvPr/>
            </p:nvSpPr>
            <p:spPr bwMode="auto">
              <a:xfrm>
                <a:off x="4337" y="1240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9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367"/>
              <p:cNvSpPr/>
              <p:nvPr/>
            </p:nvSpPr>
            <p:spPr bwMode="auto">
              <a:xfrm>
                <a:off x="4366" y="1254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368"/>
              <p:cNvSpPr/>
              <p:nvPr/>
            </p:nvSpPr>
            <p:spPr bwMode="auto">
              <a:xfrm>
                <a:off x="4261" y="1191"/>
                <a:ext cx="49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9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69"/>
              <p:cNvSpPr/>
              <p:nvPr/>
            </p:nvSpPr>
            <p:spPr bwMode="auto">
              <a:xfrm>
                <a:off x="3904" y="1458"/>
                <a:ext cx="44" cy="57"/>
              </a:xfrm>
              <a:custGeom>
                <a:gdLst>
                  <a:gd name="T0" fmla="*/ 8 w 208"/>
                  <a:gd name="T1" fmla="*/ 3 h 265"/>
                  <a:gd name="T2" fmla="*/ 52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8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8"/>
                      <a:pt x="52" y="25"/>
                    </a:cubicBezTo>
                    <a:cubicBezTo>
                      <a:pt x="87" y="74"/>
                      <a:pt x="138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70"/>
              <p:cNvSpPr/>
              <p:nvPr/>
            </p:nvSpPr>
            <p:spPr bwMode="auto">
              <a:xfrm>
                <a:off x="3755" y="1432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71"/>
              <p:cNvSpPr/>
              <p:nvPr/>
            </p:nvSpPr>
            <p:spPr bwMode="auto">
              <a:xfrm>
                <a:off x="3924" y="1241"/>
                <a:ext cx="47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3" y="53"/>
                    </a:cubicBezTo>
                    <a:cubicBezTo>
                      <a:pt x="163" y="98"/>
                      <a:pt x="116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1" y="180"/>
                      <a:pt x="97" y="143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72"/>
              <p:cNvSpPr/>
              <p:nvPr/>
            </p:nvSpPr>
            <p:spPr bwMode="auto">
              <a:xfrm>
                <a:off x="3861" y="265"/>
                <a:ext cx="13" cy="1024"/>
              </a:xfrm>
              <a:custGeom>
                <a:gdLst>
                  <a:gd name="T0" fmla="*/ 43 w 62"/>
                  <a:gd name="T1" fmla="*/ 0 h 4811"/>
                  <a:gd name="T2" fmla="*/ 62 w 62"/>
                  <a:gd name="T3" fmla="*/ 601 h 4811"/>
                  <a:gd name="T4" fmla="*/ 44 w 62"/>
                  <a:gd name="T5" fmla="*/ 3742 h 4811"/>
                  <a:gd name="T6" fmla="*/ 16 w 62"/>
                  <a:gd name="T7" fmla="*/ 4811 h 4811"/>
                  <a:gd name="T8" fmla="*/ 31 w 62"/>
                  <a:gd name="T9" fmla="*/ 2673 h 4811"/>
                  <a:gd name="T10" fmla="*/ 31 w 62"/>
                  <a:gd name="T11" fmla="*/ 267 h 4811"/>
                  <a:gd name="T12" fmla="*/ 43 w 62"/>
                  <a:gd name="T13" fmla="*/ 0 h 48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11">
                    <a:moveTo>
                      <a:pt x="43" y="0"/>
                    </a:moveTo>
                    <a:cubicBezTo>
                      <a:pt x="59" y="89"/>
                      <a:pt x="47" y="518"/>
                      <a:pt x="62" y="601"/>
                    </a:cubicBezTo>
                    <a:cubicBezTo>
                      <a:pt x="57" y="1498"/>
                      <a:pt x="57" y="2623"/>
                      <a:pt x="44" y="3742"/>
                    </a:cubicBezTo>
                    <a:cubicBezTo>
                      <a:pt x="40" y="4118"/>
                      <a:pt x="34" y="4618"/>
                      <a:pt x="16" y="4811"/>
                    </a:cubicBezTo>
                    <a:cubicBezTo>
                      <a:pt x="0" y="4284"/>
                      <a:pt x="24" y="3433"/>
                      <a:pt x="31" y="2673"/>
                    </a:cubicBezTo>
                    <a:cubicBezTo>
                      <a:pt x="38" y="1789"/>
                      <a:pt x="42" y="923"/>
                      <a:pt x="31" y="267"/>
                    </a:cubicBezTo>
                    <a:cubicBezTo>
                      <a:pt x="30" y="85"/>
                      <a:pt x="42" y="133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73"/>
              <p:cNvSpPr/>
              <p:nvPr/>
            </p:nvSpPr>
            <p:spPr bwMode="auto">
              <a:xfrm>
                <a:off x="3766" y="1246"/>
                <a:ext cx="44" cy="57"/>
              </a:xfrm>
              <a:custGeom>
                <a:gdLst>
                  <a:gd name="T0" fmla="*/ 200 w 208"/>
                  <a:gd name="T1" fmla="*/ 262 h 265"/>
                  <a:gd name="T2" fmla="*/ 156 w 208"/>
                  <a:gd name="T3" fmla="*/ 240 h 265"/>
                  <a:gd name="T4" fmla="*/ 31 w 208"/>
                  <a:gd name="T5" fmla="*/ 69 h 265"/>
                  <a:gd name="T6" fmla="*/ 6 w 208"/>
                  <a:gd name="T7" fmla="*/ 0 h 265"/>
                  <a:gd name="T8" fmla="*/ 90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5" y="19"/>
                      <a:pt x="62" y="75"/>
                      <a:pt x="90" y="118"/>
                    </a:cubicBezTo>
                    <a:cubicBezTo>
                      <a:pt x="124" y="167"/>
                      <a:pt x="159" y="214"/>
                      <a:pt x="199" y="242"/>
                    </a:cubicBezTo>
                    <a:cubicBezTo>
                      <a:pt x="208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74"/>
              <p:cNvSpPr/>
              <p:nvPr/>
            </p:nvSpPr>
            <p:spPr bwMode="auto">
              <a:xfrm>
                <a:off x="3762" y="1296"/>
                <a:ext cx="24" cy="21"/>
              </a:xfrm>
              <a:custGeom>
                <a:gdLst>
                  <a:gd name="T0" fmla="*/ 0 w 111"/>
                  <a:gd name="T1" fmla="*/ 11 h 98"/>
                  <a:gd name="T2" fmla="*/ 111 w 111"/>
                  <a:gd name="T3" fmla="*/ 90 h 98"/>
                  <a:gd name="T4" fmla="*/ 0 w 111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8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75"/>
              <p:cNvSpPr/>
              <p:nvPr/>
            </p:nvSpPr>
            <p:spPr bwMode="auto">
              <a:xfrm>
                <a:off x="3877" y="1466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76"/>
              <p:cNvSpPr/>
              <p:nvPr/>
            </p:nvSpPr>
            <p:spPr bwMode="auto">
              <a:xfrm>
                <a:off x="3932" y="1444"/>
                <a:ext cx="18" cy="23"/>
              </a:xfrm>
              <a:custGeom>
                <a:gdLst>
                  <a:gd name="T0" fmla="*/ 0 w 81"/>
                  <a:gd name="T1" fmla="*/ 0 h 110"/>
                  <a:gd name="T2" fmla="*/ 81 w 81"/>
                  <a:gd name="T3" fmla="*/ 110 h 110"/>
                  <a:gd name="T4" fmla="*/ 0 w 81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79"/>
                      <a:pt x="81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377"/>
              <p:cNvSpPr/>
              <p:nvPr/>
            </p:nvSpPr>
            <p:spPr bwMode="auto">
              <a:xfrm>
                <a:off x="3951" y="1421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378"/>
              <p:cNvSpPr/>
              <p:nvPr/>
            </p:nvSpPr>
            <p:spPr bwMode="auto">
              <a:xfrm>
                <a:off x="3708" y="1298"/>
                <a:ext cx="62" cy="32"/>
              </a:xfrm>
              <a:custGeom>
                <a:gdLst>
                  <a:gd name="T0" fmla="*/ 293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5" y="144"/>
                    </a:cubicBezTo>
                    <a:cubicBezTo>
                      <a:pt x="190" y="117"/>
                      <a:pt x="118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379"/>
              <p:cNvSpPr/>
              <p:nvPr/>
            </p:nvSpPr>
            <p:spPr bwMode="auto">
              <a:xfrm>
                <a:off x="3735" y="1347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8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380"/>
              <p:cNvSpPr/>
              <p:nvPr/>
            </p:nvSpPr>
            <p:spPr bwMode="auto">
              <a:xfrm>
                <a:off x="3942" y="1293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381"/>
              <p:cNvSpPr/>
              <p:nvPr/>
            </p:nvSpPr>
            <p:spPr bwMode="auto">
              <a:xfrm>
                <a:off x="3732" y="1371"/>
                <a:ext cx="25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382"/>
              <p:cNvSpPr/>
              <p:nvPr/>
            </p:nvSpPr>
            <p:spPr bwMode="auto">
              <a:xfrm>
                <a:off x="3953" y="1322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6"/>
                      <a:pt x="79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383"/>
              <p:cNvSpPr>
                <a:spLocks noEditPoints="1"/>
              </p:cNvSpPr>
              <p:nvPr/>
            </p:nvSpPr>
            <p:spPr bwMode="auto">
              <a:xfrm>
                <a:off x="3778" y="1281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4 w 163"/>
                  <a:gd name="T17" fmla="*/ 18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1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4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4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4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7"/>
                    </a:lnTo>
                    <a:lnTo>
                      <a:pt x="105" y="21"/>
                    </a:lnTo>
                    <a:close/>
                    <a:moveTo>
                      <a:pt x="99" y="154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7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384"/>
              <p:cNvSpPr/>
              <p:nvPr/>
            </p:nvSpPr>
            <p:spPr bwMode="auto">
              <a:xfrm>
                <a:off x="3961" y="1352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4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385"/>
              <p:cNvSpPr/>
              <p:nvPr/>
            </p:nvSpPr>
            <p:spPr bwMode="auto">
              <a:xfrm>
                <a:off x="3953" y="1381"/>
                <a:ext cx="51" cy="27"/>
              </a:xfrm>
              <a:custGeom>
                <a:gdLst>
                  <a:gd name="T0" fmla="*/ 239 w 239"/>
                  <a:gd name="T1" fmla="*/ 115 h 129"/>
                  <a:gd name="T2" fmla="*/ 159 w 239"/>
                  <a:gd name="T3" fmla="*/ 72 h 129"/>
                  <a:gd name="T4" fmla="*/ 2 w 239"/>
                  <a:gd name="T5" fmla="*/ 25 h 129"/>
                  <a:gd name="T6" fmla="*/ 0 w 239"/>
                  <a:gd name="T7" fmla="*/ 11 h 129"/>
                  <a:gd name="T8" fmla="*/ 239 w 239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5"/>
                    </a:moveTo>
                    <a:cubicBezTo>
                      <a:pt x="204" y="129"/>
                      <a:pt x="186" y="89"/>
                      <a:pt x="159" y="72"/>
                    </a:cubicBezTo>
                    <a:cubicBezTo>
                      <a:pt x="114" y="45"/>
                      <a:pt x="56" y="42"/>
                      <a:pt x="2" y="25"/>
                    </a:cubicBezTo>
                    <a:cubicBezTo>
                      <a:pt x="1" y="20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3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386"/>
              <p:cNvSpPr/>
              <p:nvPr/>
            </p:nvSpPr>
            <p:spPr bwMode="auto">
              <a:xfrm>
                <a:off x="3805" y="1455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387"/>
              <p:cNvSpPr/>
              <p:nvPr/>
            </p:nvSpPr>
            <p:spPr bwMode="auto">
              <a:xfrm>
                <a:off x="3834" y="1468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7 h 257"/>
                  <a:gd name="T4" fmla="*/ 46 w 99"/>
                  <a:gd name="T5" fmla="*/ 251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0"/>
                      <a:pt x="64" y="57"/>
                      <a:pt x="54" y="87"/>
                    </a:cubicBezTo>
                    <a:cubicBezTo>
                      <a:pt x="38" y="138"/>
                      <a:pt x="49" y="195"/>
                      <a:pt x="46" y="251"/>
                    </a:cubicBezTo>
                    <a:cubicBezTo>
                      <a:pt x="41" y="253"/>
                      <a:pt x="37" y="255"/>
                      <a:pt x="33" y="257"/>
                    </a:cubicBezTo>
                    <a:cubicBezTo>
                      <a:pt x="0" y="167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388"/>
              <p:cNvSpPr/>
              <p:nvPr/>
            </p:nvSpPr>
            <p:spPr bwMode="auto">
              <a:xfrm>
                <a:off x="3729" y="1406"/>
                <a:ext cx="49" cy="28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8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389"/>
              <p:cNvSpPr/>
              <p:nvPr/>
            </p:nvSpPr>
            <p:spPr bwMode="auto">
              <a:xfrm>
                <a:off x="3514" y="1136"/>
                <a:ext cx="44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390"/>
              <p:cNvSpPr/>
              <p:nvPr/>
            </p:nvSpPr>
            <p:spPr bwMode="auto">
              <a:xfrm>
                <a:off x="3365" y="1109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391"/>
              <p:cNvSpPr/>
              <p:nvPr/>
            </p:nvSpPr>
            <p:spPr bwMode="auto">
              <a:xfrm>
                <a:off x="3534" y="919"/>
                <a:ext cx="47" cy="53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92"/>
              <p:cNvSpPr/>
              <p:nvPr/>
            </p:nvSpPr>
            <p:spPr bwMode="auto">
              <a:xfrm>
                <a:off x="3471" y="265"/>
                <a:ext cx="10" cy="701"/>
              </a:xfrm>
              <a:custGeom>
                <a:gdLst>
                  <a:gd name="T0" fmla="*/ 26 w 50"/>
                  <a:gd name="T1" fmla="*/ 0 h 3296"/>
                  <a:gd name="T2" fmla="*/ 48 w 50"/>
                  <a:gd name="T3" fmla="*/ 412 h 3296"/>
                  <a:gd name="T4" fmla="*/ 42 w 50"/>
                  <a:gd name="T5" fmla="*/ 2564 h 3296"/>
                  <a:gd name="T6" fmla="*/ 19 w 50"/>
                  <a:gd name="T7" fmla="*/ 3296 h 3296"/>
                  <a:gd name="T8" fmla="*/ 25 w 50"/>
                  <a:gd name="T9" fmla="*/ 1831 h 3296"/>
                  <a:gd name="T10" fmla="*/ 15 w 50"/>
                  <a:gd name="T11" fmla="*/ 182 h 3296"/>
                  <a:gd name="T12" fmla="*/ 26 w 50"/>
                  <a:gd name="T13" fmla="*/ 0 h 32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96">
                    <a:moveTo>
                      <a:pt x="26" y="0"/>
                    </a:moveTo>
                    <a:cubicBezTo>
                      <a:pt x="42" y="61"/>
                      <a:pt x="31" y="355"/>
                      <a:pt x="48" y="412"/>
                    </a:cubicBezTo>
                    <a:cubicBezTo>
                      <a:pt x="46" y="1027"/>
                      <a:pt x="50" y="1797"/>
                      <a:pt x="42" y="2564"/>
                    </a:cubicBezTo>
                    <a:cubicBezTo>
                      <a:pt x="39" y="2821"/>
                      <a:pt x="36" y="3163"/>
                      <a:pt x="19" y="3296"/>
                    </a:cubicBezTo>
                    <a:cubicBezTo>
                      <a:pt x="0" y="2935"/>
                      <a:pt x="21" y="2352"/>
                      <a:pt x="25" y="1831"/>
                    </a:cubicBezTo>
                    <a:cubicBezTo>
                      <a:pt x="28" y="1225"/>
                      <a:pt x="29" y="632"/>
                      <a:pt x="15" y="182"/>
                    </a:cubicBezTo>
                    <a:cubicBezTo>
                      <a:pt x="13" y="58"/>
                      <a:pt x="25" y="9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93"/>
              <p:cNvSpPr/>
              <p:nvPr/>
            </p:nvSpPr>
            <p:spPr bwMode="auto">
              <a:xfrm>
                <a:off x="3376" y="924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94"/>
              <p:cNvSpPr/>
              <p:nvPr/>
            </p:nvSpPr>
            <p:spPr bwMode="auto">
              <a:xfrm>
                <a:off x="3372" y="97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95"/>
              <p:cNvSpPr/>
              <p:nvPr/>
            </p:nvSpPr>
            <p:spPr bwMode="auto">
              <a:xfrm>
                <a:off x="3487" y="114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96"/>
              <p:cNvSpPr/>
              <p:nvPr/>
            </p:nvSpPr>
            <p:spPr bwMode="auto">
              <a:xfrm>
                <a:off x="3542" y="1121"/>
                <a:ext cx="18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397"/>
              <p:cNvSpPr/>
              <p:nvPr/>
            </p:nvSpPr>
            <p:spPr bwMode="auto">
              <a:xfrm>
                <a:off x="3561" y="1098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98"/>
              <p:cNvSpPr/>
              <p:nvPr/>
            </p:nvSpPr>
            <p:spPr bwMode="auto">
              <a:xfrm>
                <a:off x="3317" y="975"/>
                <a:ext cx="63" cy="33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4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99"/>
              <p:cNvSpPr/>
              <p:nvPr/>
            </p:nvSpPr>
            <p:spPr bwMode="auto">
              <a:xfrm>
                <a:off x="3345" y="1025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00"/>
              <p:cNvSpPr/>
              <p:nvPr/>
            </p:nvSpPr>
            <p:spPr bwMode="auto">
              <a:xfrm>
                <a:off x="3551" y="97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401"/>
              <p:cNvSpPr/>
              <p:nvPr/>
            </p:nvSpPr>
            <p:spPr bwMode="auto">
              <a:xfrm>
                <a:off x="3342" y="1049"/>
                <a:ext cx="25" cy="12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402"/>
              <p:cNvSpPr/>
              <p:nvPr/>
            </p:nvSpPr>
            <p:spPr bwMode="auto">
              <a:xfrm>
                <a:off x="3563" y="999"/>
                <a:ext cx="25" cy="14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403"/>
              <p:cNvSpPr>
                <a:spLocks noEditPoints="1"/>
              </p:cNvSpPr>
              <p:nvPr/>
            </p:nvSpPr>
            <p:spPr bwMode="auto">
              <a:xfrm>
                <a:off x="3388" y="958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9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70 h 174"/>
                  <a:gd name="T10" fmla="*/ 53 w 163"/>
                  <a:gd name="T11" fmla="*/ 163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7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5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7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9"/>
                    </a:lnTo>
                    <a:lnTo>
                      <a:pt x="161" y="121"/>
                    </a:lnTo>
                    <a:lnTo>
                      <a:pt x="155" y="140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8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1" y="163"/>
                    </a:lnTo>
                    <a:lnTo>
                      <a:pt x="107" y="170"/>
                    </a:lnTo>
                    <a:lnTo>
                      <a:pt x="101" y="173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3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2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1"/>
                    </a:lnTo>
                    <a:lnTo>
                      <a:pt x="126" y="33"/>
                    </a:lnTo>
                    <a:lnTo>
                      <a:pt x="133" y="45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9"/>
                    </a:lnTo>
                    <a:lnTo>
                      <a:pt x="135" y="26"/>
                    </a:lnTo>
                    <a:lnTo>
                      <a:pt x="122" y="17"/>
                    </a:lnTo>
                    <a:lnTo>
                      <a:pt x="111" y="15"/>
                    </a:lnTo>
                    <a:lnTo>
                      <a:pt x="115" y="18"/>
                    </a:lnTo>
                    <a:close/>
                    <a:moveTo>
                      <a:pt x="149" y="91"/>
                    </a:moveTo>
                    <a:lnTo>
                      <a:pt x="147" y="109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1"/>
                    </a:lnTo>
                    <a:close/>
                    <a:moveTo>
                      <a:pt x="141" y="81"/>
                    </a:moveTo>
                    <a:lnTo>
                      <a:pt x="142" y="98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2"/>
                    </a:lnTo>
                    <a:lnTo>
                      <a:pt x="139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7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5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1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4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7"/>
                    </a:lnTo>
                    <a:close/>
                    <a:moveTo>
                      <a:pt x="132" y="143"/>
                    </a:moveTo>
                    <a:lnTo>
                      <a:pt x="133" y="142"/>
                    </a:lnTo>
                    <a:lnTo>
                      <a:pt x="132" y="143"/>
                    </a:lnTo>
                    <a:lnTo>
                      <a:pt x="132" y="143"/>
                    </a:lnTo>
                    <a:close/>
                    <a:moveTo>
                      <a:pt x="129" y="51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1"/>
                    </a:lnTo>
                    <a:lnTo>
                      <a:pt x="131" y="56"/>
                    </a:lnTo>
                    <a:lnTo>
                      <a:pt x="129" y="51"/>
                    </a:lnTo>
                    <a:close/>
                    <a:moveTo>
                      <a:pt x="126" y="153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3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1" y="163"/>
                    </a:lnTo>
                    <a:lnTo>
                      <a:pt x="121" y="153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8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5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5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1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79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8" y="130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1"/>
                    </a:moveTo>
                    <a:lnTo>
                      <a:pt x="7" y="58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19" y="118"/>
                    </a:lnTo>
                    <a:lnTo>
                      <a:pt x="21" y="122"/>
                    </a:lnTo>
                    <a:lnTo>
                      <a:pt x="15" y="107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404"/>
              <p:cNvSpPr/>
              <p:nvPr/>
            </p:nvSpPr>
            <p:spPr bwMode="auto">
              <a:xfrm>
                <a:off x="3571" y="1030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405"/>
              <p:cNvSpPr/>
              <p:nvPr/>
            </p:nvSpPr>
            <p:spPr bwMode="auto">
              <a:xfrm>
                <a:off x="3563" y="1058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406"/>
              <p:cNvSpPr/>
              <p:nvPr/>
            </p:nvSpPr>
            <p:spPr bwMode="auto">
              <a:xfrm>
                <a:off x="3415" y="113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407"/>
              <p:cNvSpPr/>
              <p:nvPr/>
            </p:nvSpPr>
            <p:spPr bwMode="auto">
              <a:xfrm>
                <a:off x="3444" y="1146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408"/>
              <p:cNvSpPr/>
              <p:nvPr/>
            </p:nvSpPr>
            <p:spPr bwMode="auto">
              <a:xfrm>
                <a:off x="3339" y="1083"/>
                <a:ext cx="49" cy="29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409"/>
              <p:cNvSpPr/>
              <p:nvPr/>
            </p:nvSpPr>
            <p:spPr bwMode="auto">
              <a:xfrm>
                <a:off x="3090" y="1520"/>
                <a:ext cx="44" cy="56"/>
              </a:xfrm>
              <a:custGeom>
                <a:gdLst>
                  <a:gd name="T0" fmla="*/ 8 w 208"/>
                  <a:gd name="T1" fmla="*/ 3 h 264"/>
                  <a:gd name="T2" fmla="*/ 52 w 208"/>
                  <a:gd name="T3" fmla="*/ 24 h 264"/>
                  <a:gd name="T4" fmla="*/ 177 w 208"/>
                  <a:gd name="T5" fmla="*/ 195 h 264"/>
                  <a:gd name="T6" fmla="*/ 201 w 208"/>
                  <a:gd name="T7" fmla="*/ 264 h 264"/>
                  <a:gd name="T8" fmla="*/ 118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2" y="24"/>
                    </a:cubicBezTo>
                    <a:cubicBezTo>
                      <a:pt x="87" y="73"/>
                      <a:pt x="138" y="131"/>
                      <a:pt x="177" y="195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10"/>
              <p:cNvSpPr/>
              <p:nvPr/>
            </p:nvSpPr>
            <p:spPr bwMode="auto">
              <a:xfrm>
                <a:off x="2941" y="1493"/>
                <a:ext cx="48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11"/>
              <p:cNvSpPr/>
              <p:nvPr/>
            </p:nvSpPr>
            <p:spPr bwMode="auto">
              <a:xfrm>
                <a:off x="3110" y="1302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9"/>
                      <a:pt x="62" y="210"/>
                    </a:cubicBezTo>
                    <a:cubicBezTo>
                      <a:pt x="43" y="228"/>
                      <a:pt x="20" y="251"/>
                      <a:pt x="0" y="249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12"/>
              <p:cNvSpPr/>
              <p:nvPr/>
            </p:nvSpPr>
            <p:spPr bwMode="auto">
              <a:xfrm>
                <a:off x="3047" y="265"/>
                <a:ext cx="14" cy="1085"/>
              </a:xfrm>
              <a:custGeom>
                <a:gdLst>
                  <a:gd name="T0" fmla="*/ 47 w 66"/>
                  <a:gd name="T1" fmla="*/ 0 h 5098"/>
                  <a:gd name="T2" fmla="*/ 66 w 66"/>
                  <a:gd name="T3" fmla="*/ 637 h 5098"/>
                  <a:gd name="T4" fmla="*/ 45 w 66"/>
                  <a:gd name="T5" fmla="*/ 3966 h 5098"/>
                  <a:gd name="T6" fmla="*/ 16 w 66"/>
                  <a:gd name="T7" fmla="*/ 5098 h 5098"/>
                  <a:gd name="T8" fmla="*/ 33 w 66"/>
                  <a:gd name="T9" fmla="*/ 2832 h 5098"/>
                  <a:gd name="T10" fmla="*/ 34 w 66"/>
                  <a:gd name="T11" fmla="*/ 283 h 5098"/>
                  <a:gd name="T12" fmla="*/ 47 w 66"/>
                  <a:gd name="T13" fmla="*/ 0 h 50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098">
                    <a:moveTo>
                      <a:pt x="47" y="0"/>
                    </a:moveTo>
                    <a:cubicBezTo>
                      <a:pt x="62" y="94"/>
                      <a:pt x="50" y="549"/>
                      <a:pt x="66" y="637"/>
                    </a:cubicBezTo>
                    <a:cubicBezTo>
                      <a:pt x="59" y="1588"/>
                      <a:pt x="58" y="2780"/>
                      <a:pt x="45" y="3966"/>
                    </a:cubicBezTo>
                    <a:cubicBezTo>
                      <a:pt x="40" y="4364"/>
                      <a:pt x="34" y="4893"/>
                      <a:pt x="16" y="5098"/>
                    </a:cubicBezTo>
                    <a:cubicBezTo>
                      <a:pt x="0" y="4541"/>
                      <a:pt x="25" y="3638"/>
                      <a:pt x="33" y="2832"/>
                    </a:cubicBezTo>
                    <a:cubicBezTo>
                      <a:pt x="41" y="1896"/>
                      <a:pt x="45" y="978"/>
                      <a:pt x="34" y="283"/>
                    </a:cubicBezTo>
                    <a:cubicBezTo>
                      <a:pt x="34" y="90"/>
                      <a:pt x="45" y="141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13"/>
              <p:cNvSpPr/>
              <p:nvPr/>
            </p:nvSpPr>
            <p:spPr bwMode="auto">
              <a:xfrm>
                <a:off x="2952" y="1307"/>
                <a:ext cx="44" cy="57"/>
              </a:xfrm>
              <a:custGeom>
                <a:gdLst>
                  <a:gd name="T0" fmla="*/ 200 w 208"/>
                  <a:gd name="T1" fmla="*/ 261 h 264"/>
                  <a:gd name="T2" fmla="*/ 156 w 208"/>
                  <a:gd name="T3" fmla="*/ 240 h 264"/>
                  <a:gd name="T4" fmla="*/ 31 w 208"/>
                  <a:gd name="T5" fmla="*/ 69 h 264"/>
                  <a:gd name="T6" fmla="*/ 6 w 208"/>
                  <a:gd name="T7" fmla="*/ 0 h 264"/>
                  <a:gd name="T8" fmla="*/ 90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7"/>
                      <a:pt x="0" y="19"/>
                      <a:pt x="6" y="0"/>
                    </a:cubicBezTo>
                    <a:cubicBezTo>
                      <a:pt x="45" y="18"/>
                      <a:pt x="62" y="75"/>
                      <a:pt x="90" y="117"/>
                    </a:cubicBezTo>
                    <a:cubicBezTo>
                      <a:pt x="124" y="166"/>
                      <a:pt x="159" y="213"/>
                      <a:pt x="199" y="241"/>
                    </a:cubicBezTo>
                    <a:cubicBezTo>
                      <a:pt x="208" y="250"/>
                      <a:pt x="195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14"/>
              <p:cNvSpPr/>
              <p:nvPr/>
            </p:nvSpPr>
            <p:spPr bwMode="auto">
              <a:xfrm>
                <a:off x="2948" y="1357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5" y="99"/>
                      <a:pt x="25" y="3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15"/>
              <p:cNvSpPr/>
              <p:nvPr/>
            </p:nvSpPr>
            <p:spPr bwMode="auto">
              <a:xfrm>
                <a:off x="3063" y="1527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16"/>
              <p:cNvSpPr/>
              <p:nvPr/>
            </p:nvSpPr>
            <p:spPr bwMode="auto">
              <a:xfrm>
                <a:off x="3118" y="1504"/>
                <a:ext cx="18" cy="24"/>
              </a:xfrm>
              <a:custGeom>
                <a:gdLst>
                  <a:gd name="T0" fmla="*/ 0 w 81"/>
                  <a:gd name="T1" fmla="*/ 0 h 111"/>
                  <a:gd name="T2" fmla="*/ 81 w 81"/>
                  <a:gd name="T3" fmla="*/ 111 h 111"/>
                  <a:gd name="T4" fmla="*/ 0 w 81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80"/>
                      <a:pt x="81" y="111"/>
                    </a:cubicBezTo>
                    <a:cubicBezTo>
                      <a:pt x="44" y="108"/>
                      <a:pt x="18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17"/>
              <p:cNvSpPr/>
              <p:nvPr/>
            </p:nvSpPr>
            <p:spPr bwMode="auto">
              <a:xfrm>
                <a:off x="3137" y="1482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1"/>
                      <a:pt x="82" y="38"/>
                      <a:pt x="110" y="60"/>
                    </a:cubicBezTo>
                    <a:cubicBezTo>
                      <a:pt x="77" y="93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18"/>
              <p:cNvSpPr/>
              <p:nvPr/>
            </p:nvSpPr>
            <p:spPr bwMode="auto">
              <a:xfrm>
                <a:off x="2894" y="1359"/>
                <a:ext cx="62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79" y="152"/>
                      <a:pt x="258" y="132"/>
                      <a:pt x="245" y="143"/>
                    </a:cubicBezTo>
                    <a:cubicBezTo>
                      <a:pt x="190" y="116"/>
                      <a:pt x="118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19"/>
              <p:cNvSpPr/>
              <p:nvPr/>
            </p:nvSpPr>
            <p:spPr bwMode="auto">
              <a:xfrm>
                <a:off x="2921" y="1408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20"/>
              <p:cNvSpPr/>
              <p:nvPr/>
            </p:nvSpPr>
            <p:spPr bwMode="auto">
              <a:xfrm>
                <a:off x="3128" y="135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21"/>
              <p:cNvSpPr/>
              <p:nvPr/>
            </p:nvSpPr>
            <p:spPr bwMode="auto">
              <a:xfrm>
                <a:off x="2918" y="1432"/>
                <a:ext cx="25" cy="13"/>
              </a:xfrm>
              <a:custGeom>
                <a:gdLst>
                  <a:gd name="T0" fmla="*/ 119 w 119"/>
                  <a:gd name="T1" fmla="*/ 35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5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22"/>
              <p:cNvSpPr/>
              <p:nvPr/>
            </p:nvSpPr>
            <p:spPr bwMode="auto">
              <a:xfrm>
                <a:off x="3139" y="138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6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6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5"/>
                      <a:pt x="79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23"/>
              <p:cNvSpPr>
                <a:spLocks noEditPoints="1"/>
              </p:cNvSpPr>
              <p:nvPr/>
            </p:nvSpPr>
            <p:spPr bwMode="auto">
              <a:xfrm>
                <a:off x="2964" y="1342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1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6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2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5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3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6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1" y="132"/>
                    </a:lnTo>
                    <a:lnTo>
                      <a:pt x="124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6" y="165"/>
                    </a:lnTo>
                    <a:lnTo>
                      <a:pt x="111" y="163"/>
                    </a:lnTo>
                    <a:lnTo>
                      <a:pt x="122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1" y="16"/>
                    </a:lnTo>
                    <a:lnTo>
                      <a:pt x="83" y="16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4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3"/>
                    </a:lnTo>
                    <a:lnTo>
                      <a:pt x="104" y="13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2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24"/>
              <p:cNvSpPr/>
              <p:nvPr/>
            </p:nvSpPr>
            <p:spPr bwMode="auto">
              <a:xfrm>
                <a:off x="3147" y="1413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2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9"/>
                      <a:pt x="84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50" y="29"/>
                      <a:pt x="12" y="38"/>
                    </a:cubicBezTo>
                    <a:cubicBezTo>
                      <a:pt x="0" y="27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25"/>
              <p:cNvSpPr/>
              <p:nvPr/>
            </p:nvSpPr>
            <p:spPr bwMode="auto">
              <a:xfrm>
                <a:off x="3139" y="1442"/>
                <a:ext cx="51" cy="27"/>
              </a:xfrm>
              <a:custGeom>
                <a:gdLst>
                  <a:gd name="T0" fmla="*/ 239 w 239"/>
                  <a:gd name="T1" fmla="*/ 114 h 129"/>
                  <a:gd name="T2" fmla="*/ 159 w 239"/>
                  <a:gd name="T3" fmla="*/ 72 h 129"/>
                  <a:gd name="T4" fmla="*/ 2 w 239"/>
                  <a:gd name="T5" fmla="*/ 24 h 129"/>
                  <a:gd name="T6" fmla="*/ 0 w 239"/>
                  <a:gd name="T7" fmla="*/ 11 h 129"/>
                  <a:gd name="T8" fmla="*/ 239 w 239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4"/>
                    </a:moveTo>
                    <a:cubicBezTo>
                      <a:pt x="204" y="129"/>
                      <a:pt x="186" y="88"/>
                      <a:pt x="159" y="72"/>
                    </a:cubicBezTo>
                    <a:cubicBezTo>
                      <a:pt x="114" y="44"/>
                      <a:pt x="56" y="41"/>
                      <a:pt x="2" y="24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95" y="0"/>
                      <a:pt x="188" y="42"/>
                      <a:pt x="23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26"/>
              <p:cNvSpPr/>
              <p:nvPr/>
            </p:nvSpPr>
            <p:spPr bwMode="auto">
              <a:xfrm>
                <a:off x="2991" y="151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8"/>
                      <a:pt x="28" y="20"/>
                      <a:pt x="60" y="0"/>
                    </a:cubicBezTo>
                    <a:cubicBezTo>
                      <a:pt x="61" y="5"/>
                      <a:pt x="69" y="3"/>
                      <a:pt x="75" y="4"/>
                    </a:cubicBezTo>
                    <a:cubicBezTo>
                      <a:pt x="68" y="45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27"/>
              <p:cNvSpPr/>
              <p:nvPr/>
            </p:nvSpPr>
            <p:spPr bwMode="auto">
              <a:xfrm>
                <a:off x="3020" y="1529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8 h 257"/>
                  <a:gd name="T4" fmla="*/ 46 w 99"/>
                  <a:gd name="T5" fmla="*/ 252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1"/>
                      <a:pt x="64" y="58"/>
                      <a:pt x="54" y="88"/>
                    </a:cubicBezTo>
                    <a:cubicBezTo>
                      <a:pt x="38" y="138"/>
                      <a:pt x="49" y="195"/>
                      <a:pt x="46" y="252"/>
                    </a:cubicBezTo>
                    <a:cubicBezTo>
                      <a:pt x="41" y="254"/>
                      <a:pt x="37" y="255"/>
                      <a:pt x="33" y="257"/>
                    </a:cubicBezTo>
                    <a:cubicBezTo>
                      <a:pt x="0" y="168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28"/>
              <p:cNvSpPr/>
              <p:nvPr/>
            </p:nvSpPr>
            <p:spPr bwMode="auto">
              <a:xfrm>
                <a:off x="2915" y="1467"/>
                <a:ext cx="49" cy="29"/>
              </a:xfrm>
              <a:custGeom>
                <a:gdLst>
                  <a:gd name="T0" fmla="*/ 231 w 231"/>
                  <a:gd name="T1" fmla="*/ 6 h 134"/>
                  <a:gd name="T2" fmla="*/ 148 w 231"/>
                  <a:gd name="T3" fmla="*/ 41 h 134"/>
                  <a:gd name="T4" fmla="*/ 12 w 231"/>
                  <a:gd name="T5" fmla="*/ 134 h 134"/>
                  <a:gd name="T6" fmla="*/ 0 w 231"/>
                  <a:gd name="T7" fmla="*/ 127 h 134"/>
                  <a:gd name="T8" fmla="*/ 231 w 231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1" y="6"/>
                    </a:moveTo>
                    <a:cubicBezTo>
                      <a:pt x="220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29"/>
              <p:cNvSpPr/>
              <p:nvPr/>
            </p:nvSpPr>
            <p:spPr bwMode="auto">
              <a:xfrm>
                <a:off x="2680" y="1105"/>
                <a:ext cx="44" cy="57"/>
              </a:xfrm>
              <a:custGeom>
                <a:gdLst>
                  <a:gd name="T0" fmla="*/ 7 w 207"/>
                  <a:gd name="T1" fmla="*/ 3 h 264"/>
                  <a:gd name="T2" fmla="*/ 51 w 207"/>
                  <a:gd name="T3" fmla="*/ 24 h 264"/>
                  <a:gd name="T4" fmla="*/ 176 w 207"/>
                  <a:gd name="T5" fmla="*/ 195 h 264"/>
                  <a:gd name="T6" fmla="*/ 201 w 207"/>
                  <a:gd name="T7" fmla="*/ 264 h 264"/>
                  <a:gd name="T8" fmla="*/ 117 w 207"/>
                  <a:gd name="T9" fmla="*/ 147 h 264"/>
                  <a:gd name="T10" fmla="*/ 9 w 207"/>
                  <a:gd name="T11" fmla="*/ 23 h 264"/>
                  <a:gd name="T12" fmla="*/ 7 w 207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6" y="73"/>
                      <a:pt x="137" y="131"/>
                      <a:pt x="176" y="195"/>
                    </a:cubicBezTo>
                    <a:cubicBezTo>
                      <a:pt x="189" y="217"/>
                      <a:pt x="207" y="245"/>
                      <a:pt x="201" y="264"/>
                    </a:cubicBezTo>
                    <a:cubicBezTo>
                      <a:pt x="163" y="245"/>
                      <a:pt x="146" y="189"/>
                      <a:pt x="117" y="147"/>
                    </a:cubicBezTo>
                    <a:cubicBezTo>
                      <a:pt x="84" y="97"/>
                      <a:pt x="48" y="51"/>
                      <a:pt x="9" y="23"/>
                    </a:cubicBezTo>
                    <a:cubicBezTo>
                      <a:pt x="0" y="14"/>
                      <a:pt x="12" y="1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30"/>
              <p:cNvSpPr/>
              <p:nvPr/>
            </p:nvSpPr>
            <p:spPr bwMode="auto">
              <a:xfrm>
                <a:off x="2532" y="1079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31"/>
              <p:cNvSpPr/>
              <p:nvPr/>
            </p:nvSpPr>
            <p:spPr bwMode="auto">
              <a:xfrm>
                <a:off x="2700" y="888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8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7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32"/>
              <p:cNvSpPr/>
              <p:nvPr/>
            </p:nvSpPr>
            <p:spPr bwMode="auto">
              <a:xfrm>
                <a:off x="2637" y="264"/>
                <a:ext cx="11" cy="671"/>
              </a:xfrm>
              <a:custGeom>
                <a:gdLst>
                  <a:gd name="T0" fmla="*/ 24 w 49"/>
                  <a:gd name="T1" fmla="*/ 0 h 3154"/>
                  <a:gd name="T2" fmla="*/ 46 w 49"/>
                  <a:gd name="T3" fmla="*/ 395 h 3154"/>
                  <a:gd name="T4" fmla="*/ 41 w 49"/>
                  <a:gd name="T5" fmla="*/ 2454 h 3154"/>
                  <a:gd name="T6" fmla="*/ 19 w 49"/>
                  <a:gd name="T7" fmla="*/ 3154 h 3154"/>
                  <a:gd name="T8" fmla="*/ 24 w 49"/>
                  <a:gd name="T9" fmla="*/ 1752 h 3154"/>
                  <a:gd name="T10" fmla="*/ 13 w 49"/>
                  <a:gd name="T11" fmla="*/ 175 h 3154"/>
                  <a:gd name="T12" fmla="*/ 24 w 49"/>
                  <a:gd name="T13" fmla="*/ 0 h 3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54">
                    <a:moveTo>
                      <a:pt x="24" y="0"/>
                    </a:moveTo>
                    <a:cubicBezTo>
                      <a:pt x="40" y="59"/>
                      <a:pt x="30" y="340"/>
                      <a:pt x="46" y="395"/>
                    </a:cubicBezTo>
                    <a:cubicBezTo>
                      <a:pt x="44" y="983"/>
                      <a:pt x="49" y="1720"/>
                      <a:pt x="41" y="2454"/>
                    </a:cubicBezTo>
                    <a:cubicBezTo>
                      <a:pt x="39" y="2700"/>
                      <a:pt x="36" y="3027"/>
                      <a:pt x="19" y="3154"/>
                    </a:cubicBezTo>
                    <a:cubicBezTo>
                      <a:pt x="0" y="2809"/>
                      <a:pt x="21" y="2251"/>
                      <a:pt x="24" y="1752"/>
                    </a:cubicBezTo>
                    <a:cubicBezTo>
                      <a:pt x="27" y="1173"/>
                      <a:pt x="27" y="605"/>
                      <a:pt x="13" y="175"/>
                    </a:cubicBezTo>
                    <a:cubicBezTo>
                      <a:pt x="11" y="56"/>
                      <a:pt x="23" y="8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33"/>
              <p:cNvSpPr/>
              <p:nvPr/>
            </p:nvSpPr>
            <p:spPr bwMode="auto">
              <a:xfrm>
                <a:off x="2543" y="893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8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8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8"/>
                      <a:pt x="62" y="75"/>
                      <a:pt x="91" y="117"/>
                    </a:cubicBezTo>
                    <a:cubicBezTo>
                      <a:pt x="124" y="166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34"/>
              <p:cNvSpPr/>
              <p:nvPr/>
            </p:nvSpPr>
            <p:spPr bwMode="auto">
              <a:xfrm>
                <a:off x="2539" y="943"/>
                <a:ext cx="24" cy="21"/>
              </a:xfrm>
              <a:custGeom>
                <a:gdLst>
                  <a:gd name="T0" fmla="*/ 0 w 112"/>
                  <a:gd name="T1" fmla="*/ 11 h 99"/>
                  <a:gd name="T2" fmla="*/ 112 w 112"/>
                  <a:gd name="T3" fmla="*/ 90 h 99"/>
                  <a:gd name="T4" fmla="*/ 0 w 112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9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35"/>
              <p:cNvSpPr/>
              <p:nvPr/>
            </p:nvSpPr>
            <p:spPr bwMode="auto">
              <a:xfrm>
                <a:off x="2654" y="11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36"/>
              <p:cNvSpPr/>
              <p:nvPr/>
            </p:nvSpPr>
            <p:spPr bwMode="auto">
              <a:xfrm>
                <a:off x="2709" y="1090"/>
                <a:ext cx="17" cy="24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80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37"/>
              <p:cNvSpPr/>
              <p:nvPr/>
            </p:nvSpPr>
            <p:spPr bwMode="auto">
              <a:xfrm>
                <a:off x="2727" y="1068"/>
                <a:ext cx="24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59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1"/>
                      <a:pt x="83" y="37"/>
                      <a:pt x="110" y="59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38"/>
              <p:cNvSpPr/>
              <p:nvPr/>
            </p:nvSpPr>
            <p:spPr bwMode="auto">
              <a:xfrm>
                <a:off x="2484" y="945"/>
                <a:ext cx="63" cy="32"/>
              </a:xfrm>
              <a:custGeom>
                <a:gdLst>
                  <a:gd name="T0" fmla="*/ 294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4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1" y="116"/>
                      <a:pt x="119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9"/>
              <p:cNvSpPr/>
              <p:nvPr/>
            </p:nvSpPr>
            <p:spPr bwMode="auto">
              <a:xfrm>
                <a:off x="2512" y="994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40"/>
              <p:cNvSpPr/>
              <p:nvPr/>
            </p:nvSpPr>
            <p:spPr bwMode="auto">
              <a:xfrm>
                <a:off x="2718" y="9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41"/>
              <p:cNvSpPr/>
              <p:nvPr/>
            </p:nvSpPr>
            <p:spPr bwMode="auto">
              <a:xfrm>
                <a:off x="2509" y="1018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42"/>
              <p:cNvSpPr/>
              <p:nvPr/>
            </p:nvSpPr>
            <p:spPr bwMode="auto">
              <a:xfrm>
                <a:off x="2730" y="969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6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6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43"/>
              <p:cNvSpPr>
                <a:spLocks noEditPoints="1"/>
              </p:cNvSpPr>
              <p:nvPr/>
            </p:nvSpPr>
            <p:spPr bwMode="auto">
              <a:xfrm>
                <a:off x="2555" y="9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0 w 163"/>
                  <a:gd name="T15" fmla="*/ 47 h 174"/>
                  <a:gd name="T16" fmla="*/ 54 w 163"/>
                  <a:gd name="T17" fmla="*/ 18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5 w 163"/>
                  <a:gd name="T37" fmla="*/ 145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2 w 163"/>
                  <a:gd name="T49" fmla="*/ 29 h 174"/>
                  <a:gd name="T50" fmla="*/ 31 w 163"/>
                  <a:gd name="T51" fmla="*/ 90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40 w 163"/>
                  <a:gd name="T91" fmla="*/ 122 h 174"/>
                  <a:gd name="T92" fmla="*/ 76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2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5 h 174"/>
                  <a:gd name="T106" fmla="*/ 33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4" y="8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1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1"/>
                    </a:lnTo>
                    <a:lnTo>
                      <a:pt x="19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4" y="30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5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2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6" y="140"/>
                    </a:lnTo>
                    <a:lnTo>
                      <a:pt x="124" y="132"/>
                    </a:lnTo>
                    <a:lnTo>
                      <a:pt x="131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5" y="75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49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39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1" y="157"/>
                    </a:lnTo>
                    <a:lnTo>
                      <a:pt x="95" y="164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4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4" y="13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8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8" y="138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2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40" y="122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3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5"/>
                    </a:lnTo>
                    <a:lnTo>
                      <a:pt x="32" y="137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44"/>
              <p:cNvSpPr/>
              <p:nvPr/>
            </p:nvSpPr>
            <p:spPr bwMode="auto">
              <a:xfrm>
                <a:off x="2737" y="999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8"/>
                    </a:cubicBezTo>
                    <a:cubicBezTo>
                      <a:pt x="0" y="27"/>
                      <a:pt x="6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45"/>
              <p:cNvSpPr/>
              <p:nvPr/>
            </p:nvSpPr>
            <p:spPr bwMode="auto">
              <a:xfrm>
                <a:off x="2730" y="1027"/>
                <a:ext cx="51" cy="28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9" y="43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46"/>
              <p:cNvSpPr/>
              <p:nvPr/>
            </p:nvSpPr>
            <p:spPr bwMode="auto">
              <a:xfrm>
                <a:off x="2582" y="11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3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3"/>
                    </a:cubicBezTo>
                    <a:cubicBezTo>
                      <a:pt x="68" y="45"/>
                      <a:pt x="36" y="63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47"/>
              <p:cNvSpPr/>
              <p:nvPr/>
            </p:nvSpPr>
            <p:spPr bwMode="auto">
              <a:xfrm>
                <a:off x="2611" y="1115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8 h 257"/>
                  <a:gd name="T4" fmla="*/ 46 w 100"/>
                  <a:gd name="T5" fmla="*/ 252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5"/>
                      <a:pt x="46" y="252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48"/>
              <p:cNvSpPr/>
              <p:nvPr/>
            </p:nvSpPr>
            <p:spPr bwMode="auto">
              <a:xfrm>
                <a:off x="2506" y="1053"/>
                <a:ext cx="49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49"/>
              <p:cNvSpPr/>
              <p:nvPr/>
            </p:nvSpPr>
            <p:spPr bwMode="auto">
              <a:xfrm>
                <a:off x="2148" y="837"/>
                <a:ext cx="44" cy="57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50"/>
              <p:cNvSpPr/>
              <p:nvPr/>
            </p:nvSpPr>
            <p:spPr bwMode="auto">
              <a:xfrm>
                <a:off x="1999" y="811"/>
                <a:ext cx="48" cy="53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51"/>
              <p:cNvSpPr/>
              <p:nvPr/>
            </p:nvSpPr>
            <p:spPr bwMode="auto">
              <a:xfrm>
                <a:off x="2168" y="620"/>
                <a:ext cx="47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52"/>
              <p:cNvSpPr/>
              <p:nvPr/>
            </p:nvSpPr>
            <p:spPr bwMode="auto">
              <a:xfrm>
                <a:off x="2103" y="282"/>
                <a:ext cx="10" cy="385"/>
              </a:xfrm>
              <a:custGeom>
                <a:gdLst>
                  <a:gd name="T0" fmla="*/ 13 w 47"/>
                  <a:gd name="T1" fmla="*/ 0 h 1810"/>
                  <a:gd name="T2" fmla="*/ 37 w 47"/>
                  <a:gd name="T3" fmla="*/ 227 h 1810"/>
                  <a:gd name="T4" fmla="*/ 44 w 47"/>
                  <a:gd name="T5" fmla="*/ 1409 h 1810"/>
                  <a:gd name="T6" fmla="*/ 25 w 47"/>
                  <a:gd name="T7" fmla="*/ 1810 h 1810"/>
                  <a:gd name="T8" fmla="*/ 22 w 47"/>
                  <a:gd name="T9" fmla="*/ 1006 h 1810"/>
                  <a:gd name="T10" fmla="*/ 2 w 47"/>
                  <a:gd name="T11" fmla="*/ 101 h 1810"/>
                  <a:gd name="T12" fmla="*/ 13 w 47"/>
                  <a:gd name="T13" fmla="*/ 0 h 1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10">
                    <a:moveTo>
                      <a:pt x="13" y="0"/>
                    </a:moveTo>
                    <a:cubicBezTo>
                      <a:pt x="29" y="34"/>
                      <a:pt x="20" y="195"/>
                      <a:pt x="37" y="227"/>
                    </a:cubicBezTo>
                    <a:cubicBezTo>
                      <a:pt x="38" y="564"/>
                      <a:pt x="47" y="988"/>
                      <a:pt x="44" y="1409"/>
                    </a:cubicBezTo>
                    <a:cubicBezTo>
                      <a:pt x="42" y="1550"/>
                      <a:pt x="41" y="1738"/>
                      <a:pt x="25" y="1810"/>
                    </a:cubicBezTo>
                    <a:cubicBezTo>
                      <a:pt x="4" y="1612"/>
                      <a:pt x="22" y="1292"/>
                      <a:pt x="22" y="1006"/>
                    </a:cubicBezTo>
                    <a:cubicBezTo>
                      <a:pt x="22" y="674"/>
                      <a:pt x="19" y="348"/>
                      <a:pt x="2" y="101"/>
                    </a:cubicBezTo>
                    <a:cubicBezTo>
                      <a:pt x="0" y="32"/>
                      <a:pt x="12" y="5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53"/>
              <p:cNvSpPr/>
              <p:nvPr/>
            </p:nvSpPr>
            <p:spPr bwMode="auto">
              <a:xfrm>
                <a:off x="2010" y="625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54"/>
              <p:cNvSpPr/>
              <p:nvPr/>
            </p:nvSpPr>
            <p:spPr bwMode="auto">
              <a:xfrm>
                <a:off x="2006" y="675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5"/>
              <p:cNvSpPr/>
              <p:nvPr/>
            </p:nvSpPr>
            <p:spPr bwMode="auto">
              <a:xfrm>
                <a:off x="2121" y="845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56"/>
              <p:cNvSpPr/>
              <p:nvPr/>
            </p:nvSpPr>
            <p:spPr bwMode="auto">
              <a:xfrm>
                <a:off x="2177" y="822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7"/>
              <p:cNvSpPr/>
              <p:nvPr/>
            </p:nvSpPr>
            <p:spPr bwMode="auto">
              <a:xfrm>
                <a:off x="2195" y="800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58"/>
              <p:cNvSpPr/>
              <p:nvPr/>
            </p:nvSpPr>
            <p:spPr bwMode="auto">
              <a:xfrm>
                <a:off x="1952" y="677"/>
                <a:ext cx="62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59"/>
              <p:cNvSpPr/>
              <p:nvPr/>
            </p:nvSpPr>
            <p:spPr bwMode="auto">
              <a:xfrm>
                <a:off x="1979" y="726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60"/>
              <p:cNvSpPr/>
              <p:nvPr/>
            </p:nvSpPr>
            <p:spPr bwMode="auto">
              <a:xfrm>
                <a:off x="2186" y="672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61"/>
              <p:cNvSpPr/>
              <p:nvPr/>
            </p:nvSpPr>
            <p:spPr bwMode="auto">
              <a:xfrm>
                <a:off x="1976" y="750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62"/>
              <p:cNvSpPr/>
              <p:nvPr/>
            </p:nvSpPr>
            <p:spPr bwMode="auto">
              <a:xfrm>
                <a:off x="2197" y="701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63"/>
              <p:cNvSpPr>
                <a:spLocks noEditPoints="1"/>
              </p:cNvSpPr>
              <p:nvPr/>
            </p:nvSpPr>
            <p:spPr bwMode="auto">
              <a:xfrm>
                <a:off x="2023" y="660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4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2" y="130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7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7" y="23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7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2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7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7"/>
                    </a:moveTo>
                    <a:lnTo>
                      <a:pt x="21" y="124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7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64"/>
              <p:cNvSpPr/>
              <p:nvPr/>
            </p:nvSpPr>
            <p:spPr bwMode="auto">
              <a:xfrm>
                <a:off x="2205" y="731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65"/>
              <p:cNvSpPr/>
              <p:nvPr/>
            </p:nvSpPr>
            <p:spPr bwMode="auto">
              <a:xfrm>
                <a:off x="2197" y="759"/>
                <a:ext cx="51" cy="28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66"/>
              <p:cNvSpPr/>
              <p:nvPr/>
            </p:nvSpPr>
            <p:spPr bwMode="auto">
              <a:xfrm>
                <a:off x="2049" y="834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67"/>
              <p:cNvSpPr/>
              <p:nvPr/>
            </p:nvSpPr>
            <p:spPr bwMode="auto">
              <a:xfrm>
                <a:off x="2078" y="847"/>
                <a:ext cx="22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68"/>
              <p:cNvSpPr/>
              <p:nvPr/>
            </p:nvSpPr>
            <p:spPr bwMode="auto">
              <a:xfrm>
                <a:off x="1973" y="785"/>
                <a:ext cx="50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Freeform 470"/>
            <p:cNvSpPr/>
            <p:nvPr/>
          </p:nvSpPr>
          <p:spPr bwMode="auto">
            <a:xfrm>
              <a:off x="1667" y="1477"/>
              <a:ext cx="44" cy="56"/>
            </a:xfrm>
            <a:custGeom>
              <a:gdLst>
                <a:gd name="T0" fmla="*/ 8 w 208"/>
                <a:gd name="T1" fmla="*/ 3 h 264"/>
                <a:gd name="T2" fmla="*/ 52 w 208"/>
                <a:gd name="T3" fmla="*/ 24 h 264"/>
                <a:gd name="T4" fmla="*/ 177 w 208"/>
                <a:gd name="T5" fmla="*/ 195 h 264"/>
                <a:gd name="T6" fmla="*/ 201 w 208"/>
                <a:gd name="T7" fmla="*/ 264 h 264"/>
                <a:gd name="T8" fmla="*/ 118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2" y="24"/>
                  </a:cubicBezTo>
                  <a:cubicBezTo>
                    <a:pt x="87" y="73"/>
                    <a:pt x="138" y="131"/>
                    <a:pt x="177" y="195"/>
                  </a:cubicBezTo>
                  <a:cubicBezTo>
                    <a:pt x="190" y="217"/>
                    <a:pt x="208" y="245"/>
                    <a:pt x="201" y="264"/>
                  </a:cubicBezTo>
                  <a:cubicBezTo>
                    <a:pt x="163" y="246"/>
                    <a:pt x="146" y="189"/>
                    <a:pt x="118" y="147"/>
                  </a:cubicBezTo>
                  <a:cubicBezTo>
                    <a:pt x="84" y="98"/>
                    <a:pt x="49" y="51"/>
                    <a:pt x="9" y="23"/>
                  </a:cubicBezTo>
                  <a:cubicBezTo>
                    <a:pt x="0" y="14"/>
                    <a:pt x="13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71"/>
            <p:cNvSpPr/>
            <p:nvPr/>
          </p:nvSpPr>
          <p:spPr bwMode="auto">
            <a:xfrm>
              <a:off x="1519" y="1450"/>
              <a:ext cx="47" cy="54"/>
            </a:xfrm>
            <a:custGeom>
              <a:gdLst>
                <a:gd name="T0" fmla="*/ 215 w 222"/>
                <a:gd name="T1" fmla="*/ 6 h 252"/>
                <a:gd name="T2" fmla="*/ 204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4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72"/>
            <p:cNvSpPr/>
            <p:nvPr/>
          </p:nvSpPr>
          <p:spPr bwMode="auto">
            <a:xfrm>
              <a:off x="1687" y="1260"/>
              <a:ext cx="48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6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8" y="99"/>
                    <a:pt x="176" y="55"/>
                    <a:pt x="196" y="10"/>
                  </a:cubicBezTo>
                  <a:cubicBezTo>
                    <a:pt x="203" y="0"/>
                    <a:pt x="208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73"/>
            <p:cNvSpPr/>
            <p:nvPr/>
          </p:nvSpPr>
          <p:spPr bwMode="auto">
            <a:xfrm>
              <a:off x="1625" y="264"/>
              <a:ext cx="13" cy="1043"/>
            </a:xfrm>
            <a:custGeom>
              <a:gdLst>
                <a:gd name="T0" fmla="*/ 45 w 64"/>
                <a:gd name="T1" fmla="*/ 0 h 4901"/>
                <a:gd name="T2" fmla="*/ 64 w 64"/>
                <a:gd name="T3" fmla="*/ 613 h 4901"/>
                <a:gd name="T4" fmla="*/ 44 w 64"/>
                <a:gd name="T5" fmla="*/ 3813 h 4901"/>
                <a:gd name="T6" fmla="*/ 17 w 64"/>
                <a:gd name="T7" fmla="*/ 4901 h 4901"/>
                <a:gd name="T8" fmla="*/ 32 w 64"/>
                <a:gd name="T9" fmla="*/ 2723 h 4901"/>
                <a:gd name="T10" fmla="*/ 32 w 64"/>
                <a:gd name="T11" fmla="*/ 272 h 4901"/>
                <a:gd name="T12" fmla="*/ 45 w 64"/>
                <a:gd name="T13" fmla="*/ 0 h 49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901">
                  <a:moveTo>
                    <a:pt x="45" y="0"/>
                  </a:moveTo>
                  <a:cubicBezTo>
                    <a:pt x="60" y="91"/>
                    <a:pt x="48" y="528"/>
                    <a:pt x="64" y="613"/>
                  </a:cubicBezTo>
                  <a:cubicBezTo>
                    <a:pt x="58" y="1527"/>
                    <a:pt x="57" y="2673"/>
                    <a:pt x="44" y="3813"/>
                  </a:cubicBezTo>
                  <a:cubicBezTo>
                    <a:pt x="40" y="4195"/>
                    <a:pt x="34" y="4704"/>
                    <a:pt x="17" y="4901"/>
                  </a:cubicBezTo>
                  <a:cubicBezTo>
                    <a:pt x="0" y="4365"/>
                    <a:pt x="25" y="3498"/>
                    <a:pt x="32" y="2723"/>
                  </a:cubicBezTo>
                  <a:cubicBezTo>
                    <a:pt x="39" y="1823"/>
                    <a:pt x="43" y="940"/>
                    <a:pt x="32" y="272"/>
                  </a:cubicBezTo>
                  <a:cubicBezTo>
                    <a:pt x="31" y="87"/>
                    <a:pt x="43" y="13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74"/>
            <p:cNvSpPr/>
            <p:nvPr/>
          </p:nvSpPr>
          <p:spPr bwMode="auto">
            <a:xfrm>
              <a:off x="1530" y="1265"/>
              <a:ext cx="44" cy="56"/>
            </a:xfrm>
            <a:custGeom>
              <a:gdLst>
                <a:gd name="T0" fmla="*/ 200 w 208"/>
                <a:gd name="T1" fmla="*/ 261 h 264"/>
                <a:gd name="T2" fmla="*/ 156 w 208"/>
                <a:gd name="T3" fmla="*/ 240 h 264"/>
                <a:gd name="T4" fmla="*/ 31 w 208"/>
                <a:gd name="T5" fmla="*/ 69 h 264"/>
                <a:gd name="T6" fmla="*/ 7 w 208"/>
                <a:gd name="T7" fmla="*/ 0 h 264"/>
                <a:gd name="T8" fmla="*/ 90 w 208"/>
                <a:gd name="T9" fmla="*/ 117 h 264"/>
                <a:gd name="T10" fmla="*/ 199 w 208"/>
                <a:gd name="T11" fmla="*/ 241 h 264"/>
                <a:gd name="T12" fmla="*/ 200 w 208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7" y="0"/>
                  </a:cubicBezTo>
                  <a:cubicBezTo>
                    <a:pt x="45" y="18"/>
                    <a:pt x="62" y="75"/>
                    <a:pt x="90" y="117"/>
                  </a:cubicBezTo>
                  <a:cubicBezTo>
                    <a:pt x="124" y="166"/>
                    <a:pt x="159" y="213"/>
                    <a:pt x="199" y="241"/>
                  </a:cubicBezTo>
                  <a:cubicBezTo>
                    <a:pt x="208" y="250"/>
                    <a:pt x="196" y="253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475"/>
            <p:cNvSpPr/>
            <p:nvPr/>
          </p:nvSpPr>
          <p:spPr bwMode="auto">
            <a:xfrm>
              <a:off x="1526" y="1314"/>
              <a:ext cx="23" cy="21"/>
            </a:xfrm>
            <a:custGeom>
              <a:gdLst>
                <a:gd name="T0" fmla="*/ 0 w 111"/>
                <a:gd name="T1" fmla="*/ 11 h 99"/>
                <a:gd name="T2" fmla="*/ 111 w 111"/>
                <a:gd name="T3" fmla="*/ 90 h 99"/>
                <a:gd name="T4" fmla="*/ 0 w 111"/>
                <a:gd name="T5" fmla="*/ 11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9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9"/>
                    <a:pt x="25" y="3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76"/>
            <p:cNvSpPr/>
            <p:nvPr/>
          </p:nvSpPr>
          <p:spPr bwMode="auto">
            <a:xfrm>
              <a:off x="1641" y="1484"/>
              <a:ext cx="10" cy="28"/>
            </a:xfrm>
            <a:custGeom>
              <a:gdLst>
                <a:gd name="T0" fmla="*/ 0 w 47"/>
                <a:gd name="T1" fmla="*/ 0 h 130"/>
                <a:gd name="T2" fmla="*/ 42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2" y="130"/>
                  </a:cubicBezTo>
                  <a:cubicBezTo>
                    <a:pt x="8" y="115"/>
                    <a:pt x="9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77"/>
            <p:cNvSpPr/>
            <p:nvPr/>
          </p:nvSpPr>
          <p:spPr bwMode="auto">
            <a:xfrm>
              <a:off x="1696" y="1462"/>
              <a:ext cx="17" cy="23"/>
            </a:xfrm>
            <a:custGeom>
              <a:gdLst>
                <a:gd name="T0" fmla="*/ 0 w 81"/>
                <a:gd name="T1" fmla="*/ 0 h 111"/>
                <a:gd name="T2" fmla="*/ 81 w 81"/>
                <a:gd name="T3" fmla="*/ 111 h 111"/>
                <a:gd name="T4" fmla="*/ 0 w 81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cubicBezTo>
                    <a:pt x="42" y="3"/>
                    <a:pt x="76" y="80"/>
                    <a:pt x="81" y="111"/>
                  </a:cubicBezTo>
                  <a:cubicBezTo>
                    <a:pt x="44" y="108"/>
                    <a:pt x="18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78"/>
            <p:cNvSpPr/>
            <p:nvPr/>
          </p:nvSpPr>
          <p:spPr bwMode="auto">
            <a:xfrm>
              <a:off x="1715" y="1439"/>
              <a:ext cx="23" cy="20"/>
            </a:xfrm>
            <a:custGeom>
              <a:gdLst>
                <a:gd name="T0" fmla="*/ 0 w 110"/>
                <a:gd name="T1" fmla="*/ 15 h 93"/>
                <a:gd name="T2" fmla="*/ 10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10" y="0"/>
                  </a:cubicBezTo>
                  <a:cubicBezTo>
                    <a:pt x="47" y="11"/>
                    <a:pt x="83" y="38"/>
                    <a:pt x="110" y="60"/>
                  </a:cubicBezTo>
                  <a:cubicBezTo>
                    <a:pt x="77" y="93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79"/>
            <p:cNvSpPr/>
            <p:nvPr/>
          </p:nvSpPr>
          <p:spPr bwMode="auto">
            <a:xfrm>
              <a:off x="1471" y="1316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6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79" y="152"/>
                    <a:pt x="258" y="132"/>
                    <a:pt x="245" y="143"/>
                  </a:cubicBezTo>
                  <a:cubicBezTo>
                    <a:pt x="190" y="116"/>
                    <a:pt x="118" y="89"/>
                    <a:pt x="54" y="50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4" y="42"/>
                    <a:pt x="129" y="66"/>
                  </a:cubicBezTo>
                  <a:cubicBezTo>
                    <a:pt x="181" y="94"/>
                    <a:pt x="235" y="118"/>
                    <a:pt x="283" y="124"/>
                  </a:cubicBezTo>
                  <a:cubicBezTo>
                    <a:pt x="295" y="128"/>
                    <a:pt x="286" y="137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80"/>
            <p:cNvSpPr/>
            <p:nvPr/>
          </p:nvSpPr>
          <p:spPr bwMode="auto">
            <a:xfrm>
              <a:off x="1499" y="1366"/>
              <a:ext cx="29" cy="12"/>
            </a:xfrm>
            <a:custGeom>
              <a:gdLst>
                <a:gd name="T0" fmla="*/ 137 w 137"/>
                <a:gd name="T1" fmla="*/ 28 h 60"/>
                <a:gd name="T2" fmla="*/ 0 w 137"/>
                <a:gd name="T3" fmla="*/ 27 h 60"/>
                <a:gd name="T4" fmla="*/ 137 w 137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0">
                  <a:moveTo>
                    <a:pt x="137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81"/>
            <p:cNvSpPr/>
            <p:nvPr/>
          </p:nvSpPr>
          <p:spPr bwMode="auto">
            <a:xfrm>
              <a:off x="1705" y="1311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8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82"/>
            <p:cNvSpPr/>
            <p:nvPr/>
          </p:nvSpPr>
          <p:spPr bwMode="auto">
            <a:xfrm>
              <a:off x="1496" y="1390"/>
              <a:ext cx="25" cy="12"/>
            </a:xfrm>
            <a:custGeom>
              <a:gdLst>
                <a:gd name="T0" fmla="*/ 119 w 119"/>
                <a:gd name="T1" fmla="*/ 35 h 59"/>
                <a:gd name="T2" fmla="*/ 117 w 119"/>
                <a:gd name="T3" fmla="*/ 52 h 59"/>
                <a:gd name="T4" fmla="*/ 0 w 119"/>
                <a:gd name="T5" fmla="*/ 45 h 59"/>
                <a:gd name="T6" fmla="*/ 119 w 119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9">
                  <a:moveTo>
                    <a:pt x="119" y="35"/>
                  </a:moveTo>
                  <a:cubicBezTo>
                    <a:pt x="118" y="40"/>
                    <a:pt x="118" y="46"/>
                    <a:pt x="117" y="52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7"/>
                    <a:pt x="1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83"/>
            <p:cNvSpPr/>
            <p:nvPr/>
          </p:nvSpPr>
          <p:spPr bwMode="auto">
            <a:xfrm>
              <a:off x="1717" y="1340"/>
              <a:ext cx="24" cy="14"/>
            </a:xfrm>
            <a:custGeom>
              <a:gdLst>
                <a:gd name="T0" fmla="*/ 109 w 115"/>
                <a:gd name="T1" fmla="*/ 0 h 62"/>
                <a:gd name="T2" fmla="*/ 115 w 115"/>
                <a:gd name="T3" fmla="*/ 16 h 62"/>
                <a:gd name="T4" fmla="*/ 8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6"/>
                  </a:cubicBezTo>
                  <a:cubicBezTo>
                    <a:pt x="83" y="40"/>
                    <a:pt x="42" y="53"/>
                    <a:pt x="8" y="62"/>
                  </a:cubicBezTo>
                  <a:cubicBezTo>
                    <a:pt x="0" y="15"/>
                    <a:pt x="79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84"/>
            <p:cNvSpPr>
              <a:spLocks noEditPoints="1"/>
            </p:cNvSpPr>
            <p:nvPr/>
          </p:nvSpPr>
          <p:spPr bwMode="auto">
            <a:xfrm>
              <a:off x="1542" y="1299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5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4 h 174"/>
                <a:gd name="T14" fmla="*/ 10 w 163"/>
                <a:gd name="T15" fmla="*/ 48 h 174"/>
                <a:gd name="T16" fmla="*/ 54 w 163"/>
                <a:gd name="T17" fmla="*/ 19 h 174"/>
                <a:gd name="T18" fmla="*/ 92 w 163"/>
                <a:gd name="T19" fmla="*/ 10 h 174"/>
                <a:gd name="T20" fmla="*/ 93 w 163"/>
                <a:gd name="T21" fmla="*/ 2 h 174"/>
                <a:gd name="T22" fmla="*/ 135 w 163"/>
                <a:gd name="T23" fmla="*/ 47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2 h 174"/>
                <a:gd name="T32" fmla="*/ 144 w 163"/>
                <a:gd name="T33" fmla="*/ 74 h 174"/>
                <a:gd name="T34" fmla="*/ 140 w 163"/>
                <a:gd name="T35" fmla="*/ 114 h 174"/>
                <a:gd name="T36" fmla="*/ 125 w 163"/>
                <a:gd name="T37" fmla="*/ 146 h 174"/>
                <a:gd name="T38" fmla="*/ 143 w 163"/>
                <a:gd name="T39" fmla="*/ 91 h 174"/>
                <a:gd name="T40" fmla="*/ 40 w 163"/>
                <a:gd name="T41" fmla="*/ 116 h 174"/>
                <a:gd name="T42" fmla="*/ 93 w 163"/>
                <a:gd name="T43" fmla="*/ 148 h 174"/>
                <a:gd name="T44" fmla="*/ 136 w 163"/>
                <a:gd name="T45" fmla="*/ 100 h 174"/>
                <a:gd name="T46" fmla="*/ 114 w 163"/>
                <a:gd name="T47" fmla="*/ 40 h 174"/>
                <a:gd name="T48" fmla="*/ 52 w 163"/>
                <a:gd name="T49" fmla="*/ 29 h 174"/>
                <a:gd name="T50" fmla="*/ 30 w 163"/>
                <a:gd name="T51" fmla="*/ 91 h 174"/>
                <a:gd name="T52" fmla="*/ 132 w 163"/>
                <a:gd name="T53" fmla="*/ 142 h 174"/>
                <a:gd name="T54" fmla="*/ 98 w 163"/>
                <a:gd name="T55" fmla="*/ 23 h 174"/>
                <a:gd name="T56" fmla="*/ 131 w 163"/>
                <a:gd name="T57" fmla="*/ 56 h 174"/>
                <a:gd name="T58" fmla="*/ 128 w 163"/>
                <a:gd name="T59" fmla="*/ 149 h 174"/>
                <a:gd name="T60" fmla="*/ 79 w 163"/>
                <a:gd name="T61" fmla="*/ 167 h 174"/>
                <a:gd name="T62" fmla="*/ 123 w 163"/>
                <a:gd name="T63" fmla="*/ 150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5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4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3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20 h 174"/>
                <a:gd name="T90" fmla="*/ 40 w 163"/>
                <a:gd name="T91" fmla="*/ 123 h 174"/>
                <a:gd name="T92" fmla="*/ 76 w 163"/>
                <a:gd name="T93" fmla="*/ 148 h 174"/>
                <a:gd name="T94" fmla="*/ 39 w 163"/>
                <a:gd name="T95" fmla="*/ 33 h 174"/>
                <a:gd name="T96" fmla="*/ 22 w 163"/>
                <a:gd name="T97" fmla="*/ 43 h 174"/>
                <a:gd name="T98" fmla="*/ 17 w 163"/>
                <a:gd name="T99" fmla="*/ 65 h 174"/>
                <a:gd name="T100" fmla="*/ 35 w 163"/>
                <a:gd name="T101" fmla="*/ 48 h 174"/>
                <a:gd name="T102" fmla="*/ 35 w 163"/>
                <a:gd name="T103" fmla="*/ 48 h 174"/>
                <a:gd name="T104" fmla="*/ 39 w 163"/>
                <a:gd name="T105" fmla="*/ 146 h 174"/>
                <a:gd name="T106" fmla="*/ 33 w 163"/>
                <a:gd name="T107" fmla="*/ 29 h 174"/>
                <a:gd name="T108" fmla="*/ 7 w 163"/>
                <a:gd name="T109" fmla="*/ 97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3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3"/>
                  </a:lnTo>
                  <a:lnTo>
                    <a:pt x="149" y="37"/>
                  </a:lnTo>
                  <a:lnTo>
                    <a:pt x="157" y="54"/>
                  </a:lnTo>
                  <a:lnTo>
                    <a:pt x="162" y="75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4" y="151"/>
                  </a:lnTo>
                  <a:lnTo>
                    <a:pt x="131" y="158"/>
                  </a:lnTo>
                  <a:lnTo>
                    <a:pt x="129" y="155"/>
                  </a:lnTo>
                  <a:lnTo>
                    <a:pt x="142" y="148"/>
                  </a:lnTo>
                  <a:lnTo>
                    <a:pt x="152" y="138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2"/>
                  </a:lnTo>
                  <a:lnTo>
                    <a:pt x="135" y="145"/>
                  </a:lnTo>
                  <a:lnTo>
                    <a:pt x="132" y="151"/>
                  </a:lnTo>
                  <a:lnTo>
                    <a:pt x="120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4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3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0" y="114"/>
                  </a:lnTo>
                  <a:lnTo>
                    <a:pt x="3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3" y="56"/>
                  </a:lnTo>
                  <a:lnTo>
                    <a:pt x="10" y="48"/>
                  </a:lnTo>
                  <a:lnTo>
                    <a:pt x="17" y="42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4" y="21"/>
                  </a:lnTo>
                  <a:lnTo>
                    <a:pt x="54" y="19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4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48" y="64"/>
                  </a:lnTo>
                  <a:lnTo>
                    <a:pt x="156" y="81"/>
                  </a:lnTo>
                  <a:lnTo>
                    <a:pt x="159" y="98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9"/>
                  </a:lnTo>
                  <a:lnTo>
                    <a:pt x="135" y="25"/>
                  </a:lnTo>
                  <a:lnTo>
                    <a:pt x="122" y="17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9"/>
                  </a:lnTo>
                  <a:lnTo>
                    <a:pt x="140" y="135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4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6"/>
                  </a:lnTo>
                  <a:lnTo>
                    <a:pt x="139" y="57"/>
                  </a:lnTo>
                  <a:lnTo>
                    <a:pt x="143" y="71"/>
                  </a:lnTo>
                  <a:lnTo>
                    <a:pt x="145" y="8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1"/>
                  </a:moveTo>
                  <a:lnTo>
                    <a:pt x="142" y="97"/>
                  </a:lnTo>
                  <a:lnTo>
                    <a:pt x="140" y="114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30" y="138"/>
                  </a:lnTo>
                  <a:lnTo>
                    <a:pt x="139" y="124"/>
                  </a:lnTo>
                  <a:lnTo>
                    <a:pt x="140" y="118"/>
                  </a:lnTo>
                  <a:lnTo>
                    <a:pt x="141" y="113"/>
                  </a:lnTo>
                  <a:lnTo>
                    <a:pt x="143" y="9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1" y="81"/>
                  </a:lnTo>
                  <a:close/>
                  <a:moveTo>
                    <a:pt x="40" y="116"/>
                  </a:moveTo>
                  <a:lnTo>
                    <a:pt x="50" y="127"/>
                  </a:lnTo>
                  <a:lnTo>
                    <a:pt x="63" y="137"/>
                  </a:lnTo>
                  <a:lnTo>
                    <a:pt x="78" y="145"/>
                  </a:lnTo>
                  <a:lnTo>
                    <a:pt x="92" y="148"/>
                  </a:lnTo>
                  <a:lnTo>
                    <a:pt x="93" y="148"/>
                  </a:lnTo>
                  <a:lnTo>
                    <a:pt x="108" y="145"/>
                  </a:lnTo>
                  <a:lnTo>
                    <a:pt x="116" y="140"/>
                  </a:lnTo>
                  <a:lnTo>
                    <a:pt x="124" y="133"/>
                  </a:lnTo>
                  <a:lnTo>
                    <a:pt x="132" y="119"/>
                  </a:lnTo>
                  <a:lnTo>
                    <a:pt x="136" y="100"/>
                  </a:lnTo>
                  <a:lnTo>
                    <a:pt x="136" y="79"/>
                  </a:lnTo>
                  <a:lnTo>
                    <a:pt x="136" y="76"/>
                  </a:lnTo>
                  <a:lnTo>
                    <a:pt x="133" y="67"/>
                  </a:lnTo>
                  <a:lnTo>
                    <a:pt x="125" y="53"/>
                  </a:lnTo>
                  <a:lnTo>
                    <a:pt x="114" y="40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50"/>
                  </a:lnTo>
                  <a:lnTo>
                    <a:pt x="32" y="63"/>
                  </a:lnTo>
                  <a:lnTo>
                    <a:pt x="30" y="77"/>
                  </a:lnTo>
                  <a:lnTo>
                    <a:pt x="30" y="91"/>
                  </a:lnTo>
                  <a:lnTo>
                    <a:pt x="33" y="106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2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1"/>
                  </a:moveTo>
                  <a:lnTo>
                    <a:pt x="122" y="40"/>
                  </a:lnTo>
                  <a:lnTo>
                    <a:pt x="116" y="34"/>
                  </a:lnTo>
                  <a:lnTo>
                    <a:pt x="98" y="23"/>
                  </a:lnTo>
                  <a:lnTo>
                    <a:pt x="90" y="22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1"/>
                  </a:lnTo>
                  <a:lnTo>
                    <a:pt x="131" y="56"/>
                  </a:lnTo>
                  <a:lnTo>
                    <a:pt x="129" y="51"/>
                  </a:lnTo>
                  <a:close/>
                  <a:moveTo>
                    <a:pt x="125" y="152"/>
                  </a:moveTo>
                  <a:lnTo>
                    <a:pt x="129" y="149"/>
                  </a:lnTo>
                  <a:lnTo>
                    <a:pt x="130" y="148"/>
                  </a:lnTo>
                  <a:lnTo>
                    <a:pt x="128" y="149"/>
                  </a:lnTo>
                  <a:lnTo>
                    <a:pt x="125" y="152"/>
                  </a:lnTo>
                  <a:close/>
                  <a:moveTo>
                    <a:pt x="117" y="151"/>
                  </a:moveTo>
                  <a:lnTo>
                    <a:pt x="111" y="158"/>
                  </a:lnTo>
                  <a:lnTo>
                    <a:pt x="95" y="165"/>
                  </a:lnTo>
                  <a:lnTo>
                    <a:pt x="79" y="167"/>
                  </a:lnTo>
                  <a:lnTo>
                    <a:pt x="91" y="168"/>
                  </a:lnTo>
                  <a:lnTo>
                    <a:pt x="105" y="166"/>
                  </a:lnTo>
                  <a:lnTo>
                    <a:pt x="110" y="163"/>
                  </a:lnTo>
                  <a:lnTo>
                    <a:pt x="121" y="153"/>
                  </a:lnTo>
                  <a:lnTo>
                    <a:pt x="123" y="150"/>
                  </a:lnTo>
                  <a:lnTo>
                    <a:pt x="117" y="151"/>
                  </a:lnTo>
                  <a:close/>
                  <a:moveTo>
                    <a:pt x="114" y="147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7"/>
                  </a:lnTo>
                  <a:close/>
                  <a:moveTo>
                    <a:pt x="105" y="21"/>
                  </a:moveTo>
                  <a:lnTo>
                    <a:pt x="90" y="16"/>
                  </a:lnTo>
                  <a:lnTo>
                    <a:pt x="83" y="17"/>
                  </a:lnTo>
                  <a:lnTo>
                    <a:pt x="99" y="20"/>
                  </a:lnTo>
                  <a:lnTo>
                    <a:pt x="112" y="28"/>
                  </a:lnTo>
                  <a:lnTo>
                    <a:pt x="105" y="21"/>
                  </a:lnTo>
                  <a:close/>
                  <a:moveTo>
                    <a:pt x="99" y="155"/>
                  </a:moveTo>
                  <a:lnTo>
                    <a:pt x="83" y="159"/>
                  </a:lnTo>
                  <a:lnTo>
                    <a:pt x="68" y="159"/>
                  </a:lnTo>
                  <a:lnTo>
                    <a:pt x="54" y="155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4" y="161"/>
                  </a:lnTo>
                  <a:lnTo>
                    <a:pt x="109" y="155"/>
                  </a:lnTo>
                  <a:lnTo>
                    <a:pt x="112" y="152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5"/>
                  </a:lnTo>
                  <a:close/>
                  <a:moveTo>
                    <a:pt x="105" y="15"/>
                  </a:moveTo>
                  <a:lnTo>
                    <a:pt x="104" y="14"/>
                  </a:lnTo>
                  <a:lnTo>
                    <a:pt x="104" y="14"/>
                  </a:lnTo>
                  <a:lnTo>
                    <a:pt x="105" y="15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9"/>
                  </a:lnTo>
                  <a:lnTo>
                    <a:pt x="48" y="139"/>
                  </a:lnTo>
                  <a:lnTo>
                    <a:pt x="37" y="125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4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6"/>
                  </a:lnTo>
                  <a:lnTo>
                    <a:pt x="17" y="80"/>
                  </a:lnTo>
                  <a:lnTo>
                    <a:pt x="17" y="93"/>
                  </a:lnTo>
                  <a:lnTo>
                    <a:pt x="19" y="105"/>
                  </a:lnTo>
                  <a:lnTo>
                    <a:pt x="23" y="117"/>
                  </a:lnTo>
                  <a:lnTo>
                    <a:pt x="32" y="131"/>
                  </a:lnTo>
                  <a:lnTo>
                    <a:pt x="42" y="143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20"/>
                  </a:lnTo>
                  <a:lnTo>
                    <a:pt x="67" y="20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3"/>
                  </a:moveTo>
                  <a:lnTo>
                    <a:pt x="50" y="136"/>
                  </a:lnTo>
                  <a:lnTo>
                    <a:pt x="64" y="146"/>
                  </a:lnTo>
                  <a:lnTo>
                    <a:pt x="78" y="149"/>
                  </a:lnTo>
                  <a:lnTo>
                    <a:pt x="79" y="149"/>
                  </a:lnTo>
                  <a:lnTo>
                    <a:pt x="76" y="148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3"/>
                  </a:lnTo>
                  <a:close/>
                  <a:moveTo>
                    <a:pt x="39" y="33"/>
                  </a:moveTo>
                  <a:lnTo>
                    <a:pt x="49" y="25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33" y="34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5" y="68"/>
                  </a:lnTo>
                  <a:lnTo>
                    <a:pt x="15" y="72"/>
                  </a:lnTo>
                  <a:lnTo>
                    <a:pt x="17" y="65"/>
                  </a:lnTo>
                  <a:lnTo>
                    <a:pt x="24" y="50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8"/>
                  </a:moveTo>
                  <a:lnTo>
                    <a:pt x="43" y="35"/>
                  </a:lnTo>
                  <a:lnTo>
                    <a:pt x="41" y="37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8"/>
                  </a:lnTo>
                  <a:close/>
                  <a:moveTo>
                    <a:pt x="32" y="138"/>
                  </a:moveTo>
                  <a:lnTo>
                    <a:pt x="22" y="124"/>
                  </a:lnTo>
                  <a:lnTo>
                    <a:pt x="25" y="130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32" y="138"/>
                  </a:lnTo>
                  <a:close/>
                  <a:moveTo>
                    <a:pt x="33" y="29"/>
                  </a:moveTo>
                  <a:lnTo>
                    <a:pt x="32" y="31"/>
                  </a:lnTo>
                  <a:lnTo>
                    <a:pt x="36" y="29"/>
                  </a:lnTo>
                  <a:lnTo>
                    <a:pt x="33" y="29"/>
                  </a:lnTo>
                  <a:close/>
                  <a:moveTo>
                    <a:pt x="13" y="51"/>
                  </a:moveTo>
                  <a:lnTo>
                    <a:pt x="6" y="58"/>
                  </a:lnTo>
                  <a:lnTo>
                    <a:pt x="4" y="67"/>
                  </a:lnTo>
                  <a:lnTo>
                    <a:pt x="4" y="80"/>
                  </a:lnTo>
                  <a:lnTo>
                    <a:pt x="7" y="97"/>
                  </a:lnTo>
                  <a:lnTo>
                    <a:pt x="13" y="11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8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85"/>
            <p:cNvSpPr/>
            <p:nvPr/>
          </p:nvSpPr>
          <p:spPr bwMode="auto">
            <a:xfrm>
              <a:off x="1725" y="1371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8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3" y="21"/>
                    <a:pt x="119" y="27"/>
                    <a:pt x="122" y="32"/>
                  </a:cubicBezTo>
                  <a:cubicBezTo>
                    <a:pt x="82" y="47"/>
                    <a:pt x="50" y="29"/>
                    <a:pt x="12" y="38"/>
                  </a:cubicBezTo>
                  <a:cubicBezTo>
                    <a:pt x="0" y="27"/>
                    <a:pt x="5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86"/>
            <p:cNvSpPr/>
            <p:nvPr/>
          </p:nvSpPr>
          <p:spPr bwMode="auto">
            <a:xfrm>
              <a:off x="1717" y="1399"/>
              <a:ext cx="51" cy="27"/>
            </a:xfrm>
            <a:custGeom>
              <a:gdLst>
                <a:gd name="T0" fmla="*/ 239 w 239"/>
                <a:gd name="T1" fmla="*/ 114 h 129"/>
                <a:gd name="T2" fmla="*/ 160 w 239"/>
                <a:gd name="T3" fmla="*/ 72 h 129"/>
                <a:gd name="T4" fmla="*/ 2 w 239"/>
                <a:gd name="T5" fmla="*/ 24 h 129"/>
                <a:gd name="T6" fmla="*/ 0 w 239"/>
                <a:gd name="T7" fmla="*/ 11 h 129"/>
                <a:gd name="T8" fmla="*/ 239 w 239"/>
                <a:gd name="T9" fmla="*/ 114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4"/>
                  </a:moveTo>
                  <a:cubicBezTo>
                    <a:pt x="204" y="129"/>
                    <a:pt x="186" y="88"/>
                    <a:pt x="160" y="72"/>
                  </a:cubicBezTo>
                  <a:cubicBezTo>
                    <a:pt x="114" y="44"/>
                    <a:pt x="56" y="41"/>
                    <a:pt x="2" y="24"/>
                  </a:cubicBezTo>
                  <a:cubicBezTo>
                    <a:pt x="2" y="20"/>
                    <a:pt x="1" y="15"/>
                    <a:pt x="0" y="11"/>
                  </a:cubicBezTo>
                  <a:cubicBezTo>
                    <a:pt x="95" y="0"/>
                    <a:pt x="188" y="42"/>
                    <a:pt x="23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87"/>
            <p:cNvSpPr/>
            <p:nvPr/>
          </p:nvSpPr>
          <p:spPr bwMode="auto">
            <a:xfrm>
              <a:off x="1569" y="1473"/>
              <a:ext cx="16" cy="23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8"/>
                    <a:pt x="28" y="20"/>
                    <a:pt x="60" y="0"/>
                  </a:cubicBezTo>
                  <a:cubicBezTo>
                    <a:pt x="62" y="5"/>
                    <a:pt x="69" y="3"/>
                    <a:pt x="75" y="4"/>
                  </a:cubicBezTo>
                  <a:cubicBezTo>
                    <a:pt x="68" y="45"/>
                    <a:pt x="36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88"/>
            <p:cNvSpPr/>
            <p:nvPr/>
          </p:nvSpPr>
          <p:spPr bwMode="auto">
            <a:xfrm>
              <a:off x="1598" y="1487"/>
              <a:ext cx="21" cy="54"/>
            </a:xfrm>
            <a:custGeom>
              <a:gdLst>
                <a:gd name="T0" fmla="*/ 77 w 99"/>
                <a:gd name="T1" fmla="*/ 0 h 257"/>
                <a:gd name="T2" fmla="*/ 55 w 99"/>
                <a:gd name="T3" fmla="*/ 88 h 257"/>
                <a:gd name="T4" fmla="*/ 46 w 99"/>
                <a:gd name="T5" fmla="*/ 252 h 257"/>
                <a:gd name="T6" fmla="*/ 33 w 99"/>
                <a:gd name="T7" fmla="*/ 257 h 257"/>
                <a:gd name="T8" fmla="*/ 77 w 99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7">
                  <a:moveTo>
                    <a:pt x="77" y="0"/>
                  </a:moveTo>
                  <a:cubicBezTo>
                    <a:pt x="99" y="31"/>
                    <a:pt x="64" y="58"/>
                    <a:pt x="55" y="88"/>
                  </a:cubicBezTo>
                  <a:cubicBezTo>
                    <a:pt x="38" y="138"/>
                    <a:pt x="49" y="195"/>
                    <a:pt x="46" y="252"/>
                  </a:cubicBezTo>
                  <a:cubicBezTo>
                    <a:pt x="42" y="254"/>
                    <a:pt x="37" y="255"/>
                    <a:pt x="33" y="257"/>
                  </a:cubicBezTo>
                  <a:cubicBezTo>
                    <a:pt x="0" y="168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89"/>
            <p:cNvSpPr/>
            <p:nvPr/>
          </p:nvSpPr>
          <p:spPr bwMode="auto">
            <a:xfrm>
              <a:off x="1493" y="1424"/>
              <a:ext cx="49" cy="29"/>
            </a:xfrm>
            <a:custGeom>
              <a:gdLst>
                <a:gd name="T0" fmla="*/ 231 w 231"/>
                <a:gd name="T1" fmla="*/ 6 h 134"/>
                <a:gd name="T2" fmla="*/ 148 w 231"/>
                <a:gd name="T3" fmla="*/ 41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4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90"/>
            <p:cNvSpPr/>
            <p:nvPr/>
          </p:nvSpPr>
          <p:spPr bwMode="auto">
            <a:xfrm>
              <a:off x="1140" y="1472"/>
              <a:ext cx="44" cy="56"/>
            </a:xfrm>
            <a:custGeom>
              <a:gdLst>
                <a:gd name="T0" fmla="*/ 7 w 207"/>
                <a:gd name="T1" fmla="*/ 4 h 265"/>
                <a:gd name="T2" fmla="*/ 51 w 207"/>
                <a:gd name="T3" fmla="*/ 25 h 265"/>
                <a:gd name="T4" fmla="*/ 176 w 207"/>
                <a:gd name="T5" fmla="*/ 196 h 265"/>
                <a:gd name="T6" fmla="*/ 201 w 207"/>
                <a:gd name="T7" fmla="*/ 265 h 265"/>
                <a:gd name="T8" fmla="*/ 117 w 207"/>
                <a:gd name="T9" fmla="*/ 148 h 265"/>
                <a:gd name="T10" fmla="*/ 9 w 207"/>
                <a:gd name="T11" fmla="*/ 24 h 265"/>
                <a:gd name="T12" fmla="*/ 7 w 207"/>
                <a:gd name="T13" fmla="*/ 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5">
                  <a:moveTo>
                    <a:pt x="7" y="4"/>
                  </a:moveTo>
                  <a:cubicBezTo>
                    <a:pt x="25" y="0"/>
                    <a:pt x="33" y="29"/>
                    <a:pt x="51" y="25"/>
                  </a:cubicBezTo>
                  <a:cubicBezTo>
                    <a:pt x="86" y="74"/>
                    <a:pt x="137" y="132"/>
                    <a:pt x="176" y="196"/>
                  </a:cubicBezTo>
                  <a:cubicBezTo>
                    <a:pt x="189" y="218"/>
                    <a:pt x="207" y="246"/>
                    <a:pt x="201" y="265"/>
                  </a:cubicBezTo>
                  <a:cubicBezTo>
                    <a:pt x="163" y="246"/>
                    <a:pt x="145" y="190"/>
                    <a:pt x="117" y="148"/>
                  </a:cubicBezTo>
                  <a:cubicBezTo>
                    <a:pt x="84" y="98"/>
                    <a:pt x="48" y="52"/>
                    <a:pt x="9" y="24"/>
                  </a:cubicBezTo>
                  <a:cubicBezTo>
                    <a:pt x="0" y="15"/>
                    <a:pt x="12" y="1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91"/>
            <p:cNvSpPr/>
            <p:nvPr/>
          </p:nvSpPr>
          <p:spPr bwMode="auto">
            <a:xfrm>
              <a:off x="991" y="1446"/>
              <a:ext cx="47" cy="53"/>
            </a:xfrm>
            <a:custGeom>
              <a:gdLst>
                <a:gd name="T0" fmla="*/ 216 w 222"/>
                <a:gd name="T1" fmla="*/ 5 h 252"/>
                <a:gd name="T2" fmla="*/ 204 w 222"/>
                <a:gd name="T3" fmla="*/ 52 h 252"/>
                <a:gd name="T4" fmla="*/ 63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6 w 222"/>
                <a:gd name="T13" fmla="*/ 5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2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1" y="208"/>
                    <a:pt x="62" y="179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92"/>
            <p:cNvSpPr/>
            <p:nvPr/>
          </p:nvSpPr>
          <p:spPr bwMode="auto">
            <a:xfrm>
              <a:off x="1160" y="1255"/>
              <a:ext cx="47" cy="54"/>
            </a:xfrm>
            <a:custGeom>
              <a:gdLst>
                <a:gd name="T0" fmla="*/ 215 w 222"/>
                <a:gd name="T1" fmla="*/ 6 h 252"/>
                <a:gd name="T2" fmla="*/ 203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7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3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7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93"/>
            <p:cNvSpPr/>
            <p:nvPr/>
          </p:nvSpPr>
          <p:spPr bwMode="auto">
            <a:xfrm>
              <a:off x="1097" y="280"/>
              <a:ext cx="13" cy="1022"/>
            </a:xfrm>
            <a:custGeom>
              <a:gdLst>
                <a:gd name="T0" fmla="*/ 44 w 63"/>
                <a:gd name="T1" fmla="*/ 0 h 4801"/>
                <a:gd name="T2" fmla="*/ 63 w 63"/>
                <a:gd name="T3" fmla="*/ 600 h 4801"/>
                <a:gd name="T4" fmla="*/ 44 w 63"/>
                <a:gd name="T5" fmla="*/ 3734 h 4801"/>
                <a:gd name="T6" fmla="*/ 17 w 63"/>
                <a:gd name="T7" fmla="*/ 4801 h 4801"/>
                <a:gd name="T8" fmla="*/ 31 w 63"/>
                <a:gd name="T9" fmla="*/ 2667 h 4801"/>
                <a:gd name="T10" fmla="*/ 31 w 63"/>
                <a:gd name="T11" fmla="*/ 266 h 4801"/>
                <a:gd name="T12" fmla="*/ 44 w 63"/>
                <a:gd name="T13" fmla="*/ 0 h 4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01">
                  <a:moveTo>
                    <a:pt x="44" y="0"/>
                  </a:moveTo>
                  <a:cubicBezTo>
                    <a:pt x="59" y="88"/>
                    <a:pt x="47" y="517"/>
                    <a:pt x="63" y="600"/>
                  </a:cubicBezTo>
                  <a:cubicBezTo>
                    <a:pt x="57" y="1495"/>
                    <a:pt x="57" y="2618"/>
                    <a:pt x="44" y="3734"/>
                  </a:cubicBezTo>
                  <a:cubicBezTo>
                    <a:pt x="40" y="4109"/>
                    <a:pt x="35" y="4608"/>
                    <a:pt x="17" y="4801"/>
                  </a:cubicBezTo>
                  <a:cubicBezTo>
                    <a:pt x="0" y="4276"/>
                    <a:pt x="25" y="3426"/>
                    <a:pt x="31" y="2667"/>
                  </a:cubicBezTo>
                  <a:cubicBezTo>
                    <a:pt x="39" y="1785"/>
                    <a:pt x="43" y="921"/>
                    <a:pt x="31" y="266"/>
                  </a:cubicBezTo>
                  <a:cubicBezTo>
                    <a:pt x="30" y="84"/>
                    <a:pt x="42" y="132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94"/>
            <p:cNvSpPr/>
            <p:nvPr/>
          </p:nvSpPr>
          <p:spPr bwMode="auto">
            <a:xfrm>
              <a:off x="1002" y="1260"/>
              <a:ext cx="44" cy="56"/>
            </a:xfrm>
            <a:custGeom>
              <a:gdLst>
                <a:gd name="T0" fmla="*/ 200 w 208"/>
                <a:gd name="T1" fmla="*/ 262 h 265"/>
                <a:gd name="T2" fmla="*/ 157 w 208"/>
                <a:gd name="T3" fmla="*/ 240 h 265"/>
                <a:gd name="T4" fmla="*/ 31 w 208"/>
                <a:gd name="T5" fmla="*/ 69 h 265"/>
                <a:gd name="T6" fmla="*/ 7 w 208"/>
                <a:gd name="T7" fmla="*/ 0 h 265"/>
                <a:gd name="T8" fmla="*/ 91 w 208"/>
                <a:gd name="T9" fmla="*/ 118 h 265"/>
                <a:gd name="T10" fmla="*/ 199 w 208"/>
                <a:gd name="T11" fmla="*/ 242 h 265"/>
                <a:gd name="T12" fmla="*/ 200 w 208"/>
                <a:gd name="T13" fmla="*/ 262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5">
                  <a:moveTo>
                    <a:pt x="200" y="262"/>
                  </a:moveTo>
                  <a:cubicBezTo>
                    <a:pt x="183" y="265"/>
                    <a:pt x="174" y="237"/>
                    <a:pt x="157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8"/>
                    <a:pt x="0" y="19"/>
                    <a:pt x="7" y="0"/>
                  </a:cubicBezTo>
                  <a:cubicBezTo>
                    <a:pt x="45" y="19"/>
                    <a:pt x="62" y="75"/>
                    <a:pt x="91" y="118"/>
                  </a:cubicBezTo>
                  <a:cubicBezTo>
                    <a:pt x="124" y="167"/>
                    <a:pt x="160" y="214"/>
                    <a:pt x="199" y="242"/>
                  </a:cubicBezTo>
                  <a:cubicBezTo>
                    <a:pt x="208" y="251"/>
                    <a:pt x="196" y="254"/>
                    <a:pt x="20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95"/>
            <p:cNvSpPr/>
            <p:nvPr/>
          </p:nvSpPr>
          <p:spPr bwMode="auto">
            <a:xfrm>
              <a:off x="998" y="1310"/>
              <a:ext cx="24" cy="21"/>
            </a:xfrm>
            <a:custGeom>
              <a:gdLst>
                <a:gd name="T0" fmla="*/ 0 w 111"/>
                <a:gd name="T1" fmla="*/ 11 h 98"/>
                <a:gd name="T2" fmla="*/ 111 w 111"/>
                <a:gd name="T3" fmla="*/ 90 h 98"/>
                <a:gd name="T4" fmla="*/ 0 w 111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8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8"/>
                    <a:pt x="25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96"/>
            <p:cNvSpPr/>
            <p:nvPr/>
          </p:nvSpPr>
          <p:spPr bwMode="auto">
            <a:xfrm>
              <a:off x="1113" y="148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8" y="15"/>
                    <a:pt x="47" y="99"/>
                    <a:pt x="41" y="130"/>
                  </a:cubicBezTo>
                  <a:cubicBezTo>
                    <a:pt x="7" y="115"/>
                    <a:pt x="8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97"/>
            <p:cNvSpPr/>
            <p:nvPr/>
          </p:nvSpPr>
          <p:spPr bwMode="auto">
            <a:xfrm>
              <a:off x="1168" y="1457"/>
              <a:ext cx="17" cy="24"/>
            </a:xfrm>
            <a:custGeom>
              <a:gdLst>
                <a:gd name="T0" fmla="*/ 0 w 80"/>
                <a:gd name="T1" fmla="*/ 0 h 111"/>
                <a:gd name="T2" fmla="*/ 80 w 80"/>
                <a:gd name="T3" fmla="*/ 111 h 111"/>
                <a:gd name="T4" fmla="*/ 0 w 80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1" y="3"/>
                    <a:pt x="75" y="79"/>
                    <a:pt x="80" y="111"/>
                  </a:cubicBezTo>
                  <a:cubicBezTo>
                    <a:pt x="43" y="107"/>
                    <a:pt x="17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498"/>
            <p:cNvSpPr/>
            <p:nvPr/>
          </p:nvSpPr>
          <p:spPr bwMode="auto">
            <a:xfrm>
              <a:off x="1187" y="1434"/>
              <a:ext cx="23" cy="20"/>
            </a:xfrm>
            <a:custGeom>
              <a:gdLst>
                <a:gd name="T0" fmla="*/ 0 w 110"/>
                <a:gd name="T1" fmla="*/ 15 h 94"/>
                <a:gd name="T2" fmla="*/ 10 w 110"/>
                <a:gd name="T3" fmla="*/ 0 h 94"/>
                <a:gd name="T4" fmla="*/ 110 w 110"/>
                <a:gd name="T5" fmla="*/ 60 h 94"/>
                <a:gd name="T6" fmla="*/ 0 w 110"/>
                <a:gd name="T7" fmla="*/ 15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4">
                  <a:moveTo>
                    <a:pt x="0" y="15"/>
                  </a:moveTo>
                  <a:cubicBezTo>
                    <a:pt x="3" y="10"/>
                    <a:pt x="7" y="5"/>
                    <a:pt x="10" y="0"/>
                  </a:cubicBezTo>
                  <a:cubicBezTo>
                    <a:pt x="48" y="12"/>
                    <a:pt x="83" y="38"/>
                    <a:pt x="110" y="60"/>
                  </a:cubicBezTo>
                  <a:cubicBezTo>
                    <a:pt x="77" y="94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99"/>
            <p:cNvSpPr/>
            <p:nvPr/>
          </p:nvSpPr>
          <p:spPr bwMode="auto">
            <a:xfrm>
              <a:off x="943" y="1312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5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80" y="152"/>
                    <a:pt x="259" y="131"/>
                    <a:pt x="245" y="143"/>
                  </a:cubicBezTo>
                  <a:cubicBezTo>
                    <a:pt x="190" y="116"/>
                    <a:pt x="119" y="88"/>
                    <a:pt x="54" y="50"/>
                  </a:cubicBezTo>
                  <a:cubicBezTo>
                    <a:pt x="32" y="37"/>
                    <a:pt x="3" y="21"/>
                    <a:pt x="0" y="1"/>
                  </a:cubicBezTo>
                  <a:cubicBezTo>
                    <a:pt x="42" y="0"/>
                    <a:pt x="84" y="41"/>
                    <a:pt x="129" y="65"/>
                  </a:cubicBezTo>
                  <a:cubicBezTo>
                    <a:pt x="182" y="93"/>
                    <a:pt x="235" y="118"/>
                    <a:pt x="283" y="124"/>
                  </a:cubicBezTo>
                  <a:cubicBezTo>
                    <a:pt x="295" y="128"/>
                    <a:pt x="286" y="136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00"/>
            <p:cNvSpPr/>
            <p:nvPr/>
          </p:nvSpPr>
          <p:spPr bwMode="auto">
            <a:xfrm>
              <a:off x="971" y="1361"/>
              <a:ext cx="29" cy="13"/>
            </a:xfrm>
            <a:custGeom>
              <a:gdLst>
                <a:gd name="T0" fmla="*/ 137 w 137"/>
                <a:gd name="T1" fmla="*/ 28 h 61"/>
                <a:gd name="T2" fmla="*/ 0 w 137"/>
                <a:gd name="T3" fmla="*/ 28 h 61"/>
                <a:gd name="T4" fmla="*/ 137 w 137"/>
                <a:gd name="T5" fmla="*/ 28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1">
                  <a:moveTo>
                    <a:pt x="137" y="28"/>
                  </a:moveTo>
                  <a:cubicBezTo>
                    <a:pt x="110" y="61"/>
                    <a:pt x="28" y="43"/>
                    <a:pt x="0" y="28"/>
                  </a:cubicBezTo>
                  <a:cubicBezTo>
                    <a:pt x="25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01"/>
            <p:cNvSpPr/>
            <p:nvPr/>
          </p:nvSpPr>
          <p:spPr bwMode="auto">
            <a:xfrm>
              <a:off x="1177" y="1307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7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02"/>
            <p:cNvSpPr/>
            <p:nvPr/>
          </p:nvSpPr>
          <p:spPr bwMode="auto">
            <a:xfrm>
              <a:off x="968" y="1385"/>
              <a:ext cx="25" cy="13"/>
            </a:xfrm>
            <a:custGeom>
              <a:gdLst>
                <a:gd name="T0" fmla="*/ 118 w 118"/>
                <a:gd name="T1" fmla="*/ 34 h 59"/>
                <a:gd name="T2" fmla="*/ 116 w 118"/>
                <a:gd name="T3" fmla="*/ 52 h 59"/>
                <a:gd name="T4" fmla="*/ 0 w 118"/>
                <a:gd name="T5" fmla="*/ 45 h 59"/>
                <a:gd name="T6" fmla="*/ 118 w 118"/>
                <a:gd name="T7" fmla="*/ 3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4"/>
                  </a:moveTo>
                  <a:cubicBezTo>
                    <a:pt x="117" y="40"/>
                    <a:pt x="117" y="46"/>
                    <a:pt x="116" y="52"/>
                  </a:cubicBezTo>
                  <a:cubicBezTo>
                    <a:pt x="77" y="59"/>
                    <a:pt x="34" y="52"/>
                    <a:pt x="0" y="45"/>
                  </a:cubicBezTo>
                  <a:cubicBezTo>
                    <a:pt x="14" y="0"/>
                    <a:pt x="78" y="47"/>
                    <a:pt x="1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03"/>
            <p:cNvSpPr/>
            <p:nvPr/>
          </p:nvSpPr>
          <p:spPr bwMode="auto">
            <a:xfrm>
              <a:off x="1189" y="1336"/>
              <a:ext cx="25" cy="13"/>
            </a:xfrm>
            <a:custGeom>
              <a:gdLst>
                <a:gd name="T0" fmla="*/ 108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8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8" y="0"/>
                  </a:moveTo>
                  <a:cubicBezTo>
                    <a:pt x="110" y="6"/>
                    <a:pt x="112" y="12"/>
                    <a:pt x="115" y="17"/>
                  </a:cubicBezTo>
                  <a:cubicBezTo>
                    <a:pt x="83" y="41"/>
                    <a:pt x="41" y="53"/>
                    <a:pt x="7" y="62"/>
                  </a:cubicBezTo>
                  <a:cubicBezTo>
                    <a:pt x="0" y="16"/>
                    <a:pt x="78" y="3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504"/>
            <p:cNvSpPr>
              <a:spLocks noEditPoints="1"/>
            </p:cNvSpPr>
            <p:nvPr/>
          </p:nvSpPr>
          <p:spPr bwMode="auto">
            <a:xfrm>
              <a:off x="1014" y="129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29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3 w 163"/>
                <a:gd name="T19" fmla="*/ 10 h 174"/>
                <a:gd name="T20" fmla="*/ 93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7 h 174"/>
                <a:gd name="T28" fmla="*/ 138 w 163"/>
                <a:gd name="T29" fmla="*/ 139 h 174"/>
                <a:gd name="T30" fmla="*/ 153 w 163"/>
                <a:gd name="T31" fmla="*/ 82 h 174"/>
                <a:gd name="T32" fmla="*/ 145 w 163"/>
                <a:gd name="T33" fmla="*/ 74 h 174"/>
                <a:gd name="T34" fmla="*/ 140 w 163"/>
                <a:gd name="T35" fmla="*/ 113 h 174"/>
                <a:gd name="T36" fmla="*/ 126 w 163"/>
                <a:gd name="T37" fmla="*/ 145 h 174"/>
                <a:gd name="T38" fmla="*/ 143 w 163"/>
                <a:gd name="T39" fmla="*/ 90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3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5 w 163"/>
                <a:gd name="T85" fmla="*/ 151 h 174"/>
                <a:gd name="T86" fmla="*/ 93 w 163"/>
                <a:gd name="T87" fmla="*/ 152 h 174"/>
                <a:gd name="T88" fmla="*/ 80 w 163"/>
                <a:gd name="T89" fmla="*/ 19 h 174"/>
                <a:gd name="T90" fmla="*/ 40 w 163"/>
                <a:gd name="T91" fmla="*/ 122 h 174"/>
                <a:gd name="T92" fmla="*/ 77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4" y="7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8" y="22"/>
                  </a:lnTo>
                  <a:lnTo>
                    <a:pt x="149" y="36"/>
                  </a:lnTo>
                  <a:lnTo>
                    <a:pt x="158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1" y="120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3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29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3" y="157"/>
                  </a:lnTo>
                  <a:lnTo>
                    <a:pt x="28" y="142"/>
                  </a:lnTo>
                  <a:lnTo>
                    <a:pt x="22" y="131"/>
                  </a:lnTo>
                  <a:lnTo>
                    <a:pt x="20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70" y="11"/>
                  </a:lnTo>
                  <a:lnTo>
                    <a:pt x="85" y="9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7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7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7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5"/>
                  </a:lnTo>
                  <a:lnTo>
                    <a:pt x="138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5"/>
                  </a:lnTo>
                  <a:lnTo>
                    <a:pt x="139" y="56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1" y="132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6" y="145"/>
                  </a:lnTo>
                  <a:lnTo>
                    <a:pt x="131" y="138"/>
                  </a:lnTo>
                  <a:lnTo>
                    <a:pt x="139" y="123"/>
                  </a:lnTo>
                  <a:lnTo>
                    <a:pt x="140" y="117"/>
                  </a:lnTo>
                  <a:lnTo>
                    <a:pt x="142" y="113"/>
                  </a:lnTo>
                  <a:lnTo>
                    <a:pt x="143" y="90"/>
                  </a:lnTo>
                  <a:lnTo>
                    <a:pt x="140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1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9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4" y="24"/>
                  </a:lnTo>
                  <a:lnTo>
                    <a:pt x="59" y="26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3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7" y="36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6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6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6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100" y="19"/>
                  </a:lnTo>
                  <a:lnTo>
                    <a:pt x="113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59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6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4"/>
                  </a:lnTo>
                  <a:close/>
                  <a:moveTo>
                    <a:pt x="98" y="14"/>
                  </a:moveTo>
                  <a:lnTo>
                    <a:pt x="95" y="13"/>
                  </a:lnTo>
                  <a:lnTo>
                    <a:pt x="100" y="15"/>
                  </a:lnTo>
                  <a:lnTo>
                    <a:pt x="98" y="14"/>
                  </a:lnTo>
                  <a:close/>
                  <a:moveTo>
                    <a:pt x="78" y="152"/>
                  </a:moveTo>
                  <a:lnTo>
                    <a:pt x="63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66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5"/>
                  </a:lnTo>
                  <a:lnTo>
                    <a:pt x="24" y="117"/>
                  </a:lnTo>
                  <a:lnTo>
                    <a:pt x="32" y="130"/>
                  </a:lnTo>
                  <a:lnTo>
                    <a:pt x="43" y="142"/>
                  </a:lnTo>
                  <a:lnTo>
                    <a:pt x="55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8" y="152"/>
                  </a:lnTo>
                  <a:close/>
                  <a:moveTo>
                    <a:pt x="73" y="20"/>
                  </a:moveTo>
                  <a:lnTo>
                    <a:pt x="85" y="20"/>
                  </a:lnTo>
                  <a:lnTo>
                    <a:pt x="80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7" y="147"/>
                  </a:lnTo>
                  <a:lnTo>
                    <a:pt x="62" y="139"/>
                  </a:lnTo>
                  <a:lnTo>
                    <a:pt x="48" y="129"/>
                  </a:lnTo>
                  <a:lnTo>
                    <a:pt x="39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0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2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505"/>
            <p:cNvSpPr/>
            <p:nvPr/>
          </p:nvSpPr>
          <p:spPr bwMode="auto">
            <a:xfrm>
              <a:off x="1197" y="1366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7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4" y="21"/>
                    <a:pt x="119" y="27"/>
                    <a:pt x="122" y="32"/>
                  </a:cubicBezTo>
                  <a:cubicBezTo>
                    <a:pt x="83" y="47"/>
                    <a:pt x="50" y="28"/>
                    <a:pt x="12" y="37"/>
                  </a:cubicBezTo>
                  <a:cubicBezTo>
                    <a:pt x="0" y="27"/>
                    <a:pt x="6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506"/>
            <p:cNvSpPr/>
            <p:nvPr/>
          </p:nvSpPr>
          <p:spPr bwMode="auto">
            <a:xfrm>
              <a:off x="1189" y="1394"/>
              <a:ext cx="51" cy="28"/>
            </a:xfrm>
            <a:custGeom>
              <a:gdLst>
                <a:gd name="T0" fmla="*/ 240 w 240"/>
                <a:gd name="T1" fmla="*/ 115 h 129"/>
                <a:gd name="T2" fmla="*/ 160 w 240"/>
                <a:gd name="T3" fmla="*/ 72 h 129"/>
                <a:gd name="T4" fmla="*/ 3 w 240"/>
                <a:gd name="T5" fmla="*/ 25 h 129"/>
                <a:gd name="T6" fmla="*/ 0 w 240"/>
                <a:gd name="T7" fmla="*/ 11 h 129"/>
                <a:gd name="T8" fmla="*/ 240 w 240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9">
                  <a:moveTo>
                    <a:pt x="240" y="115"/>
                  </a:moveTo>
                  <a:cubicBezTo>
                    <a:pt x="205" y="129"/>
                    <a:pt x="187" y="89"/>
                    <a:pt x="160" y="72"/>
                  </a:cubicBezTo>
                  <a:cubicBezTo>
                    <a:pt x="115" y="45"/>
                    <a:pt x="56" y="42"/>
                    <a:pt x="3" y="25"/>
                  </a:cubicBezTo>
                  <a:cubicBezTo>
                    <a:pt x="2" y="21"/>
                    <a:pt x="1" y="16"/>
                    <a:pt x="0" y="11"/>
                  </a:cubicBezTo>
                  <a:cubicBezTo>
                    <a:pt x="95" y="0"/>
                    <a:pt x="188" y="42"/>
                    <a:pt x="24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507"/>
            <p:cNvSpPr/>
            <p:nvPr/>
          </p:nvSpPr>
          <p:spPr bwMode="auto">
            <a:xfrm>
              <a:off x="1041" y="1469"/>
              <a:ext cx="16" cy="22"/>
            </a:xfrm>
            <a:custGeom>
              <a:gdLst>
                <a:gd name="T0" fmla="*/ 0 w 75"/>
                <a:gd name="T1" fmla="*/ 93 h 106"/>
                <a:gd name="T2" fmla="*/ 61 w 75"/>
                <a:gd name="T3" fmla="*/ 0 h 106"/>
                <a:gd name="T4" fmla="*/ 75 w 75"/>
                <a:gd name="T5" fmla="*/ 4 h 106"/>
                <a:gd name="T6" fmla="*/ 24 w 75"/>
                <a:gd name="T7" fmla="*/ 102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1" y="0"/>
                  </a:cubicBezTo>
                  <a:cubicBezTo>
                    <a:pt x="62" y="6"/>
                    <a:pt x="69" y="4"/>
                    <a:pt x="75" y="4"/>
                  </a:cubicBezTo>
                  <a:cubicBezTo>
                    <a:pt x="68" y="46"/>
                    <a:pt x="36" y="64"/>
                    <a:pt x="24" y="102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508"/>
            <p:cNvSpPr/>
            <p:nvPr/>
          </p:nvSpPr>
          <p:spPr bwMode="auto">
            <a:xfrm>
              <a:off x="1070" y="1482"/>
              <a:ext cx="21" cy="55"/>
            </a:xfrm>
            <a:custGeom>
              <a:gdLst>
                <a:gd name="T0" fmla="*/ 77 w 100"/>
                <a:gd name="T1" fmla="*/ 0 h 257"/>
                <a:gd name="T2" fmla="*/ 55 w 100"/>
                <a:gd name="T3" fmla="*/ 87 h 257"/>
                <a:gd name="T4" fmla="*/ 46 w 100"/>
                <a:gd name="T5" fmla="*/ 251 h 257"/>
                <a:gd name="T6" fmla="*/ 33 w 100"/>
                <a:gd name="T7" fmla="*/ 257 h 257"/>
                <a:gd name="T8" fmla="*/ 77 w 100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57">
                  <a:moveTo>
                    <a:pt x="77" y="0"/>
                  </a:moveTo>
                  <a:cubicBezTo>
                    <a:pt x="100" y="30"/>
                    <a:pt x="64" y="57"/>
                    <a:pt x="55" y="87"/>
                  </a:cubicBezTo>
                  <a:cubicBezTo>
                    <a:pt x="39" y="138"/>
                    <a:pt x="49" y="195"/>
                    <a:pt x="46" y="251"/>
                  </a:cubicBezTo>
                  <a:cubicBezTo>
                    <a:pt x="42" y="253"/>
                    <a:pt x="37" y="255"/>
                    <a:pt x="33" y="257"/>
                  </a:cubicBezTo>
                  <a:cubicBezTo>
                    <a:pt x="0" y="167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9"/>
            <p:cNvSpPr/>
            <p:nvPr/>
          </p:nvSpPr>
          <p:spPr bwMode="auto">
            <a:xfrm>
              <a:off x="965" y="1420"/>
              <a:ext cx="49" cy="28"/>
            </a:xfrm>
            <a:custGeom>
              <a:gdLst>
                <a:gd name="T0" fmla="*/ 232 w 232"/>
                <a:gd name="T1" fmla="*/ 6 h 133"/>
                <a:gd name="T2" fmla="*/ 148 w 232"/>
                <a:gd name="T3" fmla="*/ 41 h 133"/>
                <a:gd name="T4" fmla="*/ 12 w 232"/>
                <a:gd name="T5" fmla="*/ 133 h 133"/>
                <a:gd name="T6" fmla="*/ 0 w 232"/>
                <a:gd name="T7" fmla="*/ 127 h 133"/>
                <a:gd name="T8" fmla="*/ 232 w 232"/>
                <a:gd name="T9" fmla="*/ 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3">
                  <a:moveTo>
                    <a:pt x="232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3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0"/>
            <p:cNvSpPr/>
            <p:nvPr/>
          </p:nvSpPr>
          <p:spPr bwMode="auto">
            <a:xfrm>
              <a:off x="577" y="1032"/>
              <a:ext cx="44" cy="56"/>
            </a:xfrm>
            <a:custGeom>
              <a:gdLst>
                <a:gd name="T0" fmla="*/ 8 w 208"/>
                <a:gd name="T1" fmla="*/ 3 h 264"/>
                <a:gd name="T2" fmla="*/ 51 w 208"/>
                <a:gd name="T3" fmla="*/ 24 h 264"/>
                <a:gd name="T4" fmla="*/ 177 w 208"/>
                <a:gd name="T5" fmla="*/ 196 h 264"/>
                <a:gd name="T6" fmla="*/ 201 w 208"/>
                <a:gd name="T7" fmla="*/ 264 h 264"/>
                <a:gd name="T8" fmla="*/ 117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1" y="24"/>
                  </a:cubicBezTo>
                  <a:cubicBezTo>
                    <a:pt x="87" y="74"/>
                    <a:pt x="138" y="132"/>
                    <a:pt x="177" y="196"/>
                  </a:cubicBezTo>
                  <a:cubicBezTo>
                    <a:pt x="190" y="217"/>
                    <a:pt x="208" y="246"/>
                    <a:pt x="201" y="264"/>
                  </a:cubicBezTo>
                  <a:cubicBezTo>
                    <a:pt x="163" y="246"/>
                    <a:pt x="146" y="190"/>
                    <a:pt x="117" y="147"/>
                  </a:cubicBezTo>
                  <a:cubicBezTo>
                    <a:pt x="84" y="98"/>
                    <a:pt x="48" y="51"/>
                    <a:pt x="9" y="23"/>
                  </a:cubicBezTo>
                  <a:cubicBezTo>
                    <a:pt x="0" y="14"/>
                    <a:pt x="12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11"/>
            <p:cNvSpPr/>
            <p:nvPr/>
          </p:nvSpPr>
          <p:spPr bwMode="auto">
            <a:xfrm>
              <a:off x="429" y="1006"/>
              <a:ext cx="47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7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9" y="99"/>
                    <a:pt x="177" y="55"/>
                    <a:pt x="196" y="10"/>
                  </a:cubicBezTo>
                  <a:cubicBezTo>
                    <a:pt x="203" y="0"/>
                    <a:pt x="209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12"/>
            <p:cNvSpPr/>
            <p:nvPr/>
          </p:nvSpPr>
          <p:spPr bwMode="auto">
            <a:xfrm>
              <a:off x="597" y="815"/>
              <a:ext cx="47" cy="54"/>
            </a:xfrm>
            <a:custGeom>
              <a:gdLst>
                <a:gd name="T0" fmla="*/ 216 w 222"/>
                <a:gd name="T1" fmla="*/ 5 h 251"/>
                <a:gd name="T2" fmla="*/ 204 w 222"/>
                <a:gd name="T3" fmla="*/ 52 h 251"/>
                <a:gd name="T4" fmla="*/ 63 w 222"/>
                <a:gd name="T5" fmla="*/ 211 h 251"/>
                <a:gd name="T6" fmla="*/ 0 w 222"/>
                <a:gd name="T7" fmla="*/ 249 h 251"/>
                <a:gd name="T8" fmla="*/ 98 w 222"/>
                <a:gd name="T9" fmla="*/ 142 h 251"/>
                <a:gd name="T10" fmla="*/ 196 w 222"/>
                <a:gd name="T11" fmla="*/ 11 h 251"/>
                <a:gd name="T12" fmla="*/ 216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1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1" y="208"/>
                    <a:pt x="62" y="179"/>
                    <a:pt x="98" y="142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513"/>
            <p:cNvSpPr/>
            <p:nvPr/>
          </p:nvSpPr>
          <p:spPr bwMode="auto">
            <a:xfrm>
              <a:off x="534" y="264"/>
              <a:ext cx="10" cy="598"/>
            </a:xfrm>
            <a:custGeom>
              <a:gdLst>
                <a:gd name="T0" fmla="*/ 20 w 48"/>
                <a:gd name="T1" fmla="*/ 0 h 2811"/>
                <a:gd name="T2" fmla="*/ 42 w 48"/>
                <a:gd name="T3" fmla="*/ 352 h 2811"/>
                <a:gd name="T4" fmla="*/ 41 w 48"/>
                <a:gd name="T5" fmla="*/ 2187 h 2811"/>
                <a:gd name="T6" fmla="*/ 19 w 48"/>
                <a:gd name="T7" fmla="*/ 2811 h 2811"/>
                <a:gd name="T8" fmla="*/ 22 w 48"/>
                <a:gd name="T9" fmla="*/ 1562 h 2811"/>
                <a:gd name="T10" fmla="*/ 9 w 48"/>
                <a:gd name="T11" fmla="*/ 156 h 2811"/>
                <a:gd name="T12" fmla="*/ 20 w 48"/>
                <a:gd name="T13" fmla="*/ 0 h 28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11">
                  <a:moveTo>
                    <a:pt x="20" y="0"/>
                  </a:moveTo>
                  <a:cubicBezTo>
                    <a:pt x="36" y="52"/>
                    <a:pt x="26" y="303"/>
                    <a:pt x="42" y="352"/>
                  </a:cubicBezTo>
                  <a:cubicBezTo>
                    <a:pt x="42" y="876"/>
                    <a:pt x="48" y="1533"/>
                    <a:pt x="41" y="2187"/>
                  </a:cubicBezTo>
                  <a:cubicBezTo>
                    <a:pt x="39" y="2406"/>
                    <a:pt x="36" y="2699"/>
                    <a:pt x="19" y="2811"/>
                  </a:cubicBezTo>
                  <a:cubicBezTo>
                    <a:pt x="0" y="2504"/>
                    <a:pt x="20" y="2006"/>
                    <a:pt x="22" y="1562"/>
                  </a:cubicBezTo>
                  <a:cubicBezTo>
                    <a:pt x="25" y="1045"/>
                    <a:pt x="24" y="539"/>
                    <a:pt x="9" y="156"/>
                  </a:cubicBezTo>
                  <a:cubicBezTo>
                    <a:pt x="7" y="49"/>
                    <a:pt x="19" y="7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514"/>
            <p:cNvSpPr/>
            <p:nvPr/>
          </p:nvSpPr>
          <p:spPr bwMode="auto">
            <a:xfrm>
              <a:off x="440" y="820"/>
              <a:ext cx="44" cy="56"/>
            </a:xfrm>
            <a:custGeom>
              <a:gdLst>
                <a:gd name="T0" fmla="*/ 200 w 207"/>
                <a:gd name="T1" fmla="*/ 261 h 264"/>
                <a:gd name="T2" fmla="*/ 156 w 207"/>
                <a:gd name="T3" fmla="*/ 240 h 264"/>
                <a:gd name="T4" fmla="*/ 31 w 207"/>
                <a:gd name="T5" fmla="*/ 69 h 264"/>
                <a:gd name="T6" fmla="*/ 6 w 207"/>
                <a:gd name="T7" fmla="*/ 0 h 264"/>
                <a:gd name="T8" fmla="*/ 90 w 207"/>
                <a:gd name="T9" fmla="*/ 117 h 264"/>
                <a:gd name="T10" fmla="*/ 199 w 207"/>
                <a:gd name="T11" fmla="*/ 241 h 264"/>
                <a:gd name="T12" fmla="*/ 200 w 207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6" y="0"/>
                  </a:cubicBezTo>
                  <a:cubicBezTo>
                    <a:pt x="44" y="19"/>
                    <a:pt x="62" y="75"/>
                    <a:pt x="90" y="117"/>
                  </a:cubicBezTo>
                  <a:cubicBezTo>
                    <a:pt x="123" y="167"/>
                    <a:pt x="159" y="213"/>
                    <a:pt x="199" y="241"/>
                  </a:cubicBezTo>
                  <a:cubicBezTo>
                    <a:pt x="207" y="250"/>
                    <a:pt x="195" y="254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515"/>
            <p:cNvSpPr/>
            <p:nvPr/>
          </p:nvSpPr>
          <p:spPr bwMode="auto">
            <a:xfrm>
              <a:off x="436" y="870"/>
              <a:ext cx="24" cy="21"/>
            </a:xfrm>
            <a:custGeom>
              <a:gdLst>
                <a:gd name="T0" fmla="*/ 0 w 112"/>
                <a:gd name="T1" fmla="*/ 11 h 98"/>
                <a:gd name="T2" fmla="*/ 112 w 112"/>
                <a:gd name="T3" fmla="*/ 89 h 98"/>
                <a:gd name="T4" fmla="*/ 0 w 112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8">
                  <a:moveTo>
                    <a:pt x="0" y="11"/>
                  </a:moveTo>
                  <a:cubicBezTo>
                    <a:pt x="41" y="0"/>
                    <a:pt x="98" y="61"/>
                    <a:pt x="112" y="89"/>
                  </a:cubicBezTo>
                  <a:cubicBezTo>
                    <a:pt x="76" y="98"/>
                    <a:pt x="26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16"/>
            <p:cNvSpPr/>
            <p:nvPr/>
          </p:nvSpPr>
          <p:spPr bwMode="auto">
            <a:xfrm>
              <a:off x="551" y="104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1" y="130"/>
                  </a:cubicBezTo>
                  <a:cubicBezTo>
                    <a:pt x="8" y="116"/>
                    <a:pt x="8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7"/>
            <p:cNvSpPr/>
            <p:nvPr/>
          </p:nvSpPr>
          <p:spPr bwMode="auto">
            <a:xfrm>
              <a:off x="606" y="1017"/>
              <a:ext cx="17" cy="24"/>
            </a:xfrm>
            <a:custGeom>
              <a:gdLst>
                <a:gd name="T0" fmla="*/ 0 w 80"/>
                <a:gd name="T1" fmla="*/ 0 h 110"/>
                <a:gd name="T2" fmla="*/ 80 w 80"/>
                <a:gd name="T3" fmla="*/ 110 h 110"/>
                <a:gd name="T4" fmla="*/ 0 w 80"/>
                <a:gd name="T5" fmla="*/ 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2" y="2"/>
                    <a:pt x="76" y="79"/>
                    <a:pt x="80" y="110"/>
                  </a:cubicBezTo>
                  <a:cubicBezTo>
                    <a:pt x="44" y="107"/>
                    <a:pt x="18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18"/>
            <p:cNvSpPr/>
            <p:nvPr/>
          </p:nvSpPr>
          <p:spPr bwMode="auto">
            <a:xfrm>
              <a:off x="625" y="995"/>
              <a:ext cx="23" cy="19"/>
            </a:xfrm>
            <a:custGeom>
              <a:gdLst>
                <a:gd name="T0" fmla="*/ 0 w 110"/>
                <a:gd name="T1" fmla="*/ 15 h 93"/>
                <a:gd name="T2" fmla="*/ 9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9" y="0"/>
                  </a:cubicBezTo>
                  <a:cubicBezTo>
                    <a:pt x="47" y="12"/>
                    <a:pt x="82" y="38"/>
                    <a:pt x="110" y="60"/>
                  </a:cubicBezTo>
                  <a:cubicBezTo>
                    <a:pt x="77" y="93"/>
                    <a:pt x="41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19"/>
            <p:cNvSpPr/>
            <p:nvPr/>
          </p:nvSpPr>
          <p:spPr bwMode="auto">
            <a:xfrm>
              <a:off x="381" y="872"/>
              <a:ext cx="63" cy="32"/>
            </a:xfrm>
            <a:custGeom>
              <a:gdLst>
                <a:gd name="T0" fmla="*/ 293 w 295"/>
                <a:gd name="T1" fmla="*/ 142 h 152"/>
                <a:gd name="T2" fmla="*/ 244 w 295"/>
                <a:gd name="T3" fmla="*/ 143 h 152"/>
                <a:gd name="T4" fmla="*/ 53 w 295"/>
                <a:gd name="T5" fmla="*/ 51 h 152"/>
                <a:gd name="T6" fmla="*/ 0 w 295"/>
                <a:gd name="T7" fmla="*/ 1 h 152"/>
                <a:gd name="T8" fmla="*/ 129 w 295"/>
                <a:gd name="T9" fmla="*/ 66 h 152"/>
                <a:gd name="T10" fmla="*/ 282 w 295"/>
                <a:gd name="T11" fmla="*/ 125 h 152"/>
                <a:gd name="T12" fmla="*/ 293 w 295"/>
                <a:gd name="T13" fmla="*/ 14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2"/>
                  </a:moveTo>
                  <a:cubicBezTo>
                    <a:pt x="279" y="152"/>
                    <a:pt x="258" y="132"/>
                    <a:pt x="244" y="143"/>
                  </a:cubicBezTo>
                  <a:cubicBezTo>
                    <a:pt x="190" y="117"/>
                    <a:pt x="118" y="89"/>
                    <a:pt x="53" y="51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3" y="42"/>
                    <a:pt x="129" y="66"/>
                  </a:cubicBezTo>
                  <a:cubicBezTo>
                    <a:pt x="181" y="94"/>
                    <a:pt x="235" y="118"/>
                    <a:pt x="282" y="125"/>
                  </a:cubicBezTo>
                  <a:cubicBezTo>
                    <a:pt x="295" y="128"/>
                    <a:pt x="285" y="137"/>
                    <a:pt x="29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20"/>
            <p:cNvSpPr/>
            <p:nvPr/>
          </p:nvSpPr>
          <p:spPr bwMode="auto">
            <a:xfrm>
              <a:off x="409" y="921"/>
              <a:ext cx="29" cy="13"/>
            </a:xfrm>
            <a:custGeom>
              <a:gdLst>
                <a:gd name="T0" fmla="*/ 136 w 136"/>
                <a:gd name="T1" fmla="*/ 28 h 60"/>
                <a:gd name="T2" fmla="*/ 0 w 136"/>
                <a:gd name="T3" fmla="*/ 27 h 60"/>
                <a:gd name="T4" fmla="*/ 136 w 136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60">
                  <a:moveTo>
                    <a:pt x="136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21"/>
            <p:cNvSpPr/>
            <p:nvPr/>
          </p:nvSpPr>
          <p:spPr bwMode="auto">
            <a:xfrm>
              <a:off x="615" y="867"/>
              <a:ext cx="23" cy="18"/>
            </a:xfrm>
            <a:custGeom>
              <a:gdLst>
                <a:gd name="T0" fmla="*/ 107 w 107"/>
                <a:gd name="T1" fmla="*/ 0 h 84"/>
                <a:gd name="T2" fmla="*/ 0 w 107"/>
                <a:gd name="T3" fmla="*/ 84 h 84"/>
                <a:gd name="T4" fmla="*/ 107 w 107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4">
                  <a:moveTo>
                    <a:pt x="107" y="0"/>
                  </a:moveTo>
                  <a:cubicBezTo>
                    <a:pt x="106" y="41"/>
                    <a:pt x="31" y="78"/>
                    <a:pt x="0" y="84"/>
                  </a:cubicBezTo>
                  <a:cubicBezTo>
                    <a:pt x="2" y="47"/>
                    <a:pt x="81" y="1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22"/>
            <p:cNvSpPr/>
            <p:nvPr/>
          </p:nvSpPr>
          <p:spPr bwMode="auto">
            <a:xfrm>
              <a:off x="406" y="945"/>
              <a:ext cx="25" cy="12"/>
            </a:xfrm>
            <a:custGeom>
              <a:gdLst>
                <a:gd name="T0" fmla="*/ 118 w 118"/>
                <a:gd name="T1" fmla="*/ 35 h 59"/>
                <a:gd name="T2" fmla="*/ 117 w 118"/>
                <a:gd name="T3" fmla="*/ 53 h 59"/>
                <a:gd name="T4" fmla="*/ 0 w 118"/>
                <a:gd name="T5" fmla="*/ 45 h 59"/>
                <a:gd name="T6" fmla="*/ 118 w 118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5"/>
                  </a:moveTo>
                  <a:cubicBezTo>
                    <a:pt x="118" y="41"/>
                    <a:pt x="117" y="47"/>
                    <a:pt x="117" y="53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8"/>
                    <a:pt x="1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23"/>
            <p:cNvSpPr/>
            <p:nvPr/>
          </p:nvSpPr>
          <p:spPr bwMode="auto">
            <a:xfrm>
              <a:off x="627" y="896"/>
              <a:ext cx="24" cy="13"/>
            </a:xfrm>
            <a:custGeom>
              <a:gdLst>
                <a:gd name="T0" fmla="*/ 109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7"/>
                  </a:cubicBezTo>
                  <a:cubicBezTo>
                    <a:pt x="83" y="40"/>
                    <a:pt x="42" y="53"/>
                    <a:pt x="7" y="62"/>
                  </a:cubicBezTo>
                  <a:cubicBezTo>
                    <a:pt x="0" y="15"/>
                    <a:pt x="78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24"/>
            <p:cNvSpPr>
              <a:spLocks noEditPoints="1"/>
            </p:cNvSpPr>
            <p:nvPr/>
          </p:nvSpPr>
          <p:spPr bwMode="auto">
            <a:xfrm>
              <a:off x="452" y="85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2 w 163"/>
                <a:gd name="T19" fmla="*/ 10 h 174"/>
                <a:gd name="T20" fmla="*/ 92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1 h 174"/>
                <a:gd name="T32" fmla="*/ 145 w 163"/>
                <a:gd name="T33" fmla="*/ 74 h 174"/>
                <a:gd name="T34" fmla="*/ 140 w 163"/>
                <a:gd name="T35" fmla="*/ 113 h 174"/>
                <a:gd name="T36" fmla="*/ 125 w 163"/>
                <a:gd name="T37" fmla="*/ 145 h 174"/>
                <a:gd name="T38" fmla="*/ 142 w 163"/>
                <a:gd name="T39" fmla="*/ 91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2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19 h 174"/>
                <a:gd name="T90" fmla="*/ 40 w 163"/>
                <a:gd name="T91" fmla="*/ 122 h 174"/>
                <a:gd name="T92" fmla="*/ 76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2" y="2"/>
                  </a:move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2"/>
                  </a:lnTo>
                  <a:lnTo>
                    <a:pt x="149" y="36"/>
                  </a:lnTo>
                  <a:lnTo>
                    <a:pt x="157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2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2"/>
                  </a:lnTo>
                  <a:lnTo>
                    <a:pt x="22" y="131"/>
                  </a:lnTo>
                  <a:lnTo>
                    <a:pt x="19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9" y="11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2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6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4"/>
                  </a:lnTo>
                  <a:lnTo>
                    <a:pt x="137" y="139"/>
                  </a:lnTo>
                  <a:lnTo>
                    <a:pt x="138" y="138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1"/>
                  </a:lnTo>
                  <a:lnTo>
                    <a:pt x="145" y="65"/>
                  </a:lnTo>
                  <a:lnTo>
                    <a:pt x="138" y="57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0" y="132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25" y="145"/>
                  </a:lnTo>
                  <a:lnTo>
                    <a:pt x="130" y="138"/>
                  </a:lnTo>
                  <a:lnTo>
                    <a:pt x="138" y="123"/>
                  </a:lnTo>
                  <a:lnTo>
                    <a:pt x="140" y="117"/>
                  </a:lnTo>
                  <a:lnTo>
                    <a:pt x="141" y="113"/>
                  </a:lnTo>
                  <a:lnTo>
                    <a:pt x="142" y="91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0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8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2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5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5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2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99" y="19"/>
                  </a:lnTo>
                  <a:lnTo>
                    <a:pt x="112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5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5" y="14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5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4"/>
                  </a:lnTo>
                  <a:lnTo>
                    <a:pt x="23" y="117"/>
                  </a:lnTo>
                  <a:lnTo>
                    <a:pt x="31" y="130"/>
                  </a:lnTo>
                  <a:lnTo>
                    <a:pt x="42" y="142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6" y="147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1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5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1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25"/>
            <p:cNvSpPr/>
            <p:nvPr/>
          </p:nvSpPr>
          <p:spPr bwMode="auto">
            <a:xfrm>
              <a:off x="635" y="926"/>
              <a:ext cx="25" cy="10"/>
            </a:xfrm>
            <a:custGeom>
              <a:gdLst>
                <a:gd name="T0" fmla="*/ 6 w 121"/>
                <a:gd name="T1" fmla="*/ 13 h 48"/>
                <a:gd name="T2" fmla="*/ 117 w 121"/>
                <a:gd name="T3" fmla="*/ 18 h 48"/>
                <a:gd name="T4" fmla="*/ 121 w 121"/>
                <a:gd name="T5" fmla="*/ 32 h 48"/>
                <a:gd name="T6" fmla="*/ 12 w 121"/>
                <a:gd name="T7" fmla="*/ 38 h 48"/>
                <a:gd name="T8" fmla="*/ 6 w 121"/>
                <a:gd name="T9" fmla="*/ 1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8">
                  <a:moveTo>
                    <a:pt x="6" y="13"/>
                  </a:moveTo>
                  <a:cubicBezTo>
                    <a:pt x="44" y="10"/>
                    <a:pt x="83" y="0"/>
                    <a:pt x="117" y="18"/>
                  </a:cubicBezTo>
                  <a:cubicBezTo>
                    <a:pt x="113" y="21"/>
                    <a:pt x="119" y="27"/>
                    <a:pt x="121" y="32"/>
                  </a:cubicBezTo>
                  <a:cubicBezTo>
                    <a:pt x="82" y="48"/>
                    <a:pt x="50" y="29"/>
                    <a:pt x="12" y="38"/>
                  </a:cubicBezTo>
                  <a:cubicBezTo>
                    <a:pt x="0" y="28"/>
                    <a:pt x="5" y="21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26"/>
            <p:cNvSpPr/>
            <p:nvPr/>
          </p:nvSpPr>
          <p:spPr bwMode="auto">
            <a:xfrm>
              <a:off x="627" y="954"/>
              <a:ext cx="51" cy="28"/>
            </a:xfrm>
            <a:custGeom>
              <a:gdLst>
                <a:gd name="T0" fmla="*/ 239 w 239"/>
                <a:gd name="T1" fmla="*/ 115 h 129"/>
                <a:gd name="T2" fmla="*/ 159 w 239"/>
                <a:gd name="T3" fmla="*/ 72 h 129"/>
                <a:gd name="T4" fmla="*/ 2 w 239"/>
                <a:gd name="T5" fmla="*/ 25 h 129"/>
                <a:gd name="T6" fmla="*/ 0 w 239"/>
                <a:gd name="T7" fmla="*/ 11 h 129"/>
                <a:gd name="T8" fmla="*/ 239 w 239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5"/>
                  </a:moveTo>
                  <a:cubicBezTo>
                    <a:pt x="204" y="129"/>
                    <a:pt x="186" y="88"/>
                    <a:pt x="159" y="72"/>
                  </a:cubicBezTo>
                  <a:cubicBezTo>
                    <a:pt x="114" y="44"/>
                    <a:pt x="56" y="41"/>
                    <a:pt x="2" y="25"/>
                  </a:cubicBezTo>
                  <a:cubicBezTo>
                    <a:pt x="1" y="20"/>
                    <a:pt x="0" y="15"/>
                    <a:pt x="0" y="11"/>
                  </a:cubicBezTo>
                  <a:cubicBezTo>
                    <a:pt x="95" y="0"/>
                    <a:pt x="188" y="42"/>
                    <a:pt x="23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27"/>
            <p:cNvSpPr/>
            <p:nvPr/>
          </p:nvSpPr>
          <p:spPr bwMode="auto">
            <a:xfrm>
              <a:off x="479" y="1029"/>
              <a:ext cx="16" cy="22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0" y="0"/>
                  </a:cubicBezTo>
                  <a:cubicBezTo>
                    <a:pt x="61" y="5"/>
                    <a:pt x="69" y="3"/>
                    <a:pt x="75" y="4"/>
                  </a:cubicBezTo>
                  <a:cubicBezTo>
                    <a:pt x="68" y="45"/>
                    <a:pt x="35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28"/>
            <p:cNvSpPr/>
            <p:nvPr/>
          </p:nvSpPr>
          <p:spPr bwMode="auto">
            <a:xfrm>
              <a:off x="508" y="1042"/>
              <a:ext cx="21" cy="55"/>
            </a:xfrm>
            <a:custGeom>
              <a:gdLst>
                <a:gd name="T0" fmla="*/ 77 w 99"/>
                <a:gd name="T1" fmla="*/ 0 h 258"/>
                <a:gd name="T2" fmla="*/ 54 w 99"/>
                <a:gd name="T3" fmla="*/ 88 h 258"/>
                <a:gd name="T4" fmla="*/ 46 w 99"/>
                <a:gd name="T5" fmla="*/ 252 h 258"/>
                <a:gd name="T6" fmla="*/ 33 w 99"/>
                <a:gd name="T7" fmla="*/ 258 h 258"/>
                <a:gd name="T8" fmla="*/ 77 w 99"/>
                <a:gd name="T9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8">
                  <a:moveTo>
                    <a:pt x="77" y="0"/>
                  </a:moveTo>
                  <a:cubicBezTo>
                    <a:pt x="99" y="31"/>
                    <a:pt x="64" y="58"/>
                    <a:pt x="54" y="88"/>
                  </a:cubicBezTo>
                  <a:cubicBezTo>
                    <a:pt x="38" y="138"/>
                    <a:pt x="49" y="196"/>
                    <a:pt x="46" y="252"/>
                  </a:cubicBezTo>
                  <a:cubicBezTo>
                    <a:pt x="41" y="254"/>
                    <a:pt x="37" y="256"/>
                    <a:pt x="33" y="258"/>
                  </a:cubicBezTo>
                  <a:cubicBezTo>
                    <a:pt x="0" y="168"/>
                    <a:pt x="18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529"/>
            <p:cNvSpPr/>
            <p:nvPr/>
          </p:nvSpPr>
          <p:spPr bwMode="auto">
            <a:xfrm>
              <a:off x="403" y="980"/>
              <a:ext cx="49" cy="28"/>
            </a:xfrm>
            <a:custGeom>
              <a:gdLst>
                <a:gd name="T0" fmla="*/ 231 w 231"/>
                <a:gd name="T1" fmla="*/ 6 h 134"/>
                <a:gd name="T2" fmla="*/ 148 w 231"/>
                <a:gd name="T3" fmla="*/ 42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0" y="43"/>
                    <a:pt x="177" y="31"/>
                    <a:pt x="148" y="42"/>
                  </a:cubicBezTo>
                  <a:cubicBezTo>
                    <a:pt x="98" y="59"/>
                    <a:pt x="59" y="103"/>
                    <a:pt x="12" y="134"/>
                  </a:cubicBezTo>
                  <a:cubicBezTo>
                    <a:pt x="8" y="132"/>
                    <a:pt x="4" y="129"/>
                    <a:pt x="0" y="127"/>
                  </a:cubicBezTo>
                  <a:cubicBezTo>
                    <a:pt x="51" y="46"/>
                    <a:pt x="142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2" name="图片 4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1" y="3099500"/>
            <a:ext cx="1270897" cy="2086433"/>
          </a:xfrm>
          <a:prstGeom prst="rect">
            <a:avLst/>
          </a:prstGeom>
        </p:spPr>
      </p:pic>
      <p:pic>
        <p:nvPicPr>
          <p:cNvPr id="433" name="图片 4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36" y="4430483"/>
            <a:ext cx="1204412" cy="1826576"/>
          </a:xfrm>
          <a:prstGeom prst="rect">
            <a:avLst/>
          </a:prstGeom>
        </p:spPr>
      </p:pic>
      <p:pic>
        <p:nvPicPr>
          <p:cNvPr id="434" name="图片 4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6" y="5521124"/>
            <a:ext cx="1986237" cy="803852"/>
          </a:xfrm>
          <a:prstGeom prst="rect">
            <a:avLst/>
          </a:prstGeom>
        </p:spPr>
      </p:pic>
      <p:pic>
        <p:nvPicPr>
          <p:cNvPr id="435" name="图片 4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851" y="1818579"/>
            <a:ext cx="1230062" cy="1024779"/>
          </a:xfrm>
          <a:prstGeom prst="rect">
            <a:avLst/>
          </a:prstGeom>
        </p:spPr>
      </p:pic>
      <p:pic>
        <p:nvPicPr>
          <p:cNvPr id="436" name="图片 4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23" y="5319282"/>
            <a:ext cx="2034523" cy="1015905"/>
          </a:xfrm>
          <a:prstGeom prst="rect">
            <a:avLst/>
          </a:prstGeom>
        </p:spPr>
      </p:pic>
      <p:sp>
        <p:nvSpPr>
          <p:cNvPr id="437" name="文本框 436"/>
          <p:cNvSpPr txBox="1"/>
          <p:nvPr/>
        </p:nvSpPr>
        <p:spPr>
          <a:xfrm>
            <a:off x="2629009" y="2939932"/>
            <a:ext cx="696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手绘黑板教学课件</a:t>
            </a:r>
            <a:endParaRPr lang="zh-CN" altLang="en-US" sz="60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文本框 437"/>
          <p:cNvSpPr txBox="1"/>
          <p:nvPr/>
        </p:nvSpPr>
        <p:spPr>
          <a:xfrm>
            <a:off x="5117231" y="4705713"/>
            <a:ext cx="187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20XX.01</a:t>
            </a:r>
            <a:endParaRPr lang="zh-CN" altLang="en-US" sz="3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7231" y="4210050"/>
            <a:ext cx="20836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2030039" y="2314126"/>
            <a:ext cx="1907811" cy="36933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 </a:t>
            </a:r>
            <a:r>
              <a:rPr lang="zh-CN" altLang="en-US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0039" y="2763147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2030039" y="4188646"/>
            <a:ext cx="1907811" cy="369332"/>
          </a:xfrm>
          <a:prstGeom prst="rect">
            <a:avLst/>
          </a:prstGeom>
          <a:solidFill>
            <a:srgbClr val="F5F4F4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0039" y="4637667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6975337" y="2314126"/>
            <a:ext cx="1907811" cy="36933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75337" y="2763147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6975337" y="4188646"/>
            <a:ext cx="1907811" cy="369332"/>
          </a:xfrm>
          <a:prstGeom prst="rect">
            <a:avLst/>
          </a:prstGeom>
          <a:solidFill>
            <a:srgbClr val="F5F4F4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75337" y="4637667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2700000">
            <a:off x="4479352" y="1697498"/>
            <a:ext cx="1226916" cy="1226916"/>
          </a:xfrm>
          <a:prstGeom prst="rect">
            <a:avLst/>
          </a:prstGeom>
          <a:noFill/>
          <a:ln>
            <a:solidFill>
              <a:srgbClr val="F5F4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5F4F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 rot="2700000">
            <a:off x="4479352" y="3578016"/>
            <a:ext cx="1226916" cy="1226916"/>
          </a:xfrm>
          <a:prstGeom prst="rect">
            <a:avLst/>
          </a:prstGeom>
          <a:solidFill>
            <a:srgbClr val="FFC000"/>
          </a:solidFill>
          <a:ln>
            <a:solidFill>
              <a:srgbClr val="FFB5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5F4F4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2700000">
            <a:off x="6389175" y="2628378"/>
            <a:ext cx="1226916" cy="1226916"/>
          </a:xfrm>
          <a:prstGeom prst="rect">
            <a:avLst/>
          </a:prstGeom>
          <a:solidFill>
            <a:srgbClr val="FFC000"/>
          </a:solidFill>
          <a:ln>
            <a:solidFill>
              <a:srgbClr val="FFB5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5F4F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700000">
            <a:off x="6389175" y="4508896"/>
            <a:ext cx="1226916" cy="1226916"/>
          </a:xfrm>
          <a:prstGeom prst="rect">
            <a:avLst/>
          </a:prstGeom>
          <a:noFill/>
          <a:ln>
            <a:solidFill>
              <a:srgbClr val="F5F4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5F4F4"/>
              </a:solidFill>
            </a:endParaRPr>
          </a:p>
        </p:txBody>
      </p:sp>
      <p:sp>
        <p:nvSpPr>
          <p:cNvPr id="11" name="Freeform 33"/>
          <p:cNvSpPr>
            <a:spLocks noEditPoints="1"/>
          </p:cNvSpPr>
          <p:nvPr/>
        </p:nvSpPr>
        <p:spPr bwMode="auto">
          <a:xfrm>
            <a:off x="6790850" y="2988570"/>
            <a:ext cx="423566" cy="506532"/>
          </a:xfrm>
          <a:custGeom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5F4F4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49367" y="4867012"/>
            <a:ext cx="506532" cy="508715"/>
            <a:chOff x="2649649" y="3455891"/>
            <a:chExt cx="506532" cy="508715"/>
          </a:xfrm>
          <a:solidFill>
            <a:srgbClr val="F5F4F4"/>
          </a:solidFill>
          <a:effectLst/>
        </p:grpSpPr>
        <p:sp>
          <p:nvSpPr>
            <p:cNvPr id="13" name="Freeform 58"/>
            <p:cNvSpPr/>
            <p:nvPr/>
          </p:nvSpPr>
          <p:spPr bwMode="auto">
            <a:xfrm>
              <a:off x="2795934" y="3455891"/>
              <a:ext cx="211785" cy="316583"/>
            </a:xfrm>
            <a:custGeom>
              <a:gdLst>
                <a:gd name="T0" fmla="*/ 68 w 97"/>
                <a:gd name="T1" fmla="*/ 87 h 145"/>
                <a:gd name="T2" fmla="*/ 68 w 97"/>
                <a:gd name="T3" fmla="*/ 0 h 145"/>
                <a:gd name="T4" fmla="*/ 29 w 97"/>
                <a:gd name="T5" fmla="*/ 0 h 145"/>
                <a:gd name="T6" fmla="*/ 29 w 97"/>
                <a:gd name="T7" fmla="*/ 87 h 145"/>
                <a:gd name="T8" fmla="*/ 0 w 97"/>
                <a:gd name="T9" fmla="*/ 87 h 145"/>
                <a:gd name="T10" fmla="*/ 49 w 97"/>
                <a:gd name="T11" fmla="*/ 145 h 145"/>
                <a:gd name="T12" fmla="*/ 97 w 97"/>
                <a:gd name="T13" fmla="*/ 87 h 145"/>
                <a:gd name="T14" fmla="*/ 68 w 97"/>
                <a:gd name="T15" fmla="*/ 87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45">
                  <a:moveTo>
                    <a:pt x="68" y="87"/>
                  </a:moveTo>
                  <a:lnTo>
                    <a:pt x="68" y="0"/>
                  </a:lnTo>
                  <a:lnTo>
                    <a:pt x="29" y="0"/>
                  </a:lnTo>
                  <a:lnTo>
                    <a:pt x="29" y="87"/>
                  </a:lnTo>
                  <a:lnTo>
                    <a:pt x="0" y="87"/>
                  </a:lnTo>
                  <a:lnTo>
                    <a:pt x="49" y="145"/>
                  </a:lnTo>
                  <a:lnTo>
                    <a:pt x="97" y="87"/>
                  </a:lnTo>
                  <a:lnTo>
                    <a:pt x="68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  <p:sp>
          <p:nvSpPr>
            <p:cNvPr id="14" name="Freeform 59"/>
            <p:cNvSpPr/>
            <p:nvPr/>
          </p:nvSpPr>
          <p:spPr bwMode="auto">
            <a:xfrm>
              <a:off x="2649649" y="3499557"/>
              <a:ext cx="506532" cy="465049"/>
            </a:xfrm>
            <a:custGeom>
              <a:gdLst>
                <a:gd name="T0" fmla="*/ 180 w 232"/>
                <a:gd name="T1" fmla="*/ 0 h 213"/>
                <a:gd name="T2" fmla="*/ 155 w 232"/>
                <a:gd name="T3" fmla="*/ 0 h 213"/>
                <a:gd name="T4" fmla="*/ 155 w 232"/>
                <a:gd name="T5" fmla="*/ 19 h 213"/>
                <a:gd name="T6" fmla="*/ 168 w 232"/>
                <a:gd name="T7" fmla="*/ 19 h 213"/>
                <a:gd name="T8" fmla="*/ 211 w 232"/>
                <a:gd name="T9" fmla="*/ 116 h 213"/>
                <a:gd name="T10" fmla="*/ 159 w 232"/>
                <a:gd name="T11" fmla="*/ 116 h 213"/>
                <a:gd name="T12" fmla="*/ 140 w 232"/>
                <a:gd name="T13" fmla="*/ 145 h 213"/>
                <a:gd name="T14" fmla="*/ 92 w 232"/>
                <a:gd name="T15" fmla="*/ 145 h 213"/>
                <a:gd name="T16" fmla="*/ 72 w 232"/>
                <a:gd name="T17" fmla="*/ 116 h 213"/>
                <a:gd name="T18" fmla="*/ 21 w 232"/>
                <a:gd name="T19" fmla="*/ 116 h 213"/>
                <a:gd name="T20" fmla="*/ 64 w 232"/>
                <a:gd name="T21" fmla="*/ 19 h 213"/>
                <a:gd name="T22" fmla="*/ 77 w 232"/>
                <a:gd name="T23" fmla="*/ 19 h 213"/>
                <a:gd name="T24" fmla="*/ 77 w 232"/>
                <a:gd name="T25" fmla="*/ 0 h 213"/>
                <a:gd name="T26" fmla="*/ 51 w 232"/>
                <a:gd name="T27" fmla="*/ 0 h 213"/>
                <a:gd name="T28" fmla="*/ 0 w 232"/>
                <a:gd name="T29" fmla="*/ 114 h 213"/>
                <a:gd name="T30" fmla="*/ 0 w 232"/>
                <a:gd name="T31" fmla="*/ 213 h 213"/>
                <a:gd name="T32" fmla="*/ 232 w 232"/>
                <a:gd name="T33" fmla="*/ 213 h 213"/>
                <a:gd name="T34" fmla="*/ 232 w 232"/>
                <a:gd name="T35" fmla="*/ 114 h 213"/>
                <a:gd name="T36" fmla="*/ 180 w 232"/>
                <a:gd name="T37" fmla="*/ 0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213">
                  <a:moveTo>
                    <a:pt x="180" y="0"/>
                  </a:moveTo>
                  <a:lnTo>
                    <a:pt x="155" y="0"/>
                  </a:lnTo>
                  <a:lnTo>
                    <a:pt x="155" y="19"/>
                  </a:lnTo>
                  <a:lnTo>
                    <a:pt x="168" y="19"/>
                  </a:lnTo>
                  <a:lnTo>
                    <a:pt x="211" y="116"/>
                  </a:lnTo>
                  <a:lnTo>
                    <a:pt x="159" y="116"/>
                  </a:lnTo>
                  <a:lnTo>
                    <a:pt x="140" y="145"/>
                  </a:lnTo>
                  <a:lnTo>
                    <a:pt x="92" y="145"/>
                  </a:lnTo>
                  <a:lnTo>
                    <a:pt x="72" y="116"/>
                  </a:lnTo>
                  <a:lnTo>
                    <a:pt x="21" y="116"/>
                  </a:lnTo>
                  <a:lnTo>
                    <a:pt x="64" y="19"/>
                  </a:lnTo>
                  <a:lnTo>
                    <a:pt x="77" y="19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0" y="114"/>
                  </a:lnTo>
                  <a:lnTo>
                    <a:pt x="0" y="213"/>
                  </a:lnTo>
                  <a:lnTo>
                    <a:pt x="232" y="213"/>
                  </a:lnTo>
                  <a:lnTo>
                    <a:pt x="232" y="11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38452" y="2121005"/>
            <a:ext cx="508716" cy="423566"/>
            <a:chOff x="2662747" y="4477689"/>
            <a:chExt cx="508716" cy="423566"/>
          </a:xfrm>
          <a:solidFill>
            <a:srgbClr val="F5F4F4"/>
          </a:solidFill>
          <a:effectLst/>
        </p:grpSpPr>
        <p:sp>
          <p:nvSpPr>
            <p:cNvPr id="16" name="Rectangle 74"/>
            <p:cNvSpPr>
              <a:spLocks noChangeArrowheads="1"/>
            </p:cNvSpPr>
            <p:nvPr/>
          </p:nvSpPr>
          <p:spPr bwMode="auto">
            <a:xfrm>
              <a:off x="2726067" y="4541008"/>
              <a:ext cx="379900" cy="1899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2726067" y="4541008"/>
              <a:ext cx="379900" cy="1899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  <p:sp>
          <p:nvSpPr>
            <p:cNvPr id="18" name="Rectangle 76"/>
            <p:cNvSpPr>
              <a:spLocks noChangeArrowheads="1"/>
            </p:cNvSpPr>
            <p:nvPr/>
          </p:nvSpPr>
          <p:spPr bwMode="auto">
            <a:xfrm>
              <a:off x="2726067" y="4541008"/>
              <a:ext cx="379900" cy="1899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  <p:sp>
          <p:nvSpPr>
            <p:cNvPr id="19" name="Rectangle 77"/>
            <p:cNvSpPr>
              <a:spLocks noChangeArrowheads="1"/>
            </p:cNvSpPr>
            <p:nvPr/>
          </p:nvSpPr>
          <p:spPr bwMode="auto">
            <a:xfrm>
              <a:off x="2726067" y="4541008"/>
              <a:ext cx="379900" cy="1899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  <p:sp>
          <p:nvSpPr>
            <p:cNvPr id="20" name="Freeform 78"/>
            <p:cNvSpPr>
              <a:spLocks noEditPoints="1"/>
            </p:cNvSpPr>
            <p:nvPr/>
          </p:nvSpPr>
          <p:spPr bwMode="auto">
            <a:xfrm>
              <a:off x="2662747" y="4477689"/>
              <a:ext cx="508716" cy="423566"/>
            </a:xfrm>
            <a:custGeom>
              <a:gdLst>
                <a:gd name="T0" fmla="*/ 132 w 144"/>
                <a:gd name="T1" fmla="*/ 0 h 120"/>
                <a:gd name="T2" fmla="*/ 12 w 144"/>
                <a:gd name="T3" fmla="*/ 0 h 120"/>
                <a:gd name="T4" fmla="*/ 0 w 144"/>
                <a:gd name="T5" fmla="*/ 12 h 120"/>
                <a:gd name="T6" fmla="*/ 0 w 144"/>
                <a:gd name="T7" fmla="*/ 78 h 120"/>
                <a:gd name="T8" fmla="*/ 12 w 144"/>
                <a:gd name="T9" fmla="*/ 90 h 120"/>
                <a:gd name="T10" fmla="*/ 60 w 144"/>
                <a:gd name="T11" fmla="*/ 90 h 120"/>
                <a:gd name="T12" fmla="*/ 60 w 144"/>
                <a:gd name="T13" fmla="*/ 114 h 120"/>
                <a:gd name="T14" fmla="*/ 54 w 144"/>
                <a:gd name="T15" fmla="*/ 114 h 120"/>
                <a:gd name="T16" fmla="*/ 48 w 144"/>
                <a:gd name="T17" fmla="*/ 120 h 120"/>
                <a:gd name="T18" fmla="*/ 96 w 144"/>
                <a:gd name="T19" fmla="*/ 120 h 120"/>
                <a:gd name="T20" fmla="*/ 90 w 144"/>
                <a:gd name="T21" fmla="*/ 114 h 120"/>
                <a:gd name="T22" fmla="*/ 84 w 144"/>
                <a:gd name="T23" fmla="*/ 114 h 120"/>
                <a:gd name="T24" fmla="*/ 84 w 144"/>
                <a:gd name="T25" fmla="*/ 90 h 120"/>
                <a:gd name="T26" fmla="*/ 132 w 144"/>
                <a:gd name="T27" fmla="*/ 90 h 120"/>
                <a:gd name="T28" fmla="*/ 144 w 144"/>
                <a:gd name="T29" fmla="*/ 78 h 120"/>
                <a:gd name="T30" fmla="*/ 144 w 144"/>
                <a:gd name="T31" fmla="*/ 12 h 120"/>
                <a:gd name="T32" fmla="*/ 132 w 144"/>
                <a:gd name="T33" fmla="*/ 0 h 120"/>
                <a:gd name="T34" fmla="*/ 132 w 144"/>
                <a:gd name="T35" fmla="*/ 78 h 120"/>
                <a:gd name="T36" fmla="*/ 12 w 144"/>
                <a:gd name="T37" fmla="*/ 78 h 120"/>
                <a:gd name="T38" fmla="*/ 12 w 144"/>
                <a:gd name="T39" fmla="*/ 12 h 120"/>
                <a:gd name="T40" fmla="*/ 132 w 144"/>
                <a:gd name="T41" fmla="*/ 12 h 120"/>
                <a:gd name="T42" fmla="*/ 132 w 144"/>
                <a:gd name="T43" fmla="*/ 78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20">
                  <a:moveTo>
                    <a:pt x="1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5"/>
                    <a:pt x="5" y="90"/>
                    <a:pt x="12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48" y="114"/>
                    <a:pt x="48" y="120"/>
                    <a:pt x="48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14"/>
                    <a:pt x="90" y="114"/>
                    <a:pt x="90" y="114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9" y="90"/>
                    <a:pt x="144" y="85"/>
                    <a:pt x="144" y="78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4" y="5"/>
                    <a:pt x="139" y="0"/>
                    <a:pt x="132" y="0"/>
                  </a:cubicBezTo>
                  <a:moveTo>
                    <a:pt x="132" y="78"/>
                  </a:moveTo>
                  <a:cubicBezTo>
                    <a:pt x="12" y="78"/>
                    <a:pt x="12" y="78"/>
                    <a:pt x="12" y="7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2" y="12"/>
                    <a:pt x="132" y="12"/>
                    <a:pt x="132" y="12"/>
                  </a:cubicBezTo>
                  <a:lnTo>
                    <a:pt x="132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4F4"/>
                </a:solidFill>
              </a:endParaRPr>
            </a:p>
          </p:txBody>
        </p:sp>
      </p:grpSp>
      <p:sp>
        <p:nvSpPr>
          <p:cNvPr id="21" name="Freeform 120"/>
          <p:cNvSpPr>
            <a:spLocks noEditPoints="1"/>
          </p:cNvSpPr>
          <p:nvPr/>
        </p:nvSpPr>
        <p:spPr bwMode="auto">
          <a:xfrm>
            <a:off x="4838452" y="3815157"/>
            <a:ext cx="508716" cy="465049"/>
          </a:xfrm>
          <a:custGeom>
            <a:gdLst>
              <a:gd name="T0" fmla="*/ 202 w 233"/>
              <a:gd name="T1" fmla="*/ 0 h 213"/>
              <a:gd name="T2" fmla="*/ 184 w 233"/>
              <a:gd name="T3" fmla="*/ 0 h 213"/>
              <a:gd name="T4" fmla="*/ 174 w 233"/>
              <a:gd name="T5" fmla="*/ 0 h 213"/>
              <a:gd name="T6" fmla="*/ 58 w 233"/>
              <a:gd name="T7" fmla="*/ 0 h 213"/>
              <a:gd name="T8" fmla="*/ 48 w 233"/>
              <a:gd name="T9" fmla="*/ 0 h 213"/>
              <a:gd name="T10" fmla="*/ 31 w 233"/>
              <a:gd name="T11" fmla="*/ 0 h 213"/>
              <a:gd name="T12" fmla="*/ 0 w 233"/>
              <a:gd name="T13" fmla="*/ 113 h 213"/>
              <a:gd name="T14" fmla="*/ 0 w 233"/>
              <a:gd name="T15" fmla="*/ 213 h 213"/>
              <a:gd name="T16" fmla="*/ 233 w 233"/>
              <a:gd name="T17" fmla="*/ 213 h 213"/>
              <a:gd name="T18" fmla="*/ 233 w 233"/>
              <a:gd name="T19" fmla="*/ 116 h 213"/>
              <a:gd name="T20" fmla="*/ 202 w 233"/>
              <a:gd name="T21" fmla="*/ 0 h 213"/>
              <a:gd name="T22" fmla="*/ 47 w 233"/>
              <a:gd name="T23" fmla="*/ 19 h 213"/>
              <a:gd name="T24" fmla="*/ 48 w 233"/>
              <a:gd name="T25" fmla="*/ 19 h 213"/>
              <a:gd name="T26" fmla="*/ 58 w 233"/>
              <a:gd name="T27" fmla="*/ 19 h 213"/>
              <a:gd name="T28" fmla="*/ 174 w 233"/>
              <a:gd name="T29" fmla="*/ 19 h 213"/>
              <a:gd name="T30" fmla="*/ 184 w 233"/>
              <a:gd name="T31" fmla="*/ 19 h 213"/>
              <a:gd name="T32" fmla="*/ 186 w 233"/>
              <a:gd name="T33" fmla="*/ 19 h 213"/>
              <a:gd name="T34" fmla="*/ 213 w 233"/>
              <a:gd name="T35" fmla="*/ 116 h 213"/>
              <a:gd name="T36" fmla="*/ 160 w 233"/>
              <a:gd name="T37" fmla="*/ 116 h 213"/>
              <a:gd name="T38" fmla="*/ 141 w 233"/>
              <a:gd name="T39" fmla="*/ 145 h 213"/>
              <a:gd name="T40" fmla="*/ 92 w 233"/>
              <a:gd name="T41" fmla="*/ 145 h 213"/>
              <a:gd name="T42" fmla="*/ 73 w 233"/>
              <a:gd name="T43" fmla="*/ 116 h 213"/>
              <a:gd name="T44" fmla="*/ 19 w 233"/>
              <a:gd name="T45" fmla="*/ 116 h 213"/>
              <a:gd name="T46" fmla="*/ 47 w 233"/>
              <a:gd name="T47" fmla="*/ 19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33" h="213">
                <a:moveTo>
                  <a:pt x="202" y="0"/>
                </a:moveTo>
                <a:lnTo>
                  <a:pt x="184" y="0"/>
                </a:lnTo>
                <a:lnTo>
                  <a:pt x="174" y="0"/>
                </a:lnTo>
                <a:lnTo>
                  <a:pt x="58" y="0"/>
                </a:lnTo>
                <a:lnTo>
                  <a:pt x="48" y="0"/>
                </a:lnTo>
                <a:lnTo>
                  <a:pt x="31" y="0"/>
                </a:lnTo>
                <a:lnTo>
                  <a:pt x="0" y="113"/>
                </a:lnTo>
                <a:lnTo>
                  <a:pt x="0" y="213"/>
                </a:lnTo>
                <a:lnTo>
                  <a:pt x="233" y="213"/>
                </a:lnTo>
                <a:lnTo>
                  <a:pt x="233" y="116"/>
                </a:lnTo>
                <a:lnTo>
                  <a:pt x="202" y="0"/>
                </a:lnTo>
                <a:close/>
                <a:moveTo>
                  <a:pt x="47" y="19"/>
                </a:moveTo>
                <a:lnTo>
                  <a:pt x="48" y="19"/>
                </a:lnTo>
                <a:lnTo>
                  <a:pt x="58" y="19"/>
                </a:lnTo>
                <a:lnTo>
                  <a:pt x="174" y="19"/>
                </a:lnTo>
                <a:lnTo>
                  <a:pt x="184" y="19"/>
                </a:lnTo>
                <a:lnTo>
                  <a:pt x="186" y="19"/>
                </a:lnTo>
                <a:lnTo>
                  <a:pt x="213" y="116"/>
                </a:lnTo>
                <a:lnTo>
                  <a:pt x="160" y="116"/>
                </a:lnTo>
                <a:lnTo>
                  <a:pt x="141" y="145"/>
                </a:lnTo>
                <a:lnTo>
                  <a:pt x="92" y="145"/>
                </a:lnTo>
                <a:lnTo>
                  <a:pt x="73" y="116"/>
                </a:lnTo>
                <a:lnTo>
                  <a:pt x="19" y="116"/>
                </a:lnTo>
                <a:lnTo>
                  <a:pt x="47" y="19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5F4F4"/>
              </a:solidFill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7976701" y="262837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76702" y="2978727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7976701" y="4507912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76702" y="4858261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3024518" y="1697498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33785" y="2047847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3024518" y="3513841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33785" y="3864190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Flowchart: Off-page Connector 22"/>
          <p:cNvSpPr/>
          <p:nvPr/>
        </p:nvSpPr>
        <p:spPr>
          <a:xfrm rot="16200000" flipH="1">
            <a:off x="6051555" y="1567348"/>
            <a:ext cx="835891" cy="858247"/>
          </a:xfrm>
          <a:prstGeom prst="roundRect">
            <a:avLst/>
          </a:prstGeom>
          <a:solidFill>
            <a:srgbClr val="F5F4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48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35"/>
          <p:cNvSpPr>
            <a:spLocks noChangeAspect="1" noEditPoints="1"/>
          </p:cNvSpPr>
          <p:nvPr/>
        </p:nvSpPr>
        <p:spPr bwMode="auto">
          <a:xfrm>
            <a:off x="6140336" y="1789145"/>
            <a:ext cx="674470" cy="393441"/>
          </a:xfrm>
          <a:custGeom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5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lowchart: Off-page Connector 47"/>
          <p:cNvSpPr/>
          <p:nvPr/>
        </p:nvSpPr>
        <p:spPr>
          <a:xfrm rot="16200000" flipH="1">
            <a:off x="6051550" y="4593810"/>
            <a:ext cx="835890" cy="858247"/>
          </a:xfrm>
          <a:prstGeom prst="roundRect">
            <a:avLst/>
          </a:prstGeom>
          <a:solidFill>
            <a:srgbClr val="F5F4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61"/>
          <p:cNvSpPr/>
          <p:nvPr/>
        </p:nvSpPr>
        <p:spPr bwMode="auto">
          <a:xfrm>
            <a:off x="6237314" y="4773437"/>
            <a:ext cx="480516" cy="499000"/>
          </a:xfrm>
          <a:custGeom>
            <a:gdLst>
              <a:gd name="T0" fmla="*/ 99 w 137"/>
              <a:gd name="T1" fmla="*/ 57 h 142"/>
              <a:gd name="T2" fmla="*/ 137 w 137"/>
              <a:gd name="T3" fmla="*/ 57 h 142"/>
              <a:gd name="T4" fmla="*/ 76 w 137"/>
              <a:gd name="T5" fmla="*/ 4 h 142"/>
              <a:gd name="T6" fmla="*/ 69 w 137"/>
              <a:gd name="T7" fmla="*/ 0 h 142"/>
              <a:gd name="T8" fmla="*/ 62 w 137"/>
              <a:gd name="T9" fmla="*/ 4 h 142"/>
              <a:gd name="T10" fmla="*/ 0 w 137"/>
              <a:gd name="T11" fmla="*/ 57 h 142"/>
              <a:gd name="T12" fmla="*/ 39 w 137"/>
              <a:gd name="T13" fmla="*/ 57 h 142"/>
              <a:gd name="T14" fmla="*/ 62 w 137"/>
              <a:gd name="T15" fmla="*/ 4 h 142"/>
              <a:gd name="T16" fmla="*/ 62 w 137"/>
              <a:gd name="T17" fmla="*/ 5 h 142"/>
              <a:gd name="T18" fmla="*/ 43 w 137"/>
              <a:gd name="T19" fmla="*/ 57 h 142"/>
              <a:gd name="T20" fmla="*/ 64 w 137"/>
              <a:gd name="T21" fmla="*/ 57 h 142"/>
              <a:gd name="T22" fmla="*/ 64 w 137"/>
              <a:gd name="T23" fmla="*/ 122 h 142"/>
              <a:gd name="T24" fmla="*/ 64 w 137"/>
              <a:gd name="T25" fmla="*/ 125 h 142"/>
              <a:gd name="T26" fmla="*/ 64 w 137"/>
              <a:gd name="T27" fmla="*/ 130 h 142"/>
              <a:gd name="T28" fmla="*/ 76 w 137"/>
              <a:gd name="T29" fmla="*/ 142 h 142"/>
              <a:gd name="T30" fmla="*/ 87 w 137"/>
              <a:gd name="T31" fmla="*/ 130 h 142"/>
              <a:gd name="T32" fmla="*/ 87 w 137"/>
              <a:gd name="T33" fmla="*/ 125 h 142"/>
              <a:gd name="T34" fmla="*/ 79 w 137"/>
              <a:gd name="T35" fmla="*/ 125 h 142"/>
              <a:gd name="T36" fmla="*/ 79 w 137"/>
              <a:gd name="T37" fmla="*/ 127 h 142"/>
              <a:gd name="T38" fmla="*/ 79 w 137"/>
              <a:gd name="T39" fmla="*/ 129 h 142"/>
              <a:gd name="T40" fmla="*/ 76 w 137"/>
              <a:gd name="T41" fmla="*/ 133 h 142"/>
              <a:gd name="T42" fmla="*/ 72 w 137"/>
              <a:gd name="T43" fmla="*/ 129 h 142"/>
              <a:gd name="T44" fmla="*/ 72 w 137"/>
              <a:gd name="T45" fmla="*/ 127 h 142"/>
              <a:gd name="T46" fmla="*/ 72 w 137"/>
              <a:gd name="T47" fmla="*/ 125 h 142"/>
              <a:gd name="T48" fmla="*/ 72 w 137"/>
              <a:gd name="T49" fmla="*/ 111 h 142"/>
              <a:gd name="T50" fmla="*/ 72 w 137"/>
              <a:gd name="T51" fmla="*/ 57 h 142"/>
              <a:gd name="T52" fmla="*/ 94 w 137"/>
              <a:gd name="T53" fmla="*/ 57 h 142"/>
              <a:gd name="T54" fmla="*/ 76 w 137"/>
              <a:gd name="T55" fmla="*/ 5 h 142"/>
              <a:gd name="T56" fmla="*/ 76 w 137"/>
              <a:gd name="T57" fmla="*/ 4 h 142"/>
              <a:gd name="T58" fmla="*/ 99 w 137"/>
              <a:gd name="T59" fmla="*/ 57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42">
                <a:moveTo>
                  <a:pt x="99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0" y="28"/>
                  <a:pt x="105" y="7"/>
                  <a:pt x="76" y="4"/>
                </a:cubicBezTo>
                <a:cubicBezTo>
                  <a:pt x="74" y="1"/>
                  <a:pt x="72" y="0"/>
                  <a:pt x="69" y="0"/>
                </a:cubicBezTo>
                <a:cubicBezTo>
                  <a:pt x="66" y="0"/>
                  <a:pt x="64" y="1"/>
                  <a:pt x="62" y="4"/>
                </a:cubicBezTo>
                <a:cubicBezTo>
                  <a:pt x="32" y="6"/>
                  <a:pt x="7" y="28"/>
                  <a:pt x="0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24"/>
                  <a:pt x="58" y="7"/>
                  <a:pt x="62" y="4"/>
                </a:cubicBezTo>
                <a:cubicBezTo>
                  <a:pt x="62" y="4"/>
                  <a:pt x="62" y="5"/>
                  <a:pt x="62" y="5"/>
                </a:cubicBezTo>
                <a:cubicBezTo>
                  <a:pt x="41" y="31"/>
                  <a:pt x="43" y="57"/>
                  <a:pt x="43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4" y="136"/>
                  <a:pt x="69" y="142"/>
                  <a:pt x="76" y="142"/>
                </a:cubicBezTo>
                <a:cubicBezTo>
                  <a:pt x="82" y="142"/>
                  <a:pt x="87" y="136"/>
                  <a:pt x="87" y="130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79" y="127"/>
                  <a:pt x="79" y="127"/>
                  <a:pt x="79" y="127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9" y="131"/>
                  <a:pt x="78" y="133"/>
                  <a:pt x="76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2" y="57"/>
                  <a:pt x="72" y="57"/>
                  <a:pt x="72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7" y="31"/>
                  <a:pt x="76" y="5"/>
                </a:cubicBezTo>
                <a:cubicBezTo>
                  <a:pt x="76" y="5"/>
                  <a:pt x="76" y="4"/>
                  <a:pt x="76" y="4"/>
                </a:cubicBezTo>
                <a:cubicBezTo>
                  <a:pt x="80" y="7"/>
                  <a:pt x="99" y="24"/>
                  <a:pt x="99" y="5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lowchart: Off-page Connector 32"/>
          <p:cNvSpPr/>
          <p:nvPr/>
        </p:nvSpPr>
        <p:spPr>
          <a:xfrm rot="16200000" flipH="1">
            <a:off x="6051553" y="3080579"/>
            <a:ext cx="835890" cy="858247"/>
          </a:xfrm>
          <a:prstGeom prst="roundRect">
            <a:avLst/>
          </a:prstGeom>
          <a:solidFill>
            <a:srgbClr val="F5F4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28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210580" y="3321181"/>
            <a:ext cx="533982" cy="377048"/>
          </a:xfrm>
          <a:custGeom>
            <a:gdLst>
              <a:gd name="T0" fmla="*/ 218 w 219"/>
              <a:gd name="T1" fmla="*/ 117 h 154"/>
              <a:gd name="T2" fmla="*/ 219 w 219"/>
              <a:gd name="T3" fmla="*/ 118 h 154"/>
              <a:gd name="T4" fmla="*/ 218 w 219"/>
              <a:gd name="T5" fmla="*/ 119 h 154"/>
              <a:gd name="T6" fmla="*/ 174 w 219"/>
              <a:gd name="T7" fmla="*/ 153 h 154"/>
              <a:gd name="T8" fmla="*/ 172 w 219"/>
              <a:gd name="T9" fmla="*/ 153 h 154"/>
              <a:gd name="T10" fmla="*/ 171 w 219"/>
              <a:gd name="T11" fmla="*/ 151 h 154"/>
              <a:gd name="T12" fmla="*/ 179 w 219"/>
              <a:gd name="T13" fmla="*/ 133 h 154"/>
              <a:gd name="T14" fmla="*/ 113 w 219"/>
              <a:gd name="T15" fmla="*/ 106 h 154"/>
              <a:gd name="T16" fmla="*/ 126 w 219"/>
              <a:gd name="T17" fmla="*/ 89 h 154"/>
              <a:gd name="T18" fmla="*/ 131 w 219"/>
              <a:gd name="T19" fmla="*/ 82 h 154"/>
              <a:gd name="T20" fmla="*/ 179 w 219"/>
              <a:gd name="T21" fmla="*/ 103 h 154"/>
              <a:gd name="T22" fmla="*/ 171 w 219"/>
              <a:gd name="T23" fmla="*/ 85 h 154"/>
              <a:gd name="T24" fmla="*/ 172 w 219"/>
              <a:gd name="T25" fmla="*/ 83 h 154"/>
              <a:gd name="T26" fmla="*/ 173 w 219"/>
              <a:gd name="T27" fmla="*/ 82 h 154"/>
              <a:gd name="T28" fmla="*/ 174 w 219"/>
              <a:gd name="T29" fmla="*/ 83 h 154"/>
              <a:gd name="T30" fmla="*/ 218 w 219"/>
              <a:gd name="T31" fmla="*/ 117 h 154"/>
              <a:gd name="T32" fmla="*/ 45 w 219"/>
              <a:gd name="T33" fmla="*/ 71 h 154"/>
              <a:gd name="T34" fmla="*/ 46 w 219"/>
              <a:gd name="T35" fmla="*/ 71 h 154"/>
              <a:gd name="T36" fmla="*/ 47 w 219"/>
              <a:gd name="T37" fmla="*/ 71 h 154"/>
              <a:gd name="T38" fmla="*/ 47 w 219"/>
              <a:gd name="T39" fmla="*/ 69 h 154"/>
              <a:gd name="T40" fmla="*/ 40 w 219"/>
              <a:gd name="T41" fmla="*/ 50 h 154"/>
              <a:gd name="T42" fmla="*/ 87 w 219"/>
              <a:gd name="T43" fmla="*/ 72 h 154"/>
              <a:gd name="T44" fmla="*/ 93 w 219"/>
              <a:gd name="T45" fmla="*/ 65 h 154"/>
              <a:gd name="T46" fmla="*/ 106 w 219"/>
              <a:gd name="T47" fmla="*/ 49 h 154"/>
              <a:gd name="T48" fmla="*/ 40 w 219"/>
              <a:gd name="T49" fmla="*/ 21 h 154"/>
              <a:gd name="T50" fmla="*/ 47 w 219"/>
              <a:gd name="T51" fmla="*/ 2 h 154"/>
              <a:gd name="T52" fmla="*/ 47 w 219"/>
              <a:gd name="T53" fmla="*/ 0 h 154"/>
              <a:gd name="T54" fmla="*/ 45 w 219"/>
              <a:gd name="T55" fmla="*/ 0 h 154"/>
              <a:gd name="T56" fmla="*/ 0 w 219"/>
              <a:gd name="T57" fmla="*/ 34 h 154"/>
              <a:gd name="T58" fmla="*/ 0 w 219"/>
              <a:gd name="T59" fmla="*/ 35 h 154"/>
              <a:gd name="T60" fmla="*/ 0 w 219"/>
              <a:gd name="T61" fmla="*/ 37 h 154"/>
              <a:gd name="T62" fmla="*/ 45 w 219"/>
              <a:gd name="T63" fmla="*/ 71 h 154"/>
              <a:gd name="T64" fmla="*/ 121 w 219"/>
              <a:gd name="T65" fmla="*/ 86 h 154"/>
              <a:gd name="T66" fmla="*/ 179 w 219"/>
              <a:gd name="T67" fmla="*/ 50 h 154"/>
              <a:gd name="T68" fmla="*/ 171 w 219"/>
              <a:gd name="T69" fmla="*/ 69 h 154"/>
              <a:gd name="T70" fmla="*/ 172 w 219"/>
              <a:gd name="T71" fmla="*/ 71 h 154"/>
              <a:gd name="T72" fmla="*/ 173 w 219"/>
              <a:gd name="T73" fmla="*/ 71 h 154"/>
              <a:gd name="T74" fmla="*/ 174 w 219"/>
              <a:gd name="T75" fmla="*/ 71 h 154"/>
              <a:gd name="T76" fmla="*/ 218 w 219"/>
              <a:gd name="T77" fmla="*/ 37 h 154"/>
              <a:gd name="T78" fmla="*/ 219 w 219"/>
              <a:gd name="T79" fmla="*/ 35 h 154"/>
              <a:gd name="T80" fmla="*/ 218 w 219"/>
              <a:gd name="T81" fmla="*/ 34 h 154"/>
              <a:gd name="T82" fmla="*/ 174 w 219"/>
              <a:gd name="T83" fmla="*/ 0 h 154"/>
              <a:gd name="T84" fmla="*/ 172 w 219"/>
              <a:gd name="T85" fmla="*/ 0 h 154"/>
              <a:gd name="T86" fmla="*/ 171 w 219"/>
              <a:gd name="T87" fmla="*/ 2 h 154"/>
              <a:gd name="T88" fmla="*/ 179 w 219"/>
              <a:gd name="T89" fmla="*/ 21 h 154"/>
              <a:gd name="T90" fmla="*/ 97 w 219"/>
              <a:gd name="T91" fmla="*/ 69 h 154"/>
              <a:gd name="T92" fmla="*/ 40 w 219"/>
              <a:gd name="T93" fmla="*/ 103 h 154"/>
              <a:gd name="T94" fmla="*/ 47 w 219"/>
              <a:gd name="T95" fmla="*/ 85 h 154"/>
              <a:gd name="T96" fmla="*/ 47 w 219"/>
              <a:gd name="T97" fmla="*/ 83 h 154"/>
              <a:gd name="T98" fmla="*/ 46 w 219"/>
              <a:gd name="T99" fmla="*/ 82 h 154"/>
              <a:gd name="T100" fmla="*/ 45 w 219"/>
              <a:gd name="T101" fmla="*/ 83 h 154"/>
              <a:gd name="T102" fmla="*/ 0 w 219"/>
              <a:gd name="T103" fmla="*/ 117 h 154"/>
              <a:gd name="T104" fmla="*/ 0 w 219"/>
              <a:gd name="T105" fmla="*/ 118 h 154"/>
              <a:gd name="T106" fmla="*/ 0 w 219"/>
              <a:gd name="T107" fmla="*/ 119 h 154"/>
              <a:gd name="T108" fmla="*/ 45 w 219"/>
              <a:gd name="T109" fmla="*/ 153 h 154"/>
              <a:gd name="T110" fmla="*/ 47 w 219"/>
              <a:gd name="T111" fmla="*/ 153 h 154"/>
              <a:gd name="T112" fmla="*/ 47 w 219"/>
              <a:gd name="T113" fmla="*/ 151 h 154"/>
              <a:gd name="T114" fmla="*/ 40 w 219"/>
              <a:gd name="T115" fmla="*/ 133 h 154"/>
              <a:gd name="T116" fmla="*/ 121 w 219"/>
              <a:gd name="T117" fmla="*/ 86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9" h="154">
                <a:moveTo>
                  <a:pt x="218" y="117"/>
                </a:moveTo>
                <a:cubicBezTo>
                  <a:pt x="219" y="117"/>
                  <a:pt x="219" y="117"/>
                  <a:pt x="219" y="118"/>
                </a:cubicBezTo>
                <a:cubicBezTo>
                  <a:pt x="219" y="119"/>
                  <a:pt x="219" y="119"/>
                  <a:pt x="218" y="119"/>
                </a:cubicBezTo>
                <a:cubicBezTo>
                  <a:pt x="174" y="153"/>
                  <a:pt x="174" y="153"/>
                  <a:pt x="174" y="153"/>
                </a:cubicBezTo>
                <a:cubicBezTo>
                  <a:pt x="174" y="154"/>
                  <a:pt x="173" y="154"/>
                  <a:pt x="172" y="153"/>
                </a:cubicBezTo>
                <a:cubicBezTo>
                  <a:pt x="171" y="153"/>
                  <a:pt x="171" y="152"/>
                  <a:pt x="171" y="151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45" y="131"/>
                  <a:pt x="126" y="119"/>
                  <a:pt x="113" y="106"/>
                </a:cubicBezTo>
                <a:cubicBezTo>
                  <a:pt x="118" y="100"/>
                  <a:pt x="122" y="94"/>
                  <a:pt x="126" y="89"/>
                </a:cubicBezTo>
                <a:cubicBezTo>
                  <a:pt x="128" y="86"/>
                  <a:pt x="130" y="84"/>
                  <a:pt x="131" y="82"/>
                </a:cubicBezTo>
                <a:cubicBezTo>
                  <a:pt x="141" y="93"/>
                  <a:pt x="154" y="102"/>
                  <a:pt x="179" y="103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1" y="84"/>
                  <a:pt x="171" y="83"/>
                  <a:pt x="172" y="83"/>
                </a:cubicBezTo>
                <a:cubicBezTo>
                  <a:pt x="172" y="82"/>
                  <a:pt x="173" y="82"/>
                  <a:pt x="173" y="82"/>
                </a:cubicBezTo>
                <a:cubicBezTo>
                  <a:pt x="173" y="82"/>
                  <a:pt x="174" y="82"/>
                  <a:pt x="174" y="83"/>
                </a:cubicBezTo>
                <a:lnTo>
                  <a:pt x="218" y="117"/>
                </a:lnTo>
                <a:close/>
                <a:moveTo>
                  <a:pt x="45" y="71"/>
                </a:moveTo>
                <a:cubicBezTo>
                  <a:pt x="45" y="71"/>
                  <a:pt x="45" y="71"/>
                  <a:pt x="46" y="71"/>
                </a:cubicBezTo>
                <a:cubicBezTo>
                  <a:pt x="46" y="71"/>
                  <a:pt x="46" y="71"/>
                  <a:pt x="47" y="71"/>
                </a:cubicBezTo>
                <a:cubicBezTo>
                  <a:pt x="47" y="70"/>
                  <a:pt x="48" y="69"/>
                  <a:pt x="47" y="69"/>
                </a:cubicBezTo>
                <a:cubicBezTo>
                  <a:pt x="40" y="50"/>
                  <a:pt x="40" y="50"/>
                  <a:pt x="40" y="50"/>
                </a:cubicBezTo>
                <a:cubicBezTo>
                  <a:pt x="65" y="52"/>
                  <a:pt x="77" y="61"/>
                  <a:pt x="87" y="72"/>
                </a:cubicBezTo>
                <a:cubicBezTo>
                  <a:pt x="89" y="70"/>
                  <a:pt x="91" y="68"/>
                  <a:pt x="93" y="65"/>
                </a:cubicBezTo>
                <a:cubicBezTo>
                  <a:pt x="96" y="60"/>
                  <a:pt x="101" y="54"/>
                  <a:pt x="106" y="49"/>
                </a:cubicBezTo>
                <a:cubicBezTo>
                  <a:pt x="92" y="35"/>
                  <a:pt x="73" y="23"/>
                  <a:pt x="40" y="21"/>
                </a:cubicBezTo>
                <a:cubicBezTo>
                  <a:pt x="47" y="2"/>
                  <a:pt x="47" y="2"/>
                  <a:pt x="47" y="2"/>
                </a:cubicBezTo>
                <a:cubicBezTo>
                  <a:pt x="48" y="1"/>
                  <a:pt x="47" y="1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0" y="36"/>
                  <a:pt x="0" y="36"/>
                  <a:pt x="0" y="37"/>
                </a:cubicBezTo>
                <a:lnTo>
                  <a:pt x="45" y="71"/>
                </a:lnTo>
                <a:close/>
                <a:moveTo>
                  <a:pt x="121" y="86"/>
                </a:moveTo>
                <a:cubicBezTo>
                  <a:pt x="134" y="67"/>
                  <a:pt x="145" y="53"/>
                  <a:pt x="179" y="50"/>
                </a:cubicBezTo>
                <a:cubicBezTo>
                  <a:pt x="171" y="69"/>
                  <a:pt x="171" y="69"/>
                  <a:pt x="171" y="69"/>
                </a:cubicBezTo>
                <a:cubicBezTo>
                  <a:pt x="171" y="69"/>
                  <a:pt x="171" y="70"/>
                  <a:pt x="172" y="71"/>
                </a:cubicBezTo>
                <a:cubicBezTo>
                  <a:pt x="172" y="71"/>
                  <a:pt x="173" y="71"/>
                  <a:pt x="173" y="71"/>
                </a:cubicBezTo>
                <a:cubicBezTo>
                  <a:pt x="173" y="71"/>
                  <a:pt x="174" y="71"/>
                  <a:pt x="174" y="71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9" y="36"/>
                  <a:pt x="219" y="36"/>
                  <a:pt x="219" y="35"/>
                </a:cubicBezTo>
                <a:cubicBezTo>
                  <a:pt x="219" y="35"/>
                  <a:pt x="219" y="34"/>
                  <a:pt x="218" y="34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3" y="0"/>
                  <a:pt x="172" y="0"/>
                </a:cubicBezTo>
                <a:cubicBezTo>
                  <a:pt x="171" y="1"/>
                  <a:pt x="171" y="1"/>
                  <a:pt x="171" y="2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30" y="23"/>
                  <a:pt x="112" y="48"/>
                  <a:pt x="97" y="69"/>
                </a:cubicBezTo>
                <a:cubicBezTo>
                  <a:pt x="84" y="87"/>
                  <a:pt x="74" y="101"/>
                  <a:pt x="40" y="103"/>
                </a:cubicBezTo>
                <a:cubicBezTo>
                  <a:pt x="47" y="85"/>
                  <a:pt x="47" y="85"/>
                  <a:pt x="47" y="85"/>
                </a:cubicBezTo>
                <a:cubicBezTo>
                  <a:pt x="48" y="84"/>
                  <a:pt x="47" y="83"/>
                  <a:pt x="47" y="83"/>
                </a:cubicBezTo>
                <a:cubicBezTo>
                  <a:pt x="46" y="82"/>
                  <a:pt x="46" y="82"/>
                  <a:pt x="46" y="82"/>
                </a:cubicBezTo>
                <a:cubicBezTo>
                  <a:pt x="45" y="82"/>
                  <a:pt x="45" y="82"/>
                  <a:pt x="45" y="83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7"/>
                  <a:pt x="0" y="117"/>
                  <a:pt x="0" y="118"/>
                </a:cubicBezTo>
                <a:cubicBezTo>
                  <a:pt x="0" y="119"/>
                  <a:pt x="0" y="119"/>
                  <a:pt x="0" y="119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5" y="154"/>
                  <a:pt x="46" y="154"/>
                  <a:pt x="47" y="153"/>
                </a:cubicBezTo>
                <a:cubicBezTo>
                  <a:pt x="47" y="153"/>
                  <a:pt x="48" y="152"/>
                  <a:pt x="47" y="151"/>
                </a:cubicBezTo>
                <a:cubicBezTo>
                  <a:pt x="40" y="133"/>
                  <a:pt x="40" y="133"/>
                  <a:pt x="40" y="133"/>
                </a:cubicBezTo>
                <a:cubicBezTo>
                  <a:pt x="89" y="131"/>
                  <a:pt x="107" y="106"/>
                  <a:pt x="121" y="86"/>
                </a:cubicBezTo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id-ID" sz="140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7022422" y="1490950"/>
            <a:ext cx="155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22421" y="1814904"/>
            <a:ext cx="384750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7022422" y="3012926"/>
            <a:ext cx="155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22421" y="3336880"/>
            <a:ext cx="384750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7022422" y="4534902"/>
            <a:ext cx="155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22421" y="4858856"/>
            <a:ext cx="3847509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 rot="21391972">
            <a:off x="1867628" y="1951570"/>
            <a:ext cx="3167063" cy="3116263"/>
          </a:xfrm>
          <a:custGeom>
            <a:gdLst>
              <a:gd name="T0" fmla="*/ 203 w 234"/>
              <a:gd name="T1" fmla="*/ 32 h 230"/>
              <a:gd name="T2" fmla="*/ 60 w 234"/>
              <a:gd name="T3" fmla="*/ 208 h 230"/>
              <a:gd name="T4" fmla="*/ 125 w 234"/>
              <a:gd name="T5" fmla="*/ 8 h 230"/>
              <a:gd name="T6" fmla="*/ 148 w 234"/>
              <a:gd name="T7" fmla="*/ 14 h 230"/>
              <a:gd name="T8" fmla="*/ 168 w 234"/>
              <a:gd name="T9" fmla="*/ 15 h 230"/>
              <a:gd name="T10" fmla="*/ 157 w 234"/>
              <a:gd name="T11" fmla="*/ 18 h 230"/>
              <a:gd name="T12" fmla="*/ 140 w 234"/>
              <a:gd name="T13" fmla="*/ 19 h 230"/>
              <a:gd name="T14" fmla="*/ 119 w 234"/>
              <a:gd name="T15" fmla="*/ 20 h 230"/>
              <a:gd name="T16" fmla="*/ 101 w 234"/>
              <a:gd name="T17" fmla="*/ 20 h 230"/>
              <a:gd name="T18" fmla="*/ 180 w 234"/>
              <a:gd name="T19" fmla="*/ 25 h 230"/>
              <a:gd name="T20" fmla="*/ 191 w 234"/>
              <a:gd name="T21" fmla="*/ 113 h 230"/>
              <a:gd name="T22" fmla="*/ 189 w 234"/>
              <a:gd name="T23" fmla="*/ 25 h 230"/>
              <a:gd name="T24" fmla="*/ 185 w 234"/>
              <a:gd name="T25" fmla="*/ 25 h 230"/>
              <a:gd name="T26" fmla="*/ 188 w 234"/>
              <a:gd name="T27" fmla="*/ 28 h 230"/>
              <a:gd name="T28" fmla="*/ 175 w 234"/>
              <a:gd name="T29" fmla="*/ 32 h 230"/>
              <a:gd name="T30" fmla="*/ 40 w 234"/>
              <a:gd name="T31" fmla="*/ 41 h 230"/>
              <a:gd name="T32" fmla="*/ 54 w 234"/>
              <a:gd name="T33" fmla="*/ 43 h 230"/>
              <a:gd name="T34" fmla="*/ 197 w 234"/>
              <a:gd name="T35" fmla="*/ 43 h 230"/>
              <a:gd name="T36" fmla="*/ 39 w 234"/>
              <a:gd name="T37" fmla="*/ 47 h 230"/>
              <a:gd name="T38" fmla="*/ 204 w 234"/>
              <a:gd name="T39" fmla="*/ 54 h 230"/>
              <a:gd name="T40" fmla="*/ 22 w 234"/>
              <a:gd name="T41" fmla="*/ 57 h 230"/>
              <a:gd name="T42" fmla="*/ 222 w 234"/>
              <a:gd name="T43" fmla="*/ 68 h 230"/>
              <a:gd name="T44" fmla="*/ 21 w 234"/>
              <a:gd name="T45" fmla="*/ 69 h 230"/>
              <a:gd name="T46" fmla="*/ 223 w 234"/>
              <a:gd name="T47" fmla="*/ 84 h 230"/>
              <a:gd name="T48" fmla="*/ 10 w 234"/>
              <a:gd name="T49" fmla="*/ 94 h 230"/>
              <a:gd name="T50" fmla="*/ 18 w 234"/>
              <a:gd name="T51" fmla="*/ 87 h 230"/>
              <a:gd name="T52" fmla="*/ 213 w 234"/>
              <a:gd name="T53" fmla="*/ 101 h 230"/>
              <a:gd name="T54" fmla="*/ 229 w 234"/>
              <a:gd name="T55" fmla="*/ 93 h 230"/>
              <a:gd name="T56" fmla="*/ 4 w 234"/>
              <a:gd name="T57" fmla="*/ 100 h 230"/>
              <a:gd name="T58" fmla="*/ 207 w 234"/>
              <a:gd name="T59" fmla="*/ 106 h 230"/>
              <a:gd name="T60" fmla="*/ 10 w 234"/>
              <a:gd name="T61" fmla="*/ 127 h 230"/>
              <a:gd name="T62" fmla="*/ 21 w 234"/>
              <a:gd name="T63" fmla="*/ 107 h 230"/>
              <a:gd name="T64" fmla="*/ 215 w 234"/>
              <a:gd name="T65" fmla="*/ 118 h 230"/>
              <a:gd name="T66" fmla="*/ 222 w 234"/>
              <a:gd name="T67" fmla="*/ 116 h 230"/>
              <a:gd name="T68" fmla="*/ 192 w 234"/>
              <a:gd name="T69" fmla="*/ 125 h 230"/>
              <a:gd name="T70" fmla="*/ 207 w 234"/>
              <a:gd name="T71" fmla="*/ 122 h 230"/>
              <a:gd name="T72" fmla="*/ 186 w 234"/>
              <a:gd name="T73" fmla="*/ 128 h 230"/>
              <a:gd name="T74" fmla="*/ 33 w 234"/>
              <a:gd name="T75" fmla="*/ 140 h 230"/>
              <a:gd name="T76" fmla="*/ 185 w 234"/>
              <a:gd name="T77" fmla="*/ 133 h 230"/>
              <a:gd name="T78" fmla="*/ 46 w 234"/>
              <a:gd name="T79" fmla="*/ 136 h 230"/>
              <a:gd name="T80" fmla="*/ 177 w 234"/>
              <a:gd name="T81" fmla="*/ 138 h 230"/>
              <a:gd name="T82" fmla="*/ 123 w 234"/>
              <a:gd name="T83" fmla="*/ 142 h 230"/>
              <a:gd name="T84" fmla="*/ 30 w 234"/>
              <a:gd name="T85" fmla="*/ 141 h 230"/>
              <a:gd name="T86" fmla="*/ 57 w 234"/>
              <a:gd name="T87" fmla="*/ 143 h 230"/>
              <a:gd name="T88" fmla="*/ 167 w 234"/>
              <a:gd name="T89" fmla="*/ 145 h 230"/>
              <a:gd name="T90" fmla="*/ 134 w 234"/>
              <a:gd name="T91" fmla="*/ 149 h 230"/>
              <a:gd name="T92" fmla="*/ 68 w 234"/>
              <a:gd name="T93" fmla="*/ 147 h 230"/>
              <a:gd name="T94" fmla="*/ 88 w 234"/>
              <a:gd name="T95" fmla="*/ 149 h 230"/>
              <a:gd name="T96" fmla="*/ 57 w 234"/>
              <a:gd name="T97" fmla="*/ 150 h 230"/>
              <a:gd name="T98" fmla="*/ 134 w 234"/>
              <a:gd name="T99" fmla="*/ 151 h 230"/>
              <a:gd name="T100" fmla="*/ 93 w 234"/>
              <a:gd name="T101" fmla="*/ 153 h 230"/>
              <a:gd name="T102" fmla="*/ 142 w 234"/>
              <a:gd name="T103" fmla="*/ 154 h 230"/>
              <a:gd name="T104" fmla="*/ 89 w 234"/>
              <a:gd name="T105" fmla="*/ 156 h 230"/>
              <a:gd name="T106" fmla="*/ 56 w 234"/>
              <a:gd name="T107" fmla="*/ 193 h 230"/>
              <a:gd name="T108" fmla="*/ 67 w 234"/>
              <a:gd name="T109" fmla="*/ 166 h 230"/>
              <a:gd name="T110" fmla="*/ 62 w 234"/>
              <a:gd name="T111" fmla="*/ 182 h 230"/>
              <a:gd name="T112" fmla="*/ 73 w 234"/>
              <a:gd name="T113" fmla="*/ 193 h 2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4" h="230">
                <a:moveTo>
                  <a:pt x="35" y="154"/>
                </a:moveTo>
                <a:cubicBezTo>
                  <a:pt x="28" y="151"/>
                  <a:pt x="26" y="149"/>
                  <a:pt x="20" y="145"/>
                </a:cubicBezTo>
                <a:cubicBezTo>
                  <a:pt x="9" y="136"/>
                  <a:pt x="0" y="119"/>
                  <a:pt x="1" y="98"/>
                </a:cubicBezTo>
                <a:cubicBezTo>
                  <a:pt x="3" y="78"/>
                  <a:pt x="13" y="62"/>
                  <a:pt x="24" y="50"/>
                </a:cubicBezTo>
                <a:cubicBezTo>
                  <a:pt x="35" y="37"/>
                  <a:pt x="46" y="29"/>
                  <a:pt x="62" y="22"/>
                </a:cubicBezTo>
                <a:cubicBezTo>
                  <a:pt x="69" y="18"/>
                  <a:pt x="77" y="14"/>
                  <a:pt x="84" y="11"/>
                </a:cubicBezTo>
                <a:cubicBezTo>
                  <a:pt x="107" y="4"/>
                  <a:pt x="138" y="0"/>
                  <a:pt x="162" y="8"/>
                </a:cubicBezTo>
                <a:cubicBezTo>
                  <a:pt x="171" y="11"/>
                  <a:pt x="177" y="14"/>
                  <a:pt x="184" y="18"/>
                </a:cubicBezTo>
                <a:cubicBezTo>
                  <a:pt x="191" y="23"/>
                  <a:pt x="198" y="26"/>
                  <a:pt x="203" y="32"/>
                </a:cubicBezTo>
                <a:cubicBezTo>
                  <a:pt x="209" y="37"/>
                  <a:pt x="214" y="42"/>
                  <a:pt x="218" y="49"/>
                </a:cubicBezTo>
                <a:cubicBezTo>
                  <a:pt x="225" y="59"/>
                  <a:pt x="232" y="72"/>
                  <a:pt x="233" y="87"/>
                </a:cubicBezTo>
                <a:cubicBezTo>
                  <a:pt x="234" y="105"/>
                  <a:pt x="225" y="119"/>
                  <a:pt x="215" y="129"/>
                </a:cubicBezTo>
                <a:cubicBezTo>
                  <a:pt x="210" y="133"/>
                  <a:pt x="203" y="137"/>
                  <a:pt x="196" y="141"/>
                </a:cubicBezTo>
                <a:cubicBezTo>
                  <a:pt x="165" y="156"/>
                  <a:pt x="131" y="164"/>
                  <a:pt x="91" y="162"/>
                </a:cubicBezTo>
                <a:cubicBezTo>
                  <a:pt x="79" y="173"/>
                  <a:pt x="71" y="198"/>
                  <a:pt x="77" y="219"/>
                </a:cubicBezTo>
                <a:cubicBezTo>
                  <a:pt x="78" y="223"/>
                  <a:pt x="82" y="226"/>
                  <a:pt x="81" y="230"/>
                </a:cubicBezTo>
                <a:cubicBezTo>
                  <a:pt x="77" y="229"/>
                  <a:pt x="73" y="225"/>
                  <a:pt x="69" y="221"/>
                </a:cubicBezTo>
                <a:cubicBezTo>
                  <a:pt x="66" y="217"/>
                  <a:pt x="62" y="213"/>
                  <a:pt x="60" y="208"/>
                </a:cubicBezTo>
                <a:cubicBezTo>
                  <a:pt x="52" y="196"/>
                  <a:pt x="46" y="176"/>
                  <a:pt x="49" y="159"/>
                </a:cubicBezTo>
                <a:cubicBezTo>
                  <a:pt x="42" y="159"/>
                  <a:pt x="39" y="157"/>
                  <a:pt x="35" y="154"/>
                </a:cubicBezTo>
                <a:close/>
                <a:moveTo>
                  <a:pt x="139" y="6"/>
                </a:moveTo>
                <a:cubicBezTo>
                  <a:pt x="138" y="8"/>
                  <a:pt x="145" y="9"/>
                  <a:pt x="148" y="8"/>
                </a:cubicBezTo>
                <a:cubicBezTo>
                  <a:pt x="145" y="7"/>
                  <a:pt x="141" y="8"/>
                  <a:pt x="139" y="6"/>
                </a:cubicBezTo>
                <a:close/>
                <a:moveTo>
                  <a:pt x="84" y="14"/>
                </a:moveTo>
                <a:cubicBezTo>
                  <a:pt x="96" y="13"/>
                  <a:pt x="110" y="8"/>
                  <a:pt x="122" y="8"/>
                </a:cubicBezTo>
                <a:cubicBezTo>
                  <a:pt x="111" y="5"/>
                  <a:pt x="95" y="11"/>
                  <a:pt x="84" y="14"/>
                </a:cubicBezTo>
                <a:close/>
                <a:moveTo>
                  <a:pt x="125" y="8"/>
                </a:moveTo>
                <a:cubicBezTo>
                  <a:pt x="126" y="9"/>
                  <a:pt x="133" y="9"/>
                  <a:pt x="133" y="8"/>
                </a:cubicBezTo>
                <a:cubicBezTo>
                  <a:pt x="131" y="7"/>
                  <a:pt x="128" y="8"/>
                  <a:pt x="125" y="8"/>
                </a:cubicBezTo>
                <a:close/>
                <a:moveTo>
                  <a:pt x="146" y="11"/>
                </a:moveTo>
                <a:cubicBezTo>
                  <a:pt x="146" y="13"/>
                  <a:pt x="149" y="11"/>
                  <a:pt x="151" y="11"/>
                </a:cubicBezTo>
                <a:cubicBezTo>
                  <a:pt x="150" y="11"/>
                  <a:pt x="147" y="10"/>
                  <a:pt x="146" y="11"/>
                </a:cubicBezTo>
                <a:close/>
                <a:moveTo>
                  <a:pt x="122" y="13"/>
                </a:moveTo>
                <a:cubicBezTo>
                  <a:pt x="120" y="13"/>
                  <a:pt x="119" y="12"/>
                  <a:pt x="119" y="14"/>
                </a:cubicBezTo>
                <a:cubicBezTo>
                  <a:pt x="119" y="13"/>
                  <a:pt x="122" y="14"/>
                  <a:pt x="122" y="13"/>
                </a:cubicBezTo>
                <a:close/>
                <a:moveTo>
                  <a:pt x="148" y="14"/>
                </a:moveTo>
                <a:cubicBezTo>
                  <a:pt x="147" y="13"/>
                  <a:pt x="144" y="14"/>
                  <a:pt x="143" y="14"/>
                </a:cubicBezTo>
                <a:cubicBezTo>
                  <a:pt x="144" y="16"/>
                  <a:pt x="147" y="15"/>
                  <a:pt x="148" y="14"/>
                </a:cubicBezTo>
                <a:close/>
                <a:moveTo>
                  <a:pt x="131" y="15"/>
                </a:moveTo>
                <a:cubicBezTo>
                  <a:pt x="127" y="16"/>
                  <a:pt x="123" y="14"/>
                  <a:pt x="120" y="18"/>
                </a:cubicBezTo>
                <a:cubicBezTo>
                  <a:pt x="123" y="16"/>
                  <a:pt x="129" y="17"/>
                  <a:pt x="131" y="15"/>
                </a:cubicBezTo>
                <a:close/>
                <a:moveTo>
                  <a:pt x="168" y="15"/>
                </a:moveTo>
                <a:cubicBezTo>
                  <a:pt x="167" y="15"/>
                  <a:pt x="168" y="17"/>
                  <a:pt x="167" y="18"/>
                </a:cubicBezTo>
                <a:cubicBezTo>
                  <a:pt x="168" y="19"/>
                  <a:pt x="171" y="19"/>
                  <a:pt x="171" y="18"/>
                </a:cubicBezTo>
                <a:cubicBezTo>
                  <a:pt x="171" y="16"/>
                  <a:pt x="169" y="16"/>
                  <a:pt x="168" y="15"/>
                </a:cubicBezTo>
                <a:close/>
                <a:moveTo>
                  <a:pt x="98" y="18"/>
                </a:moveTo>
                <a:cubicBezTo>
                  <a:pt x="99" y="18"/>
                  <a:pt x="100" y="17"/>
                  <a:pt x="102" y="17"/>
                </a:cubicBezTo>
                <a:cubicBezTo>
                  <a:pt x="101" y="16"/>
                  <a:pt x="98" y="15"/>
                  <a:pt x="98" y="18"/>
                </a:cubicBezTo>
                <a:close/>
                <a:moveTo>
                  <a:pt x="75" y="22"/>
                </a:moveTo>
                <a:cubicBezTo>
                  <a:pt x="75" y="22"/>
                  <a:pt x="76" y="22"/>
                  <a:pt x="76" y="23"/>
                </a:cubicBezTo>
                <a:cubicBezTo>
                  <a:pt x="79" y="22"/>
                  <a:pt x="83" y="21"/>
                  <a:pt x="84" y="18"/>
                </a:cubicBezTo>
                <a:cubicBezTo>
                  <a:pt x="81" y="17"/>
                  <a:pt x="78" y="20"/>
                  <a:pt x="75" y="22"/>
                </a:cubicBezTo>
                <a:close/>
                <a:moveTo>
                  <a:pt x="160" y="18"/>
                </a:moveTo>
                <a:cubicBezTo>
                  <a:pt x="159" y="18"/>
                  <a:pt x="158" y="18"/>
                  <a:pt x="157" y="18"/>
                </a:cubicBezTo>
                <a:cubicBezTo>
                  <a:pt x="157" y="20"/>
                  <a:pt x="160" y="19"/>
                  <a:pt x="160" y="18"/>
                </a:cubicBezTo>
                <a:close/>
                <a:moveTo>
                  <a:pt x="117" y="18"/>
                </a:moveTo>
                <a:cubicBezTo>
                  <a:pt x="116" y="17"/>
                  <a:pt x="113" y="18"/>
                  <a:pt x="114" y="20"/>
                </a:cubicBezTo>
                <a:cubicBezTo>
                  <a:pt x="115" y="20"/>
                  <a:pt x="115" y="19"/>
                  <a:pt x="117" y="18"/>
                </a:cubicBezTo>
                <a:close/>
                <a:moveTo>
                  <a:pt x="172" y="20"/>
                </a:moveTo>
                <a:cubicBezTo>
                  <a:pt x="173" y="20"/>
                  <a:pt x="173" y="21"/>
                  <a:pt x="174" y="20"/>
                </a:cubicBezTo>
                <a:cubicBezTo>
                  <a:pt x="175" y="20"/>
                  <a:pt x="175" y="20"/>
                  <a:pt x="175" y="19"/>
                </a:cubicBezTo>
                <a:cubicBezTo>
                  <a:pt x="174" y="19"/>
                  <a:pt x="172" y="19"/>
                  <a:pt x="172" y="20"/>
                </a:cubicBezTo>
                <a:close/>
                <a:moveTo>
                  <a:pt x="140" y="19"/>
                </a:moveTo>
                <a:cubicBezTo>
                  <a:pt x="141" y="20"/>
                  <a:pt x="143" y="20"/>
                  <a:pt x="144" y="21"/>
                </a:cubicBezTo>
                <a:cubicBezTo>
                  <a:pt x="145" y="20"/>
                  <a:pt x="141" y="19"/>
                  <a:pt x="140" y="19"/>
                </a:cubicBezTo>
                <a:close/>
                <a:moveTo>
                  <a:pt x="86" y="20"/>
                </a:moveTo>
                <a:cubicBezTo>
                  <a:pt x="87" y="21"/>
                  <a:pt x="89" y="20"/>
                  <a:pt x="91" y="20"/>
                </a:cubicBezTo>
                <a:cubicBezTo>
                  <a:pt x="89" y="18"/>
                  <a:pt x="87" y="20"/>
                  <a:pt x="86" y="20"/>
                </a:cubicBezTo>
                <a:close/>
                <a:moveTo>
                  <a:pt x="74" y="20"/>
                </a:moveTo>
                <a:cubicBezTo>
                  <a:pt x="72" y="19"/>
                  <a:pt x="70" y="21"/>
                  <a:pt x="68" y="22"/>
                </a:cubicBezTo>
                <a:cubicBezTo>
                  <a:pt x="70" y="22"/>
                  <a:pt x="73" y="21"/>
                  <a:pt x="74" y="20"/>
                </a:cubicBezTo>
                <a:close/>
                <a:moveTo>
                  <a:pt x="119" y="20"/>
                </a:moveTo>
                <a:cubicBezTo>
                  <a:pt x="119" y="22"/>
                  <a:pt x="123" y="21"/>
                  <a:pt x="125" y="21"/>
                </a:cubicBezTo>
                <a:cubicBezTo>
                  <a:pt x="124" y="20"/>
                  <a:pt x="122" y="20"/>
                  <a:pt x="119" y="20"/>
                </a:cubicBezTo>
                <a:close/>
                <a:moveTo>
                  <a:pt x="136" y="22"/>
                </a:moveTo>
                <a:cubicBezTo>
                  <a:pt x="139" y="22"/>
                  <a:pt x="139" y="22"/>
                  <a:pt x="141" y="22"/>
                </a:cubicBezTo>
                <a:cubicBezTo>
                  <a:pt x="141" y="21"/>
                  <a:pt x="136" y="19"/>
                  <a:pt x="136" y="22"/>
                </a:cubicBezTo>
                <a:close/>
                <a:moveTo>
                  <a:pt x="101" y="20"/>
                </a:moveTo>
                <a:cubicBezTo>
                  <a:pt x="98" y="22"/>
                  <a:pt x="95" y="22"/>
                  <a:pt x="93" y="25"/>
                </a:cubicBezTo>
                <a:cubicBezTo>
                  <a:pt x="96" y="24"/>
                  <a:pt x="99" y="23"/>
                  <a:pt x="102" y="22"/>
                </a:cubicBezTo>
                <a:cubicBezTo>
                  <a:pt x="102" y="21"/>
                  <a:pt x="101" y="22"/>
                  <a:pt x="101" y="20"/>
                </a:cubicBezTo>
                <a:close/>
                <a:moveTo>
                  <a:pt x="95" y="21"/>
                </a:moveTo>
                <a:cubicBezTo>
                  <a:pt x="94" y="20"/>
                  <a:pt x="91" y="21"/>
                  <a:pt x="90" y="23"/>
                </a:cubicBezTo>
                <a:cubicBezTo>
                  <a:pt x="92" y="22"/>
                  <a:pt x="94" y="21"/>
                  <a:pt x="95" y="21"/>
                </a:cubicBezTo>
                <a:close/>
                <a:moveTo>
                  <a:pt x="183" y="21"/>
                </a:moveTo>
                <a:cubicBezTo>
                  <a:pt x="183" y="21"/>
                  <a:pt x="183" y="22"/>
                  <a:pt x="183" y="22"/>
                </a:cubicBezTo>
                <a:cubicBezTo>
                  <a:pt x="183" y="23"/>
                  <a:pt x="185" y="22"/>
                  <a:pt x="185" y="23"/>
                </a:cubicBezTo>
                <a:cubicBezTo>
                  <a:pt x="186" y="22"/>
                  <a:pt x="184" y="21"/>
                  <a:pt x="183" y="21"/>
                </a:cubicBezTo>
                <a:close/>
                <a:moveTo>
                  <a:pt x="177" y="23"/>
                </a:moveTo>
                <a:cubicBezTo>
                  <a:pt x="178" y="23"/>
                  <a:pt x="178" y="25"/>
                  <a:pt x="180" y="25"/>
                </a:cubicBezTo>
                <a:cubicBezTo>
                  <a:pt x="180" y="23"/>
                  <a:pt x="178" y="22"/>
                  <a:pt x="177" y="23"/>
                </a:cubicBezTo>
                <a:close/>
                <a:moveTo>
                  <a:pt x="52" y="48"/>
                </a:moveTo>
                <a:cubicBezTo>
                  <a:pt x="48" y="54"/>
                  <a:pt x="43" y="59"/>
                  <a:pt x="36" y="62"/>
                </a:cubicBezTo>
                <a:cubicBezTo>
                  <a:pt x="29" y="73"/>
                  <a:pt x="21" y="81"/>
                  <a:pt x="22" y="100"/>
                </a:cubicBezTo>
                <a:cubicBezTo>
                  <a:pt x="24" y="119"/>
                  <a:pt x="36" y="130"/>
                  <a:pt x="52" y="136"/>
                </a:cubicBezTo>
                <a:cubicBezTo>
                  <a:pt x="75" y="144"/>
                  <a:pt x="100" y="143"/>
                  <a:pt x="125" y="140"/>
                </a:cubicBezTo>
                <a:cubicBezTo>
                  <a:pt x="137" y="138"/>
                  <a:pt x="148" y="135"/>
                  <a:pt x="159" y="131"/>
                </a:cubicBezTo>
                <a:cubicBezTo>
                  <a:pt x="171" y="128"/>
                  <a:pt x="181" y="123"/>
                  <a:pt x="188" y="117"/>
                </a:cubicBezTo>
                <a:cubicBezTo>
                  <a:pt x="189" y="116"/>
                  <a:pt x="190" y="114"/>
                  <a:pt x="191" y="113"/>
                </a:cubicBezTo>
                <a:cubicBezTo>
                  <a:pt x="194" y="111"/>
                  <a:pt x="197" y="110"/>
                  <a:pt x="200" y="108"/>
                </a:cubicBezTo>
                <a:cubicBezTo>
                  <a:pt x="207" y="101"/>
                  <a:pt x="211" y="92"/>
                  <a:pt x="212" y="81"/>
                </a:cubicBezTo>
                <a:cubicBezTo>
                  <a:pt x="212" y="72"/>
                  <a:pt x="207" y="62"/>
                  <a:pt x="203" y="56"/>
                </a:cubicBezTo>
                <a:cubicBezTo>
                  <a:pt x="198" y="50"/>
                  <a:pt x="190" y="44"/>
                  <a:pt x="182" y="39"/>
                </a:cubicBezTo>
                <a:cubicBezTo>
                  <a:pt x="174" y="34"/>
                  <a:pt x="164" y="29"/>
                  <a:pt x="155" y="27"/>
                </a:cubicBezTo>
                <a:cubicBezTo>
                  <a:pt x="146" y="25"/>
                  <a:pt x="136" y="24"/>
                  <a:pt x="128" y="24"/>
                </a:cubicBezTo>
                <a:cubicBezTo>
                  <a:pt x="94" y="22"/>
                  <a:pt x="72" y="34"/>
                  <a:pt x="52" y="48"/>
                </a:cubicBezTo>
                <a:close/>
                <a:moveTo>
                  <a:pt x="188" y="24"/>
                </a:moveTo>
                <a:cubicBezTo>
                  <a:pt x="187" y="25"/>
                  <a:pt x="188" y="25"/>
                  <a:pt x="189" y="25"/>
                </a:cubicBezTo>
                <a:cubicBezTo>
                  <a:pt x="189" y="24"/>
                  <a:pt x="189" y="24"/>
                  <a:pt x="188" y="24"/>
                </a:cubicBezTo>
                <a:close/>
                <a:moveTo>
                  <a:pt x="64" y="25"/>
                </a:moveTo>
                <a:cubicBezTo>
                  <a:pt x="63" y="24"/>
                  <a:pt x="60" y="26"/>
                  <a:pt x="61" y="27"/>
                </a:cubicBezTo>
                <a:cubicBezTo>
                  <a:pt x="63" y="27"/>
                  <a:pt x="63" y="28"/>
                  <a:pt x="65" y="28"/>
                </a:cubicBezTo>
                <a:cubicBezTo>
                  <a:pt x="65" y="28"/>
                  <a:pt x="65" y="28"/>
                  <a:pt x="65" y="27"/>
                </a:cubicBezTo>
                <a:cubicBezTo>
                  <a:pt x="65" y="26"/>
                  <a:pt x="62" y="26"/>
                  <a:pt x="64" y="25"/>
                </a:cubicBezTo>
                <a:close/>
                <a:moveTo>
                  <a:pt x="184" y="25"/>
                </a:moveTo>
                <a:cubicBezTo>
                  <a:pt x="183" y="26"/>
                  <a:pt x="184" y="26"/>
                  <a:pt x="184" y="27"/>
                </a:cubicBezTo>
                <a:cubicBezTo>
                  <a:pt x="185" y="27"/>
                  <a:pt x="185" y="26"/>
                  <a:pt x="185" y="25"/>
                </a:cubicBezTo>
                <a:cubicBezTo>
                  <a:pt x="185" y="25"/>
                  <a:pt x="185" y="24"/>
                  <a:pt x="184" y="25"/>
                </a:cubicBezTo>
                <a:close/>
                <a:moveTo>
                  <a:pt x="90" y="25"/>
                </a:moveTo>
                <a:cubicBezTo>
                  <a:pt x="90" y="25"/>
                  <a:pt x="86" y="26"/>
                  <a:pt x="86" y="26"/>
                </a:cubicBezTo>
                <a:cubicBezTo>
                  <a:pt x="87" y="27"/>
                  <a:pt x="88" y="25"/>
                  <a:pt x="90" y="25"/>
                </a:cubicBezTo>
                <a:close/>
                <a:moveTo>
                  <a:pt x="79" y="26"/>
                </a:moveTo>
                <a:cubicBezTo>
                  <a:pt x="77" y="26"/>
                  <a:pt x="76" y="27"/>
                  <a:pt x="74" y="28"/>
                </a:cubicBezTo>
                <a:cubicBezTo>
                  <a:pt x="75" y="28"/>
                  <a:pt x="78" y="27"/>
                  <a:pt x="79" y="26"/>
                </a:cubicBezTo>
                <a:close/>
                <a:moveTo>
                  <a:pt x="191" y="27"/>
                </a:moveTo>
                <a:cubicBezTo>
                  <a:pt x="189" y="27"/>
                  <a:pt x="189" y="28"/>
                  <a:pt x="188" y="28"/>
                </a:cubicBezTo>
                <a:cubicBezTo>
                  <a:pt x="188" y="30"/>
                  <a:pt x="189" y="30"/>
                  <a:pt x="191" y="30"/>
                </a:cubicBezTo>
                <a:cubicBezTo>
                  <a:pt x="191" y="29"/>
                  <a:pt x="191" y="28"/>
                  <a:pt x="191" y="27"/>
                </a:cubicBezTo>
                <a:close/>
                <a:moveTo>
                  <a:pt x="56" y="29"/>
                </a:moveTo>
                <a:cubicBezTo>
                  <a:pt x="54" y="28"/>
                  <a:pt x="50" y="29"/>
                  <a:pt x="50" y="32"/>
                </a:cubicBezTo>
                <a:cubicBezTo>
                  <a:pt x="53" y="31"/>
                  <a:pt x="54" y="30"/>
                  <a:pt x="56" y="29"/>
                </a:cubicBezTo>
                <a:close/>
                <a:moveTo>
                  <a:pt x="78" y="29"/>
                </a:moveTo>
                <a:cubicBezTo>
                  <a:pt x="73" y="31"/>
                  <a:pt x="61" y="33"/>
                  <a:pt x="60" y="38"/>
                </a:cubicBezTo>
                <a:cubicBezTo>
                  <a:pt x="67" y="36"/>
                  <a:pt x="72" y="32"/>
                  <a:pt x="78" y="29"/>
                </a:cubicBezTo>
                <a:close/>
                <a:moveTo>
                  <a:pt x="175" y="32"/>
                </a:moveTo>
                <a:cubicBezTo>
                  <a:pt x="175" y="33"/>
                  <a:pt x="177" y="33"/>
                  <a:pt x="178" y="34"/>
                </a:cubicBezTo>
                <a:cubicBezTo>
                  <a:pt x="178" y="33"/>
                  <a:pt x="176" y="32"/>
                  <a:pt x="175" y="32"/>
                </a:cubicBezTo>
                <a:close/>
                <a:moveTo>
                  <a:pt x="54" y="32"/>
                </a:moveTo>
                <a:cubicBezTo>
                  <a:pt x="52" y="33"/>
                  <a:pt x="50" y="35"/>
                  <a:pt x="49" y="38"/>
                </a:cubicBezTo>
                <a:cubicBezTo>
                  <a:pt x="52" y="37"/>
                  <a:pt x="54" y="35"/>
                  <a:pt x="54" y="32"/>
                </a:cubicBezTo>
                <a:close/>
                <a:moveTo>
                  <a:pt x="44" y="35"/>
                </a:moveTo>
                <a:cubicBezTo>
                  <a:pt x="37" y="38"/>
                  <a:pt x="31" y="46"/>
                  <a:pt x="26" y="52"/>
                </a:cubicBezTo>
                <a:cubicBezTo>
                  <a:pt x="28" y="52"/>
                  <a:pt x="29" y="48"/>
                  <a:pt x="32" y="46"/>
                </a:cubicBezTo>
                <a:cubicBezTo>
                  <a:pt x="34" y="44"/>
                  <a:pt x="37" y="42"/>
                  <a:pt x="40" y="41"/>
                </a:cubicBezTo>
                <a:cubicBezTo>
                  <a:pt x="41" y="39"/>
                  <a:pt x="43" y="37"/>
                  <a:pt x="44" y="35"/>
                </a:cubicBezTo>
                <a:close/>
                <a:moveTo>
                  <a:pt x="47" y="39"/>
                </a:moveTo>
                <a:cubicBezTo>
                  <a:pt x="45" y="40"/>
                  <a:pt x="44" y="42"/>
                  <a:pt x="43" y="44"/>
                </a:cubicBezTo>
                <a:cubicBezTo>
                  <a:pt x="45" y="43"/>
                  <a:pt x="46" y="41"/>
                  <a:pt x="47" y="39"/>
                </a:cubicBezTo>
                <a:close/>
                <a:moveTo>
                  <a:pt x="190" y="40"/>
                </a:moveTo>
                <a:cubicBezTo>
                  <a:pt x="189" y="42"/>
                  <a:pt x="191" y="41"/>
                  <a:pt x="191" y="42"/>
                </a:cubicBezTo>
                <a:cubicBezTo>
                  <a:pt x="192" y="42"/>
                  <a:pt x="191" y="40"/>
                  <a:pt x="190" y="40"/>
                </a:cubicBezTo>
                <a:close/>
                <a:moveTo>
                  <a:pt x="57" y="41"/>
                </a:moveTo>
                <a:cubicBezTo>
                  <a:pt x="55" y="41"/>
                  <a:pt x="55" y="43"/>
                  <a:pt x="54" y="43"/>
                </a:cubicBezTo>
                <a:cubicBezTo>
                  <a:pt x="54" y="44"/>
                  <a:pt x="57" y="42"/>
                  <a:pt x="57" y="41"/>
                </a:cubicBezTo>
                <a:close/>
                <a:moveTo>
                  <a:pt x="207" y="43"/>
                </a:moveTo>
                <a:cubicBezTo>
                  <a:pt x="206" y="43"/>
                  <a:pt x="206" y="46"/>
                  <a:pt x="206" y="46"/>
                </a:cubicBezTo>
                <a:cubicBezTo>
                  <a:pt x="207" y="46"/>
                  <a:pt x="207" y="44"/>
                  <a:pt x="207" y="43"/>
                </a:cubicBezTo>
                <a:close/>
                <a:moveTo>
                  <a:pt x="194" y="43"/>
                </a:moveTo>
                <a:cubicBezTo>
                  <a:pt x="196" y="46"/>
                  <a:pt x="198" y="48"/>
                  <a:pt x="201" y="50"/>
                </a:cubicBezTo>
                <a:cubicBezTo>
                  <a:pt x="200" y="48"/>
                  <a:pt x="201" y="48"/>
                  <a:pt x="200" y="46"/>
                </a:cubicBezTo>
                <a:cubicBezTo>
                  <a:pt x="200" y="46"/>
                  <a:pt x="198" y="47"/>
                  <a:pt x="197" y="46"/>
                </a:cubicBezTo>
                <a:cubicBezTo>
                  <a:pt x="197" y="45"/>
                  <a:pt x="198" y="45"/>
                  <a:pt x="197" y="43"/>
                </a:cubicBezTo>
                <a:cubicBezTo>
                  <a:pt x="197" y="43"/>
                  <a:pt x="195" y="43"/>
                  <a:pt x="194" y="43"/>
                </a:cubicBezTo>
                <a:close/>
                <a:moveTo>
                  <a:pt x="212" y="45"/>
                </a:moveTo>
                <a:cubicBezTo>
                  <a:pt x="211" y="47"/>
                  <a:pt x="212" y="47"/>
                  <a:pt x="212" y="48"/>
                </a:cubicBezTo>
                <a:cubicBezTo>
                  <a:pt x="213" y="49"/>
                  <a:pt x="215" y="48"/>
                  <a:pt x="215" y="50"/>
                </a:cubicBezTo>
                <a:cubicBezTo>
                  <a:pt x="215" y="49"/>
                  <a:pt x="213" y="46"/>
                  <a:pt x="212" y="45"/>
                </a:cubicBezTo>
                <a:close/>
                <a:moveTo>
                  <a:pt x="210" y="47"/>
                </a:moveTo>
                <a:cubicBezTo>
                  <a:pt x="208" y="47"/>
                  <a:pt x="208" y="50"/>
                  <a:pt x="209" y="50"/>
                </a:cubicBezTo>
                <a:cubicBezTo>
                  <a:pt x="212" y="50"/>
                  <a:pt x="210" y="48"/>
                  <a:pt x="210" y="47"/>
                </a:cubicBezTo>
                <a:close/>
                <a:moveTo>
                  <a:pt x="39" y="47"/>
                </a:moveTo>
                <a:cubicBezTo>
                  <a:pt x="36" y="50"/>
                  <a:pt x="33" y="54"/>
                  <a:pt x="32" y="59"/>
                </a:cubicBezTo>
                <a:cubicBezTo>
                  <a:pt x="35" y="56"/>
                  <a:pt x="38" y="52"/>
                  <a:pt x="39" y="47"/>
                </a:cubicBezTo>
                <a:close/>
                <a:moveTo>
                  <a:pt x="45" y="50"/>
                </a:moveTo>
                <a:cubicBezTo>
                  <a:pt x="45" y="49"/>
                  <a:pt x="42" y="51"/>
                  <a:pt x="41" y="50"/>
                </a:cubicBezTo>
                <a:cubicBezTo>
                  <a:pt x="39" y="52"/>
                  <a:pt x="38" y="55"/>
                  <a:pt x="36" y="57"/>
                </a:cubicBezTo>
                <a:cubicBezTo>
                  <a:pt x="39" y="56"/>
                  <a:pt x="41" y="51"/>
                  <a:pt x="45" y="50"/>
                </a:cubicBezTo>
                <a:close/>
                <a:moveTo>
                  <a:pt x="203" y="50"/>
                </a:moveTo>
                <a:cubicBezTo>
                  <a:pt x="202" y="50"/>
                  <a:pt x="202" y="50"/>
                  <a:pt x="201" y="50"/>
                </a:cubicBezTo>
                <a:cubicBezTo>
                  <a:pt x="202" y="52"/>
                  <a:pt x="203" y="53"/>
                  <a:pt x="204" y="54"/>
                </a:cubicBezTo>
                <a:cubicBezTo>
                  <a:pt x="205" y="52"/>
                  <a:pt x="203" y="53"/>
                  <a:pt x="203" y="50"/>
                </a:cubicBezTo>
                <a:close/>
                <a:moveTo>
                  <a:pt x="213" y="51"/>
                </a:moveTo>
                <a:cubicBezTo>
                  <a:pt x="212" y="53"/>
                  <a:pt x="212" y="57"/>
                  <a:pt x="215" y="57"/>
                </a:cubicBezTo>
                <a:cubicBezTo>
                  <a:pt x="216" y="55"/>
                  <a:pt x="215" y="53"/>
                  <a:pt x="213" y="51"/>
                </a:cubicBezTo>
                <a:close/>
                <a:moveTo>
                  <a:pt x="218" y="54"/>
                </a:moveTo>
                <a:cubicBezTo>
                  <a:pt x="216" y="55"/>
                  <a:pt x="220" y="57"/>
                  <a:pt x="219" y="60"/>
                </a:cubicBezTo>
                <a:cubicBezTo>
                  <a:pt x="220" y="60"/>
                  <a:pt x="221" y="60"/>
                  <a:pt x="221" y="61"/>
                </a:cubicBezTo>
                <a:cubicBezTo>
                  <a:pt x="222" y="58"/>
                  <a:pt x="218" y="57"/>
                  <a:pt x="218" y="54"/>
                </a:cubicBezTo>
                <a:close/>
                <a:moveTo>
                  <a:pt x="22" y="57"/>
                </a:moveTo>
                <a:cubicBezTo>
                  <a:pt x="15" y="65"/>
                  <a:pt x="9" y="75"/>
                  <a:pt x="6" y="88"/>
                </a:cubicBezTo>
                <a:cubicBezTo>
                  <a:pt x="10" y="76"/>
                  <a:pt x="17" y="67"/>
                  <a:pt x="22" y="57"/>
                </a:cubicBezTo>
                <a:close/>
                <a:moveTo>
                  <a:pt x="210" y="62"/>
                </a:moveTo>
                <a:cubicBezTo>
                  <a:pt x="210" y="65"/>
                  <a:pt x="214" y="69"/>
                  <a:pt x="213" y="74"/>
                </a:cubicBezTo>
                <a:cubicBezTo>
                  <a:pt x="214" y="74"/>
                  <a:pt x="215" y="73"/>
                  <a:pt x="215" y="71"/>
                </a:cubicBezTo>
                <a:cubicBezTo>
                  <a:pt x="213" y="71"/>
                  <a:pt x="214" y="67"/>
                  <a:pt x="215" y="66"/>
                </a:cubicBezTo>
                <a:cubicBezTo>
                  <a:pt x="213" y="65"/>
                  <a:pt x="211" y="64"/>
                  <a:pt x="210" y="62"/>
                </a:cubicBezTo>
                <a:close/>
                <a:moveTo>
                  <a:pt x="223" y="62"/>
                </a:moveTo>
                <a:cubicBezTo>
                  <a:pt x="222" y="63"/>
                  <a:pt x="223" y="66"/>
                  <a:pt x="222" y="68"/>
                </a:cubicBezTo>
                <a:cubicBezTo>
                  <a:pt x="225" y="68"/>
                  <a:pt x="225" y="72"/>
                  <a:pt x="227" y="73"/>
                </a:cubicBezTo>
                <a:cubicBezTo>
                  <a:pt x="226" y="69"/>
                  <a:pt x="224" y="66"/>
                  <a:pt x="223" y="62"/>
                </a:cubicBezTo>
                <a:close/>
                <a:moveTo>
                  <a:pt x="28" y="68"/>
                </a:moveTo>
                <a:cubicBezTo>
                  <a:pt x="26" y="68"/>
                  <a:pt x="24" y="73"/>
                  <a:pt x="24" y="76"/>
                </a:cubicBezTo>
                <a:cubicBezTo>
                  <a:pt x="25" y="73"/>
                  <a:pt x="26" y="70"/>
                  <a:pt x="28" y="68"/>
                </a:cubicBezTo>
                <a:close/>
                <a:moveTo>
                  <a:pt x="21" y="69"/>
                </a:moveTo>
                <a:cubicBezTo>
                  <a:pt x="21" y="70"/>
                  <a:pt x="20" y="71"/>
                  <a:pt x="20" y="72"/>
                </a:cubicBezTo>
                <a:cubicBezTo>
                  <a:pt x="21" y="72"/>
                  <a:pt x="22" y="71"/>
                  <a:pt x="22" y="70"/>
                </a:cubicBezTo>
                <a:cubicBezTo>
                  <a:pt x="21" y="70"/>
                  <a:pt x="22" y="69"/>
                  <a:pt x="21" y="69"/>
                </a:cubicBezTo>
                <a:close/>
                <a:moveTo>
                  <a:pt x="222" y="71"/>
                </a:moveTo>
                <a:cubicBezTo>
                  <a:pt x="221" y="71"/>
                  <a:pt x="221" y="73"/>
                  <a:pt x="223" y="73"/>
                </a:cubicBezTo>
                <a:cubicBezTo>
                  <a:pt x="223" y="72"/>
                  <a:pt x="222" y="71"/>
                  <a:pt x="222" y="71"/>
                </a:cubicBezTo>
                <a:close/>
                <a:moveTo>
                  <a:pt x="215" y="81"/>
                </a:moveTo>
                <a:cubicBezTo>
                  <a:pt x="217" y="79"/>
                  <a:pt x="215" y="76"/>
                  <a:pt x="217" y="74"/>
                </a:cubicBezTo>
                <a:cubicBezTo>
                  <a:pt x="215" y="75"/>
                  <a:pt x="215" y="80"/>
                  <a:pt x="215" y="81"/>
                </a:cubicBezTo>
                <a:close/>
                <a:moveTo>
                  <a:pt x="226" y="76"/>
                </a:moveTo>
                <a:cubicBezTo>
                  <a:pt x="224" y="76"/>
                  <a:pt x="226" y="78"/>
                  <a:pt x="226" y="79"/>
                </a:cubicBezTo>
                <a:cubicBezTo>
                  <a:pt x="225" y="81"/>
                  <a:pt x="223" y="81"/>
                  <a:pt x="223" y="84"/>
                </a:cubicBezTo>
                <a:cubicBezTo>
                  <a:pt x="224" y="84"/>
                  <a:pt x="224" y="85"/>
                  <a:pt x="225" y="85"/>
                </a:cubicBezTo>
                <a:cubicBezTo>
                  <a:pt x="225" y="87"/>
                  <a:pt x="225" y="88"/>
                  <a:pt x="225" y="89"/>
                </a:cubicBezTo>
                <a:cubicBezTo>
                  <a:pt x="227" y="87"/>
                  <a:pt x="227" y="80"/>
                  <a:pt x="226" y="76"/>
                </a:cubicBezTo>
                <a:close/>
                <a:moveTo>
                  <a:pt x="221" y="76"/>
                </a:moveTo>
                <a:cubicBezTo>
                  <a:pt x="220" y="76"/>
                  <a:pt x="220" y="77"/>
                  <a:pt x="220" y="77"/>
                </a:cubicBezTo>
                <a:cubicBezTo>
                  <a:pt x="219" y="77"/>
                  <a:pt x="221" y="78"/>
                  <a:pt x="220" y="78"/>
                </a:cubicBezTo>
                <a:cubicBezTo>
                  <a:pt x="220" y="80"/>
                  <a:pt x="222" y="77"/>
                  <a:pt x="221" y="76"/>
                </a:cubicBezTo>
                <a:close/>
                <a:moveTo>
                  <a:pt x="18" y="80"/>
                </a:moveTo>
                <a:cubicBezTo>
                  <a:pt x="15" y="84"/>
                  <a:pt x="10" y="88"/>
                  <a:pt x="10" y="94"/>
                </a:cubicBezTo>
                <a:cubicBezTo>
                  <a:pt x="13" y="94"/>
                  <a:pt x="12" y="90"/>
                  <a:pt x="13" y="88"/>
                </a:cubicBezTo>
                <a:cubicBezTo>
                  <a:pt x="14" y="85"/>
                  <a:pt x="17" y="83"/>
                  <a:pt x="18" y="80"/>
                </a:cubicBezTo>
                <a:close/>
                <a:moveTo>
                  <a:pt x="229" y="90"/>
                </a:moveTo>
                <a:cubicBezTo>
                  <a:pt x="230" y="88"/>
                  <a:pt x="229" y="83"/>
                  <a:pt x="229" y="80"/>
                </a:cubicBezTo>
                <a:cubicBezTo>
                  <a:pt x="228" y="84"/>
                  <a:pt x="228" y="88"/>
                  <a:pt x="226" y="91"/>
                </a:cubicBezTo>
                <a:cubicBezTo>
                  <a:pt x="227" y="92"/>
                  <a:pt x="229" y="88"/>
                  <a:pt x="229" y="90"/>
                </a:cubicBezTo>
                <a:close/>
                <a:moveTo>
                  <a:pt x="18" y="87"/>
                </a:moveTo>
                <a:cubicBezTo>
                  <a:pt x="17" y="88"/>
                  <a:pt x="15" y="90"/>
                  <a:pt x="17" y="91"/>
                </a:cubicBezTo>
                <a:cubicBezTo>
                  <a:pt x="18" y="91"/>
                  <a:pt x="19" y="88"/>
                  <a:pt x="18" y="87"/>
                </a:cubicBezTo>
                <a:close/>
                <a:moveTo>
                  <a:pt x="222" y="88"/>
                </a:moveTo>
                <a:cubicBezTo>
                  <a:pt x="220" y="89"/>
                  <a:pt x="218" y="93"/>
                  <a:pt x="220" y="96"/>
                </a:cubicBezTo>
                <a:cubicBezTo>
                  <a:pt x="222" y="94"/>
                  <a:pt x="223" y="92"/>
                  <a:pt x="222" y="88"/>
                </a:cubicBezTo>
                <a:close/>
                <a:moveTo>
                  <a:pt x="9" y="88"/>
                </a:moveTo>
                <a:cubicBezTo>
                  <a:pt x="7" y="90"/>
                  <a:pt x="6" y="95"/>
                  <a:pt x="6" y="98"/>
                </a:cubicBezTo>
                <a:cubicBezTo>
                  <a:pt x="8" y="96"/>
                  <a:pt x="8" y="91"/>
                  <a:pt x="9" y="88"/>
                </a:cubicBezTo>
                <a:close/>
                <a:moveTo>
                  <a:pt x="216" y="90"/>
                </a:moveTo>
                <a:cubicBezTo>
                  <a:pt x="213" y="93"/>
                  <a:pt x="212" y="97"/>
                  <a:pt x="211" y="102"/>
                </a:cubicBezTo>
                <a:cubicBezTo>
                  <a:pt x="211" y="101"/>
                  <a:pt x="212" y="101"/>
                  <a:pt x="213" y="101"/>
                </a:cubicBezTo>
                <a:cubicBezTo>
                  <a:pt x="214" y="98"/>
                  <a:pt x="218" y="94"/>
                  <a:pt x="216" y="90"/>
                </a:cubicBezTo>
                <a:close/>
                <a:moveTo>
                  <a:pt x="19" y="92"/>
                </a:moveTo>
                <a:cubicBezTo>
                  <a:pt x="18" y="95"/>
                  <a:pt x="19" y="101"/>
                  <a:pt x="17" y="105"/>
                </a:cubicBezTo>
                <a:cubicBezTo>
                  <a:pt x="18" y="104"/>
                  <a:pt x="19" y="104"/>
                  <a:pt x="20" y="106"/>
                </a:cubicBezTo>
                <a:cubicBezTo>
                  <a:pt x="20" y="102"/>
                  <a:pt x="19" y="97"/>
                  <a:pt x="19" y="92"/>
                </a:cubicBezTo>
                <a:close/>
                <a:moveTo>
                  <a:pt x="15" y="92"/>
                </a:moveTo>
                <a:cubicBezTo>
                  <a:pt x="13" y="94"/>
                  <a:pt x="12" y="96"/>
                  <a:pt x="12" y="99"/>
                </a:cubicBezTo>
                <a:cubicBezTo>
                  <a:pt x="15" y="100"/>
                  <a:pt x="16" y="95"/>
                  <a:pt x="15" y="92"/>
                </a:cubicBezTo>
                <a:close/>
                <a:moveTo>
                  <a:pt x="229" y="93"/>
                </a:moveTo>
                <a:cubicBezTo>
                  <a:pt x="228" y="94"/>
                  <a:pt x="227" y="95"/>
                  <a:pt x="227" y="97"/>
                </a:cubicBezTo>
                <a:cubicBezTo>
                  <a:pt x="228" y="96"/>
                  <a:pt x="230" y="96"/>
                  <a:pt x="229" y="93"/>
                </a:cubicBezTo>
                <a:close/>
                <a:moveTo>
                  <a:pt x="224" y="97"/>
                </a:moveTo>
                <a:cubicBezTo>
                  <a:pt x="222" y="96"/>
                  <a:pt x="220" y="99"/>
                  <a:pt x="220" y="101"/>
                </a:cubicBezTo>
                <a:cubicBezTo>
                  <a:pt x="222" y="101"/>
                  <a:pt x="223" y="99"/>
                  <a:pt x="224" y="97"/>
                </a:cubicBezTo>
                <a:close/>
                <a:moveTo>
                  <a:pt x="229" y="99"/>
                </a:moveTo>
                <a:cubicBezTo>
                  <a:pt x="228" y="97"/>
                  <a:pt x="226" y="100"/>
                  <a:pt x="228" y="101"/>
                </a:cubicBezTo>
                <a:cubicBezTo>
                  <a:pt x="229" y="101"/>
                  <a:pt x="228" y="99"/>
                  <a:pt x="229" y="99"/>
                </a:cubicBezTo>
                <a:close/>
                <a:moveTo>
                  <a:pt x="4" y="100"/>
                </a:moveTo>
                <a:cubicBezTo>
                  <a:pt x="3" y="100"/>
                  <a:pt x="4" y="102"/>
                  <a:pt x="4" y="103"/>
                </a:cubicBezTo>
                <a:cubicBezTo>
                  <a:pt x="5" y="103"/>
                  <a:pt x="5" y="102"/>
                  <a:pt x="7" y="102"/>
                </a:cubicBezTo>
                <a:cubicBezTo>
                  <a:pt x="8" y="100"/>
                  <a:pt x="5" y="101"/>
                  <a:pt x="4" y="100"/>
                </a:cubicBezTo>
                <a:close/>
                <a:moveTo>
                  <a:pt x="222" y="107"/>
                </a:moveTo>
                <a:cubicBezTo>
                  <a:pt x="223" y="105"/>
                  <a:pt x="225" y="104"/>
                  <a:pt x="226" y="102"/>
                </a:cubicBezTo>
                <a:cubicBezTo>
                  <a:pt x="224" y="101"/>
                  <a:pt x="223" y="105"/>
                  <a:pt x="222" y="107"/>
                </a:cubicBezTo>
                <a:close/>
                <a:moveTo>
                  <a:pt x="208" y="103"/>
                </a:moveTo>
                <a:cubicBezTo>
                  <a:pt x="206" y="104"/>
                  <a:pt x="204" y="106"/>
                  <a:pt x="203" y="108"/>
                </a:cubicBezTo>
                <a:cubicBezTo>
                  <a:pt x="205" y="107"/>
                  <a:pt x="205" y="106"/>
                  <a:pt x="207" y="106"/>
                </a:cubicBezTo>
                <a:cubicBezTo>
                  <a:pt x="207" y="104"/>
                  <a:pt x="208" y="104"/>
                  <a:pt x="208" y="103"/>
                </a:cubicBezTo>
                <a:close/>
                <a:moveTo>
                  <a:pt x="227" y="104"/>
                </a:moveTo>
                <a:cubicBezTo>
                  <a:pt x="226" y="105"/>
                  <a:pt x="225" y="107"/>
                  <a:pt x="224" y="108"/>
                </a:cubicBezTo>
                <a:cubicBezTo>
                  <a:pt x="224" y="109"/>
                  <a:pt x="225" y="109"/>
                  <a:pt x="225" y="111"/>
                </a:cubicBezTo>
                <a:cubicBezTo>
                  <a:pt x="226" y="109"/>
                  <a:pt x="227" y="107"/>
                  <a:pt x="227" y="104"/>
                </a:cubicBezTo>
                <a:close/>
                <a:moveTo>
                  <a:pt x="4" y="104"/>
                </a:moveTo>
                <a:cubicBezTo>
                  <a:pt x="4" y="120"/>
                  <a:pt x="10" y="136"/>
                  <a:pt x="22" y="142"/>
                </a:cubicBezTo>
                <a:cubicBezTo>
                  <a:pt x="19" y="138"/>
                  <a:pt x="14" y="136"/>
                  <a:pt x="13" y="129"/>
                </a:cubicBezTo>
                <a:cubicBezTo>
                  <a:pt x="12" y="128"/>
                  <a:pt x="10" y="128"/>
                  <a:pt x="10" y="127"/>
                </a:cubicBezTo>
                <a:cubicBezTo>
                  <a:pt x="9" y="125"/>
                  <a:pt x="10" y="124"/>
                  <a:pt x="10" y="123"/>
                </a:cubicBezTo>
                <a:cubicBezTo>
                  <a:pt x="6" y="119"/>
                  <a:pt x="7" y="109"/>
                  <a:pt x="4" y="104"/>
                </a:cubicBezTo>
                <a:close/>
                <a:moveTo>
                  <a:pt x="219" y="106"/>
                </a:moveTo>
                <a:cubicBezTo>
                  <a:pt x="217" y="108"/>
                  <a:pt x="214" y="109"/>
                  <a:pt x="212" y="112"/>
                </a:cubicBezTo>
                <a:cubicBezTo>
                  <a:pt x="214" y="110"/>
                  <a:pt x="219" y="110"/>
                  <a:pt x="219" y="106"/>
                </a:cubicBezTo>
                <a:close/>
                <a:moveTo>
                  <a:pt x="21" y="107"/>
                </a:moveTo>
                <a:cubicBezTo>
                  <a:pt x="17" y="110"/>
                  <a:pt x="21" y="114"/>
                  <a:pt x="21" y="118"/>
                </a:cubicBezTo>
                <a:cubicBezTo>
                  <a:pt x="23" y="118"/>
                  <a:pt x="25" y="119"/>
                  <a:pt x="25" y="121"/>
                </a:cubicBezTo>
                <a:cubicBezTo>
                  <a:pt x="26" y="118"/>
                  <a:pt x="21" y="113"/>
                  <a:pt x="21" y="107"/>
                </a:cubicBezTo>
                <a:close/>
                <a:moveTo>
                  <a:pt x="204" y="109"/>
                </a:moveTo>
                <a:cubicBezTo>
                  <a:pt x="202" y="110"/>
                  <a:pt x="199" y="111"/>
                  <a:pt x="198" y="114"/>
                </a:cubicBezTo>
                <a:cubicBezTo>
                  <a:pt x="200" y="112"/>
                  <a:pt x="204" y="112"/>
                  <a:pt x="204" y="109"/>
                </a:cubicBezTo>
                <a:close/>
                <a:moveTo>
                  <a:pt x="196" y="117"/>
                </a:moveTo>
                <a:cubicBezTo>
                  <a:pt x="201" y="118"/>
                  <a:pt x="206" y="113"/>
                  <a:pt x="210" y="111"/>
                </a:cubicBezTo>
                <a:cubicBezTo>
                  <a:pt x="210" y="110"/>
                  <a:pt x="210" y="110"/>
                  <a:pt x="210" y="110"/>
                </a:cubicBezTo>
                <a:cubicBezTo>
                  <a:pt x="204" y="110"/>
                  <a:pt x="200" y="115"/>
                  <a:pt x="196" y="117"/>
                </a:cubicBezTo>
                <a:close/>
                <a:moveTo>
                  <a:pt x="221" y="111"/>
                </a:moveTo>
                <a:cubicBezTo>
                  <a:pt x="219" y="113"/>
                  <a:pt x="215" y="115"/>
                  <a:pt x="215" y="118"/>
                </a:cubicBezTo>
                <a:cubicBezTo>
                  <a:pt x="218" y="117"/>
                  <a:pt x="220" y="114"/>
                  <a:pt x="221" y="111"/>
                </a:cubicBezTo>
                <a:close/>
                <a:moveTo>
                  <a:pt x="204" y="119"/>
                </a:moveTo>
                <a:cubicBezTo>
                  <a:pt x="206" y="118"/>
                  <a:pt x="211" y="117"/>
                  <a:pt x="211" y="115"/>
                </a:cubicBezTo>
                <a:cubicBezTo>
                  <a:pt x="209" y="115"/>
                  <a:pt x="204" y="116"/>
                  <a:pt x="204" y="119"/>
                </a:cubicBezTo>
                <a:close/>
                <a:moveTo>
                  <a:pt x="222" y="116"/>
                </a:moveTo>
                <a:cubicBezTo>
                  <a:pt x="217" y="118"/>
                  <a:pt x="215" y="123"/>
                  <a:pt x="211" y="126"/>
                </a:cubicBezTo>
                <a:cubicBezTo>
                  <a:pt x="197" y="138"/>
                  <a:pt x="179" y="144"/>
                  <a:pt x="161" y="152"/>
                </a:cubicBezTo>
                <a:cubicBezTo>
                  <a:pt x="165" y="152"/>
                  <a:pt x="169" y="150"/>
                  <a:pt x="172" y="148"/>
                </a:cubicBezTo>
                <a:cubicBezTo>
                  <a:pt x="192" y="141"/>
                  <a:pt x="211" y="133"/>
                  <a:pt x="222" y="116"/>
                </a:cubicBezTo>
                <a:close/>
                <a:moveTo>
                  <a:pt x="213" y="118"/>
                </a:moveTo>
                <a:cubicBezTo>
                  <a:pt x="211" y="119"/>
                  <a:pt x="209" y="119"/>
                  <a:pt x="209" y="122"/>
                </a:cubicBezTo>
                <a:cubicBezTo>
                  <a:pt x="211" y="122"/>
                  <a:pt x="213" y="120"/>
                  <a:pt x="213" y="118"/>
                </a:cubicBezTo>
                <a:close/>
                <a:moveTo>
                  <a:pt x="193" y="118"/>
                </a:moveTo>
                <a:cubicBezTo>
                  <a:pt x="191" y="119"/>
                  <a:pt x="190" y="121"/>
                  <a:pt x="189" y="122"/>
                </a:cubicBezTo>
                <a:cubicBezTo>
                  <a:pt x="190" y="122"/>
                  <a:pt x="192" y="120"/>
                  <a:pt x="194" y="121"/>
                </a:cubicBezTo>
                <a:cubicBezTo>
                  <a:pt x="194" y="119"/>
                  <a:pt x="192" y="120"/>
                  <a:pt x="193" y="118"/>
                </a:cubicBezTo>
                <a:close/>
                <a:moveTo>
                  <a:pt x="201" y="120"/>
                </a:moveTo>
                <a:cubicBezTo>
                  <a:pt x="198" y="120"/>
                  <a:pt x="195" y="123"/>
                  <a:pt x="192" y="125"/>
                </a:cubicBezTo>
                <a:cubicBezTo>
                  <a:pt x="195" y="125"/>
                  <a:pt x="198" y="121"/>
                  <a:pt x="201" y="120"/>
                </a:cubicBezTo>
                <a:close/>
                <a:moveTo>
                  <a:pt x="21" y="121"/>
                </a:moveTo>
                <a:cubicBezTo>
                  <a:pt x="20" y="121"/>
                  <a:pt x="20" y="122"/>
                  <a:pt x="20" y="122"/>
                </a:cubicBezTo>
                <a:cubicBezTo>
                  <a:pt x="20" y="123"/>
                  <a:pt x="21" y="125"/>
                  <a:pt x="21" y="127"/>
                </a:cubicBezTo>
                <a:cubicBezTo>
                  <a:pt x="22" y="125"/>
                  <a:pt x="20" y="123"/>
                  <a:pt x="21" y="121"/>
                </a:cubicBezTo>
                <a:close/>
                <a:moveTo>
                  <a:pt x="207" y="122"/>
                </a:moveTo>
                <a:cubicBezTo>
                  <a:pt x="204" y="122"/>
                  <a:pt x="203" y="124"/>
                  <a:pt x="201" y="125"/>
                </a:cubicBezTo>
                <a:cubicBezTo>
                  <a:pt x="201" y="126"/>
                  <a:pt x="202" y="126"/>
                  <a:pt x="202" y="126"/>
                </a:cubicBezTo>
                <a:cubicBezTo>
                  <a:pt x="204" y="125"/>
                  <a:pt x="206" y="124"/>
                  <a:pt x="207" y="122"/>
                </a:cubicBezTo>
                <a:close/>
                <a:moveTo>
                  <a:pt x="18" y="124"/>
                </a:moveTo>
                <a:cubicBezTo>
                  <a:pt x="17" y="124"/>
                  <a:pt x="16" y="125"/>
                  <a:pt x="16" y="126"/>
                </a:cubicBezTo>
                <a:cubicBezTo>
                  <a:pt x="17" y="127"/>
                  <a:pt x="17" y="128"/>
                  <a:pt x="18" y="129"/>
                </a:cubicBezTo>
                <a:cubicBezTo>
                  <a:pt x="20" y="128"/>
                  <a:pt x="19" y="125"/>
                  <a:pt x="18" y="124"/>
                </a:cubicBezTo>
                <a:close/>
                <a:moveTo>
                  <a:pt x="28" y="124"/>
                </a:moveTo>
                <a:cubicBezTo>
                  <a:pt x="28" y="125"/>
                  <a:pt x="29" y="128"/>
                  <a:pt x="31" y="127"/>
                </a:cubicBezTo>
                <a:cubicBezTo>
                  <a:pt x="30" y="125"/>
                  <a:pt x="29" y="124"/>
                  <a:pt x="28" y="124"/>
                </a:cubicBezTo>
                <a:close/>
                <a:moveTo>
                  <a:pt x="190" y="127"/>
                </a:moveTo>
                <a:cubicBezTo>
                  <a:pt x="190" y="126"/>
                  <a:pt x="186" y="127"/>
                  <a:pt x="186" y="128"/>
                </a:cubicBezTo>
                <a:cubicBezTo>
                  <a:pt x="186" y="129"/>
                  <a:pt x="188" y="127"/>
                  <a:pt x="190" y="127"/>
                </a:cubicBezTo>
                <a:close/>
                <a:moveTo>
                  <a:pt x="23" y="127"/>
                </a:moveTo>
                <a:cubicBezTo>
                  <a:pt x="24" y="128"/>
                  <a:pt x="23" y="129"/>
                  <a:pt x="25" y="129"/>
                </a:cubicBezTo>
                <a:cubicBezTo>
                  <a:pt x="24" y="129"/>
                  <a:pt x="25" y="127"/>
                  <a:pt x="23" y="127"/>
                </a:cubicBezTo>
                <a:close/>
                <a:moveTo>
                  <a:pt x="180" y="131"/>
                </a:moveTo>
                <a:cubicBezTo>
                  <a:pt x="181" y="132"/>
                  <a:pt x="183" y="131"/>
                  <a:pt x="183" y="130"/>
                </a:cubicBezTo>
                <a:cubicBezTo>
                  <a:pt x="182" y="129"/>
                  <a:pt x="181" y="131"/>
                  <a:pt x="180" y="131"/>
                </a:cubicBezTo>
                <a:close/>
                <a:moveTo>
                  <a:pt x="29" y="130"/>
                </a:moveTo>
                <a:cubicBezTo>
                  <a:pt x="29" y="133"/>
                  <a:pt x="29" y="139"/>
                  <a:pt x="33" y="140"/>
                </a:cubicBezTo>
                <a:cubicBezTo>
                  <a:pt x="32" y="136"/>
                  <a:pt x="31" y="133"/>
                  <a:pt x="29" y="130"/>
                </a:cubicBezTo>
                <a:close/>
                <a:moveTo>
                  <a:pt x="23" y="131"/>
                </a:moveTo>
                <a:cubicBezTo>
                  <a:pt x="23" y="134"/>
                  <a:pt x="24" y="137"/>
                  <a:pt x="27" y="137"/>
                </a:cubicBezTo>
                <a:cubicBezTo>
                  <a:pt x="26" y="135"/>
                  <a:pt x="26" y="131"/>
                  <a:pt x="23" y="131"/>
                </a:cubicBezTo>
                <a:close/>
                <a:moveTo>
                  <a:pt x="167" y="132"/>
                </a:moveTo>
                <a:cubicBezTo>
                  <a:pt x="168" y="131"/>
                  <a:pt x="164" y="133"/>
                  <a:pt x="162" y="133"/>
                </a:cubicBezTo>
                <a:cubicBezTo>
                  <a:pt x="156" y="135"/>
                  <a:pt x="147" y="137"/>
                  <a:pt x="142" y="140"/>
                </a:cubicBezTo>
                <a:cubicBezTo>
                  <a:pt x="151" y="140"/>
                  <a:pt x="161" y="135"/>
                  <a:pt x="167" y="132"/>
                </a:cubicBezTo>
                <a:close/>
                <a:moveTo>
                  <a:pt x="185" y="133"/>
                </a:moveTo>
                <a:cubicBezTo>
                  <a:pt x="186" y="134"/>
                  <a:pt x="188" y="133"/>
                  <a:pt x="189" y="133"/>
                </a:cubicBezTo>
                <a:cubicBezTo>
                  <a:pt x="188" y="132"/>
                  <a:pt x="186" y="132"/>
                  <a:pt x="185" y="133"/>
                </a:cubicBezTo>
                <a:close/>
                <a:moveTo>
                  <a:pt x="176" y="133"/>
                </a:moveTo>
                <a:cubicBezTo>
                  <a:pt x="174" y="133"/>
                  <a:pt x="174" y="134"/>
                  <a:pt x="173" y="135"/>
                </a:cubicBezTo>
                <a:cubicBezTo>
                  <a:pt x="172" y="135"/>
                  <a:pt x="176" y="134"/>
                  <a:pt x="176" y="133"/>
                </a:cubicBezTo>
                <a:close/>
                <a:moveTo>
                  <a:pt x="192" y="136"/>
                </a:moveTo>
                <a:cubicBezTo>
                  <a:pt x="190" y="136"/>
                  <a:pt x="188" y="138"/>
                  <a:pt x="185" y="139"/>
                </a:cubicBezTo>
                <a:cubicBezTo>
                  <a:pt x="188" y="140"/>
                  <a:pt x="190" y="137"/>
                  <a:pt x="192" y="136"/>
                </a:cubicBezTo>
                <a:close/>
                <a:moveTo>
                  <a:pt x="46" y="136"/>
                </a:moveTo>
                <a:cubicBezTo>
                  <a:pt x="44" y="135"/>
                  <a:pt x="47" y="138"/>
                  <a:pt x="47" y="140"/>
                </a:cubicBezTo>
                <a:cubicBezTo>
                  <a:pt x="48" y="141"/>
                  <a:pt x="50" y="140"/>
                  <a:pt x="51" y="140"/>
                </a:cubicBezTo>
                <a:cubicBezTo>
                  <a:pt x="50" y="138"/>
                  <a:pt x="47" y="138"/>
                  <a:pt x="46" y="136"/>
                </a:cubicBezTo>
                <a:close/>
                <a:moveTo>
                  <a:pt x="36" y="138"/>
                </a:moveTo>
                <a:cubicBezTo>
                  <a:pt x="36" y="140"/>
                  <a:pt x="35" y="142"/>
                  <a:pt x="39" y="142"/>
                </a:cubicBezTo>
                <a:cubicBezTo>
                  <a:pt x="39" y="140"/>
                  <a:pt x="39" y="137"/>
                  <a:pt x="36" y="138"/>
                </a:cubicBezTo>
                <a:close/>
                <a:moveTo>
                  <a:pt x="177" y="138"/>
                </a:moveTo>
                <a:cubicBezTo>
                  <a:pt x="178" y="140"/>
                  <a:pt x="180" y="140"/>
                  <a:pt x="181" y="139"/>
                </a:cubicBezTo>
                <a:cubicBezTo>
                  <a:pt x="180" y="137"/>
                  <a:pt x="178" y="138"/>
                  <a:pt x="177" y="138"/>
                </a:cubicBezTo>
                <a:close/>
                <a:moveTo>
                  <a:pt x="167" y="138"/>
                </a:moveTo>
                <a:cubicBezTo>
                  <a:pt x="166" y="139"/>
                  <a:pt x="165" y="138"/>
                  <a:pt x="165" y="140"/>
                </a:cubicBezTo>
                <a:cubicBezTo>
                  <a:pt x="166" y="140"/>
                  <a:pt x="167" y="139"/>
                  <a:pt x="167" y="138"/>
                </a:cubicBezTo>
                <a:close/>
                <a:moveTo>
                  <a:pt x="153" y="140"/>
                </a:moveTo>
                <a:cubicBezTo>
                  <a:pt x="149" y="141"/>
                  <a:pt x="142" y="141"/>
                  <a:pt x="139" y="143"/>
                </a:cubicBezTo>
                <a:cubicBezTo>
                  <a:pt x="145" y="144"/>
                  <a:pt x="148" y="141"/>
                  <a:pt x="153" y="140"/>
                </a:cubicBezTo>
                <a:close/>
                <a:moveTo>
                  <a:pt x="136" y="141"/>
                </a:moveTo>
                <a:cubicBezTo>
                  <a:pt x="136" y="141"/>
                  <a:pt x="136" y="141"/>
                  <a:pt x="135" y="141"/>
                </a:cubicBezTo>
                <a:cubicBezTo>
                  <a:pt x="132" y="141"/>
                  <a:pt x="127" y="142"/>
                  <a:pt x="123" y="142"/>
                </a:cubicBezTo>
                <a:cubicBezTo>
                  <a:pt x="119" y="143"/>
                  <a:pt x="113" y="142"/>
                  <a:pt x="113" y="146"/>
                </a:cubicBezTo>
                <a:cubicBezTo>
                  <a:pt x="122" y="146"/>
                  <a:pt x="127" y="142"/>
                  <a:pt x="136" y="141"/>
                </a:cubicBezTo>
                <a:close/>
                <a:moveTo>
                  <a:pt x="174" y="142"/>
                </a:moveTo>
                <a:cubicBezTo>
                  <a:pt x="172" y="141"/>
                  <a:pt x="169" y="142"/>
                  <a:pt x="168" y="142"/>
                </a:cubicBezTo>
                <a:cubicBezTo>
                  <a:pt x="169" y="143"/>
                  <a:pt x="172" y="142"/>
                  <a:pt x="174" y="142"/>
                </a:cubicBezTo>
                <a:close/>
                <a:moveTo>
                  <a:pt x="30" y="141"/>
                </a:moveTo>
                <a:cubicBezTo>
                  <a:pt x="29" y="141"/>
                  <a:pt x="29" y="142"/>
                  <a:pt x="28" y="142"/>
                </a:cubicBezTo>
                <a:cubicBezTo>
                  <a:pt x="29" y="144"/>
                  <a:pt x="32" y="145"/>
                  <a:pt x="33" y="147"/>
                </a:cubicBezTo>
                <a:cubicBezTo>
                  <a:pt x="33" y="145"/>
                  <a:pt x="30" y="144"/>
                  <a:pt x="30" y="141"/>
                </a:cubicBezTo>
                <a:close/>
                <a:moveTo>
                  <a:pt x="67" y="142"/>
                </a:moveTo>
                <a:cubicBezTo>
                  <a:pt x="68" y="144"/>
                  <a:pt x="70" y="145"/>
                  <a:pt x="71" y="146"/>
                </a:cubicBezTo>
                <a:cubicBezTo>
                  <a:pt x="72" y="146"/>
                  <a:pt x="74" y="145"/>
                  <a:pt x="75" y="145"/>
                </a:cubicBezTo>
                <a:cubicBezTo>
                  <a:pt x="76" y="145"/>
                  <a:pt x="77" y="146"/>
                  <a:pt x="77" y="147"/>
                </a:cubicBezTo>
                <a:cubicBezTo>
                  <a:pt x="78" y="147"/>
                  <a:pt x="77" y="144"/>
                  <a:pt x="79" y="144"/>
                </a:cubicBezTo>
                <a:cubicBezTo>
                  <a:pt x="75" y="143"/>
                  <a:pt x="71" y="143"/>
                  <a:pt x="67" y="142"/>
                </a:cubicBezTo>
                <a:close/>
                <a:moveTo>
                  <a:pt x="57" y="143"/>
                </a:moveTo>
                <a:cubicBezTo>
                  <a:pt x="59" y="144"/>
                  <a:pt x="59" y="146"/>
                  <a:pt x="61" y="147"/>
                </a:cubicBezTo>
                <a:cubicBezTo>
                  <a:pt x="61" y="144"/>
                  <a:pt x="59" y="142"/>
                  <a:pt x="57" y="143"/>
                </a:cubicBezTo>
                <a:close/>
                <a:moveTo>
                  <a:pt x="129" y="145"/>
                </a:moveTo>
                <a:cubicBezTo>
                  <a:pt x="131" y="145"/>
                  <a:pt x="134" y="144"/>
                  <a:pt x="137" y="144"/>
                </a:cubicBezTo>
                <a:cubicBezTo>
                  <a:pt x="136" y="142"/>
                  <a:pt x="131" y="144"/>
                  <a:pt x="129" y="145"/>
                </a:cubicBezTo>
                <a:close/>
                <a:moveTo>
                  <a:pt x="63" y="143"/>
                </a:moveTo>
                <a:cubicBezTo>
                  <a:pt x="62" y="144"/>
                  <a:pt x="64" y="145"/>
                  <a:pt x="64" y="147"/>
                </a:cubicBezTo>
                <a:cubicBezTo>
                  <a:pt x="66" y="147"/>
                  <a:pt x="65" y="146"/>
                  <a:pt x="66" y="145"/>
                </a:cubicBezTo>
                <a:cubicBezTo>
                  <a:pt x="66" y="144"/>
                  <a:pt x="64" y="144"/>
                  <a:pt x="63" y="143"/>
                </a:cubicBezTo>
                <a:close/>
                <a:moveTo>
                  <a:pt x="149" y="147"/>
                </a:moveTo>
                <a:cubicBezTo>
                  <a:pt x="156" y="148"/>
                  <a:pt x="163" y="146"/>
                  <a:pt x="167" y="145"/>
                </a:cubicBezTo>
                <a:cubicBezTo>
                  <a:pt x="160" y="145"/>
                  <a:pt x="154" y="143"/>
                  <a:pt x="149" y="147"/>
                </a:cubicBezTo>
                <a:close/>
                <a:moveTo>
                  <a:pt x="96" y="147"/>
                </a:moveTo>
                <a:cubicBezTo>
                  <a:pt x="100" y="147"/>
                  <a:pt x="108" y="148"/>
                  <a:pt x="110" y="145"/>
                </a:cubicBezTo>
                <a:cubicBezTo>
                  <a:pt x="107" y="143"/>
                  <a:pt x="100" y="146"/>
                  <a:pt x="96" y="147"/>
                </a:cubicBezTo>
                <a:close/>
                <a:moveTo>
                  <a:pt x="80" y="144"/>
                </a:moveTo>
                <a:cubicBezTo>
                  <a:pt x="82" y="148"/>
                  <a:pt x="89" y="147"/>
                  <a:pt x="93" y="145"/>
                </a:cubicBezTo>
                <a:cubicBezTo>
                  <a:pt x="89" y="144"/>
                  <a:pt x="84" y="145"/>
                  <a:pt x="80" y="144"/>
                </a:cubicBezTo>
                <a:close/>
                <a:moveTo>
                  <a:pt x="147" y="146"/>
                </a:moveTo>
                <a:cubicBezTo>
                  <a:pt x="143" y="147"/>
                  <a:pt x="137" y="147"/>
                  <a:pt x="134" y="149"/>
                </a:cubicBezTo>
                <a:cubicBezTo>
                  <a:pt x="139" y="149"/>
                  <a:pt x="145" y="149"/>
                  <a:pt x="147" y="146"/>
                </a:cubicBezTo>
                <a:close/>
                <a:moveTo>
                  <a:pt x="72" y="149"/>
                </a:moveTo>
                <a:cubicBezTo>
                  <a:pt x="75" y="154"/>
                  <a:pt x="74" y="160"/>
                  <a:pt x="72" y="166"/>
                </a:cubicBezTo>
                <a:cubicBezTo>
                  <a:pt x="73" y="166"/>
                  <a:pt x="74" y="166"/>
                  <a:pt x="74" y="167"/>
                </a:cubicBezTo>
                <a:cubicBezTo>
                  <a:pt x="73" y="163"/>
                  <a:pt x="77" y="154"/>
                  <a:pt x="77" y="150"/>
                </a:cubicBezTo>
                <a:cubicBezTo>
                  <a:pt x="76" y="149"/>
                  <a:pt x="75" y="146"/>
                  <a:pt x="72" y="149"/>
                </a:cubicBezTo>
                <a:close/>
                <a:moveTo>
                  <a:pt x="68" y="147"/>
                </a:moveTo>
                <a:cubicBezTo>
                  <a:pt x="66" y="151"/>
                  <a:pt x="67" y="155"/>
                  <a:pt x="68" y="159"/>
                </a:cubicBezTo>
                <a:cubicBezTo>
                  <a:pt x="68" y="155"/>
                  <a:pt x="72" y="149"/>
                  <a:pt x="68" y="147"/>
                </a:cubicBezTo>
                <a:close/>
                <a:moveTo>
                  <a:pt x="54" y="148"/>
                </a:moveTo>
                <a:cubicBezTo>
                  <a:pt x="52" y="148"/>
                  <a:pt x="53" y="151"/>
                  <a:pt x="54" y="150"/>
                </a:cubicBezTo>
                <a:cubicBezTo>
                  <a:pt x="54" y="149"/>
                  <a:pt x="53" y="149"/>
                  <a:pt x="54" y="148"/>
                </a:cubicBezTo>
                <a:close/>
                <a:moveTo>
                  <a:pt x="80" y="148"/>
                </a:moveTo>
                <a:cubicBezTo>
                  <a:pt x="79" y="149"/>
                  <a:pt x="79" y="151"/>
                  <a:pt x="79" y="152"/>
                </a:cubicBezTo>
                <a:cubicBezTo>
                  <a:pt x="80" y="151"/>
                  <a:pt x="81" y="149"/>
                  <a:pt x="80" y="148"/>
                </a:cubicBezTo>
                <a:close/>
                <a:moveTo>
                  <a:pt x="88" y="149"/>
                </a:moveTo>
                <a:cubicBezTo>
                  <a:pt x="91" y="152"/>
                  <a:pt x="97" y="149"/>
                  <a:pt x="103" y="149"/>
                </a:cubicBezTo>
                <a:cubicBezTo>
                  <a:pt x="99" y="148"/>
                  <a:pt x="94" y="150"/>
                  <a:pt x="88" y="149"/>
                </a:cubicBezTo>
                <a:close/>
                <a:moveTo>
                  <a:pt x="155" y="149"/>
                </a:moveTo>
                <a:cubicBezTo>
                  <a:pt x="152" y="149"/>
                  <a:pt x="149" y="150"/>
                  <a:pt x="146" y="150"/>
                </a:cubicBezTo>
                <a:cubicBezTo>
                  <a:pt x="147" y="153"/>
                  <a:pt x="152" y="150"/>
                  <a:pt x="155" y="149"/>
                </a:cubicBezTo>
                <a:close/>
                <a:moveTo>
                  <a:pt x="144" y="150"/>
                </a:moveTo>
                <a:cubicBezTo>
                  <a:pt x="142" y="150"/>
                  <a:pt x="140" y="151"/>
                  <a:pt x="138" y="150"/>
                </a:cubicBezTo>
                <a:cubicBezTo>
                  <a:pt x="138" y="151"/>
                  <a:pt x="138" y="153"/>
                  <a:pt x="137" y="152"/>
                </a:cubicBezTo>
                <a:cubicBezTo>
                  <a:pt x="139" y="153"/>
                  <a:pt x="142" y="152"/>
                  <a:pt x="144" y="152"/>
                </a:cubicBezTo>
                <a:cubicBezTo>
                  <a:pt x="145" y="151"/>
                  <a:pt x="144" y="151"/>
                  <a:pt x="144" y="150"/>
                </a:cubicBezTo>
                <a:close/>
                <a:moveTo>
                  <a:pt x="57" y="150"/>
                </a:moveTo>
                <a:cubicBezTo>
                  <a:pt x="55" y="153"/>
                  <a:pt x="56" y="158"/>
                  <a:pt x="56" y="161"/>
                </a:cubicBezTo>
                <a:cubicBezTo>
                  <a:pt x="59" y="159"/>
                  <a:pt x="59" y="153"/>
                  <a:pt x="57" y="150"/>
                </a:cubicBezTo>
                <a:close/>
                <a:moveTo>
                  <a:pt x="36" y="150"/>
                </a:moveTo>
                <a:cubicBezTo>
                  <a:pt x="37" y="153"/>
                  <a:pt x="39" y="154"/>
                  <a:pt x="42" y="154"/>
                </a:cubicBezTo>
                <a:cubicBezTo>
                  <a:pt x="40" y="153"/>
                  <a:pt x="39" y="151"/>
                  <a:pt x="36" y="150"/>
                </a:cubicBezTo>
                <a:close/>
                <a:moveTo>
                  <a:pt x="83" y="151"/>
                </a:moveTo>
                <a:cubicBezTo>
                  <a:pt x="82" y="153"/>
                  <a:pt x="80" y="158"/>
                  <a:pt x="81" y="161"/>
                </a:cubicBezTo>
                <a:cubicBezTo>
                  <a:pt x="83" y="159"/>
                  <a:pt x="85" y="154"/>
                  <a:pt x="83" y="151"/>
                </a:cubicBezTo>
                <a:close/>
                <a:moveTo>
                  <a:pt x="134" y="151"/>
                </a:moveTo>
                <a:cubicBezTo>
                  <a:pt x="127" y="152"/>
                  <a:pt x="118" y="153"/>
                  <a:pt x="113" y="154"/>
                </a:cubicBezTo>
                <a:cubicBezTo>
                  <a:pt x="120" y="155"/>
                  <a:pt x="127" y="154"/>
                  <a:pt x="134" y="151"/>
                </a:cubicBezTo>
                <a:close/>
                <a:moveTo>
                  <a:pt x="62" y="152"/>
                </a:moveTo>
                <a:cubicBezTo>
                  <a:pt x="60" y="153"/>
                  <a:pt x="63" y="157"/>
                  <a:pt x="62" y="159"/>
                </a:cubicBezTo>
                <a:cubicBezTo>
                  <a:pt x="63" y="157"/>
                  <a:pt x="64" y="153"/>
                  <a:pt x="62" y="152"/>
                </a:cubicBezTo>
                <a:close/>
                <a:moveTo>
                  <a:pt x="94" y="153"/>
                </a:moveTo>
                <a:cubicBezTo>
                  <a:pt x="93" y="152"/>
                  <a:pt x="91" y="153"/>
                  <a:pt x="90" y="153"/>
                </a:cubicBezTo>
                <a:cubicBezTo>
                  <a:pt x="90" y="155"/>
                  <a:pt x="92" y="154"/>
                  <a:pt x="93" y="155"/>
                </a:cubicBezTo>
                <a:cubicBezTo>
                  <a:pt x="94" y="155"/>
                  <a:pt x="92" y="154"/>
                  <a:pt x="93" y="153"/>
                </a:cubicBezTo>
                <a:cubicBezTo>
                  <a:pt x="93" y="153"/>
                  <a:pt x="94" y="153"/>
                  <a:pt x="94" y="153"/>
                </a:cubicBezTo>
                <a:close/>
                <a:moveTo>
                  <a:pt x="105" y="153"/>
                </a:moveTo>
                <a:cubicBezTo>
                  <a:pt x="103" y="154"/>
                  <a:pt x="101" y="153"/>
                  <a:pt x="99" y="154"/>
                </a:cubicBezTo>
                <a:cubicBezTo>
                  <a:pt x="100" y="155"/>
                  <a:pt x="104" y="156"/>
                  <a:pt x="106" y="156"/>
                </a:cubicBezTo>
                <a:cubicBezTo>
                  <a:pt x="105" y="155"/>
                  <a:pt x="105" y="154"/>
                  <a:pt x="105" y="153"/>
                </a:cubicBezTo>
                <a:close/>
                <a:moveTo>
                  <a:pt x="72" y="153"/>
                </a:moveTo>
                <a:cubicBezTo>
                  <a:pt x="70" y="156"/>
                  <a:pt x="69" y="161"/>
                  <a:pt x="70" y="164"/>
                </a:cubicBezTo>
                <a:cubicBezTo>
                  <a:pt x="72" y="162"/>
                  <a:pt x="72" y="157"/>
                  <a:pt x="72" y="153"/>
                </a:cubicBezTo>
                <a:close/>
                <a:moveTo>
                  <a:pt x="142" y="154"/>
                </a:moveTo>
                <a:cubicBezTo>
                  <a:pt x="138" y="153"/>
                  <a:pt x="134" y="156"/>
                  <a:pt x="130" y="155"/>
                </a:cubicBezTo>
                <a:cubicBezTo>
                  <a:pt x="133" y="156"/>
                  <a:pt x="138" y="155"/>
                  <a:pt x="142" y="154"/>
                </a:cubicBezTo>
                <a:close/>
                <a:moveTo>
                  <a:pt x="148" y="155"/>
                </a:moveTo>
                <a:cubicBezTo>
                  <a:pt x="145" y="156"/>
                  <a:pt x="140" y="156"/>
                  <a:pt x="138" y="157"/>
                </a:cubicBezTo>
                <a:cubicBezTo>
                  <a:pt x="137" y="157"/>
                  <a:pt x="135" y="157"/>
                  <a:pt x="137" y="157"/>
                </a:cubicBezTo>
                <a:cubicBezTo>
                  <a:pt x="141" y="158"/>
                  <a:pt x="145" y="156"/>
                  <a:pt x="148" y="155"/>
                </a:cubicBezTo>
                <a:close/>
                <a:moveTo>
                  <a:pt x="89" y="156"/>
                </a:moveTo>
                <a:cubicBezTo>
                  <a:pt x="88" y="156"/>
                  <a:pt x="87" y="156"/>
                  <a:pt x="87" y="157"/>
                </a:cubicBezTo>
                <a:cubicBezTo>
                  <a:pt x="88" y="157"/>
                  <a:pt x="89" y="157"/>
                  <a:pt x="89" y="156"/>
                </a:cubicBezTo>
                <a:close/>
                <a:moveTo>
                  <a:pt x="132" y="157"/>
                </a:moveTo>
                <a:cubicBezTo>
                  <a:pt x="127" y="159"/>
                  <a:pt x="120" y="157"/>
                  <a:pt x="116" y="160"/>
                </a:cubicBezTo>
                <a:cubicBezTo>
                  <a:pt x="121" y="158"/>
                  <a:pt x="129" y="160"/>
                  <a:pt x="132" y="157"/>
                </a:cubicBezTo>
                <a:close/>
                <a:moveTo>
                  <a:pt x="100" y="158"/>
                </a:moveTo>
                <a:cubicBezTo>
                  <a:pt x="100" y="158"/>
                  <a:pt x="100" y="159"/>
                  <a:pt x="100" y="159"/>
                </a:cubicBezTo>
                <a:cubicBezTo>
                  <a:pt x="101" y="159"/>
                  <a:pt x="101" y="158"/>
                  <a:pt x="102" y="159"/>
                </a:cubicBezTo>
                <a:cubicBezTo>
                  <a:pt x="101" y="158"/>
                  <a:pt x="100" y="157"/>
                  <a:pt x="100" y="158"/>
                </a:cubicBezTo>
                <a:close/>
                <a:moveTo>
                  <a:pt x="52" y="165"/>
                </a:moveTo>
                <a:cubicBezTo>
                  <a:pt x="49" y="174"/>
                  <a:pt x="52" y="186"/>
                  <a:pt x="56" y="193"/>
                </a:cubicBezTo>
                <a:cubicBezTo>
                  <a:pt x="55" y="185"/>
                  <a:pt x="52" y="174"/>
                  <a:pt x="52" y="165"/>
                </a:cubicBezTo>
                <a:close/>
                <a:moveTo>
                  <a:pt x="83" y="166"/>
                </a:moveTo>
                <a:cubicBezTo>
                  <a:pt x="82" y="167"/>
                  <a:pt x="80" y="168"/>
                  <a:pt x="80" y="170"/>
                </a:cubicBezTo>
                <a:cubicBezTo>
                  <a:pt x="82" y="169"/>
                  <a:pt x="83" y="168"/>
                  <a:pt x="83" y="166"/>
                </a:cubicBezTo>
                <a:close/>
                <a:moveTo>
                  <a:pt x="78" y="166"/>
                </a:moveTo>
                <a:cubicBezTo>
                  <a:pt x="77" y="167"/>
                  <a:pt x="76" y="168"/>
                  <a:pt x="75" y="168"/>
                </a:cubicBezTo>
                <a:cubicBezTo>
                  <a:pt x="76" y="171"/>
                  <a:pt x="75" y="175"/>
                  <a:pt x="75" y="178"/>
                </a:cubicBezTo>
                <a:cubicBezTo>
                  <a:pt x="77" y="176"/>
                  <a:pt x="78" y="171"/>
                  <a:pt x="78" y="166"/>
                </a:cubicBezTo>
                <a:close/>
                <a:moveTo>
                  <a:pt x="67" y="166"/>
                </a:moveTo>
                <a:cubicBezTo>
                  <a:pt x="65" y="167"/>
                  <a:pt x="65" y="169"/>
                  <a:pt x="63" y="170"/>
                </a:cubicBezTo>
                <a:cubicBezTo>
                  <a:pt x="64" y="175"/>
                  <a:pt x="65" y="182"/>
                  <a:pt x="66" y="186"/>
                </a:cubicBezTo>
                <a:cubicBezTo>
                  <a:pt x="68" y="181"/>
                  <a:pt x="67" y="172"/>
                  <a:pt x="67" y="166"/>
                </a:cubicBezTo>
                <a:close/>
                <a:moveTo>
                  <a:pt x="71" y="175"/>
                </a:moveTo>
                <a:cubicBezTo>
                  <a:pt x="69" y="177"/>
                  <a:pt x="71" y="181"/>
                  <a:pt x="71" y="184"/>
                </a:cubicBezTo>
                <a:cubicBezTo>
                  <a:pt x="71" y="182"/>
                  <a:pt x="71" y="178"/>
                  <a:pt x="71" y="175"/>
                </a:cubicBezTo>
                <a:close/>
                <a:moveTo>
                  <a:pt x="62" y="182"/>
                </a:moveTo>
                <a:cubicBezTo>
                  <a:pt x="60" y="184"/>
                  <a:pt x="61" y="189"/>
                  <a:pt x="62" y="191"/>
                </a:cubicBezTo>
                <a:cubicBezTo>
                  <a:pt x="64" y="189"/>
                  <a:pt x="62" y="185"/>
                  <a:pt x="62" y="182"/>
                </a:cubicBezTo>
                <a:close/>
                <a:moveTo>
                  <a:pt x="75" y="184"/>
                </a:moveTo>
                <a:cubicBezTo>
                  <a:pt x="73" y="184"/>
                  <a:pt x="74" y="187"/>
                  <a:pt x="73" y="189"/>
                </a:cubicBezTo>
                <a:cubicBezTo>
                  <a:pt x="74" y="188"/>
                  <a:pt x="75" y="186"/>
                  <a:pt x="75" y="184"/>
                </a:cubicBezTo>
                <a:close/>
                <a:moveTo>
                  <a:pt x="68" y="190"/>
                </a:moveTo>
                <a:cubicBezTo>
                  <a:pt x="66" y="192"/>
                  <a:pt x="68" y="195"/>
                  <a:pt x="68" y="198"/>
                </a:cubicBezTo>
                <a:cubicBezTo>
                  <a:pt x="69" y="195"/>
                  <a:pt x="69" y="193"/>
                  <a:pt x="68" y="190"/>
                </a:cubicBezTo>
                <a:close/>
                <a:moveTo>
                  <a:pt x="73" y="193"/>
                </a:moveTo>
                <a:cubicBezTo>
                  <a:pt x="70" y="199"/>
                  <a:pt x="72" y="203"/>
                  <a:pt x="72" y="210"/>
                </a:cubicBezTo>
                <a:cubicBezTo>
                  <a:pt x="73" y="206"/>
                  <a:pt x="72" y="199"/>
                  <a:pt x="73" y="193"/>
                </a:cubicBezTo>
                <a:close/>
                <a:moveTo>
                  <a:pt x="59" y="196"/>
                </a:moveTo>
                <a:cubicBezTo>
                  <a:pt x="58" y="196"/>
                  <a:pt x="58" y="197"/>
                  <a:pt x="57" y="197"/>
                </a:cubicBezTo>
                <a:cubicBezTo>
                  <a:pt x="61" y="203"/>
                  <a:pt x="63" y="210"/>
                  <a:pt x="68" y="215"/>
                </a:cubicBezTo>
                <a:cubicBezTo>
                  <a:pt x="66" y="207"/>
                  <a:pt x="59" y="205"/>
                  <a:pt x="59" y="196"/>
                </a:cubicBezTo>
                <a:close/>
                <a:moveTo>
                  <a:pt x="73" y="210"/>
                </a:moveTo>
                <a:cubicBezTo>
                  <a:pt x="71" y="213"/>
                  <a:pt x="75" y="219"/>
                  <a:pt x="74" y="222"/>
                </a:cubicBezTo>
                <a:cubicBezTo>
                  <a:pt x="75" y="223"/>
                  <a:pt x="75" y="224"/>
                  <a:pt x="77" y="224"/>
                </a:cubicBezTo>
                <a:cubicBezTo>
                  <a:pt x="74" y="221"/>
                  <a:pt x="74" y="215"/>
                  <a:pt x="73" y="21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2432791" y="2772038"/>
            <a:ext cx="1888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4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泪滴形 6"/>
          <p:cNvSpPr/>
          <p:nvPr/>
        </p:nvSpPr>
        <p:spPr>
          <a:xfrm flipV="1">
            <a:off x="4570999" y="2153863"/>
            <a:ext cx="1368394" cy="1398111"/>
          </a:xfrm>
          <a:prstGeom prst="teardrop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rgbClr val="212121"/>
              </a:solidFill>
            </a:endParaRPr>
          </a:p>
        </p:txBody>
      </p:sp>
      <p:sp>
        <p:nvSpPr>
          <p:cNvPr id="8" name="泪滴形 7"/>
          <p:cNvSpPr/>
          <p:nvPr/>
        </p:nvSpPr>
        <p:spPr>
          <a:xfrm rot="16200000" flipH="1">
            <a:off x="6295957" y="2153863"/>
            <a:ext cx="1368394" cy="1398111"/>
          </a:xfrm>
          <a:prstGeom prst="teardrop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泪滴形 8"/>
          <p:cNvSpPr/>
          <p:nvPr/>
        </p:nvSpPr>
        <p:spPr>
          <a:xfrm flipH="1">
            <a:off x="6295957" y="3820324"/>
            <a:ext cx="1368394" cy="1398111"/>
          </a:xfrm>
          <a:prstGeom prst="teardrop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srgbClr val="212121"/>
              </a:solidFill>
            </a:endParaRPr>
          </a:p>
        </p:txBody>
      </p:sp>
      <p:sp>
        <p:nvSpPr>
          <p:cNvPr id="10" name="泪滴形 9"/>
          <p:cNvSpPr/>
          <p:nvPr/>
        </p:nvSpPr>
        <p:spPr>
          <a:xfrm>
            <a:off x="4570999" y="3834675"/>
            <a:ext cx="1368394" cy="1398111"/>
          </a:xfrm>
          <a:prstGeom prst="teardrop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 sz="24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73355" y="2529753"/>
            <a:ext cx="5636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3600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86381" y="2529753"/>
            <a:ext cx="7875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3600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94006" y="4210565"/>
            <a:ext cx="7223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3600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719733" y="4196214"/>
            <a:ext cx="5208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3600" b="1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8110644" y="1784531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10644" y="2153863"/>
            <a:ext cx="3051344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8110644" y="43256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10644" y="4695027"/>
            <a:ext cx="3051344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2986803" y="1784531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FFB5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B5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34000" y="2153863"/>
            <a:ext cx="3051344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2986803" y="432569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4000" y="4695027"/>
            <a:ext cx="3051344" cy="9325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9" name="Group 268"/>
          <p:cNvGrpSpPr>
            <a:grpSpLocks noChangeAspect="1"/>
          </p:cNvGrpSpPr>
          <p:nvPr/>
        </p:nvGrpSpPr>
        <p:grpSpPr>
          <a:xfrm>
            <a:off x="936732" y="417513"/>
            <a:ext cx="10318535" cy="2215667"/>
            <a:chOff x="381" y="263"/>
            <a:chExt cx="6152" cy="1321"/>
          </a:xfrm>
          <a:solidFill>
            <a:srgbClr val="FFC000"/>
          </a:solidFill>
        </p:grpSpPr>
        <p:grpSp>
          <p:nvGrpSpPr>
            <p:cNvPr id="170" name="Group 469"/>
            <p:cNvGrpSpPr/>
            <p:nvPr/>
          </p:nvGrpSpPr>
          <p:grpSpPr>
            <a:xfrm>
              <a:off x="1952" y="263"/>
              <a:ext cx="4581" cy="1321"/>
              <a:chOff x="1952" y="263"/>
              <a:chExt cx="4581" cy="1321"/>
            </a:xfrm>
            <a:grpFill/>
          </p:grpSpPr>
          <p:sp>
            <p:nvSpPr>
              <p:cNvPr id="231" name="Freeform 269"/>
              <p:cNvSpPr/>
              <p:nvPr/>
            </p:nvSpPr>
            <p:spPr bwMode="auto">
              <a:xfrm>
                <a:off x="6433" y="906"/>
                <a:ext cx="44" cy="56"/>
              </a:xfrm>
              <a:custGeom>
                <a:gdLst>
                  <a:gd name="T0" fmla="*/ 8 w 208"/>
                  <a:gd name="T1" fmla="*/ 3 h 264"/>
                  <a:gd name="T2" fmla="*/ 51 w 208"/>
                  <a:gd name="T3" fmla="*/ 24 h 264"/>
                  <a:gd name="T4" fmla="*/ 177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7" y="196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70"/>
              <p:cNvSpPr/>
              <p:nvPr/>
            </p:nvSpPr>
            <p:spPr bwMode="auto">
              <a:xfrm>
                <a:off x="6285" y="879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8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8"/>
                      <a:pt x="62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271"/>
              <p:cNvSpPr/>
              <p:nvPr/>
            </p:nvSpPr>
            <p:spPr bwMode="auto">
              <a:xfrm>
                <a:off x="6453" y="688"/>
                <a:ext cx="47" cy="54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6" y="36"/>
                      <a:pt x="204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272"/>
              <p:cNvSpPr/>
              <p:nvPr/>
            </p:nvSpPr>
            <p:spPr bwMode="auto">
              <a:xfrm>
                <a:off x="6390" y="265"/>
                <a:ext cx="9" cy="471"/>
              </a:xfrm>
              <a:custGeom>
                <a:gdLst>
                  <a:gd name="T0" fmla="*/ 13 w 45"/>
                  <a:gd name="T1" fmla="*/ 0 h 2211"/>
                  <a:gd name="T2" fmla="*/ 36 w 45"/>
                  <a:gd name="T3" fmla="*/ 277 h 2211"/>
                  <a:gd name="T4" fmla="*/ 40 w 45"/>
                  <a:gd name="T5" fmla="*/ 1720 h 2211"/>
                  <a:gd name="T6" fmla="*/ 20 w 45"/>
                  <a:gd name="T7" fmla="*/ 2211 h 2211"/>
                  <a:gd name="T8" fmla="*/ 19 w 45"/>
                  <a:gd name="T9" fmla="*/ 1229 h 2211"/>
                  <a:gd name="T10" fmla="*/ 2 w 45"/>
                  <a:gd name="T11" fmla="*/ 123 h 2211"/>
                  <a:gd name="T12" fmla="*/ 13 w 45"/>
                  <a:gd name="T13" fmla="*/ 0 h 22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11">
                    <a:moveTo>
                      <a:pt x="13" y="0"/>
                    </a:moveTo>
                    <a:cubicBezTo>
                      <a:pt x="29" y="41"/>
                      <a:pt x="20" y="239"/>
                      <a:pt x="36" y="277"/>
                    </a:cubicBezTo>
                    <a:cubicBezTo>
                      <a:pt x="37" y="689"/>
                      <a:pt x="45" y="1206"/>
                      <a:pt x="40" y="1720"/>
                    </a:cubicBezTo>
                    <a:cubicBezTo>
                      <a:pt x="38" y="1893"/>
                      <a:pt x="37" y="2123"/>
                      <a:pt x="20" y="2211"/>
                    </a:cubicBezTo>
                    <a:cubicBezTo>
                      <a:pt x="0" y="1969"/>
                      <a:pt x="18" y="1578"/>
                      <a:pt x="19" y="1229"/>
                    </a:cubicBezTo>
                    <a:cubicBezTo>
                      <a:pt x="21" y="823"/>
                      <a:pt x="18" y="424"/>
                      <a:pt x="2" y="123"/>
                    </a:cubicBezTo>
                    <a:cubicBezTo>
                      <a:pt x="0" y="39"/>
                      <a:pt x="12" y="6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273"/>
              <p:cNvSpPr/>
              <p:nvPr/>
            </p:nvSpPr>
            <p:spPr bwMode="auto">
              <a:xfrm>
                <a:off x="6295" y="693"/>
                <a:ext cx="44" cy="57"/>
              </a:xfrm>
              <a:custGeom>
                <a:gdLst>
                  <a:gd name="T0" fmla="*/ 201 w 208"/>
                  <a:gd name="T1" fmla="*/ 261 h 264"/>
                  <a:gd name="T2" fmla="*/ 157 w 208"/>
                  <a:gd name="T3" fmla="*/ 240 h 264"/>
                  <a:gd name="T4" fmla="*/ 32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1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1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2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274"/>
              <p:cNvSpPr/>
              <p:nvPr/>
            </p:nvSpPr>
            <p:spPr bwMode="auto">
              <a:xfrm>
                <a:off x="6291" y="74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8" y="61"/>
                      <a:pt x="112" y="89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275"/>
              <p:cNvSpPr/>
              <p:nvPr/>
            </p:nvSpPr>
            <p:spPr bwMode="auto">
              <a:xfrm>
                <a:off x="6406" y="9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1" y="130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76"/>
              <p:cNvSpPr/>
              <p:nvPr/>
            </p:nvSpPr>
            <p:spPr bwMode="auto">
              <a:xfrm>
                <a:off x="6462" y="891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77"/>
              <p:cNvSpPr/>
              <p:nvPr/>
            </p:nvSpPr>
            <p:spPr bwMode="auto">
              <a:xfrm>
                <a:off x="6480" y="86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278"/>
              <p:cNvSpPr/>
              <p:nvPr/>
            </p:nvSpPr>
            <p:spPr bwMode="auto">
              <a:xfrm>
                <a:off x="6237" y="745"/>
                <a:ext cx="62" cy="32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279"/>
              <p:cNvSpPr/>
              <p:nvPr/>
            </p:nvSpPr>
            <p:spPr bwMode="auto">
              <a:xfrm>
                <a:off x="6265" y="794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7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7" y="42"/>
                      <a:pt x="0" y="27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280"/>
              <p:cNvSpPr/>
              <p:nvPr/>
            </p:nvSpPr>
            <p:spPr bwMode="auto">
              <a:xfrm>
                <a:off x="6471" y="7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2" y="79"/>
                      <a:pt x="0" y="84"/>
                    </a:cubicBezTo>
                    <a:cubicBezTo>
                      <a:pt x="3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281"/>
              <p:cNvSpPr/>
              <p:nvPr/>
            </p:nvSpPr>
            <p:spPr bwMode="auto">
              <a:xfrm>
                <a:off x="6261" y="818"/>
                <a:ext cx="25" cy="13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8" y="41"/>
                      <a:pt x="117" y="47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282"/>
              <p:cNvSpPr/>
              <p:nvPr/>
            </p:nvSpPr>
            <p:spPr bwMode="auto">
              <a:xfrm>
                <a:off x="6482" y="769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283"/>
              <p:cNvSpPr>
                <a:spLocks noEditPoints="1"/>
              </p:cNvSpPr>
              <p:nvPr/>
            </p:nvSpPr>
            <p:spPr bwMode="auto">
              <a:xfrm>
                <a:off x="6308" y="7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3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2 w 163"/>
                  <a:gd name="T31" fmla="*/ 82 h 174"/>
                  <a:gd name="T32" fmla="*/ 144 w 163"/>
                  <a:gd name="T33" fmla="*/ 74 h 174"/>
                  <a:gd name="T34" fmla="*/ 140 w 163"/>
                  <a:gd name="T35" fmla="*/ 114 h 174"/>
                  <a:gd name="T36" fmla="*/ 125 w 163"/>
                  <a:gd name="T37" fmla="*/ 146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5 w 163"/>
                  <a:gd name="T45" fmla="*/ 99 h 174"/>
                  <a:gd name="T46" fmla="*/ 113 w 163"/>
                  <a:gd name="T47" fmla="*/ 39 h 174"/>
                  <a:gd name="T48" fmla="*/ 52 w 163"/>
                  <a:gd name="T49" fmla="*/ 29 h 174"/>
                  <a:gd name="T50" fmla="*/ 30 w 163"/>
                  <a:gd name="T51" fmla="*/ 91 h 174"/>
                  <a:gd name="T52" fmla="*/ 131 w 163"/>
                  <a:gd name="T53" fmla="*/ 142 h 174"/>
                  <a:gd name="T54" fmla="*/ 98 w 163"/>
                  <a:gd name="T55" fmla="*/ 23 h 174"/>
                  <a:gd name="T56" fmla="*/ 130 w 163"/>
                  <a:gd name="T57" fmla="*/ 56 h 174"/>
                  <a:gd name="T58" fmla="*/ 127 w 163"/>
                  <a:gd name="T59" fmla="*/ 148 h 174"/>
                  <a:gd name="T60" fmla="*/ 78 w 163"/>
                  <a:gd name="T61" fmla="*/ 167 h 174"/>
                  <a:gd name="T62" fmla="*/ 123 w 163"/>
                  <a:gd name="T63" fmla="*/ 150 h 174"/>
                  <a:gd name="T64" fmla="*/ 120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6 w 163"/>
                  <a:gd name="T71" fmla="*/ 162 h 174"/>
                  <a:gd name="T72" fmla="*/ 110 w 163"/>
                  <a:gd name="T73" fmla="*/ 152 h 174"/>
                  <a:gd name="T74" fmla="*/ 103 w 163"/>
                  <a:gd name="T75" fmla="*/ 13 h 174"/>
                  <a:gd name="T76" fmla="*/ 97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6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39 w 163"/>
                  <a:gd name="T91" fmla="*/ 123 h 174"/>
                  <a:gd name="T92" fmla="*/ 76 w 163"/>
                  <a:gd name="T93" fmla="*/ 147 h 174"/>
                  <a:gd name="T94" fmla="*/ 38 w 163"/>
                  <a:gd name="T95" fmla="*/ 33 h 174"/>
                  <a:gd name="T96" fmla="*/ 21 w 163"/>
                  <a:gd name="T97" fmla="*/ 43 h 174"/>
                  <a:gd name="T98" fmla="*/ 16 w 163"/>
                  <a:gd name="T99" fmla="*/ 65 h 174"/>
                  <a:gd name="T100" fmla="*/ 34 w 163"/>
                  <a:gd name="T101" fmla="*/ 48 h 174"/>
                  <a:gd name="T102" fmla="*/ 34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6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8"/>
                    </a:lnTo>
                    <a:lnTo>
                      <a:pt x="129" y="154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1" y="63"/>
                    </a:lnTo>
                    <a:lnTo>
                      <a:pt x="30" y="76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5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284"/>
              <p:cNvSpPr/>
              <p:nvPr/>
            </p:nvSpPr>
            <p:spPr bwMode="auto">
              <a:xfrm>
                <a:off x="6490" y="799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1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285"/>
              <p:cNvSpPr/>
              <p:nvPr/>
            </p:nvSpPr>
            <p:spPr bwMode="auto">
              <a:xfrm>
                <a:off x="6482" y="828"/>
                <a:ext cx="51" cy="27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7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286"/>
              <p:cNvSpPr/>
              <p:nvPr/>
            </p:nvSpPr>
            <p:spPr bwMode="auto">
              <a:xfrm>
                <a:off x="6335" y="9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9" y="45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287"/>
              <p:cNvSpPr/>
              <p:nvPr/>
            </p:nvSpPr>
            <p:spPr bwMode="auto">
              <a:xfrm>
                <a:off x="6364" y="915"/>
                <a:ext cx="21" cy="55"/>
              </a:xfrm>
              <a:custGeom>
                <a:gdLst>
                  <a:gd name="T0" fmla="*/ 78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8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8" y="0"/>
                    </a:moveTo>
                    <a:cubicBezTo>
                      <a:pt x="100" y="31"/>
                      <a:pt x="65" y="58"/>
                      <a:pt x="55" y="88"/>
                    </a:cubicBezTo>
                    <a:cubicBezTo>
                      <a:pt x="39" y="138"/>
                      <a:pt x="50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88"/>
              <p:cNvSpPr/>
              <p:nvPr/>
            </p:nvSpPr>
            <p:spPr bwMode="auto">
              <a:xfrm>
                <a:off x="6258" y="853"/>
                <a:ext cx="50" cy="29"/>
              </a:xfrm>
              <a:custGeom>
                <a:gdLst>
                  <a:gd name="T0" fmla="*/ 232 w 232"/>
                  <a:gd name="T1" fmla="*/ 6 h 134"/>
                  <a:gd name="T2" fmla="*/ 149 w 232"/>
                  <a:gd name="T3" fmla="*/ 42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9" y="42"/>
                    </a:cubicBezTo>
                    <a:cubicBezTo>
                      <a:pt x="99" y="59"/>
                      <a:pt x="59" y="102"/>
                      <a:pt x="13" y="134"/>
                    </a:cubicBezTo>
                    <a:cubicBezTo>
                      <a:pt x="9" y="132"/>
                      <a:pt x="5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289"/>
              <p:cNvSpPr/>
              <p:nvPr/>
            </p:nvSpPr>
            <p:spPr bwMode="auto">
              <a:xfrm>
                <a:off x="5901" y="1140"/>
                <a:ext cx="44" cy="56"/>
              </a:xfrm>
              <a:custGeom>
                <a:gdLst>
                  <a:gd name="T0" fmla="*/ 8 w 208"/>
                  <a:gd name="T1" fmla="*/ 3 h 265"/>
                  <a:gd name="T2" fmla="*/ 51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9"/>
                      <a:pt x="51" y="25"/>
                    </a:cubicBezTo>
                    <a:cubicBezTo>
                      <a:pt x="87" y="74"/>
                      <a:pt x="137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2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290"/>
              <p:cNvSpPr/>
              <p:nvPr/>
            </p:nvSpPr>
            <p:spPr bwMode="auto">
              <a:xfrm>
                <a:off x="5752" y="1113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8" y="100"/>
                      <a:pt x="177" y="55"/>
                      <a:pt x="196" y="11"/>
                    </a:cubicBezTo>
                    <a:cubicBezTo>
                      <a:pt x="203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291"/>
              <p:cNvSpPr/>
              <p:nvPr/>
            </p:nvSpPr>
            <p:spPr bwMode="auto">
              <a:xfrm>
                <a:off x="5921" y="923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292"/>
              <p:cNvSpPr/>
              <p:nvPr/>
            </p:nvSpPr>
            <p:spPr bwMode="auto">
              <a:xfrm>
                <a:off x="5858" y="263"/>
                <a:ext cx="10" cy="707"/>
              </a:xfrm>
              <a:custGeom>
                <a:gdLst>
                  <a:gd name="T0" fmla="*/ 27 w 51"/>
                  <a:gd name="T1" fmla="*/ 0 h 3320"/>
                  <a:gd name="T2" fmla="*/ 48 w 51"/>
                  <a:gd name="T3" fmla="*/ 415 h 3320"/>
                  <a:gd name="T4" fmla="*/ 42 w 51"/>
                  <a:gd name="T5" fmla="*/ 2582 h 3320"/>
                  <a:gd name="T6" fmla="*/ 19 w 51"/>
                  <a:gd name="T7" fmla="*/ 3320 h 3320"/>
                  <a:gd name="T8" fmla="*/ 25 w 51"/>
                  <a:gd name="T9" fmla="*/ 1844 h 3320"/>
                  <a:gd name="T10" fmla="*/ 15 w 51"/>
                  <a:gd name="T11" fmla="*/ 184 h 3320"/>
                  <a:gd name="T12" fmla="*/ 27 w 51"/>
                  <a:gd name="T13" fmla="*/ 0 h 3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20">
                    <a:moveTo>
                      <a:pt x="27" y="0"/>
                    </a:moveTo>
                    <a:cubicBezTo>
                      <a:pt x="42" y="61"/>
                      <a:pt x="32" y="357"/>
                      <a:pt x="48" y="415"/>
                    </a:cubicBezTo>
                    <a:cubicBezTo>
                      <a:pt x="46" y="1034"/>
                      <a:pt x="51" y="1810"/>
                      <a:pt x="42" y="2582"/>
                    </a:cubicBezTo>
                    <a:cubicBezTo>
                      <a:pt x="40" y="2842"/>
                      <a:pt x="36" y="3186"/>
                      <a:pt x="19" y="3320"/>
                    </a:cubicBezTo>
                    <a:cubicBezTo>
                      <a:pt x="0" y="2956"/>
                      <a:pt x="22" y="2369"/>
                      <a:pt x="25" y="1844"/>
                    </a:cubicBezTo>
                    <a:cubicBezTo>
                      <a:pt x="29" y="1234"/>
                      <a:pt x="29" y="637"/>
                      <a:pt x="15" y="184"/>
                    </a:cubicBezTo>
                    <a:cubicBezTo>
                      <a:pt x="14" y="58"/>
                      <a:pt x="25" y="9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293"/>
              <p:cNvSpPr/>
              <p:nvPr/>
            </p:nvSpPr>
            <p:spPr bwMode="auto">
              <a:xfrm>
                <a:off x="5763" y="927"/>
                <a:ext cx="44" cy="57"/>
              </a:xfrm>
              <a:custGeom>
                <a:gdLst>
                  <a:gd name="T0" fmla="*/ 200 w 207"/>
                  <a:gd name="T1" fmla="*/ 262 h 265"/>
                  <a:gd name="T2" fmla="*/ 156 w 207"/>
                  <a:gd name="T3" fmla="*/ 240 h 265"/>
                  <a:gd name="T4" fmla="*/ 31 w 207"/>
                  <a:gd name="T5" fmla="*/ 69 h 265"/>
                  <a:gd name="T6" fmla="*/ 6 w 207"/>
                  <a:gd name="T7" fmla="*/ 0 h 265"/>
                  <a:gd name="T8" fmla="*/ 90 w 207"/>
                  <a:gd name="T9" fmla="*/ 118 h 265"/>
                  <a:gd name="T10" fmla="*/ 198 w 207"/>
                  <a:gd name="T11" fmla="*/ 242 h 265"/>
                  <a:gd name="T12" fmla="*/ 200 w 207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4" y="19"/>
                      <a:pt x="61" y="75"/>
                      <a:pt x="90" y="118"/>
                    </a:cubicBezTo>
                    <a:cubicBezTo>
                      <a:pt x="123" y="167"/>
                      <a:pt x="159" y="214"/>
                      <a:pt x="198" y="242"/>
                    </a:cubicBezTo>
                    <a:cubicBezTo>
                      <a:pt x="207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294"/>
              <p:cNvSpPr/>
              <p:nvPr/>
            </p:nvSpPr>
            <p:spPr bwMode="auto">
              <a:xfrm>
                <a:off x="5759" y="977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1" y="0"/>
                      <a:pt x="98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295"/>
              <p:cNvSpPr/>
              <p:nvPr/>
            </p:nvSpPr>
            <p:spPr bwMode="auto">
              <a:xfrm>
                <a:off x="5874" y="1147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96"/>
              <p:cNvSpPr/>
              <p:nvPr/>
            </p:nvSpPr>
            <p:spPr bwMode="auto">
              <a:xfrm>
                <a:off x="5930" y="1125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3"/>
                      <a:pt x="76" y="79"/>
                      <a:pt x="80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297"/>
              <p:cNvSpPr/>
              <p:nvPr/>
            </p:nvSpPr>
            <p:spPr bwMode="auto">
              <a:xfrm>
                <a:off x="5948" y="1102"/>
                <a:ext cx="23" cy="20"/>
              </a:xfrm>
              <a:custGeom>
                <a:gdLst>
                  <a:gd name="T0" fmla="*/ 0 w 110"/>
                  <a:gd name="T1" fmla="*/ 15 h 94"/>
                  <a:gd name="T2" fmla="*/ 9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9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98"/>
              <p:cNvSpPr/>
              <p:nvPr/>
            </p:nvSpPr>
            <p:spPr bwMode="auto">
              <a:xfrm>
                <a:off x="5705" y="979"/>
                <a:ext cx="62" cy="33"/>
              </a:xfrm>
              <a:custGeom>
                <a:gdLst>
                  <a:gd name="T0" fmla="*/ 293 w 295"/>
                  <a:gd name="T1" fmla="*/ 142 h 153"/>
                  <a:gd name="T2" fmla="*/ 244 w 295"/>
                  <a:gd name="T3" fmla="*/ 144 h 153"/>
                  <a:gd name="T4" fmla="*/ 53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2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4" y="144"/>
                    </a:cubicBezTo>
                    <a:cubicBezTo>
                      <a:pt x="190" y="117"/>
                      <a:pt x="118" y="89"/>
                      <a:pt x="53" y="51"/>
                    </a:cubicBezTo>
                    <a:cubicBezTo>
                      <a:pt x="32" y="38"/>
                      <a:pt x="2" y="22"/>
                      <a:pt x="0" y="2"/>
                    </a:cubicBezTo>
                    <a:cubicBezTo>
                      <a:pt x="42" y="0"/>
                      <a:pt x="83" y="42"/>
                      <a:pt x="129" y="66"/>
                    </a:cubicBezTo>
                    <a:cubicBezTo>
                      <a:pt x="181" y="94"/>
                      <a:pt x="234" y="119"/>
                      <a:pt x="282" y="125"/>
                    </a:cubicBezTo>
                    <a:cubicBezTo>
                      <a:pt x="295" y="129"/>
                      <a:pt x="285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99"/>
              <p:cNvSpPr/>
              <p:nvPr/>
            </p:nvSpPr>
            <p:spPr bwMode="auto">
              <a:xfrm>
                <a:off x="5732" y="1029"/>
                <a:ext cx="29" cy="12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00"/>
              <p:cNvSpPr/>
              <p:nvPr/>
            </p:nvSpPr>
            <p:spPr bwMode="auto">
              <a:xfrm>
                <a:off x="5939" y="97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01"/>
              <p:cNvSpPr/>
              <p:nvPr/>
            </p:nvSpPr>
            <p:spPr bwMode="auto">
              <a:xfrm>
                <a:off x="5729" y="1053"/>
                <a:ext cx="25" cy="12"/>
              </a:xfrm>
              <a:custGeom>
                <a:gdLst>
                  <a:gd name="T0" fmla="*/ 118 w 118"/>
                  <a:gd name="T1" fmla="*/ 34 h 59"/>
                  <a:gd name="T2" fmla="*/ 117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02"/>
              <p:cNvSpPr/>
              <p:nvPr/>
            </p:nvSpPr>
            <p:spPr bwMode="auto">
              <a:xfrm>
                <a:off x="5950" y="100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03"/>
              <p:cNvSpPr>
                <a:spLocks noEditPoints="1"/>
              </p:cNvSpPr>
              <p:nvPr/>
            </p:nvSpPr>
            <p:spPr bwMode="auto">
              <a:xfrm>
                <a:off x="5775" y="962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8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5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1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5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3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5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5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3"/>
                    </a:moveTo>
                    <a:lnTo>
                      <a:pt x="133" y="141"/>
                    </a:lnTo>
                    <a:lnTo>
                      <a:pt x="132" y="143"/>
                    </a:lnTo>
                    <a:lnTo>
                      <a:pt x="133" y="143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2" y="153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5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5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5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5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5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5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04"/>
              <p:cNvSpPr/>
              <p:nvPr/>
            </p:nvSpPr>
            <p:spPr bwMode="auto">
              <a:xfrm>
                <a:off x="5958" y="1033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05"/>
              <p:cNvSpPr/>
              <p:nvPr/>
            </p:nvSpPr>
            <p:spPr bwMode="auto">
              <a:xfrm>
                <a:off x="5950" y="1062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6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06"/>
              <p:cNvSpPr/>
              <p:nvPr/>
            </p:nvSpPr>
            <p:spPr bwMode="auto">
              <a:xfrm>
                <a:off x="5802" y="113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07"/>
              <p:cNvSpPr/>
              <p:nvPr/>
            </p:nvSpPr>
            <p:spPr bwMode="auto">
              <a:xfrm>
                <a:off x="5831" y="1150"/>
                <a:ext cx="21" cy="54"/>
              </a:xfrm>
              <a:custGeom>
                <a:gdLst>
                  <a:gd name="T0" fmla="*/ 78 w 100"/>
                  <a:gd name="T1" fmla="*/ 0 h 257"/>
                  <a:gd name="T2" fmla="*/ 55 w 100"/>
                  <a:gd name="T3" fmla="*/ 87 h 257"/>
                  <a:gd name="T4" fmla="*/ 47 w 100"/>
                  <a:gd name="T5" fmla="*/ 251 h 257"/>
                  <a:gd name="T6" fmla="*/ 34 w 100"/>
                  <a:gd name="T7" fmla="*/ 257 h 257"/>
                  <a:gd name="T8" fmla="*/ 78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8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50" y="195"/>
                      <a:pt x="47" y="251"/>
                    </a:cubicBezTo>
                    <a:cubicBezTo>
                      <a:pt x="42" y="253"/>
                      <a:pt x="38" y="255"/>
                      <a:pt x="34" y="257"/>
                    </a:cubicBezTo>
                    <a:cubicBezTo>
                      <a:pt x="0" y="167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08"/>
              <p:cNvSpPr/>
              <p:nvPr/>
            </p:nvSpPr>
            <p:spPr bwMode="auto">
              <a:xfrm>
                <a:off x="5726" y="1087"/>
                <a:ext cx="49" cy="29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7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2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09"/>
              <p:cNvSpPr/>
              <p:nvPr/>
            </p:nvSpPr>
            <p:spPr bwMode="auto">
              <a:xfrm>
                <a:off x="5322" y="939"/>
                <a:ext cx="44" cy="56"/>
              </a:xfrm>
              <a:custGeom>
                <a:gdLst>
                  <a:gd name="T0" fmla="*/ 7 w 207"/>
                  <a:gd name="T1" fmla="*/ 4 h 265"/>
                  <a:gd name="T2" fmla="*/ 51 w 207"/>
                  <a:gd name="T3" fmla="*/ 25 h 265"/>
                  <a:gd name="T4" fmla="*/ 176 w 207"/>
                  <a:gd name="T5" fmla="*/ 196 h 265"/>
                  <a:gd name="T6" fmla="*/ 201 w 207"/>
                  <a:gd name="T7" fmla="*/ 265 h 265"/>
                  <a:gd name="T8" fmla="*/ 117 w 207"/>
                  <a:gd name="T9" fmla="*/ 148 h 265"/>
                  <a:gd name="T10" fmla="*/ 8 w 207"/>
                  <a:gd name="T11" fmla="*/ 24 h 265"/>
                  <a:gd name="T12" fmla="*/ 7 w 207"/>
                  <a:gd name="T13" fmla="*/ 4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7" y="4"/>
                    </a:moveTo>
                    <a:cubicBezTo>
                      <a:pt x="24" y="0"/>
                      <a:pt x="33" y="29"/>
                      <a:pt x="51" y="25"/>
                    </a:cubicBezTo>
                    <a:cubicBezTo>
                      <a:pt x="86" y="74"/>
                      <a:pt x="137" y="132"/>
                      <a:pt x="176" y="196"/>
                    </a:cubicBezTo>
                    <a:cubicBezTo>
                      <a:pt x="189" y="218"/>
                      <a:pt x="207" y="246"/>
                      <a:pt x="201" y="265"/>
                    </a:cubicBezTo>
                    <a:cubicBezTo>
                      <a:pt x="163" y="246"/>
                      <a:pt x="145" y="190"/>
                      <a:pt x="117" y="148"/>
                    </a:cubicBezTo>
                    <a:cubicBezTo>
                      <a:pt x="84" y="98"/>
                      <a:pt x="48" y="52"/>
                      <a:pt x="8" y="24"/>
                    </a:cubicBezTo>
                    <a:cubicBezTo>
                      <a:pt x="0" y="15"/>
                      <a:pt x="12" y="11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10"/>
              <p:cNvSpPr/>
              <p:nvPr/>
            </p:nvSpPr>
            <p:spPr bwMode="auto">
              <a:xfrm>
                <a:off x="5174" y="912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11"/>
              <p:cNvSpPr/>
              <p:nvPr/>
            </p:nvSpPr>
            <p:spPr bwMode="auto">
              <a:xfrm>
                <a:off x="5342" y="721"/>
                <a:ext cx="47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6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12"/>
              <p:cNvSpPr/>
              <p:nvPr/>
            </p:nvSpPr>
            <p:spPr bwMode="auto">
              <a:xfrm>
                <a:off x="5279" y="265"/>
                <a:ext cx="9" cy="504"/>
              </a:xfrm>
              <a:custGeom>
                <a:gdLst>
                  <a:gd name="T0" fmla="*/ 15 w 46"/>
                  <a:gd name="T1" fmla="*/ 0 h 2368"/>
                  <a:gd name="T2" fmla="*/ 38 w 46"/>
                  <a:gd name="T3" fmla="*/ 296 h 2368"/>
                  <a:gd name="T4" fmla="*/ 40 w 46"/>
                  <a:gd name="T5" fmla="*/ 1842 h 2368"/>
                  <a:gd name="T6" fmla="*/ 20 w 46"/>
                  <a:gd name="T7" fmla="*/ 2368 h 2368"/>
                  <a:gd name="T8" fmla="*/ 20 w 46"/>
                  <a:gd name="T9" fmla="*/ 1315 h 2368"/>
                  <a:gd name="T10" fmla="*/ 4 w 46"/>
                  <a:gd name="T11" fmla="*/ 131 h 2368"/>
                  <a:gd name="T12" fmla="*/ 15 w 46"/>
                  <a:gd name="T13" fmla="*/ 0 h 2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68">
                    <a:moveTo>
                      <a:pt x="15" y="0"/>
                    </a:moveTo>
                    <a:cubicBezTo>
                      <a:pt x="31" y="44"/>
                      <a:pt x="21" y="255"/>
                      <a:pt x="38" y="296"/>
                    </a:cubicBezTo>
                    <a:cubicBezTo>
                      <a:pt x="38" y="738"/>
                      <a:pt x="46" y="1291"/>
                      <a:pt x="40" y="1842"/>
                    </a:cubicBezTo>
                    <a:cubicBezTo>
                      <a:pt x="38" y="2027"/>
                      <a:pt x="36" y="2273"/>
                      <a:pt x="20" y="2368"/>
                    </a:cubicBezTo>
                    <a:cubicBezTo>
                      <a:pt x="0" y="2109"/>
                      <a:pt x="19" y="1690"/>
                      <a:pt x="20" y="1315"/>
                    </a:cubicBezTo>
                    <a:cubicBezTo>
                      <a:pt x="22" y="880"/>
                      <a:pt x="20" y="454"/>
                      <a:pt x="4" y="131"/>
                    </a:cubicBezTo>
                    <a:cubicBezTo>
                      <a:pt x="2" y="41"/>
                      <a:pt x="14" y="65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13"/>
              <p:cNvSpPr/>
              <p:nvPr/>
            </p:nvSpPr>
            <p:spPr bwMode="auto">
              <a:xfrm>
                <a:off x="5184" y="726"/>
                <a:ext cx="45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4"/>
              <p:cNvSpPr/>
              <p:nvPr/>
            </p:nvSpPr>
            <p:spPr bwMode="auto">
              <a:xfrm>
                <a:off x="5180" y="776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15"/>
              <p:cNvSpPr/>
              <p:nvPr/>
            </p:nvSpPr>
            <p:spPr bwMode="auto">
              <a:xfrm>
                <a:off x="5296" y="946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16"/>
              <p:cNvSpPr/>
              <p:nvPr/>
            </p:nvSpPr>
            <p:spPr bwMode="auto">
              <a:xfrm>
                <a:off x="5351" y="924"/>
                <a:ext cx="17" cy="23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5" y="79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17"/>
              <p:cNvSpPr/>
              <p:nvPr/>
            </p:nvSpPr>
            <p:spPr bwMode="auto">
              <a:xfrm>
                <a:off x="5369" y="901"/>
                <a:ext cx="24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1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3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18"/>
              <p:cNvSpPr/>
              <p:nvPr/>
            </p:nvSpPr>
            <p:spPr bwMode="auto">
              <a:xfrm>
                <a:off x="5126" y="778"/>
                <a:ext cx="63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0" y="116"/>
                      <a:pt x="119" y="89"/>
                      <a:pt x="54" y="50"/>
                    </a:cubicBezTo>
                    <a:cubicBezTo>
                      <a:pt x="32" y="37"/>
                      <a:pt x="3" y="21"/>
                      <a:pt x="0" y="1"/>
                    </a:cubicBezTo>
                    <a:cubicBezTo>
                      <a:pt x="42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6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19"/>
              <p:cNvSpPr/>
              <p:nvPr/>
            </p:nvSpPr>
            <p:spPr bwMode="auto">
              <a:xfrm>
                <a:off x="5153" y="827"/>
                <a:ext cx="30" cy="13"/>
              </a:xfrm>
              <a:custGeom>
                <a:gdLst>
                  <a:gd name="T0" fmla="*/ 137 w 137"/>
                  <a:gd name="T1" fmla="*/ 28 h 61"/>
                  <a:gd name="T2" fmla="*/ 0 w 137"/>
                  <a:gd name="T3" fmla="*/ 28 h 61"/>
                  <a:gd name="T4" fmla="*/ 137 w 137"/>
                  <a:gd name="T5" fmla="*/ 28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1">
                    <a:moveTo>
                      <a:pt x="137" y="28"/>
                    </a:moveTo>
                    <a:cubicBezTo>
                      <a:pt x="110" y="61"/>
                      <a:pt x="28" y="43"/>
                      <a:pt x="0" y="28"/>
                    </a:cubicBezTo>
                    <a:cubicBezTo>
                      <a:pt x="25" y="0"/>
                      <a:pt x="104" y="27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20"/>
              <p:cNvSpPr/>
              <p:nvPr/>
            </p:nvSpPr>
            <p:spPr bwMode="auto">
              <a:xfrm>
                <a:off x="5360" y="773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21"/>
              <p:cNvSpPr/>
              <p:nvPr/>
            </p:nvSpPr>
            <p:spPr bwMode="auto">
              <a:xfrm>
                <a:off x="5150" y="851"/>
                <a:ext cx="26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8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5" y="0"/>
                      <a:pt x="79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322"/>
              <p:cNvSpPr/>
              <p:nvPr/>
            </p:nvSpPr>
            <p:spPr bwMode="auto">
              <a:xfrm>
                <a:off x="5371" y="802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6"/>
                      <a:pt x="112" y="12"/>
                      <a:pt x="115" y="17"/>
                    </a:cubicBezTo>
                    <a:cubicBezTo>
                      <a:pt x="83" y="41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323"/>
              <p:cNvSpPr>
                <a:spLocks noEditPoints="1"/>
              </p:cNvSpPr>
              <p:nvPr/>
            </p:nvSpPr>
            <p:spPr bwMode="auto">
              <a:xfrm>
                <a:off x="5197" y="761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5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10 w 162"/>
                  <a:gd name="T13" fmla="*/ 114 h 174"/>
                  <a:gd name="T14" fmla="*/ 10 w 162"/>
                  <a:gd name="T15" fmla="*/ 48 h 174"/>
                  <a:gd name="T16" fmla="*/ 54 w 162"/>
                  <a:gd name="T17" fmla="*/ 19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7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40 w 162"/>
                  <a:gd name="T35" fmla="*/ 114 h 174"/>
                  <a:gd name="T36" fmla="*/ 125 w 162"/>
                  <a:gd name="T37" fmla="*/ 146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100 h 174"/>
                  <a:gd name="T46" fmla="*/ 113 w 162"/>
                  <a:gd name="T47" fmla="*/ 40 h 174"/>
                  <a:gd name="T48" fmla="*/ 52 w 162"/>
                  <a:gd name="T49" fmla="*/ 29 h 174"/>
                  <a:gd name="T50" fmla="*/ 30 w 162"/>
                  <a:gd name="T51" fmla="*/ 91 h 174"/>
                  <a:gd name="T52" fmla="*/ 131 w 162"/>
                  <a:gd name="T53" fmla="*/ 142 h 174"/>
                  <a:gd name="T54" fmla="*/ 98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7 h 174"/>
                  <a:gd name="T62" fmla="*/ 123 w 162"/>
                  <a:gd name="T63" fmla="*/ 150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5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4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3 h 174"/>
                  <a:gd name="T84" fmla="*/ 54 w 162"/>
                  <a:gd name="T85" fmla="*/ 151 h 174"/>
                  <a:gd name="T86" fmla="*/ 93 w 162"/>
                  <a:gd name="T87" fmla="*/ 152 h 174"/>
                  <a:gd name="T88" fmla="*/ 79 w 162"/>
                  <a:gd name="T89" fmla="*/ 20 h 174"/>
                  <a:gd name="T90" fmla="*/ 39 w 162"/>
                  <a:gd name="T91" fmla="*/ 123 h 174"/>
                  <a:gd name="T92" fmla="*/ 76 w 162"/>
                  <a:gd name="T93" fmla="*/ 148 h 174"/>
                  <a:gd name="T94" fmla="*/ 38 w 162"/>
                  <a:gd name="T95" fmla="*/ 33 h 174"/>
                  <a:gd name="T96" fmla="*/ 21 w 162"/>
                  <a:gd name="T97" fmla="*/ 43 h 174"/>
                  <a:gd name="T98" fmla="*/ 16 w 162"/>
                  <a:gd name="T99" fmla="*/ 65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6 h 174"/>
                  <a:gd name="T106" fmla="*/ 33 w 162"/>
                  <a:gd name="T107" fmla="*/ 29 h 174"/>
                  <a:gd name="T108" fmla="*/ 6 w 162"/>
                  <a:gd name="T109" fmla="*/ 97 h 174"/>
                  <a:gd name="T110" fmla="*/ 14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7"/>
                    </a:lnTo>
                    <a:lnTo>
                      <a:pt x="157" y="54"/>
                    </a:lnTo>
                    <a:lnTo>
                      <a:pt x="162" y="75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1"/>
                    </a:lnTo>
                    <a:lnTo>
                      <a:pt x="130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3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7"/>
                    </a:lnTo>
                    <a:lnTo>
                      <a:pt x="147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6" y="39"/>
                    </a:lnTo>
                    <a:lnTo>
                      <a:pt x="135" y="25"/>
                    </a:lnTo>
                    <a:lnTo>
                      <a:pt x="121" y="17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6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7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100"/>
                    </a:lnTo>
                    <a:lnTo>
                      <a:pt x="136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40"/>
                    </a:lnTo>
                    <a:lnTo>
                      <a:pt x="101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7" y="50"/>
                    </a:lnTo>
                    <a:lnTo>
                      <a:pt x="32" y="63"/>
                    </a:lnTo>
                    <a:lnTo>
                      <a:pt x="29" y="77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2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8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1"/>
                    </a:moveTo>
                    <a:lnTo>
                      <a:pt x="90" y="16"/>
                    </a:lnTo>
                    <a:lnTo>
                      <a:pt x="82" y="17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1"/>
                    </a:lnTo>
                    <a:close/>
                    <a:moveTo>
                      <a:pt x="99" y="155"/>
                    </a:moveTo>
                    <a:lnTo>
                      <a:pt x="83" y="159"/>
                    </a:lnTo>
                    <a:lnTo>
                      <a:pt x="67" y="159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5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5"/>
                    </a:moveTo>
                    <a:lnTo>
                      <a:pt x="104" y="14"/>
                    </a:lnTo>
                    <a:lnTo>
                      <a:pt x="103" y="14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5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4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3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1"/>
                    </a:lnTo>
                    <a:lnTo>
                      <a:pt x="42" y="143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20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6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4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7" y="49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0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3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7"/>
                    </a:lnTo>
                    <a:lnTo>
                      <a:pt x="3" y="80"/>
                    </a:lnTo>
                    <a:lnTo>
                      <a:pt x="6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4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324"/>
              <p:cNvSpPr/>
              <p:nvPr/>
            </p:nvSpPr>
            <p:spPr bwMode="auto">
              <a:xfrm>
                <a:off x="5379" y="833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7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7"/>
                    </a:cubicBezTo>
                    <a:cubicBezTo>
                      <a:pt x="0" y="27"/>
                      <a:pt x="5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325"/>
              <p:cNvSpPr/>
              <p:nvPr/>
            </p:nvSpPr>
            <p:spPr bwMode="auto">
              <a:xfrm>
                <a:off x="5371" y="861"/>
                <a:ext cx="51" cy="27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326"/>
              <p:cNvSpPr/>
              <p:nvPr/>
            </p:nvSpPr>
            <p:spPr bwMode="auto">
              <a:xfrm>
                <a:off x="5224" y="935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2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1" y="0"/>
                    </a:cubicBezTo>
                    <a:cubicBezTo>
                      <a:pt x="62" y="6"/>
                      <a:pt x="69" y="4"/>
                      <a:pt x="75" y="4"/>
                    </a:cubicBezTo>
                    <a:cubicBezTo>
                      <a:pt x="68" y="46"/>
                      <a:pt x="36" y="64"/>
                      <a:pt x="24" y="102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327"/>
              <p:cNvSpPr/>
              <p:nvPr/>
            </p:nvSpPr>
            <p:spPr bwMode="auto">
              <a:xfrm>
                <a:off x="5253" y="949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7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328"/>
              <p:cNvSpPr/>
              <p:nvPr/>
            </p:nvSpPr>
            <p:spPr bwMode="auto">
              <a:xfrm>
                <a:off x="5147" y="886"/>
                <a:ext cx="50" cy="29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2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329"/>
              <p:cNvSpPr/>
              <p:nvPr/>
            </p:nvSpPr>
            <p:spPr bwMode="auto">
              <a:xfrm>
                <a:off x="4802" y="726"/>
                <a:ext cx="44" cy="56"/>
              </a:xfrm>
              <a:custGeom>
                <a:gdLst>
                  <a:gd name="T0" fmla="*/ 7 w 208"/>
                  <a:gd name="T1" fmla="*/ 3 h 264"/>
                  <a:gd name="T2" fmla="*/ 51 w 208"/>
                  <a:gd name="T3" fmla="*/ 24 h 264"/>
                  <a:gd name="T4" fmla="*/ 176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7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6" y="196"/>
                    </a:cubicBezTo>
                    <a:cubicBezTo>
                      <a:pt x="189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330"/>
              <p:cNvSpPr/>
              <p:nvPr/>
            </p:nvSpPr>
            <p:spPr bwMode="auto">
              <a:xfrm>
                <a:off x="4653" y="700"/>
                <a:ext cx="48" cy="53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3 w 222"/>
                  <a:gd name="T5" fmla="*/ 210 h 251"/>
                  <a:gd name="T6" fmla="*/ 0 w 222"/>
                  <a:gd name="T7" fmla="*/ 248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8"/>
                      <a:pt x="63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1" y="207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331"/>
              <p:cNvSpPr/>
              <p:nvPr/>
            </p:nvSpPr>
            <p:spPr bwMode="auto">
              <a:xfrm>
                <a:off x="4822" y="509"/>
                <a:ext cx="47" cy="53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332"/>
              <p:cNvSpPr/>
              <p:nvPr/>
            </p:nvSpPr>
            <p:spPr bwMode="auto">
              <a:xfrm>
                <a:off x="4756" y="265"/>
                <a:ext cx="11" cy="291"/>
              </a:xfrm>
              <a:custGeom>
                <a:gdLst>
                  <a:gd name="T0" fmla="*/ 13 w 51"/>
                  <a:gd name="T1" fmla="*/ 0 h 1368"/>
                  <a:gd name="T2" fmla="*/ 37 w 51"/>
                  <a:gd name="T3" fmla="*/ 172 h 1368"/>
                  <a:gd name="T4" fmla="*/ 48 w 51"/>
                  <a:gd name="T5" fmla="*/ 1065 h 1368"/>
                  <a:gd name="T6" fmla="*/ 31 w 51"/>
                  <a:gd name="T7" fmla="*/ 1368 h 1368"/>
                  <a:gd name="T8" fmla="*/ 25 w 51"/>
                  <a:gd name="T9" fmla="*/ 760 h 1368"/>
                  <a:gd name="T10" fmla="*/ 3 w 51"/>
                  <a:gd name="T11" fmla="*/ 76 h 1368"/>
                  <a:gd name="T12" fmla="*/ 13 w 51"/>
                  <a:gd name="T13" fmla="*/ 0 h 1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68">
                    <a:moveTo>
                      <a:pt x="13" y="0"/>
                    </a:moveTo>
                    <a:cubicBezTo>
                      <a:pt x="29" y="26"/>
                      <a:pt x="21" y="148"/>
                      <a:pt x="37" y="172"/>
                    </a:cubicBezTo>
                    <a:cubicBezTo>
                      <a:pt x="40" y="427"/>
                      <a:pt x="51" y="746"/>
                      <a:pt x="48" y="1065"/>
                    </a:cubicBezTo>
                    <a:cubicBezTo>
                      <a:pt x="47" y="1171"/>
                      <a:pt x="47" y="1313"/>
                      <a:pt x="31" y="1368"/>
                    </a:cubicBezTo>
                    <a:cubicBezTo>
                      <a:pt x="9" y="1218"/>
                      <a:pt x="26" y="976"/>
                      <a:pt x="25" y="760"/>
                    </a:cubicBezTo>
                    <a:cubicBezTo>
                      <a:pt x="25" y="509"/>
                      <a:pt x="20" y="263"/>
                      <a:pt x="3" y="76"/>
                    </a:cubicBezTo>
                    <a:cubicBezTo>
                      <a:pt x="0" y="24"/>
                      <a:pt x="12" y="3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333"/>
              <p:cNvSpPr/>
              <p:nvPr/>
            </p:nvSpPr>
            <p:spPr bwMode="auto">
              <a:xfrm>
                <a:off x="4664" y="514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334"/>
              <p:cNvSpPr/>
              <p:nvPr/>
            </p:nvSpPr>
            <p:spPr bwMode="auto">
              <a:xfrm>
                <a:off x="4660" y="564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1"/>
                      <a:pt x="112" y="89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335"/>
              <p:cNvSpPr/>
              <p:nvPr/>
            </p:nvSpPr>
            <p:spPr bwMode="auto">
              <a:xfrm>
                <a:off x="4775" y="734"/>
                <a:ext cx="10" cy="27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6"/>
                      <a:pt x="47" y="99"/>
                      <a:pt x="41" y="130"/>
                    </a:cubicBezTo>
                    <a:cubicBezTo>
                      <a:pt x="7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36"/>
              <p:cNvSpPr/>
              <p:nvPr/>
            </p:nvSpPr>
            <p:spPr bwMode="auto">
              <a:xfrm>
                <a:off x="4831" y="711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3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337"/>
              <p:cNvSpPr/>
              <p:nvPr/>
            </p:nvSpPr>
            <p:spPr bwMode="auto">
              <a:xfrm>
                <a:off x="4849" y="68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338"/>
              <p:cNvSpPr/>
              <p:nvPr/>
            </p:nvSpPr>
            <p:spPr bwMode="auto">
              <a:xfrm>
                <a:off x="4606" y="565"/>
                <a:ext cx="62" cy="33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339"/>
              <p:cNvSpPr/>
              <p:nvPr/>
            </p:nvSpPr>
            <p:spPr bwMode="auto">
              <a:xfrm>
                <a:off x="4633" y="615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340"/>
              <p:cNvSpPr/>
              <p:nvPr/>
            </p:nvSpPr>
            <p:spPr bwMode="auto">
              <a:xfrm>
                <a:off x="4840" y="561"/>
                <a:ext cx="23" cy="17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341"/>
              <p:cNvSpPr/>
              <p:nvPr/>
            </p:nvSpPr>
            <p:spPr bwMode="auto">
              <a:xfrm>
                <a:off x="4630" y="639"/>
                <a:ext cx="25" cy="12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7" y="41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342"/>
              <p:cNvSpPr/>
              <p:nvPr/>
            </p:nvSpPr>
            <p:spPr bwMode="auto">
              <a:xfrm>
                <a:off x="4851" y="590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343"/>
              <p:cNvSpPr>
                <a:spLocks noEditPoints="1"/>
              </p:cNvSpPr>
              <p:nvPr/>
            </p:nvSpPr>
            <p:spPr bwMode="auto">
              <a:xfrm>
                <a:off x="4677" y="549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8 w 162"/>
                  <a:gd name="T5" fmla="*/ 154 h 174"/>
                  <a:gd name="T6" fmla="*/ 152 w 162"/>
                  <a:gd name="T7" fmla="*/ 129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9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7 h 174"/>
                  <a:gd name="T28" fmla="*/ 137 w 162"/>
                  <a:gd name="T29" fmla="*/ 139 h 174"/>
                  <a:gd name="T30" fmla="*/ 152 w 162"/>
                  <a:gd name="T31" fmla="*/ 81 h 174"/>
                  <a:gd name="T32" fmla="*/ 144 w 162"/>
                  <a:gd name="T33" fmla="*/ 73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2 h 174"/>
                  <a:gd name="T56" fmla="*/ 130 w 162"/>
                  <a:gd name="T57" fmla="*/ 55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7 h 174"/>
                  <a:gd name="T102" fmla="*/ 34 w 162"/>
                  <a:gd name="T103" fmla="*/ 47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0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8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2" y="129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0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6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6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7"/>
                    </a:moveTo>
                    <a:lnTo>
                      <a:pt x="123" y="30"/>
                    </a:lnTo>
                    <a:lnTo>
                      <a:pt x="125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4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7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4"/>
                    </a:lnTo>
                    <a:lnTo>
                      <a:pt x="137" y="139"/>
                    </a:lnTo>
                    <a:lnTo>
                      <a:pt x="138" y="138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1"/>
                    </a:lnTo>
                    <a:lnTo>
                      <a:pt x="144" y="65"/>
                    </a:lnTo>
                    <a:lnTo>
                      <a:pt x="138" y="56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3"/>
                    </a:lnTo>
                    <a:lnTo>
                      <a:pt x="147" y="73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2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2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5"/>
                    </a:lnTo>
                    <a:lnTo>
                      <a:pt x="133" y="66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3"/>
                    </a:lnTo>
                    <a:lnTo>
                      <a:pt x="73" y="23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8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8" y="50"/>
                    </a:moveTo>
                    <a:lnTo>
                      <a:pt x="122" y="39"/>
                    </a:lnTo>
                    <a:lnTo>
                      <a:pt x="115" y="34"/>
                    </a:lnTo>
                    <a:lnTo>
                      <a:pt x="97" y="22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6"/>
                    </a:lnTo>
                    <a:lnTo>
                      <a:pt x="127" y="50"/>
                    </a:lnTo>
                    <a:lnTo>
                      <a:pt x="130" y="55"/>
                    </a:lnTo>
                    <a:lnTo>
                      <a:pt x="128" y="50"/>
                    </a:lnTo>
                    <a:close/>
                    <a:moveTo>
                      <a:pt x="125" y="152"/>
                    </a:moveTo>
                    <a:lnTo>
                      <a:pt x="128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6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2"/>
                    </a:lnTo>
                    <a:lnTo>
                      <a:pt x="114" y="146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59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3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8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6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5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18" y="104"/>
                    </a:lnTo>
                    <a:lnTo>
                      <a:pt x="23" y="116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4"/>
                    </a:lnTo>
                    <a:lnTo>
                      <a:pt x="82" y="154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5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39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4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34" y="47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7"/>
                    </a:lnTo>
                    <a:close/>
                    <a:moveTo>
                      <a:pt x="31" y="137"/>
                    </a:moveTo>
                    <a:lnTo>
                      <a:pt x="21" y="123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6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344"/>
              <p:cNvSpPr/>
              <p:nvPr/>
            </p:nvSpPr>
            <p:spPr bwMode="auto">
              <a:xfrm>
                <a:off x="4859" y="620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8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10"/>
                      <a:pt x="84" y="0"/>
                      <a:pt x="118" y="18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9"/>
                      <a:pt x="12" y="38"/>
                    </a:cubicBezTo>
                    <a:cubicBezTo>
                      <a:pt x="0" y="28"/>
                      <a:pt x="6" y="21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345"/>
              <p:cNvSpPr/>
              <p:nvPr/>
            </p:nvSpPr>
            <p:spPr bwMode="auto">
              <a:xfrm>
                <a:off x="4851" y="648"/>
                <a:ext cx="51" cy="28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6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346"/>
              <p:cNvSpPr/>
              <p:nvPr/>
            </p:nvSpPr>
            <p:spPr bwMode="auto">
              <a:xfrm>
                <a:off x="4703" y="723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8" y="45"/>
                      <a:pt x="36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347"/>
              <p:cNvSpPr/>
              <p:nvPr/>
            </p:nvSpPr>
            <p:spPr bwMode="auto">
              <a:xfrm>
                <a:off x="4732" y="736"/>
                <a:ext cx="22" cy="55"/>
              </a:xfrm>
              <a:custGeom>
                <a:gdLst>
                  <a:gd name="T0" fmla="*/ 77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7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48"/>
              <p:cNvSpPr/>
              <p:nvPr/>
            </p:nvSpPr>
            <p:spPr bwMode="auto">
              <a:xfrm>
                <a:off x="4627" y="674"/>
                <a:ext cx="50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2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349"/>
              <p:cNvSpPr/>
              <p:nvPr/>
            </p:nvSpPr>
            <p:spPr bwMode="auto">
              <a:xfrm>
                <a:off x="4435" y="1244"/>
                <a:ext cx="45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7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350"/>
              <p:cNvSpPr/>
              <p:nvPr/>
            </p:nvSpPr>
            <p:spPr bwMode="auto">
              <a:xfrm>
                <a:off x="4287" y="1217"/>
                <a:ext cx="47" cy="54"/>
              </a:xfrm>
              <a:custGeom>
                <a:gdLst>
                  <a:gd name="T0" fmla="*/ 215 w 221"/>
                  <a:gd name="T1" fmla="*/ 5 h 252"/>
                  <a:gd name="T2" fmla="*/ 203 w 221"/>
                  <a:gd name="T3" fmla="*/ 52 h 252"/>
                  <a:gd name="T4" fmla="*/ 62 w 221"/>
                  <a:gd name="T5" fmla="*/ 211 h 252"/>
                  <a:gd name="T6" fmla="*/ 0 w 221"/>
                  <a:gd name="T7" fmla="*/ 249 h 252"/>
                  <a:gd name="T8" fmla="*/ 97 w 221"/>
                  <a:gd name="T9" fmla="*/ 142 h 252"/>
                  <a:gd name="T10" fmla="*/ 196 w 221"/>
                  <a:gd name="T11" fmla="*/ 11 h 252"/>
                  <a:gd name="T12" fmla="*/ 215 w 221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1" y="21"/>
                      <a:pt x="196" y="36"/>
                      <a:pt x="203" y="52"/>
                    </a:cubicBezTo>
                    <a:cubicBezTo>
                      <a:pt x="162" y="97"/>
                      <a:pt x="116" y="159"/>
                      <a:pt x="62" y="211"/>
                    </a:cubicBezTo>
                    <a:cubicBezTo>
                      <a:pt x="43" y="228"/>
                      <a:pt x="19" y="252"/>
                      <a:pt x="0" y="249"/>
                    </a:cubicBezTo>
                    <a:cubicBezTo>
                      <a:pt x="10" y="208"/>
                      <a:pt x="61" y="179"/>
                      <a:pt x="97" y="142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351"/>
              <p:cNvSpPr/>
              <p:nvPr/>
            </p:nvSpPr>
            <p:spPr bwMode="auto">
              <a:xfrm>
                <a:off x="4455" y="1026"/>
                <a:ext cx="48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52"/>
              <p:cNvSpPr/>
              <p:nvPr/>
            </p:nvSpPr>
            <p:spPr bwMode="auto">
              <a:xfrm>
                <a:off x="4393" y="265"/>
                <a:ext cx="11" cy="808"/>
              </a:xfrm>
              <a:custGeom>
                <a:gdLst>
                  <a:gd name="T0" fmla="*/ 32 w 52"/>
                  <a:gd name="T1" fmla="*/ 0 h 3798"/>
                  <a:gd name="T2" fmla="*/ 52 w 52"/>
                  <a:gd name="T3" fmla="*/ 475 h 3798"/>
                  <a:gd name="T4" fmla="*/ 42 w 52"/>
                  <a:gd name="T5" fmla="*/ 2955 h 3798"/>
                  <a:gd name="T6" fmla="*/ 18 w 52"/>
                  <a:gd name="T7" fmla="*/ 3798 h 3798"/>
                  <a:gd name="T8" fmla="*/ 27 w 52"/>
                  <a:gd name="T9" fmla="*/ 2110 h 3798"/>
                  <a:gd name="T10" fmla="*/ 20 w 52"/>
                  <a:gd name="T11" fmla="*/ 211 h 3798"/>
                  <a:gd name="T12" fmla="*/ 32 w 52"/>
                  <a:gd name="T13" fmla="*/ 0 h 37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798">
                    <a:moveTo>
                      <a:pt x="32" y="0"/>
                    </a:moveTo>
                    <a:cubicBezTo>
                      <a:pt x="47" y="70"/>
                      <a:pt x="36" y="409"/>
                      <a:pt x="52" y="475"/>
                    </a:cubicBezTo>
                    <a:cubicBezTo>
                      <a:pt x="49" y="1183"/>
                      <a:pt x="52" y="2071"/>
                      <a:pt x="42" y="2955"/>
                    </a:cubicBezTo>
                    <a:cubicBezTo>
                      <a:pt x="39" y="3252"/>
                      <a:pt x="35" y="3646"/>
                      <a:pt x="18" y="3798"/>
                    </a:cubicBezTo>
                    <a:cubicBezTo>
                      <a:pt x="0" y="3383"/>
                      <a:pt x="22" y="2711"/>
                      <a:pt x="27" y="2110"/>
                    </a:cubicBezTo>
                    <a:cubicBezTo>
                      <a:pt x="32" y="1413"/>
                      <a:pt x="33" y="729"/>
                      <a:pt x="20" y="211"/>
                    </a:cubicBezTo>
                    <a:cubicBezTo>
                      <a:pt x="19" y="67"/>
                      <a:pt x="30" y="105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53"/>
              <p:cNvSpPr/>
              <p:nvPr/>
            </p:nvSpPr>
            <p:spPr bwMode="auto">
              <a:xfrm>
                <a:off x="4298" y="1031"/>
                <a:ext cx="44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0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54"/>
              <p:cNvSpPr/>
              <p:nvPr/>
            </p:nvSpPr>
            <p:spPr bwMode="auto">
              <a:xfrm>
                <a:off x="4294" y="1081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55"/>
              <p:cNvSpPr/>
              <p:nvPr/>
            </p:nvSpPr>
            <p:spPr bwMode="auto">
              <a:xfrm>
                <a:off x="4409" y="1251"/>
                <a:ext cx="10" cy="28"/>
              </a:xfrm>
              <a:custGeom>
                <a:gdLst>
                  <a:gd name="T0" fmla="*/ 0 w 47"/>
                  <a:gd name="T1" fmla="*/ 0 h 131"/>
                  <a:gd name="T2" fmla="*/ 41 w 47"/>
                  <a:gd name="T3" fmla="*/ 131 h 131"/>
                  <a:gd name="T4" fmla="*/ 0 w 47"/>
                  <a:gd name="T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1">
                    <a:moveTo>
                      <a:pt x="0" y="0"/>
                    </a:moveTo>
                    <a:cubicBezTo>
                      <a:pt x="39" y="16"/>
                      <a:pt x="47" y="100"/>
                      <a:pt x="41" y="131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56"/>
              <p:cNvSpPr/>
              <p:nvPr/>
            </p:nvSpPr>
            <p:spPr bwMode="auto">
              <a:xfrm>
                <a:off x="4464" y="1229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57"/>
              <p:cNvSpPr/>
              <p:nvPr/>
            </p:nvSpPr>
            <p:spPr bwMode="auto">
              <a:xfrm>
                <a:off x="4483" y="1206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8"/>
              <p:cNvSpPr/>
              <p:nvPr/>
            </p:nvSpPr>
            <p:spPr bwMode="auto">
              <a:xfrm>
                <a:off x="4239" y="1083"/>
                <a:ext cx="63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59"/>
              <p:cNvSpPr/>
              <p:nvPr/>
            </p:nvSpPr>
            <p:spPr bwMode="auto">
              <a:xfrm>
                <a:off x="4267" y="1132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60"/>
              <p:cNvSpPr/>
              <p:nvPr/>
            </p:nvSpPr>
            <p:spPr bwMode="auto">
              <a:xfrm>
                <a:off x="4473" y="1078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61"/>
              <p:cNvSpPr/>
              <p:nvPr/>
            </p:nvSpPr>
            <p:spPr bwMode="auto">
              <a:xfrm>
                <a:off x="4264" y="1156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62"/>
              <p:cNvSpPr/>
              <p:nvPr/>
            </p:nvSpPr>
            <p:spPr bwMode="auto">
              <a:xfrm>
                <a:off x="4485" y="1107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363"/>
              <p:cNvSpPr>
                <a:spLocks noEditPoints="1"/>
              </p:cNvSpPr>
              <p:nvPr/>
            </p:nvSpPr>
            <p:spPr bwMode="auto">
              <a:xfrm>
                <a:off x="4310" y="1066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5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3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2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6 w 163"/>
                  <a:gd name="T93" fmla="*/ 148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0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0" y="138"/>
                    </a:lnTo>
                    <a:lnTo>
                      <a:pt x="139" y="123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2" y="27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4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2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3" y="117"/>
                    </a:lnTo>
                    <a:lnTo>
                      <a:pt x="32" y="130"/>
                    </a:lnTo>
                    <a:lnTo>
                      <a:pt x="42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6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364"/>
              <p:cNvSpPr/>
              <p:nvPr/>
            </p:nvSpPr>
            <p:spPr bwMode="auto">
              <a:xfrm>
                <a:off x="4493" y="1137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365"/>
              <p:cNvSpPr/>
              <p:nvPr/>
            </p:nvSpPr>
            <p:spPr bwMode="auto">
              <a:xfrm>
                <a:off x="4485" y="1166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366"/>
              <p:cNvSpPr/>
              <p:nvPr/>
            </p:nvSpPr>
            <p:spPr bwMode="auto">
              <a:xfrm>
                <a:off x="4337" y="1240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9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367"/>
              <p:cNvSpPr/>
              <p:nvPr/>
            </p:nvSpPr>
            <p:spPr bwMode="auto">
              <a:xfrm>
                <a:off x="4366" y="1254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368"/>
              <p:cNvSpPr/>
              <p:nvPr/>
            </p:nvSpPr>
            <p:spPr bwMode="auto">
              <a:xfrm>
                <a:off x="4261" y="1191"/>
                <a:ext cx="49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9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69"/>
              <p:cNvSpPr/>
              <p:nvPr/>
            </p:nvSpPr>
            <p:spPr bwMode="auto">
              <a:xfrm>
                <a:off x="3904" y="1458"/>
                <a:ext cx="44" cy="57"/>
              </a:xfrm>
              <a:custGeom>
                <a:gdLst>
                  <a:gd name="T0" fmla="*/ 8 w 208"/>
                  <a:gd name="T1" fmla="*/ 3 h 265"/>
                  <a:gd name="T2" fmla="*/ 52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8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8"/>
                      <a:pt x="52" y="25"/>
                    </a:cubicBezTo>
                    <a:cubicBezTo>
                      <a:pt x="87" y="74"/>
                      <a:pt x="138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70"/>
              <p:cNvSpPr/>
              <p:nvPr/>
            </p:nvSpPr>
            <p:spPr bwMode="auto">
              <a:xfrm>
                <a:off x="3755" y="1432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71"/>
              <p:cNvSpPr/>
              <p:nvPr/>
            </p:nvSpPr>
            <p:spPr bwMode="auto">
              <a:xfrm>
                <a:off x="3924" y="1241"/>
                <a:ext cx="47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3" y="53"/>
                    </a:cubicBezTo>
                    <a:cubicBezTo>
                      <a:pt x="163" y="98"/>
                      <a:pt x="116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1" y="180"/>
                      <a:pt x="97" y="143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72"/>
              <p:cNvSpPr/>
              <p:nvPr/>
            </p:nvSpPr>
            <p:spPr bwMode="auto">
              <a:xfrm>
                <a:off x="3861" y="265"/>
                <a:ext cx="13" cy="1024"/>
              </a:xfrm>
              <a:custGeom>
                <a:gdLst>
                  <a:gd name="T0" fmla="*/ 43 w 62"/>
                  <a:gd name="T1" fmla="*/ 0 h 4811"/>
                  <a:gd name="T2" fmla="*/ 62 w 62"/>
                  <a:gd name="T3" fmla="*/ 601 h 4811"/>
                  <a:gd name="T4" fmla="*/ 44 w 62"/>
                  <a:gd name="T5" fmla="*/ 3742 h 4811"/>
                  <a:gd name="T6" fmla="*/ 16 w 62"/>
                  <a:gd name="T7" fmla="*/ 4811 h 4811"/>
                  <a:gd name="T8" fmla="*/ 31 w 62"/>
                  <a:gd name="T9" fmla="*/ 2673 h 4811"/>
                  <a:gd name="T10" fmla="*/ 31 w 62"/>
                  <a:gd name="T11" fmla="*/ 267 h 4811"/>
                  <a:gd name="T12" fmla="*/ 43 w 62"/>
                  <a:gd name="T13" fmla="*/ 0 h 48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11">
                    <a:moveTo>
                      <a:pt x="43" y="0"/>
                    </a:moveTo>
                    <a:cubicBezTo>
                      <a:pt x="59" y="89"/>
                      <a:pt x="47" y="518"/>
                      <a:pt x="62" y="601"/>
                    </a:cubicBezTo>
                    <a:cubicBezTo>
                      <a:pt x="57" y="1498"/>
                      <a:pt x="57" y="2623"/>
                      <a:pt x="44" y="3742"/>
                    </a:cubicBezTo>
                    <a:cubicBezTo>
                      <a:pt x="40" y="4118"/>
                      <a:pt x="34" y="4618"/>
                      <a:pt x="16" y="4811"/>
                    </a:cubicBezTo>
                    <a:cubicBezTo>
                      <a:pt x="0" y="4284"/>
                      <a:pt x="24" y="3433"/>
                      <a:pt x="31" y="2673"/>
                    </a:cubicBezTo>
                    <a:cubicBezTo>
                      <a:pt x="38" y="1789"/>
                      <a:pt x="42" y="923"/>
                      <a:pt x="31" y="267"/>
                    </a:cubicBezTo>
                    <a:cubicBezTo>
                      <a:pt x="30" y="85"/>
                      <a:pt x="42" y="133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73"/>
              <p:cNvSpPr/>
              <p:nvPr/>
            </p:nvSpPr>
            <p:spPr bwMode="auto">
              <a:xfrm>
                <a:off x="3766" y="1246"/>
                <a:ext cx="44" cy="57"/>
              </a:xfrm>
              <a:custGeom>
                <a:gdLst>
                  <a:gd name="T0" fmla="*/ 200 w 208"/>
                  <a:gd name="T1" fmla="*/ 262 h 265"/>
                  <a:gd name="T2" fmla="*/ 156 w 208"/>
                  <a:gd name="T3" fmla="*/ 240 h 265"/>
                  <a:gd name="T4" fmla="*/ 31 w 208"/>
                  <a:gd name="T5" fmla="*/ 69 h 265"/>
                  <a:gd name="T6" fmla="*/ 6 w 208"/>
                  <a:gd name="T7" fmla="*/ 0 h 265"/>
                  <a:gd name="T8" fmla="*/ 90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5" y="19"/>
                      <a:pt x="62" y="75"/>
                      <a:pt x="90" y="118"/>
                    </a:cubicBezTo>
                    <a:cubicBezTo>
                      <a:pt x="124" y="167"/>
                      <a:pt x="159" y="214"/>
                      <a:pt x="199" y="242"/>
                    </a:cubicBezTo>
                    <a:cubicBezTo>
                      <a:pt x="208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74"/>
              <p:cNvSpPr/>
              <p:nvPr/>
            </p:nvSpPr>
            <p:spPr bwMode="auto">
              <a:xfrm>
                <a:off x="3762" y="1296"/>
                <a:ext cx="24" cy="21"/>
              </a:xfrm>
              <a:custGeom>
                <a:gdLst>
                  <a:gd name="T0" fmla="*/ 0 w 111"/>
                  <a:gd name="T1" fmla="*/ 11 h 98"/>
                  <a:gd name="T2" fmla="*/ 111 w 111"/>
                  <a:gd name="T3" fmla="*/ 90 h 98"/>
                  <a:gd name="T4" fmla="*/ 0 w 111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8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75"/>
              <p:cNvSpPr/>
              <p:nvPr/>
            </p:nvSpPr>
            <p:spPr bwMode="auto">
              <a:xfrm>
                <a:off x="3877" y="1466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76"/>
              <p:cNvSpPr/>
              <p:nvPr/>
            </p:nvSpPr>
            <p:spPr bwMode="auto">
              <a:xfrm>
                <a:off x="3932" y="1444"/>
                <a:ext cx="18" cy="23"/>
              </a:xfrm>
              <a:custGeom>
                <a:gdLst>
                  <a:gd name="T0" fmla="*/ 0 w 81"/>
                  <a:gd name="T1" fmla="*/ 0 h 110"/>
                  <a:gd name="T2" fmla="*/ 81 w 81"/>
                  <a:gd name="T3" fmla="*/ 110 h 110"/>
                  <a:gd name="T4" fmla="*/ 0 w 81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79"/>
                      <a:pt x="81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377"/>
              <p:cNvSpPr/>
              <p:nvPr/>
            </p:nvSpPr>
            <p:spPr bwMode="auto">
              <a:xfrm>
                <a:off x="3951" y="1421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378"/>
              <p:cNvSpPr/>
              <p:nvPr/>
            </p:nvSpPr>
            <p:spPr bwMode="auto">
              <a:xfrm>
                <a:off x="3708" y="1298"/>
                <a:ext cx="62" cy="32"/>
              </a:xfrm>
              <a:custGeom>
                <a:gdLst>
                  <a:gd name="T0" fmla="*/ 293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5" y="144"/>
                    </a:cubicBezTo>
                    <a:cubicBezTo>
                      <a:pt x="190" y="117"/>
                      <a:pt x="118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379"/>
              <p:cNvSpPr/>
              <p:nvPr/>
            </p:nvSpPr>
            <p:spPr bwMode="auto">
              <a:xfrm>
                <a:off x="3735" y="1347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8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380"/>
              <p:cNvSpPr/>
              <p:nvPr/>
            </p:nvSpPr>
            <p:spPr bwMode="auto">
              <a:xfrm>
                <a:off x="3942" y="1293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381"/>
              <p:cNvSpPr/>
              <p:nvPr/>
            </p:nvSpPr>
            <p:spPr bwMode="auto">
              <a:xfrm>
                <a:off x="3732" y="1371"/>
                <a:ext cx="25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382"/>
              <p:cNvSpPr/>
              <p:nvPr/>
            </p:nvSpPr>
            <p:spPr bwMode="auto">
              <a:xfrm>
                <a:off x="3953" y="1322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6"/>
                      <a:pt x="79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383"/>
              <p:cNvSpPr>
                <a:spLocks noEditPoints="1"/>
              </p:cNvSpPr>
              <p:nvPr/>
            </p:nvSpPr>
            <p:spPr bwMode="auto">
              <a:xfrm>
                <a:off x="3778" y="1281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4 w 163"/>
                  <a:gd name="T17" fmla="*/ 18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1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4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4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4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7"/>
                    </a:lnTo>
                    <a:lnTo>
                      <a:pt x="105" y="21"/>
                    </a:lnTo>
                    <a:close/>
                    <a:moveTo>
                      <a:pt x="99" y="154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7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384"/>
              <p:cNvSpPr/>
              <p:nvPr/>
            </p:nvSpPr>
            <p:spPr bwMode="auto">
              <a:xfrm>
                <a:off x="3961" y="1352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4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385"/>
              <p:cNvSpPr/>
              <p:nvPr/>
            </p:nvSpPr>
            <p:spPr bwMode="auto">
              <a:xfrm>
                <a:off x="3953" y="1381"/>
                <a:ext cx="51" cy="27"/>
              </a:xfrm>
              <a:custGeom>
                <a:gdLst>
                  <a:gd name="T0" fmla="*/ 239 w 239"/>
                  <a:gd name="T1" fmla="*/ 115 h 129"/>
                  <a:gd name="T2" fmla="*/ 159 w 239"/>
                  <a:gd name="T3" fmla="*/ 72 h 129"/>
                  <a:gd name="T4" fmla="*/ 2 w 239"/>
                  <a:gd name="T5" fmla="*/ 25 h 129"/>
                  <a:gd name="T6" fmla="*/ 0 w 239"/>
                  <a:gd name="T7" fmla="*/ 11 h 129"/>
                  <a:gd name="T8" fmla="*/ 239 w 239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5"/>
                    </a:moveTo>
                    <a:cubicBezTo>
                      <a:pt x="204" y="129"/>
                      <a:pt x="186" y="89"/>
                      <a:pt x="159" y="72"/>
                    </a:cubicBezTo>
                    <a:cubicBezTo>
                      <a:pt x="114" y="45"/>
                      <a:pt x="56" y="42"/>
                      <a:pt x="2" y="25"/>
                    </a:cubicBezTo>
                    <a:cubicBezTo>
                      <a:pt x="1" y="20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3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386"/>
              <p:cNvSpPr/>
              <p:nvPr/>
            </p:nvSpPr>
            <p:spPr bwMode="auto">
              <a:xfrm>
                <a:off x="3805" y="1455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387"/>
              <p:cNvSpPr/>
              <p:nvPr/>
            </p:nvSpPr>
            <p:spPr bwMode="auto">
              <a:xfrm>
                <a:off x="3834" y="1468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7 h 257"/>
                  <a:gd name="T4" fmla="*/ 46 w 99"/>
                  <a:gd name="T5" fmla="*/ 251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0"/>
                      <a:pt x="64" y="57"/>
                      <a:pt x="54" y="87"/>
                    </a:cubicBezTo>
                    <a:cubicBezTo>
                      <a:pt x="38" y="138"/>
                      <a:pt x="49" y="195"/>
                      <a:pt x="46" y="251"/>
                    </a:cubicBezTo>
                    <a:cubicBezTo>
                      <a:pt x="41" y="253"/>
                      <a:pt x="37" y="255"/>
                      <a:pt x="33" y="257"/>
                    </a:cubicBezTo>
                    <a:cubicBezTo>
                      <a:pt x="0" y="167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388"/>
              <p:cNvSpPr/>
              <p:nvPr/>
            </p:nvSpPr>
            <p:spPr bwMode="auto">
              <a:xfrm>
                <a:off x="3729" y="1406"/>
                <a:ext cx="49" cy="28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8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389"/>
              <p:cNvSpPr/>
              <p:nvPr/>
            </p:nvSpPr>
            <p:spPr bwMode="auto">
              <a:xfrm>
                <a:off x="3514" y="1136"/>
                <a:ext cx="44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390"/>
              <p:cNvSpPr/>
              <p:nvPr/>
            </p:nvSpPr>
            <p:spPr bwMode="auto">
              <a:xfrm>
                <a:off x="3365" y="1109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391"/>
              <p:cNvSpPr/>
              <p:nvPr/>
            </p:nvSpPr>
            <p:spPr bwMode="auto">
              <a:xfrm>
                <a:off x="3534" y="919"/>
                <a:ext cx="47" cy="53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92"/>
              <p:cNvSpPr/>
              <p:nvPr/>
            </p:nvSpPr>
            <p:spPr bwMode="auto">
              <a:xfrm>
                <a:off x="3471" y="265"/>
                <a:ext cx="10" cy="701"/>
              </a:xfrm>
              <a:custGeom>
                <a:gdLst>
                  <a:gd name="T0" fmla="*/ 26 w 50"/>
                  <a:gd name="T1" fmla="*/ 0 h 3296"/>
                  <a:gd name="T2" fmla="*/ 48 w 50"/>
                  <a:gd name="T3" fmla="*/ 412 h 3296"/>
                  <a:gd name="T4" fmla="*/ 42 w 50"/>
                  <a:gd name="T5" fmla="*/ 2564 h 3296"/>
                  <a:gd name="T6" fmla="*/ 19 w 50"/>
                  <a:gd name="T7" fmla="*/ 3296 h 3296"/>
                  <a:gd name="T8" fmla="*/ 25 w 50"/>
                  <a:gd name="T9" fmla="*/ 1831 h 3296"/>
                  <a:gd name="T10" fmla="*/ 15 w 50"/>
                  <a:gd name="T11" fmla="*/ 182 h 3296"/>
                  <a:gd name="T12" fmla="*/ 26 w 50"/>
                  <a:gd name="T13" fmla="*/ 0 h 32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96">
                    <a:moveTo>
                      <a:pt x="26" y="0"/>
                    </a:moveTo>
                    <a:cubicBezTo>
                      <a:pt x="42" y="61"/>
                      <a:pt x="31" y="355"/>
                      <a:pt x="48" y="412"/>
                    </a:cubicBezTo>
                    <a:cubicBezTo>
                      <a:pt x="46" y="1027"/>
                      <a:pt x="50" y="1797"/>
                      <a:pt x="42" y="2564"/>
                    </a:cubicBezTo>
                    <a:cubicBezTo>
                      <a:pt x="39" y="2821"/>
                      <a:pt x="36" y="3163"/>
                      <a:pt x="19" y="3296"/>
                    </a:cubicBezTo>
                    <a:cubicBezTo>
                      <a:pt x="0" y="2935"/>
                      <a:pt x="21" y="2352"/>
                      <a:pt x="25" y="1831"/>
                    </a:cubicBezTo>
                    <a:cubicBezTo>
                      <a:pt x="28" y="1225"/>
                      <a:pt x="29" y="632"/>
                      <a:pt x="15" y="182"/>
                    </a:cubicBezTo>
                    <a:cubicBezTo>
                      <a:pt x="13" y="58"/>
                      <a:pt x="25" y="9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93"/>
              <p:cNvSpPr/>
              <p:nvPr/>
            </p:nvSpPr>
            <p:spPr bwMode="auto">
              <a:xfrm>
                <a:off x="3376" y="924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94"/>
              <p:cNvSpPr/>
              <p:nvPr/>
            </p:nvSpPr>
            <p:spPr bwMode="auto">
              <a:xfrm>
                <a:off x="3372" y="97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95"/>
              <p:cNvSpPr/>
              <p:nvPr/>
            </p:nvSpPr>
            <p:spPr bwMode="auto">
              <a:xfrm>
                <a:off x="3487" y="114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96"/>
              <p:cNvSpPr/>
              <p:nvPr/>
            </p:nvSpPr>
            <p:spPr bwMode="auto">
              <a:xfrm>
                <a:off x="3542" y="1121"/>
                <a:ext cx="18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397"/>
              <p:cNvSpPr/>
              <p:nvPr/>
            </p:nvSpPr>
            <p:spPr bwMode="auto">
              <a:xfrm>
                <a:off x="3561" y="1098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98"/>
              <p:cNvSpPr/>
              <p:nvPr/>
            </p:nvSpPr>
            <p:spPr bwMode="auto">
              <a:xfrm>
                <a:off x="3317" y="975"/>
                <a:ext cx="63" cy="33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4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99"/>
              <p:cNvSpPr/>
              <p:nvPr/>
            </p:nvSpPr>
            <p:spPr bwMode="auto">
              <a:xfrm>
                <a:off x="3345" y="1025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00"/>
              <p:cNvSpPr/>
              <p:nvPr/>
            </p:nvSpPr>
            <p:spPr bwMode="auto">
              <a:xfrm>
                <a:off x="3551" y="97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401"/>
              <p:cNvSpPr/>
              <p:nvPr/>
            </p:nvSpPr>
            <p:spPr bwMode="auto">
              <a:xfrm>
                <a:off x="3342" y="1049"/>
                <a:ext cx="25" cy="12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402"/>
              <p:cNvSpPr/>
              <p:nvPr/>
            </p:nvSpPr>
            <p:spPr bwMode="auto">
              <a:xfrm>
                <a:off x="3563" y="999"/>
                <a:ext cx="25" cy="14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403"/>
              <p:cNvSpPr>
                <a:spLocks noEditPoints="1"/>
              </p:cNvSpPr>
              <p:nvPr/>
            </p:nvSpPr>
            <p:spPr bwMode="auto">
              <a:xfrm>
                <a:off x="3388" y="958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9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70 h 174"/>
                  <a:gd name="T10" fmla="*/ 53 w 163"/>
                  <a:gd name="T11" fmla="*/ 163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7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5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7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9"/>
                    </a:lnTo>
                    <a:lnTo>
                      <a:pt x="161" y="121"/>
                    </a:lnTo>
                    <a:lnTo>
                      <a:pt x="155" y="140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8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1" y="163"/>
                    </a:lnTo>
                    <a:lnTo>
                      <a:pt x="107" y="170"/>
                    </a:lnTo>
                    <a:lnTo>
                      <a:pt x="101" y="173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3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2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1"/>
                    </a:lnTo>
                    <a:lnTo>
                      <a:pt x="126" y="33"/>
                    </a:lnTo>
                    <a:lnTo>
                      <a:pt x="133" y="45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9"/>
                    </a:lnTo>
                    <a:lnTo>
                      <a:pt x="135" y="26"/>
                    </a:lnTo>
                    <a:lnTo>
                      <a:pt x="122" y="17"/>
                    </a:lnTo>
                    <a:lnTo>
                      <a:pt x="111" y="15"/>
                    </a:lnTo>
                    <a:lnTo>
                      <a:pt x="115" y="18"/>
                    </a:lnTo>
                    <a:close/>
                    <a:moveTo>
                      <a:pt x="149" y="91"/>
                    </a:moveTo>
                    <a:lnTo>
                      <a:pt x="147" y="109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1"/>
                    </a:lnTo>
                    <a:close/>
                    <a:moveTo>
                      <a:pt x="141" y="81"/>
                    </a:moveTo>
                    <a:lnTo>
                      <a:pt x="142" y="98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2"/>
                    </a:lnTo>
                    <a:lnTo>
                      <a:pt x="139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7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5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1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4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7"/>
                    </a:lnTo>
                    <a:close/>
                    <a:moveTo>
                      <a:pt x="132" y="143"/>
                    </a:moveTo>
                    <a:lnTo>
                      <a:pt x="133" y="142"/>
                    </a:lnTo>
                    <a:lnTo>
                      <a:pt x="132" y="143"/>
                    </a:lnTo>
                    <a:lnTo>
                      <a:pt x="132" y="143"/>
                    </a:lnTo>
                    <a:close/>
                    <a:moveTo>
                      <a:pt x="129" y="51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1"/>
                    </a:lnTo>
                    <a:lnTo>
                      <a:pt x="131" y="56"/>
                    </a:lnTo>
                    <a:lnTo>
                      <a:pt x="129" y="51"/>
                    </a:lnTo>
                    <a:close/>
                    <a:moveTo>
                      <a:pt x="126" y="153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3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1" y="163"/>
                    </a:lnTo>
                    <a:lnTo>
                      <a:pt x="121" y="153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8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5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5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1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79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8" y="130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1"/>
                    </a:moveTo>
                    <a:lnTo>
                      <a:pt x="7" y="58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19" y="118"/>
                    </a:lnTo>
                    <a:lnTo>
                      <a:pt x="21" y="122"/>
                    </a:lnTo>
                    <a:lnTo>
                      <a:pt x="15" y="107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404"/>
              <p:cNvSpPr/>
              <p:nvPr/>
            </p:nvSpPr>
            <p:spPr bwMode="auto">
              <a:xfrm>
                <a:off x="3571" y="1030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405"/>
              <p:cNvSpPr/>
              <p:nvPr/>
            </p:nvSpPr>
            <p:spPr bwMode="auto">
              <a:xfrm>
                <a:off x="3563" y="1058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406"/>
              <p:cNvSpPr/>
              <p:nvPr/>
            </p:nvSpPr>
            <p:spPr bwMode="auto">
              <a:xfrm>
                <a:off x="3415" y="113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407"/>
              <p:cNvSpPr/>
              <p:nvPr/>
            </p:nvSpPr>
            <p:spPr bwMode="auto">
              <a:xfrm>
                <a:off x="3444" y="1146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408"/>
              <p:cNvSpPr/>
              <p:nvPr/>
            </p:nvSpPr>
            <p:spPr bwMode="auto">
              <a:xfrm>
                <a:off x="3339" y="1083"/>
                <a:ext cx="49" cy="29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409"/>
              <p:cNvSpPr/>
              <p:nvPr/>
            </p:nvSpPr>
            <p:spPr bwMode="auto">
              <a:xfrm>
                <a:off x="3090" y="1520"/>
                <a:ext cx="44" cy="56"/>
              </a:xfrm>
              <a:custGeom>
                <a:gdLst>
                  <a:gd name="T0" fmla="*/ 8 w 208"/>
                  <a:gd name="T1" fmla="*/ 3 h 264"/>
                  <a:gd name="T2" fmla="*/ 52 w 208"/>
                  <a:gd name="T3" fmla="*/ 24 h 264"/>
                  <a:gd name="T4" fmla="*/ 177 w 208"/>
                  <a:gd name="T5" fmla="*/ 195 h 264"/>
                  <a:gd name="T6" fmla="*/ 201 w 208"/>
                  <a:gd name="T7" fmla="*/ 264 h 264"/>
                  <a:gd name="T8" fmla="*/ 118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2" y="24"/>
                    </a:cubicBezTo>
                    <a:cubicBezTo>
                      <a:pt x="87" y="73"/>
                      <a:pt x="138" y="131"/>
                      <a:pt x="177" y="195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10"/>
              <p:cNvSpPr/>
              <p:nvPr/>
            </p:nvSpPr>
            <p:spPr bwMode="auto">
              <a:xfrm>
                <a:off x="2941" y="1493"/>
                <a:ext cx="48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11"/>
              <p:cNvSpPr/>
              <p:nvPr/>
            </p:nvSpPr>
            <p:spPr bwMode="auto">
              <a:xfrm>
                <a:off x="3110" y="1302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9"/>
                      <a:pt x="62" y="210"/>
                    </a:cubicBezTo>
                    <a:cubicBezTo>
                      <a:pt x="43" y="228"/>
                      <a:pt x="20" y="251"/>
                      <a:pt x="0" y="249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12"/>
              <p:cNvSpPr/>
              <p:nvPr/>
            </p:nvSpPr>
            <p:spPr bwMode="auto">
              <a:xfrm>
                <a:off x="3047" y="265"/>
                <a:ext cx="14" cy="1085"/>
              </a:xfrm>
              <a:custGeom>
                <a:gdLst>
                  <a:gd name="T0" fmla="*/ 47 w 66"/>
                  <a:gd name="T1" fmla="*/ 0 h 5098"/>
                  <a:gd name="T2" fmla="*/ 66 w 66"/>
                  <a:gd name="T3" fmla="*/ 637 h 5098"/>
                  <a:gd name="T4" fmla="*/ 45 w 66"/>
                  <a:gd name="T5" fmla="*/ 3966 h 5098"/>
                  <a:gd name="T6" fmla="*/ 16 w 66"/>
                  <a:gd name="T7" fmla="*/ 5098 h 5098"/>
                  <a:gd name="T8" fmla="*/ 33 w 66"/>
                  <a:gd name="T9" fmla="*/ 2832 h 5098"/>
                  <a:gd name="T10" fmla="*/ 34 w 66"/>
                  <a:gd name="T11" fmla="*/ 283 h 5098"/>
                  <a:gd name="T12" fmla="*/ 47 w 66"/>
                  <a:gd name="T13" fmla="*/ 0 h 50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098">
                    <a:moveTo>
                      <a:pt x="47" y="0"/>
                    </a:moveTo>
                    <a:cubicBezTo>
                      <a:pt x="62" y="94"/>
                      <a:pt x="50" y="549"/>
                      <a:pt x="66" y="637"/>
                    </a:cubicBezTo>
                    <a:cubicBezTo>
                      <a:pt x="59" y="1588"/>
                      <a:pt x="58" y="2780"/>
                      <a:pt x="45" y="3966"/>
                    </a:cubicBezTo>
                    <a:cubicBezTo>
                      <a:pt x="40" y="4364"/>
                      <a:pt x="34" y="4893"/>
                      <a:pt x="16" y="5098"/>
                    </a:cubicBezTo>
                    <a:cubicBezTo>
                      <a:pt x="0" y="4541"/>
                      <a:pt x="25" y="3638"/>
                      <a:pt x="33" y="2832"/>
                    </a:cubicBezTo>
                    <a:cubicBezTo>
                      <a:pt x="41" y="1896"/>
                      <a:pt x="45" y="978"/>
                      <a:pt x="34" y="283"/>
                    </a:cubicBezTo>
                    <a:cubicBezTo>
                      <a:pt x="34" y="90"/>
                      <a:pt x="45" y="141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13"/>
              <p:cNvSpPr/>
              <p:nvPr/>
            </p:nvSpPr>
            <p:spPr bwMode="auto">
              <a:xfrm>
                <a:off x="2952" y="1307"/>
                <a:ext cx="44" cy="57"/>
              </a:xfrm>
              <a:custGeom>
                <a:gdLst>
                  <a:gd name="T0" fmla="*/ 200 w 208"/>
                  <a:gd name="T1" fmla="*/ 261 h 264"/>
                  <a:gd name="T2" fmla="*/ 156 w 208"/>
                  <a:gd name="T3" fmla="*/ 240 h 264"/>
                  <a:gd name="T4" fmla="*/ 31 w 208"/>
                  <a:gd name="T5" fmla="*/ 69 h 264"/>
                  <a:gd name="T6" fmla="*/ 6 w 208"/>
                  <a:gd name="T7" fmla="*/ 0 h 264"/>
                  <a:gd name="T8" fmla="*/ 90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7"/>
                      <a:pt x="0" y="19"/>
                      <a:pt x="6" y="0"/>
                    </a:cubicBezTo>
                    <a:cubicBezTo>
                      <a:pt x="45" y="18"/>
                      <a:pt x="62" y="75"/>
                      <a:pt x="90" y="117"/>
                    </a:cubicBezTo>
                    <a:cubicBezTo>
                      <a:pt x="124" y="166"/>
                      <a:pt x="159" y="213"/>
                      <a:pt x="199" y="241"/>
                    </a:cubicBezTo>
                    <a:cubicBezTo>
                      <a:pt x="208" y="250"/>
                      <a:pt x="195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14"/>
              <p:cNvSpPr/>
              <p:nvPr/>
            </p:nvSpPr>
            <p:spPr bwMode="auto">
              <a:xfrm>
                <a:off x="2948" y="1357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5" y="99"/>
                      <a:pt x="25" y="3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15"/>
              <p:cNvSpPr/>
              <p:nvPr/>
            </p:nvSpPr>
            <p:spPr bwMode="auto">
              <a:xfrm>
                <a:off x="3063" y="1527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16"/>
              <p:cNvSpPr/>
              <p:nvPr/>
            </p:nvSpPr>
            <p:spPr bwMode="auto">
              <a:xfrm>
                <a:off x="3118" y="1504"/>
                <a:ext cx="18" cy="24"/>
              </a:xfrm>
              <a:custGeom>
                <a:gdLst>
                  <a:gd name="T0" fmla="*/ 0 w 81"/>
                  <a:gd name="T1" fmla="*/ 0 h 111"/>
                  <a:gd name="T2" fmla="*/ 81 w 81"/>
                  <a:gd name="T3" fmla="*/ 111 h 111"/>
                  <a:gd name="T4" fmla="*/ 0 w 81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80"/>
                      <a:pt x="81" y="111"/>
                    </a:cubicBezTo>
                    <a:cubicBezTo>
                      <a:pt x="44" y="108"/>
                      <a:pt x="18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17"/>
              <p:cNvSpPr/>
              <p:nvPr/>
            </p:nvSpPr>
            <p:spPr bwMode="auto">
              <a:xfrm>
                <a:off x="3137" y="1482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1"/>
                      <a:pt x="82" y="38"/>
                      <a:pt x="110" y="60"/>
                    </a:cubicBezTo>
                    <a:cubicBezTo>
                      <a:pt x="77" y="93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18"/>
              <p:cNvSpPr/>
              <p:nvPr/>
            </p:nvSpPr>
            <p:spPr bwMode="auto">
              <a:xfrm>
                <a:off x="2894" y="1359"/>
                <a:ext cx="62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79" y="152"/>
                      <a:pt x="258" y="132"/>
                      <a:pt x="245" y="143"/>
                    </a:cubicBezTo>
                    <a:cubicBezTo>
                      <a:pt x="190" y="116"/>
                      <a:pt x="118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19"/>
              <p:cNvSpPr/>
              <p:nvPr/>
            </p:nvSpPr>
            <p:spPr bwMode="auto">
              <a:xfrm>
                <a:off x="2921" y="1408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20"/>
              <p:cNvSpPr/>
              <p:nvPr/>
            </p:nvSpPr>
            <p:spPr bwMode="auto">
              <a:xfrm>
                <a:off x="3128" y="135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21"/>
              <p:cNvSpPr/>
              <p:nvPr/>
            </p:nvSpPr>
            <p:spPr bwMode="auto">
              <a:xfrm>
                <a:off x="2918" y="1432"/>
                <a:ext cx="25" cy="13"/>
              </a:xfrm>
              <a:custGeom>
                <a:gdLst>
                  <a:gd name="T0" fmla="*/ 119 w 119"/>
                  <a:gd name="T1" fmla="*/ 35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5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22"/>
              <p:cNvSpPr/>
              <p:nvPr/>
            </p:nvSpPr>
            <p:spPr bwMode="auto">
              <a:xfrm>
                <a:off x="3139" y="138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6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6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5"/>
                      <a:pt x="79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23"/>
              <p:cNvSpPr>
                <a:spLocks noEditPoints="1"/>
              </p:cNvSpPr>
              <p:nvPr/>
            </p:nvSpPr>
            <p:spPr bwMode="auto">
              <a:xfrm>
                <a:off x="2964" y="1342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1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6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2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5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3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6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1" y="132"/>
                    </a:lnTo>
                    <a:lnTo>
                      <a:pt x="124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6" y="165"/>
                    </a:lnTo>
                    <a:lnTo>
                      <a:pt x="111" y="163"/>
                    </a:lnTo>
                    <a:lnTo>
                      <a:pt x="122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1" y="16"/>
                    </a:lnTo>
                    <a:lnTo>
                      <a:pt x="83" y="16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4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3"/>
                    </a:lnTo>
                    <a:lnTo>
                      <a:pt x="104" y="13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2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24"/>
              <p:cNvSpPr/>
              <p:nvPr/>
            </p:nvSpPr>
            <p:spPr bwMode="auto">
              <a:xfrm>
                <a:off x="3147" y="1413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2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9"/>
                      <a:pt x="84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50" y="29"/>
                      <a:pt x="12" y="38"/>
                    </a:cubicBezTo>
                    <a:cubicBezTo>
                      <a:pt x="0" y="27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25"/>
              <p:cNvSpPr/>
              <p:nvPr/>
            </p:nvSpPr>
            <p:spPr bwMode="auto">
              <a:xfrm>
                <a:off x="3139" y="1442"/>
                <a:ext cx="51" cy="27"/>
              </a:xfrm>
              <a:custGeom>
                <a:gdLst>
                  <a:gd name="T0" fmla="*/ 239 w 239"/>
                  <a:gd name="T1" fmla="*/ 114 h 129"/>
                  <a:gd name="T2" fmla="*/ 159 w 239"/>
                  <a:gd name="T3" fmla="*/ 72 h 129"/>
                  <a:gd name="T4" fmla="*/ 2 w 239"/>
                  <a:gd name="T5" fmla="*/ 24 h 129"/>
                  <a:gd name="T6" fmla="*/ 0 w 239"/>
                  <a:gd name="T7" fmla="*/ 11 h 129"/>
                  <a:gd name="T8" fmla="*/ 239 w 239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4"/>
                    </a:moveTo>
                    <a:cubicBezTo>
                      <a:pt x="204" y="129"/>
                      <a:pt x="186" y="88"/>
                      <a:pt x="159" y="72"/>
                    </a:cubicBezTo>
                    <a:cubicBezTo>
                      <a:pt x="114" y="44"/>
                      <a:pt x="56" y="41"/>
                      <a:pt x="2" y="24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95" y="0"/>
                      <a:pt x="188" y="42"/>
                      <a:pt x="23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26"/>
              <p:cNvSpPr/>
              <p:nvPr/>
            </p:nvSpPr>
            <p:spPr bwMode="auto">
              <a:xfrm>
                <a:off x="2991" y="151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8"/>
                      <a:pt x="28" y="20"/>
                      <a:pt x="60" y="0"/>
                    </a:cubicBezTo>
                    <a:cubicBezTo>
                      <a:pt x="61" y="5"/>
                      <a:pt x="69" y="3"/>
                      <a:pt x="75" y="4"/>
                    </a:cubicBezTo>
                    <a:cubicBezTo>
                      <a:pt x="68" y="45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27"/>
              <p:cNvSpPr/>
              <p:nvPr/>
            </p:nvSpPr>
            <p:spPr bwMode="auto">
              <a:xfrm>
                <a:off x="3020" y="1529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8 h 257"/>
                  <a:gd name="T4" fmla="*/ 46 w 99"/>
                  <a:gd name="T5" fmla="*/ 252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1"/>
                      <a:pt x="64" y="58"/>
                      <a:pt x="54" y="88"/>
                    </a:cubicBezTo>
                    <a:cubicBezTo>
                      <a:pt x="38" y="138"/>
                      <a:pt x="49" y="195"/>
                      <a:pt x="46" y="252"/>
                    </a:cubicBezTo>
                    <a:cubicBezTo>
                      <a:pt x="41" y="254"/>
                      <a:pt x="37" y="255"/>
                      <a:pt x="33" y="257"/>
                    </a:cubicBezTo>
                    <a:cubicBezTo>
                      <a:pt x="0" y="168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28"/>
              <p:cNvSpPr/>
              <p:nvPr/>
            </p:nvSpPr>
            <p:spPr bwMode="auto">
              <a:xfrm>
                <a:off x="2915" y="1467"/>
                <a:ext cx="49" cy="29"/>
              </a:xfrm>
              <a:custGeom>
                <a:gdLst>
                  <a:gd name="T0" fmla="*/ 231 w 231"/>
                  <a:gd name="T1" fmla="*/ 6 h 134"/>
                  <a:gd name="T2" fmla="*/ 148 w 231"/>
                  <a:gd name="T3" fmla="*/ 41 h 134"/>
                  <a:gd name="T4" fmla="*/ 12 w 231"/>
                  <a:gd name="T5" fmla="*/ 134 h 134"/>
                  <a:gd name="T6" fmla="*/ 0 w 231"/>
                  <a:gd name="T7" fmla="*/ 127 h 134"/>
                  <a:gd name="T8" fmla="*/ 231 w 231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1" y="6"/>
                    </a:moveTo>
                    <a:cubicBezTo>
                      <a:pt x="220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29"/>
              <p:cNvSpPr/>
              <p:nvPr/>
            </p:nvSpPr>
            <p:spPr bwMode="auto">
              <a:xfrm>
                <a:off x="2680" y="1105"/>
                <a:ext cx="44" cy="57"/>
              </a:xfrm>
              <a:custGeom>
                <a:gdLst>
                  <a:gd name="T0" fmla="*/ 7 w 207"/>
                  <a:gd name="T1" fmla="*/ 3 h 264"/>
                  <a:gd name="T2" fmla="*/ 51 w 207"/>
                  <a:gd name="T3" fmla="*/ 24 h 264"/>
                  <a:gd name="T4" fmla="*/ 176 w 207"/>
                  <a:gd name="T5" fmla="*/ 195 h 264"/>
                  <a:gd name="T6" fmla="*/ 201 w 207"/>
                  <a:gd name="T7" fmla="*/ 264 h 264"/>
                  <a:gd name="T8" fmla="*/ 117 w 207"/>
                  <a:gd name="T9" fmla="*/ 147 h 264"/>
                  <a:gd name="T10" fmla="*/ 9 w 207"/>
                  <a:gd name="T11" fmla="*/ 23 h 264"/>
                  <a:gd name="T12" fmla="*/ 7 w 207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6" y="73"/>
                      <a:pt x="137" y="131"/>
                      <a:pt x="176" y="195"/>
                    </a:cubicBezTo>
                    <a:cubicBezTo>
                      <a:pt x="189" y="217"/>
                      <a:pt x="207" y="245"/>
                      <a:pt x="201" y="264"/>
                    </a:cubicBezTo>
                    <a:cubicBezTo>
                      <a:pt x="163" y="245"/>
                      <a:pt x="146" y="189"/>
                      <a:pt x="117" y="147"/>
                    </a:cubicBezTo>
                    <a:cubicBezTo>
                      <a:pt x="84" y="97"/>
                      <a:pt x="48" y="51"/>
                      <a:pt x="9" y="23"/>
                    </a:cubicBezTo>
                    <a:cubicBezTo>
                      <a:pt x="0" y="14"/>
                      <a:pt x="12" y="1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30"/>
              <p:cNvSpPr/>
              <p:nvPr/>
            </p:nvSpPr>
            <p:spPr bwMode="auto">
              <a:xfrm>
                <a:off x="2532" y="1079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31"/>
              <p:cNvSpPr/>
              <p:nvPr/>
            </p:nvSpPr>
            <p:spPr bwMode="auto">
              <a:xfrm>
                <a:off x="2700" y="888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8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7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32"/>
              <p:cNvSpPr/>
              <p:nvPr/>
            </p:nvSpPr>
            <p:spPr bwMode="auto">
              <a:xfrm>
                <a:off x="2637" y="264"/>
                <a:ext cx="11" cy="671"/>
              </a:xfrm>
              <a:custGeom>
                <a:gdLst>
                  <a:gd name="T0" fmla="*/ 24 w 49"/>
                  <a:gd name="T1" fmla="*/ 0 h 3154"/>
                  <a:gd name="T2" fmla="*/ 46 w 49"/>
                  <a:gd name="T3" fmla="*/ 395 h 3154"/>
                  <a:gd name="T4" fmla="*/ 41 w 49"/>
                  <a:gd name="T5" fmla="*/ 2454 h 3154"/>
                  <a:gd name="T6" fmla="*/ 19 w 49"/>
                  <a:gd name="T7" fmla="*/ 3154 h 3154"/>
                  <a:gd name="T8" fmla="*/ 24 w 49"/>
                  <a:gd name="T9" fmla="*/ 1752 h 3154"/>
                  <a:gd name="T10" fmla="*/ 13 w 49"/>
                  <a:gd name="T11" fmla="*/ 175 h 3154"/>
                  <a:gd name="T12" fmla="*/ 24 w 49"/>
                  <a:gd name="T13" fmla="*/ 0 h 3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54">
                    <a:moveTo>
                      <a:pt x="24" y="0"/>
                    </a:moveTo>
                    <a:cubicBezTo>
                      <a:pt x="40" y="59"/>
                      <a:pt x="30" y="340"/>
                      <a:pt x="46" y="395"/>
                    </a:cubicBezTo>
                    <a:cubicBezTo>
                      <a:pt x="44" y="983"/>
                      <a:pt x="49" y="1720"/>
                      <a:pt x="41" y="2454"/>
                    </a:cubicBezTo>
                    <a:cubicBezTo>
                      <a:pt x="39" y="2700"/>
                      <a:pt x="36" y="3027"/>
                      <a:pt x="19" y="3154"/>
                    </a:cubicBezTo>
                    <a:cubicBezTo>
                      <a:pt x="0" y="2809"/>
                      <a:pt x="21" y="2251"/>
                      <a:pt x="24" y="1752"/>
                    </a:cubicBezTo>
                    <a:cubicBezTo>
                      <a:pt x="27" y="1173"/>
                      <a:pt x="27" y="605"/>
                      <a:pt x="13" y="175"/>
                    </a:cubicBezTo>
                    <a:cubicBezTo>
                      <a:pt x="11" y="56"/>
                      <a:pt x="23" y="8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33"/>
              <p:cNvSpPr/>
              <p:nvPr/>
            </p:nvSpPr>
            <p:spPr bwMode="auto">
              <a:xfrm>
                <a:off x="2543" y="893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8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8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8"/>
                      <a:pt x="62" y="75"/>
                      <a:pt x="91" y="117"/>
                    </a:cubicBezTo>
                    <a:cubicBezTo>
                      <a:pt x="124" y="166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34"/>
              <p:cNvSpPr/>
              <p:nvPr/>
            </p:nvSpPr>
            <p:spPr bwMode="auto">
              <a:xfrm>
                <a:off x="2539" y="943"/>
                <a:ext cx="24" cy="21"/>
              </a:xfrm>
              <a:custGeom>
                <a:gdLst>
                  <a:gd name="T0" fmla="*/ 0 w 112"/>
                  <a:gd name="T1" fmla="*/ 11 h 99"/>
                  <a:gd name="T2" fmla="*/ 112 w 112"/>
                  <a:gd name="T3" fmla="*/ 90 h 99"/>
                  <a:gd name="T4" fmla="*/ 0 w 112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9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35"/>
              <p:cNvSpPr/>
              <p:nvPr/>
            </p:nvSpPr>
            <p:spPr bwMode="auto">
              <a:xfrm>
                <a:off x="2654" y="11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36"/>
              <p:cNvSpPr/>
              <p:nvPr/>
            </p:nvSpPr>
            <p:spPr bwMode="auto">
              <a:xfrm>
                <a:off x="2709" y="1090"/>
                <a:ext cx="17" cy="24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80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37"/>
              <p:cNvSpPr/>
              <p:nvPr/>
            </p:nvSpPr>
            <p:spPr bwMode="auto">
              <a:xfrm>
                <a:off x="2727" y="1068"/>
                <a:ext cx="24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59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1"/>
                      <a:pt x="83" y="37"/>
                      <a:pt x="110" y="59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38"/>
              <p:cNvSpPr/>
              <p:nvPr/>
            </p:nvSpPr>
            <p:spPr bwMode="auto">
              <a:xfrm>
                <a:off x="2484" y="945"/>
                <a:ext cx="63" cy="32"/>
              </a:xfrm>
              <a:custGeom>
                <a:gdLst>
                  <a:gd name="T0" fmla="*/ 294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4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1" y="116"/>
                      <a:pt x="119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9"/>
              <p:cNvSpPr/>
              <p:nvPr/>
            </p:nvSpPr>
            <p:spPr bwMode="auto">
              <a:xfrm>
                <a:off x="2512" y="994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40"/>
              <p:cNvSpPr/>
              <p:nvPr/>
            </p:nvSpPr>
            <p:spPr bwMode="auto">
              <a:xfrm>
                <a:off x="2718" y="9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41"/>
              <p:cNvSpPr/>
              <p:nvPr/>
            </p:nvSpPr>
            <p:spPr bwMode="auto">
              <a:xfrm>
                <a:off x="2509" y="1018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42"/>
              <p:cNvSpPr/>
              <p:nvPr/>
            </p:nvSpPr>
            <p:spPr bwMode="auto">
              <a:xfrm>
                <a:off x="2730" y="969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6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6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43"/>
              <p:cNvSpPr>
                <a:spLocks noEditPoints="1"/>
              </p:cNvSpPr>
              <p:nvPr/>
            </p:nvSpPr>
            <p:spPr bwMode="auto">
              <a:xfrm>
                <a:off x="2555" y="9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0 w 163"/>
                  <a:gd name="T15" fmla="*/ 47 h 174"/>
                  <a:gd name="T16" fmla="*/ 54 w 163"/>
                  <a:gd name="T17" fmla="*/ 18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5 w 163"/>
                  <a:gd name="T37" fmla="*/ 145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2 w 163"/>
                  <a:gd name="T49" fmla="*/ 29 h 174"/>
                  <a:gd name="T50" fmla="*/ 31 w 163"/>
                  <a:gd name="T51" fmla="*/ 90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40 w 163"/>
                  <a:gd name="T91" fmla="*/ 122 h 174"/>
                  <a:gd name="T92" fmla="*/ 76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2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5 h 174"/>
                  <a:gd name="T106" fmla="*/ 33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4" y="8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1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1"/>
                    </a:lnTo>
                    <a:lnTo>
                      <a:pt x="19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4" y="30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5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2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6" y="140"/>
                    </a:lnTo>
                    <a:lnTo>
                      <a:pt x="124" y="132"/>
                    </a:lnTo>
                    <a:lnTo>
                      <a:pt x="131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5" y="75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49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39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1" y="157"/>
                    </a:lnTo>
                    <a:lnTo>
                      <a:pt x="95" y="164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4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4" y="13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8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8" y="138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2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40" y="122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3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5"/>
                    </a:lnTo>
                    <a:lnTo>
                      <a:pt x="32" y="137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44"/>
              <p:cNvSpPr/>
              <p:nvPr/>
            </p:nvSpPr>
            <p:spPr bwMode="auto">
              <a:xfrm>
                <a:off x="2737" y="999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8"/>
                    </a:cubicBezTo>
                    <a:cubicBezTo>
                      <a:pt x="0" y="27"/>
                      <a:pt x="6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45"/>
              <p:cNvSpPr/>
              <p:nvPr/>
            </p:nvSpPr>
            <p:spPr bwMode="auto">
              <a:xfrm>
                <a:off x="2730" y="1027"/>
                <a:ext cx="51" cy="28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9" y="43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46"/>
              <p:cNvSpPr/>
              <p:nvPr/>
            </p:nvSpPr>
            <p:spPr bwMode="auto">
              <a:xfrm>
                <a:off x="2582" y="11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3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3"/>
                    </a:cubicBezTo>
                    <a:cubicBezTo>
                      <a:pt x="68" y="45"/>
                      <a:pt x="36" y="63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47"/>
              <p:cNvSpPr/>
              <p:nvPr/>
            </p:nvSpPr>
            <p:spPr bwMode="auto">
              <a:xfrm>
                <a:off x="2611" y="1115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8 h 257"/>
                  <a:gd name="T4" fmla="*/ 46 w 100"/>
                  <a:gd name="T5" fmla="*/ 252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5"/>
                      <a:pt x="46" y="252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48"/>
              <p:cNvSpPr/>
              <p:nvPr/>
            </p:nvSpPr>
            <p:spPr bwMode="auto">
              <a:xfrm>
                <a:off x="2506" y="1053"/>
                <a:ext cx="49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49"/>
              <p:cNvSpPr/>
              <p:nvPr/>
            </p:nvSpPr>
            <p:spPr bwMode="auto">
              <a:xfrm>
                <a:off x="2148" y="837"/>
                <a:ext cx="44" cy="57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50"/>
              <p:cNvSpPr/>
              <p:nvPr/>
            </p:nvSpPr>
            <p:spPr bwMode="auto">
              <a:xfrm>
                <a:off x="1999" y="811"/>
                <a:ext cx="48" cy="53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51"/>
              <p:cNvSpPr/>
              <p:nvPr/>
            </p:nvSpPr>
            <p:spPr bwMode="auto">
              <a:xfrm>
                <a:off x="2168" y="620"/>
                <a:ext cx="47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52"/>
              <p:cNvSpPr/>
              <p:nvPr/>
            </p:nvSpPr>
            <p:spPr bwMode="auto">
              <a:xfrm>
                <a:off x="2103" y="282"/>
                <a:ext cx="10" cy="385"/>
              </a:xfrm>
              <a:custGeom>
                <a:gdLst>
                  <a:gd name="T0" fmla="*/ 13 w 47"/>
                  <a:gd name="T1" fmla="*/ 0 h 1810"/>
                  <a:gd name="T2" fmla="*/ 37 w 47"/>
                  <a:gd name="T3" fmla="*/ 227 h 1810"/>
                  <a:gd name="T4" fmla="*/ 44 w 47"/>
                  <a:gd name="T5" fmla="*/ 1409 h 1810"/>
                  <a:gd name="T6" fmla="*/ 25 w 47"/>
                  <a:gd name="T7" fmla="*/ 1810 h 1810"/>
                  <a:gd name="T8" fmla="*/ 22 w 47"/>
                  <a:gd name="T9" fmla="*/ 1006 h 1810"/>
                  <a:gd name="T10" fmla="*/ 2 w 47"/>
                  <a:gd name="T11" fmla="*/ 101 h 1810"/>
                  <a:gd name="T12" fmla="*/ 13 w 47"/>
                  <a:gd name="T13" fmla="*/ 0 h 1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10">
                    <a:moveTo>
                      <a:pt x="13" y="0"/>
                    </a:moveTo>
                    <a:cubicBezTo>
                      <a:pt x="29" y="34"/>
                      <a:pt x="20" y="195"/>
                      <a:pt x="37" y="227"/>
                    </a:cubicBezTo>
                    <a:cubicBezTo>
                      <a:pt x="38" y="564"/>
                      <a:pt x="47" y="988"/>
                      <a:pt x="44" y="1409"/>
                    </a:cubicBezTo>
                    <a:cubicBezTo>
                      <a:pt x="42" y="1550"/>
                      <a:pt x="41" y="1738"/>
                      <a:pt x="25" y="1810"/>
                    </a:cubicBezTo>
                    <a:cubicBezTo>
                      <a:pt x="4" y="1612"/>
                      <a:pt x="22" y="1292"/>
                      <a:pt x="22" y="1006"/>
                    </a:cubicBezTo>
                    <a:cubicBezTo>
                      <a:pt x="22" y="674"/>
                      <a:pt x="19" y="348"/>
                      <a:pt x="2" y="101"/>
                    </a:cubicBezTo>
                    <a:cubicBezTo>
                      <a:pt x="0" y="32"/>
                      <a:pt x="12" y="5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53"/>
              <p:cNvSpPr/>
              <p:nvPr/>
            </p:nvSpPr>
            <p:spPr bwMode="auto">
              <a:xfrm>
                <a:off x="2010" y="625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54"/>
              <p:cNvSpPr/>
              <p:nvPr/>
            </p:nvSpPr>
            <p:spPr bwMode="auto">
              <a:xfrm>
                <a:off x="2006" y="675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5"/>
              <p:cNvSpPr/>
              <p:nvPr/>
            </p:nvSpPr>
            <p:spPr bwMode="auto">
              <a:xfrm>
                <a:off x="2121" y="845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56"/>
              <p:cNvSpPr/>
              <p:nvPr/>
            </p:nvSpPr>
            <p:spPr bwMode="auto">
              <a:xfrm>
                <a:off x="2177" y="822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7"/>
              <p:cNvSpPr/>
              <p:nvPr/>
            </p:nvSpPr>
            <p:spPr bwMode="auto">
              <a:xfrm>
                <a:off x="2195" y="800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58"/>
              <p:cNvSpPr/>
              <p:nvPr/>
            </p:nvSpPr>
            <p:spPr bwMode="auto">
              <a:xfrm>
                <a:off x="1952" y="677"/>
                <a:ext cx="62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59"/>
              <p:cNvSpPr/>
              <p:nvPr/>
            </p:nvSpPr>
            <p:spPr bwMode="auto">
              <a:xfrm>
                <a:off x="1979" y="726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60"/>
              <p:cNvSpPr/>
              <p:nvPr/>
            </p:nvSpPr>
            <p:spPr bwMode="auto">
              <a:xfrm>
                <a:off x="2186" y="672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61"/>
              <p:cNvSpPr/>
              <p:nvPr/>
            </p:nvSpPr>
            <p:spPr bwMode="auto">
              <a:xfrm>
                <a:off x="1976" y="750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62"/>
              <p:cNvSpPr/>
              <p:nvPr/>
            </p:nvSpPr>
            <p:spPr bwMode="auto">
              <a:xfrm>
                <a:off x="2197" y="701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63"/>
              <p:cNvSpPr>
                <a:spLocks noEditPoints="1"/>
              </p:cNvSpPr>
              <p:nvPr/>
            </p:nvSpPr>
            <p:spPr bwMode="auto">
              <a:xfrm>
                <a:off x="2023" y="660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4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2" y="130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7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7" y="23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7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2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7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7"/>
                    </a:moveTo>
                    <a:lnTo>
                      <a:pt x="21" y="124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7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64"/>
              <p:cNvSpPr/>
              <p:nvPr/>
            </p:nvSpPr>
            <p:spPr bwMode="auto">
              <a:xfrm>
                <a:off x="2205" y="731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65"/>
              <p:cNvSpPr/>
              <p:nvPr/>
            </p:nvSpPr>
            <p:spPr bwMode="auto">
              <a:xfrm>
                <a:off x="2197" y="759"/>
                <a:ext cx="51" cy="28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66"/>
              <p:cNvSpPr/>
              <p:nvPr/>
            </p:nvSpPr>
            <p:spPr bwMode="auto">
              <a:xfrm>
                <a:off x="2049" y="834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67"/>
              <p:cNvSpPr/>
              <p:nvPr/>
            </p:nvSpPr>
            <p:spPr bwMode="auto">
              <a:xfrm>
                <a:off x="2078" y="847"/>
                <a:ext cx="22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68"/>
              <p:cNvSpPr/>
              <p:nvPr/>
            </p:nvSpPr>
            <p:spPr bwMode="auto">
              <a:xfrm>
                <a:off x="1973" y="785"/>
                <a:ext cx="50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Freeform 470"/>
            <p:cNvSpPr/>
            <p:nvPr/>
          </p:nvSpPr>
          <p:spPr bwMode="auto">
            <a:xfrm>
              <a:off x="1667" y="1477"/>
              <a:ext cx="44" cy="56"/>
            </a:xfrm>
            <a:custGeom>
              <a:gdLst>
                <a:gd name="T0" fmla="*/ 8 w 208"/>
                <a:gd name="T1" fmla="*/ 3 h 264"/>
                <a:gd name="T2" fmla="*/ 52 w 208"/>
                <a:gd name="T3" fmla="*/ 24 h 264"/>
                <a:gd name="T4" fmla="*/ 177 w 208"/>
                <a:gd name="T5" fmla="*/ 195 h 264"/>
                <a:gd name="T6" fmla="*/ 201 w 208"/>
                <a:gd name="T7" fmla="*/ 264 h 264"/>
                <a:gd name="T8" fmla="*/ 118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2" y="24"/>
                  </a:cubicBezTo>
                  <a:cubicBezTo>
                    <a:pt x="87" y="73"/>
                    <a:pt x="138" y="131"/>
                    <a:pt x="177" y="195"/>
                  </a:cubicBezTo>
                  <a:cubicBezTo>
                    <a:pt x="190" y="217"/>
                    <a:pt x="208" y="245"/>
                    <a:pt x="201" y="264"/>
                  </a:cubicBezTo>
                  <a:cubicBezTo>
                    <a:pt x="163" y="246"/>
                    <a:pt x="146" y="189"/>
                    <a:pt x="118" y="147"/>
                  </a:cubicBezTo>
                  <a:cubicBezTo>
                    <a:pt x="84" y="98"/>
                    <a:pt x="49" y="51"/>
                    <a:pt x="9" y="23"/>
                  </a:cubicBezTo>
                  <a:cubicBezTo>
                    <a:pt x="0" y="14"/>
                    <a:pt x="13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71"/>
            <p:cNvSpPr/>
            <p:nvPr/>
          </p:nvSpPr>
          <p:spPr bwMode="auto">
            <a:xfrm>
              <a:off x="1519" y="1450"/>
              <a:ext cx="47" cy="54"/>
            </a:xfrm>
            <a:custGeom>
              <a:gdLst>
                <a:gd name="T0" fmla="*/ 215 w 222"/>
                <a:gd name="T1" fmla="*/ 6 h 252"/>
                <a:gd name="T2" fmla="*/ 204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4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72"/>
            <p:cNvSpPr/>
            <p:nvPr/>
          </p:nvSpPr>
          <p:spPr bwMode="auto">
            <a:xfrm>
              <a:off x="1687" y="1260"/>
              <a:ext cx="48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6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8" y="99"/>
                    <a:pt x="176" y="55"/>
                    <a:pt x="196" y="10"/>
                  </a:cubicBezTo>
                  <a:cubicBezTo>
                    <a:pt x="203" y="0"/>
                    <a:pt x="208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73"/>
            <p:cNvSpPr/>
            <p:nvPr/>
          </p:nvSpPr>
          <p:spPr bwMode="auto">
            <a:xfrm>
              <a:off x="1625" y="264"/>
              <a:ext cx="13" cy="1043"/>
            </a:xfrm>
            <a:custGeom>
              <a:gdLst>
                <a:gd name="T0" fmla="*/ 45 w 64"/>
                <a:gd name="T1" fmla="*/ 0 h 4901"/>
                <a:gd name="T2" fmla="*/ 64 w 64"/>
                <a:gd name="T3" fmla="*/ 613 h 4901"/>
                <a:gd name="T4" fmla="*/ 44 w 64"/>
                <a:gd name="T5" fmla="*/ 3813 h 4901"/>
                <a:gd name="T6" fmla="*/ 17 w 64"/>
                <a:gd name="T7" fmla="*/ 4901 h 4901"/>
                <a:gd name="T8" fmla="*/ 32 w 64"/>
                <a:gd name="T9" fmla="*/ 2723 h 4901"/>
                <a:gd name="T10" fmla="*/ 32 w 64"/>
                <a:gd name="T11" fmla="*/ 272 h 4901"/>
                <a:gd name="T12" fmla="*/ 45 w 64"/>
                <a:gd name="T13" fmla="*/ 0 h 49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901">
                  <a:moveTo>
                    <a:pt x="45" y="0"/>
                  </a:moveTo>
                  <a:cubicBezTo>
                    <a:pt x="60" y="91"/>
                    <a:pt x="48" y="528"/>
                    <a:pt x="64" y="613"/>
                  </a:cubicBezTo>
                  <a:cubicBezTo>
                    <a:pt x="58" y="1527"/>
                    <a:pt x="57" y="2673"/>
                    <a:pt x="44" y="3813"/>
                  </a:cubicBezTo>
                  <a:cubicBezTo>
                    <a:pt x="40" y="4195"/>
                    <a:pt x="34" y="4704"/>
                    <a:pt x="17" y="4901"/>
                  </a:cubicBezTo>
                  <a:cubicBezTo>
                    <a:pt x="0" y="4365"/>
                    <a:pt x="25" y="3498"/>
                    <a:pt x="32" y="2723"/>
                  </a:cubicBezTo>
                  <a:cubicBezTo>
                    <a:pt x="39" y="1823"/>
                    <a:pt x="43" y="940"/>
                    <a:pt x="32" y="272"/>
                  </a:cubicBezTo>
                  <a:cubicBezTo>
                    <a:pt x="31" y="87"/>
                    <a:pt x="43" y="13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74"/>
            <p:cNvSpPr/>
            <p:nvPr/>
          </p:nvSpPr>
          <p:spPr bwMode="auto">
            <a:xfrm>
              <a:off x="1530" y="1265"/>
              <a:ext cx="44" cy="56"/>
            </a:xfrm>
            <a:custGeom>
              <a:gdLst>
                <a:gd name="T0" fmla="*/ 200 w 208"/>
                <a:gd name="T1" fmla="*/ 261 h 264"/>
                <a:gd name="T2" fmla="*/ 156 w 208"/>
                <a:gd name="T3" fmla="*/ 240 h 264"/>
                <a:gd name="T4" fmla="*/ 31 w 208"/>
                <a:gd name="T5" fmla="*/ 69 h 264"/>
                <a:gd name="T6" fmla="*/ 7 w 208"/>
                <a:gd name="T7" fmla="*/ 0 h 264"/>
                <a:gd name="T8" fmla="*/ 90 w 208"/>
                <a:gd name="T9" fmla="*/ 117 h 264"/>
                <a:gd name="T10" fmla="*/ 199 w 208"/>
                <a:gd name="T11" fmla="*/ 241 h 264"/>
                <a:gd name="T12" fmla="*/ 200 w 208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7" y="0"/>
                  </a:cubicBezTo>
                  <a:cubicBezTo>
                    <a:pt x="45" y="18"/>
                    <a:pt x="62" y="75"/>
                    <a:pt x="90" y="117"/>
                  </a:cubicBezTo>
                  <a:cubicBezTo>
                    <a:pt x="124" y="166"/>
                    <a:pt x="159" y="213"/>
                    <a:pt x="199" y="241"/>
                  </a:cubicBezTo>
                  <a:cubicBezTo>
                    <a:pt x="208" y="250"/>
                    <a:pt x="196" y="253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475"/>
            <p:cNvSpPr/>
            <p:nvPr/>
          </p:nvSpPr>
          <p:spPr bwMode="auto">
            <a:xfrm>
              <a:off x="1526" y="1314"/>
              <a:ext cx="23" cy="21"/>
            </a:xfrm>
            <a:custGeom>
              <a:gdLst>
                <a:gd name="T0" fmla="*/ 0 w 111"/>
                <a:gd name="T1" fmla="*/ 11 h 99"/>
                <a:gd name="T2" fmla="*/ 111 w 111"/>
                <a:gd name="T3" fmla="*/ 90 h 99"/>
                <a:gd name="T4" fmla="*/ 0 w 111"/>
                <a:gd name="T5" fmla="*/ 11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9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9"/>
                    <a:pt x="25" y="3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76"/>
            <p:cNvSpPr/>
            <p:nvPr/>
          </p:nvSpPr>
          <p:spPr bwMode="auto">
            <a:xfrm>
              <a:off x="1641" y="1484"/>
              <a:ext cx="10" cy="28"/>
            </a:xfrm>
            <a:custGeom>
              <a:gdLst>
                <a:gd name="T0" fmla="*/ 0 w 47"/>
                <a:gd name="T1" fmla="*/ 0 h 130"/>
                <a:gd name="T2" fmla="*/ 42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2" y="130"/>
                  </a:cubicBezTo>
                  <a:cubicBezTo>
                    <a:pt x="8" y="115"/>
                    <a:pt x="9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77"/>
            <p:cNvSpPr/>
            <p:nvPr/>
          </p:nvSpPr>
          <p:spPr bwMode="auto">
            <a:xfrm>
              <a:off x="1696" y="1462"/>
              <a:ext cx="17" cy="23"/>
            </a:xfrm>
            <a:custGeom>
              <a:gdLst>
                <a:gd name="T0" fmla="*/ 0 w 81"/>
                <a:gd name="T1" fmla="*/ 0 h 111"/>
                <a:gd name="T2" fmla="*/ 81 w 81"/>
                <a:gd name="T3" fmla="*/ 111 h 111"/>
                <a:gd name="T4" fmla="*/ 0 w 81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cubicBezTo>
                    <a:pt x="42" y="3"/>
                    <a:pt x="76" y="80"/>
                    <a:pt x="81" y="111"/>
                  </a:cubicBezTo>
                  <a:cubicBezTo>
                    <a:pt x="44" y="108"/>
                    <a:pt x="18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78"/>
            <p:cNvSpPr/>
            <p:nvPr/>
          </p:nvSpPr>
          <p:spPr bwMode="auto">
            <a:xfrm>
              <a:off x="1715" y="1439"/>
              <a:ext cx="23" cy="20"/>
            </a:xfrm>
            <a:custGeom>
              <a:gdLst>
                <a:gd name="T0" fmla="*/ 0 w 110"/>
                <a:gd name="T1" fmla="*/ 15 h 93"/>
                <a:gd name="T2" fmla="*/ 10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10" y="0"/>
                  </a:cubicBezTo>
                  <a:cubicBezTo>
                    <a:pt x="47" y="11"/>
                    <a:pt x="83" y="38"/>
                    <a:pt x="110" y="60"/>
                  </a:cubicBezTo>
                  <a:cubicBezTo>
                    <a:pt x="77" y="93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79"/>
            <p:cNvSpPr/>
            <p:nvPr/>
          </p:nvSpPr>
          <p:spPr bwMode="auto">
            <a:xfrm>
              <a:off x="1471" y="1316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6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79" y="152"/>
                    <a:pt x="258" y="132"/>
                    <a:pt x="245" y="143"/>
                  </a:cubicBezTo>
                  <a:cubicBezTo>
                    <a:pt x="190" y="116"/>
                    <a:pt x="118" y="89"/>
                    <a:pt x="54" y="50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4" y="42"/>
                    <a:pt x="129" y="66"/>
                  </a:cubicBezTo>
                  <a:cubicBezTo>
                    <a:pt x="181" y="94"/>
                    <a:pt x="235" y="118"/>
                    <a:pt x="283" y="124"/>
                  </a:cubicBezTo>
                  <a:cubicBezTo>
                    <a:pt x="295" y="128"/>
                    <a:pt x="286" y="137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80"/>
            <p:cNvSpPr/>
            <p:nvPr/>
          </p:nvSpPr>
          <p:spPr bwMode="auto">
            <a:xfrm>
              <a:off x="1499" y="1366"/>
              <a:ext cx="29" cy="12"/>
            </a:xfrm>
            <a:custGeom>
              <a:gdLst>
                <a:gd name="T0" fmla="*/ 137 w 137"/>
                <a:gd name="T1" fmla="*/ 28 h 60"/>
                <a:gd name="T2" fmla="*/ 0 w 137"/>
                <a:gd name="T3" fmla="*/ 27 h 60"/>
                <a:gd name="T4" fmla="*/ 137 w 137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0">
                  <a:moveTo>
                    <a:pt x="137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81"/>
            <p:cNvSpPr/>
            <p:nvPr/>
          </p:nvSpPr>
          <p:spPr bwMode="auto">
            <a:xfrm>
              <a:off x="1705" y="1311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8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82"/>
            <p:cNvSpPr/>
            <p:nvPr/>
          </p:nvSpPr>
          <p:spPr bwMode="auto">
            <a:xfrm>
              <a:off x="1496" y="1390"/>
              <a:ext cx="25" cy="12"/>
            </a:xfrm>
            <a:custGeom>
              <a:gdLst>
                <a:gd name="T0" fmla="*/ 119 w 119"/>
                <a:gd name="T1" fmla="*/ 35 h 59"/>
                <a:gd name="T2" fmla="*/ 117 w 119"/>
                <a:gd name="T3" fmla="*/ 52 h 59"/>
                <a:gd name="T4" fmla="*/ 0 w 119"/>
                <a:gd name="T5" fmla="*/ 45 h 59"/>
                <a:gd name="T6" fmla="*/ 119 w 119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9">
                  <a:moveTo>
                    <a:pt x="119" y="35"/>
                  </a:moveTo>
                  <a:cubicBezTo>
                    <a:pt x="118" y="40"/>
                    <a:pt x="118" y="46"/>
                    <a:pt x="117" y="52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7"/>
                    <a:pt x="1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83"/>
            <p:cNvSpPr/>
            <p:nvPr/>
          </p:nvSpPr>
          <p:spPr bwMode="auto">
            <a:xfrm>
              <a:off x="1717" y="1340"/>
              <a:ext cx="24" cy="14"/>
            </a:xfrm>
            <a:custGeom>
              <a:gdLst>
                <a:gd name="T0" fmla="*/ 109 w 115"/>
                <a:gd name="T1" fmla="*/ 0 h 62"/>
                <a:gd name="T2" fmla="*/ 115 w 115"/>
                <a:gd name="T3" fmla="*/ 16 h 62"/>
                <a:gd name="T4" fmla="*/ 8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6"/>
                  </a:cubicBezTo>
                  <a:cubicBezTo>
                    <a:pt x="83" y="40"/>
                    <a:pt x="42" y="53"/>
                    <a:pt x="8" y="62"/>
                  </a:cubicBezTo>
                  <a:cubicBezTo>
                    <a:pt x="0" y="15"/>
                    <a:pt x="79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84"/>
            <p:cNvSpPr>
              <a:spLocks noEditPoints="1"/>
            </p:cNvSpPr>
            <p:nvPr/>
          </p:nvSpPr>
          <p:spPr bwMode="auto">
            <a:xfrm>
              <a:off x="1542" y="1299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5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4 h 174"/>
                <a:gd name="T14" fmla="*/ 10 w 163"/>
                <a:gd name="T15" fmla="*/ 48 h 174"/>
                <a:gd name="T16" fmla="*/ 54 w 163"/>
                <a:gd name="T17" fmla="*/ 19 h 174"/>
                <a:gd name="T18" fmla="*/ 92 w 163"/>
                <a:gd name="T19" fmla="*/ 10 h 174"/>
                <a:gd name="T20" fmla="*/ 93 w 163"/>
                <a:gd name="T21" fmla="*/ 2 h 174"/>
                <a:gd name="T22" fmla="*/ 135 w 163"/>
                <a:gd name="T23" fmla="*/ 47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2 h 174"/>
                <a:gd name="T32" fmla="*/ 144 w 163"/>
                <a:gd name="T33" fmla="*/ 74 h 174"/>
                <a:gd name="T34" fmla="*/ 140 w 163"/>
                <a:gd name="T35" fmla="*/ 114 h 174"/>
                <a:gd name="T36" fmla="*/ 125 w 163"/>
                <a:gd name="T37" fmla="*/ 146 h 174"/>
                <a:gd name="T38" fmla="*/ 143 w 163"/>
                <a:gd name="T39" fmla="*/ 91 h 174"/>
                <a:gd name="T40" fmla="*/ 40 w 163"/>
                <a:gd name="T41" fmla="*/ 116 h 174"/>
                <a:gd name="T42" fmla="*/ 93 w 163"/>
                <a:gd name="T43" fmla="*/ 148 h 174"/>
                <a:gd name="T44" fmla="*/ 136 w 163"/>
                <a:gd name="T45" fmla="*/ 100 h 174"/>
                <a:gd name="T46" fmla="*/ 114 w 163"/>
                <a:gd name="T47" fmla="*/ 40 h 174"/>
                <a:gd name="T48" fmla="*/ 52 w 163"/>
                <a:gd name="T49" fmla="*/ 29 h 174"/>
                <a:gd name="T50" fmla="*/ 30 w 163"/>
                <a:gd name="T51" fmla="*/ 91 h 174"/>
                <a:gd name="T52" fmla="*/ 132 w 163"/>
                <a:gd name="T53" fmla="*/ 142 h 174"/>
                <a:gd name="T54" fmla="*/ 98 w 163"/>
                <a:gd name="T55" fmla="*/ 23 h 174"/>
                <a:gd name="T56" fmla="*/ 131 w 163"/>
                <a:gd name="T57" fmla="*/ 56 h 174"/>
                <a:gd name="T58" fmla="*/ 128 w 163"/>
                <a:gd name="T59" fmla="*/ 149 h 174"/>
                <a:gd name="T60" fmla="*/ 79 w 163"/>
                <a:gd name="T61" fmla="*/ 167 h 174"/>
                <a:gd name="T62" fmla="*/ 123 w 163"/>
                <a:gd name="T63" fmla="*/ 150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5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4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3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20 h 174"/>
                <a:gd name="T90" fmla="*/ 40 w 163"/>
                <a:gd name="T91" fmla="*/ 123 h 174"/>
                <a:gd name="T92" fmla="*/ 76 w 163"/>
                <a:gd name="T93" fmla="*/ 148 h 174"/>
                <a:gd name="T94" fmla="*/ 39 w 163"/>
                <a:gd name="T95" fmla="*/ 33 h 174"/>
                <a:gd name="T96" fmla="*/ 22 w 163"/>
                <a:gd name="T97" fmla="*/ 43 h 174"/>
                <a:gd name="T98" fmla="*/ 17 w 163"/>
                <a:gd name="T99" fmla="*/ 65 h 174"/>
                <a:gd name="T100" fmla="*/ 35 w 163"/>
                <a:gd name="T101" fmla="*/ 48 h 174"/>
                <a:gd name="T102" fmla="*/ 35 w 163"/>
                <a:gd name="T103" fmla="*/ 48 h 174"/>
                <a:gd name="T104" fmla="*/ 39 w 163"/>
                <a:gd name="T105" fmla="*/ 146 h 174"/>
                <a:gd name="T106" fmla="*/ 33 w 163"/>
                <a:gd name="T107" fmla="*/ 29 h 174"/>
                <a:gd name="T108" fmla="*/ 7 w 163"/>
                <a:gd name="T109" fmla="*/ 97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3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3"/>
                  </a:lnTo>
                  <a:lnTo>
                    <a:pt x="149" y="37"/>
                  </a:lnTo>
                  <a:lnTo>
                    <a:pt x="157" y="54"/>
                  </a:lnTo>
                  <a:lnTo>
                    <a:pt x="162" y="75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4" y="151"/>
                  </a:lnTo>
                  <a:lnTo>
                    <a:pt x="131" y="158"/>
                  </a:lnTo>
                  <a:lnTo>
                    <a:pt x="129" y="155"/>
                  </a:lnTo>
                  <a:lnTo>
                    <a:pt x="142" y="148"/>
                  </a:lnTo>
                  <a:lnTo>
                    <a:pt x="152" y="138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2"/>
                  </a:lnTo>
                  <a:lnTo>
                    <a:pt x="135" y="145"/>
                  </a:lnTo>
                  <a:lnTo>
                    <a:pt x="132" y="151"/>
                  </a:lnTo>
                  <a:lnTo>
                    <a:pt x="120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4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3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0" y="114"/>
                  </a:lnTo>
                  <a:lnTo>
                    <a:pt x="3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3" y="56"/>
                  </a:lnTo>
                  <a:lnTo>
                    <a:pt x="10" y="48"/>
                  </a:lnTo>
                  <a:lnTo>
                    <a:pt x="17" y="42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4" y="21"/>
                  </a:lnTo>
                  <a:lnTo>
                    <a:pt x="54" y="19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4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48" y="64"/>
                  </a:lnTo>
                  <a:lnTo>
                    <a:pt x="156" y="81"/>
                  </a:lnTo>
                  <a:lnTo>
                    <a:pt x="159" y="98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9"/>
                  </a:lnTo>
                  <a:lnTo>
                    <a:pt x="135" y="25"/>
                  </a:lnTo>
                  <a:lnTo>
                    <a:pt x="122" y="17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9"/>
                  </a:lnTo>
                  <a:lnTo>
                    <a:pt x="140" y="135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4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6"/>
                  </a:lnTo>
                  <a:lnTo>
                    <a:pt x="139" y="57"/>
                  </a:lnTo>
                  <a:lnTo>
                    <a:pt x="143" y="71"/>
                  </a:lnTo>
                  <a:lnTo>
                    <a:pt x="145" y="8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1"/>
                  </a:moveTo>
                  <a:lnTo>
                    <a:pt x="142" y="97"/>
                  </a:lnTo>
                  <a:lnTo>
                    <a:pt x="140" y="114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30" y="138"/>
                  </a:lnTo>
                  <a:lnTo>
                    <a:pt x="139" y="124"/>
                  </a:lnTo>
                  <a:lnTo>
                    <a:pt x="140" y="118"/>
                  </a:lnTo>
                  <a:lnTo>
                    <a:pt x="141" y="113"/>
                  </a:lnTo>
                  <a:lnTo>
                    <a:pt x="143" y="9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1" y="81"/>
                  </a:lnTo>
                  <a:close/>
                  <a:moveTo>
                    <a:pt x="40" y="116"/>
                  </a:moveTo>
                  <a:lnTo>
                    <a:pt x="50" y="127"/>
                  </a:lnTo>
                  <a:lnTo>
                    <a:pt x="63" y="137"/>
                  </a:lnTo>
                  <a:lnTo>
                    <a:pt x="78" y="145"/>
                  </a:lnTo>
                  <a:lnTo>
                    <a:pt x="92" y="148"/>
                  </a:lnTo>
                  <a:lnTo>
                    <a:pt x="93" y="148"/>
                  </a:lnTo>
                  <a:lnTo>
                    <a:pt x="108" y="145"/>
                  </a:lnTo>
                  <a:lnTo>
                    <a:pt x="116" y="140"/>
                  </a:lnTo>
                  <a:lnTo>
                    <a:pt x="124" y="133"/>
                  </a:lnTo>
                  <a:lnTo>
                    <a:pt x="132" y="119"/>
                  </a:lnTo>
                  <a:lnTo>
                    <a:pt x="136" y="100"/>
                  </a:lnTo>
                  <a:lnTo>
                    <a:pt x="136" y="79"/>
                  </a:lnTo>
                  <a:lnTo>
                    <a:pt x="136" y="76"/>
                  </a:lnTo>
                  <a:lnTo>
                    <a:pt x="133" y="67"/>
                  </a:lnTo>
                  <a:lnTo>
                    <a:pt x="125" y="53"/>
                  </a:lnTo>
                  <a:lnTo>
                    <a:pt x="114" y="40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50"/>
                  </a:lnTo>
                  <a:lnTo>
                    <a:pt x="32" y="63"/>
                  </a:lnTo>
                  <a:lnTo>
                    <a:pt x="30" y="77"/>
                  </a:lnTo>
                  <a:lnTo>
                    <a:pt x="30" y="91"/>
                  </a:lnTo>
                  <a:lnTo>
                    <a:pt x="33" y="106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2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1"/>
                  </a:moveTo>
                  <a:lnTo>
                    <a:pt x="122" y="40"/>
                  </a:lnTo>
                  <a:lnTo>
                    <a:pt x="116" y="34"/>
                  </a:lnTo>
                  <a:lnTo>
                    <a:pt x="98" y="23"/>
                  </a:lnTo>
                  <a:lnTo>
                    <a:pt x="90" y="22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1"/>
                  </a:lnTo>
                  <a:lnTo>
                    <a:pt x="131" y="56"/>
                  </a:lnTo>
                  <a:lnTo>
                    <a:pt x="129" y="51"/>
                  </a:lnTo>
                  <a:close/>
                  <a:moveTo>
                    <a:pt x="125" y="152"/>
                  </a:moveTo>
                  <a:lnTo>
                    <a:pt x="129" y="149"/>
                  </a:lnTo>
                  <a:lnTo>
                    <a:pt x="130" y="148"/>
                  </a:lnTo>
                  <a:lnTo>
                    <a:pt x="128" y="149"/>
                  </a:lnTo>
                  <a:lnTo>
                    <a:pt x="125" y="152"/>
                  </a:lnTo>
                  <a:close/>
                  <a:moveTo>
                    <a:pt x="117" y="151"/>
                  </a:moveTo>
                  <a:lnTo>
                    <a:pt x="111" y="158"/>
                  </a:lnTo>
                  <a:lnTo>
                    <a:pt x="95" y="165"/>
                  </a:lnTo>
                  <a:lnTo>
                    <a:pt x="79" y="167"/>
                  </a:lnTo>
                  <a:lnTo>
                    <a:pt x="91" y="168"/>
                  </a:lnTo>
                  <a:lnTo>
                    <a:pt x="105" y="166"/>
                  </a:lnTo>
                  <a:lnTo>
                    <a:pt x="110" y="163"/>
                  </a:lnTo>
                  <a:lnTo>
                    <a:pt x="121" y="153"/>
                  </a:lnTo>
                  <a:lnTo>
                    <a:pt x="123" y="150"/>
                  </a:lnTo>
                  <a:lnTo>
                    <a:pt x="117" y="151"/>
                  </a:lnTo>
                  <a:close/>
                  <a:moveTo>
                    <a:pt x="114" y="147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7"/>
                  </a:lnTo>
                  <a:close/>
                  <a:moveTo>
                    <a:pt x="105" y="21"/>
                  </a:moveTo>
                  <a:lnTo>
                    <a:pt x="90" y="16"/>
                  </a:lnTo>
                  <a:lnTo>
                    <a:pt x="83" y="17"/>
                  </a:lnTo>
                  <a:lnTo>
                    <a:pt x="99" y="20"/>
                  </a:lnTo>
                  <a:lnTo>
                    <a:pt x="112" y="28"/>
                  </a:lnTo>
                  <a:lnTo>
                    <a:pt x="105" y="21"/>
                  </a:lnTo>
                  <a:close/>
                  <a:moveTo>
                    <a:pt x="99" y="155"/>
                  </a:moveTo>
                  <a:lnTo>
                    <a:pt x="83" y="159"/>
                  </a:lnTo>
                  <a:lnTo>
                    <a:pt x="68" y="159"/>
                  </a:lnTo>
                  <a:lnTo>
                    <a:pt x="54" y="155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4" y="161"/>
                  </a:lnTo>
                  <a:lnTo>
                    <a:pt x="109" y="155"/>
                  </a:lnTo>
                  <a:lnTo>
                    <a:pt x="112" y="152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5"/>
                  </a:lnTo>
                  <a:close/>
                  <a:moveTo>
                    <a:pt x="105" y="15"/>
                  </a:moveTo>
                  <a:lnTo>
                    <a:pt x="104" y="14"/>
                  </a:lnTo>
                  <a:lnTo>
                    <a:pt x="104" y="14"/>
                  </a:lnTo>
                  <a:lnTo>
                    <a:pt x="105" y="15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9"/>
                  </a:lnTo>
                  <a:lnTo>
                    <a:pt x="48" y="139"/>
                  </a:lnTo>
                  <a:lnTo>
                    <a:pt x="37" y="125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4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6"/>
                  </a:lnTo>
                  <a:lnTo>
                    <a:pt x="17" y="80"/>
                  </a:lnTo>
                  <a:lnTo>
                    <a:pt x="17" y="93"/>
                  </a:lnTo>
                  <a:lnTo>
                    <a:pt x="19" y="105"/>
                  </a:lnTo>
                  <a:lnTo>
                    <a:pt x="23" y="117"/>
                  </a:lnTo>
                  <a:lnTo>
                    <a:pt x="32" y="131"/>
                  </a:lnTo>
                  <a:lnTo>
                    <a:pt x="42" y="143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20"/>
                  </a:lnTo>
                  <a:lnTo>
                    <a:pt x="67" y="20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3"/>
                  </a:moveTo>
                  <a:lnTo>
                    <a:pt x="50" y="136"/>
                  </a:lnTo>
                  <a:lnTo>
                    <a:pt x="64" y="146"/>
                  </a:lnTo>
                  <a:lnTo>
                    <a:pt x="78" y="149"/>
                  </a:lnTo>
                  <a:lnTo>
                    <a:pt x="79" y="149"/>
                  </a:lnTo>
                  <a:lnTo>
                    <a:pt x="76" y="148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3"/>
                  </a:lnTo>
                  <a:close/>
                  <a:moveTo>
                    <a:pt x="39" y="33"/>
                  </a:moveTo>
                  <a:lnTo>
                    <a:pt x="49" y="25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33" y="34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5" y="68"/>
                  </a:lnTo>
                  <a:lnTo>
                    <a:pt x="15" y="72"/>
                  </a:lnTo>
                  <a:lnTo>
                    <a:pt x="17" y="65"/>
                  </a:lnTo>
                  <a:lnTo>
                    <a:pt x="24" y="50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8"/>
                  </a:moveTo>
                  <a:lnTo>
                    <a:pt x="43" y="35"/>
                  </a:lnTo>
                  <a:lnTo>
                    <a:pt x="41" y="37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8"/>
                  </a:lnTo>
                  <a:close/>
                  <a:moveTo>
                    <a:pt x="32" y="138"/>
                  </a:moveTo>
                  <a:lnTo>
                    <a:pt x="22" y="124"/>
                  </a:lnTo>
                  <a:lnTo>
                    <a:pt x="25" y="130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32" y="138"/>
                  </a:lnTo>
                  <a:close/>
                  <a:moveTo>
                    <a:pt x="33" y="29"/>
                  </a:moveTo>
                  <a:lnTo>
                    <a:pt x="32" y="31"/>
                  </a:lnTo>
                  <a:lnTo>
                    <a:pt x="36" y="29"/>
                  </a:lnTo>
                  <a:lnTo>
                    <a:pt x="33" y="29"/>
                  </a:lnTo>
                  <a:close/>
                  <a:moveTo>
                    <a:pt x="13" y="51"/>
                  </a:moveTo>
                  <a:lnTo>
                    <a:pt x="6" y="58"/>
                  </a:lnTo>
                  <a:lnTo>
                    <a:pt x="4" y="67"/>
                  </a:lnTo>
                  <a:lnTo>
                    <a:pt x="4" y="80"/>
                  </a:lnTo>
                  <a:lnTo>
                    <a:pt x="7" y="97"/>
                  </a:lnTo>
                  <a:lnTo>
                    <a:pt x="13" y="11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8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85"/>
            <p:cNvSpPr/>
            <p:nvPr/>
          </p:nvSpPr>
          <p:spPr bwMode="auto">
            <a:xfrm>
              <a:off x="1725" y="1371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8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3" y="21"/>
                    <a:pt x="119" y="27"/>
                    <a:pt x="122" y="32"/>
                  </a:cubicBezTo>
                  <a:cubicBezTo>
                    <a:pt x="82" y="47"/>
                    <a:pt x="50" y="29"/>
                    <a:pt x="12" y="38"/>
                  </a:cubicBezTo>
                  <a:cubicBezTo>
                    <a:pt x="0" y="27"/>
                    <a:pt x="5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86"/>
            <p:cNvSpPr/>
            <p:nvPr/>
          </p:nvSpPr>
          <p:spPr bwMode="auto">
            <a:xfrm>
              <a:off x="1717" y="1399"/>
              <a:ext cx="51" cy="27"/>
            </a:xfrm>
            <a:custGeom>
              <a:gdLst>
                <a:gd name="T0" fmla="*/ 239 w 239"/>
                <a:gd name="T1" fmla="*/ 114 h 129"/>
                <a:gd name="T2" fmla="*/ 160 w 239"/>
                <a:gd name="T3" fmla="*/ 72 h 129"/>
                <a:gd name="T4" fmla="*/ 2 w 239"/>
                <a:gd name="T5" fmla="*/ 24 h 129"/>
                <a:gd name="T6" fmla="*/ 0 w 239"/>
                <a:gd name="T7" fmla="*/ 11 h 129"/>
                <a:gd name="T8" fmla="*/ 239 w 239"/>
                <a:gd name="T9" fmla="*/ 114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4"/>
                  </a:moveTo>
                  <a:cubicBezTo>
                    <a:pt x="204" y="129"/>
                    <a:pt x="186" y="88"/>
                    <a:pt x="160" y="72"/>
                  </a:cubicBezTo>
                  <a:cubicBezTo>
                    <a:pt x="114" y="44"/>
                    <a:pt x="56" y="41"/>
                    <a:pt x="2" y="24"/>
                  </a:cubicBezTo>
                  <a:cubicBezTo>
                    <a:pt x="2" y="20"/>
                    <a:pt x="1" y="15"/>
                    <a:pt x="0" y="11"/>
                  </a:cubicBezTo>
                  <a:cubicBezTo>
                    <a:pt x="95" y="0"/>
                    <a:pt x="188" y="42"/>
                    <a:pt x="23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87"/>
            <p:cNvSpPr/>
            <p:nvPr/>
          </p:nvSpPr>
          <p:spPr bwMode="auto">
            <a:xfrm>
              <a:off x="1569" y="1473"/>
              <a:ext cx="16" cy="23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8"/>
                    <a:pt x="28" y="20"/>
                    <a:pt x="60" y="0"/>
                  </a:cubicBezTo>
                  <a:cubicBezTo>
                    <a:pt x="62" y="5"/>
                    <a:pt x="69" y="3"/>
                    <a:pt x="75" y="4"/>
                  </a:cubicBezTo>
                  <a:cubicBezTo>
                    <a:pt x="68" y="45"/>
                    <a:pt x="36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88"/>
            <p:cNvSpPr/>
            <p:nvPr/>
          </p:nvSpPr>
          <p:spPr bwMode="auto">
            <a:xfrm>
              <a:off x="1598" y="1487"/>
              <a:ext cx="21" cy="54"/>
            </a:xfrm>
            <a:custGeom>
              <a:gdLst>
                <a:gd name="T0" fmla="*/ 77 w 99"/>
                <a:gd name="T1" fmla="*/ 0 h 257"/>
                <a:gd name="T2" fmla="*/ 55 w 99"/>
                <a:gd name="T3" fmla="*/ 88 h 257"/>
                <a:gd name="T4" fmla="*/ 46 w 99"/>
                <a:gd name="T5" fmla="*/ 252 h 257"/>
                <a:gd name="T6" fmla="*/ 33 w 99"/>
                <a:gd name="T7" fmla="*/ 257 h 257"/>
                <a:gd name="T8" fmla="*/ 77 w 99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7">
                  <a:moveTo>
                    <a:pt x="77" y="0"/>
                  </a:moveTo>
                  <a:cubicBezTo>
                    <a:pt x="99" y="31"/>
                    <a:pt x="64" y="58"/>
                    <a:pt x="55" y="88"/>
                  </a:cubicBezTo>
                  <a:cubicBezTo>
                    <a:pt x="38" y="138"/>
                    <a:pt x="49" y="195"/>
                    <a:pt x="46" y="252"/>
                  </a:cubicBezTo>
                  <a:cubicBezTo>
                    <a:pt x="42" y="254"/>
                    <a:pt x="37" y="255"/>
                    <a:pt x="33" y="257"/>
                  </a:cubicBezTo>
                  <a:cubicBezTo>
                    <a:pt x="0" y="168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89"/>
            <p:cNvSpPr/>
            <p:nvPr/>
          </p:nvSpPr>
          <p:spPr bwMode="auto">
            <a:xfrm>
              <a:off x="1493" y="1424"/>
              <a:ext cx="49" cy="29"/>
            </a:xfrm>
            <a:custGeom>
              <a:gdLst>
                <a:gd name="T0" fmla="*/ 231 w 231"/>
                <a:gd name="T1" fmla="*/ 6 h 134"/>
                <a:gd name="T2" fmla="*/ 148 w 231"/>
                <a:gd name="T3" fmla="*/ 41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4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90"/>
            <p:cNvSpPr/>
            <p:nvPr/>
          </p:nvSpPr>
          <p:spPr bwMode="auto">
            <a:xfrm>
              <a:off x="1140" y="1472"/>
              <a:ext cx="44" cy="56"/>
            </a:xfrm>
            <a:custGeom>
              <a:gdLst>
                <a:gd name="T0" fmla="*/ 7 w 207"/>
                <a:gd name="T1" fmla="*/ 4 h 265"/>
                <a:gd name="T2" fmla="*/ 51 w 207"/>
                <a:gd name="T3" fmla="*/ 25 h 265"/>
                <a:gd name="T4" fmla="*/ 176 w 207"/>
                <a:gd name="T5" fmla="*/ 196 h 265"/>
                <a:gd name="T6" fmla="*/ 201 w 207"/>
                <a:gd name="T7" fmla="*/ 265 h 265"/>
                <a:gd name="T8" fmla="*/ 117 w 207"/>
                <a:gd name="T9" fmla="*/ 148 h 265"/>
                <a:gd name="T10" fmla="*/ 9 w 207"/>
                <a:gd name="T11" fmla="*/ 24 h 265"/>
                <a:gd name="T12" fmla="*/ 7 w 207"/>
                <a:gd name="T13" fmla="*/ 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5">
                  <a:moveTo>
                    <a:pt x="7" y="4"/>
                  </a:moveTo>
                  <a:cubicBezTo>
                    <a:pt x="25" y="0"/>
                    <a:pt x="33" y="29"/>
                    <a:pt x="51" y="25"/>
                  </a:cubicBezTo>
                  <a:cubicBezTo>
                    <a:pt x="86" y="74"/>
                    <a:pt x="137" y="132"/>
                    <a:pt x="176" y="196"/>
                  </a:cubicBezTo>
                  <a:cubicBezTo>
                    <a:pt x="189" y="218"/>
                    <a:pt x="207" y="246"/>
                    <a:pt x="201" y="265"/>
                  </a:cubicBezTo>
                  <a:cubicBezTo>
                    <a:pt x="163" y="246"/>
                    <a:pt x="145" y="190"/>
                    <a:pt x="117" y="148"/>
                  </a:cubicBezTo>
                  <a:cubicBezTo>
                    <a:pt x="84" y="98"/>
                    <a:pt x="48" y="52"/>
                    <a:pt x="9" y="24"/>
                  </a:cubicBezTo>
                  <a:cubicBezTo>
                    <a:pt x="0" y="15"/>
                    <a:pt x="12" y="1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91"/>
            <p:cNvSpPr/>
            <p:nvPr/>
          </p:nvSpPr>
          <p:spPr bwMode="auto">
            <a:xfrm>
              <a:off x="991" y="1446"/>
              <a:ext cx="47" cy="53"/>
            </a:xfrm>
            <a:custGeom>
              <a:gdLst>
                <a:gd name="T0" fmla="*/ 216 w 222"/>
                <a:gd name="T1" fmla="*/ 5 h 252"/>
                <a:gd name="T2" fmla="*/ 204 w 222"/>
                <a:gd name="T3" fmla="*/ 52 h 252"/>
                <a:gd name="T4" fmla="*/ 63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6 w 222"/>
                <a:gd name="T13" fmla="*/ 5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2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1" y="208"/>
                    <a:pt x="62" y="179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92"/>
            <p:cNvSpPr/>
            <p:nvPr/>
          </p:nvSpPr>
          <p:spPr bwMode="auto">
            <a:xfrm>
              <a:off x="1160" y="1255"/>
              <a:ext cx="47" cy="54"/>
            </a:xfrm>
            <a:custGeom>
              <a:gdLst>
                <a:gd name="T0" fmla="*/ 215 w 222"/>
                <a:gd name="T1" fmla="*/ 6 h 252"/>
                <a:gd name="T2" fmla="*/ 203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7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3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7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93"/>
            <p:cNvSpPr/>
            <p:nvPr/>
          </p:nvSpPr>
          <p:spPr bwMode="auto">
            <a:xfrm>
              <a:off x="1097" y="280"/>
              <a:ext cx="13" cy="1022"/>
            </a:xfrm>
            <a:custGeom>
              <a:gdLst>
                <a:gd name="T0" fmla="*/ 44 w 63"/>
                <a:gd name="T1" fmla="*/ 0 h 4801"/>
                <a:gd name="T2" fmla="*/ 63 w 63"/>
                <a:gd name="T3" fmla="*/ 600 h 4801"/>
                <a:gd name="T4" fmla="*/ 44 w 63"/>
                <a:gd name="T5" fmla="*/ 3734 h 4801"/>
                <a:gd name="T6" fmla="*/ 17 w 63"/>
                <a:gd name="T7" fmla="*/ 4801 h 4801"/>
                <a:gd name="T8" fmla="*/ 31 w 63"/>
                <a:gd name="T9" fmla="*/ 2667 h 4801"/>
                <a:gd name="T10" fmla="*/ 31 w 63"/>
                <a:gd name="T11" fmla="*/ 266 h 4801"/>
                <a:gd name="T12" fmla="*/ 44 w 63"/>
                <a:gd name="T13" fmla="*/ 0 h 4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01">
                  <a:moveTo>
                    <a:pt x="44" y="0"/>
                  </a:moveTo>
                  <a:cubicBezTo>
                    <a:pt x="59" y="88"/>
                    <a:pt x="47" y="517"/>
                    <a:pt x="63" y="600"/>
                  </a:cubicBezTo>
                  <a:cubicBezTo>
                    <a:pt x="57" y="1495"/>
                    <a:pt x="57" y="2618"/>
                    <a:pt x="44" y="3734"/>
                  </a:cubicBezTo>
                  <a:cubicBezTo>
                    <a:pt x="40" y="4109"/>
                    <a:pt x="35" y="4608"/>
                    <a:pt x="17" y="4801"/>
                  </a:cubicBezTo>
                  <a:cubicBezTo>
                    <a:pt x="0" y="4276"/>
                    <a:pt x="25" y="3426"/>
                    <a:pt x="31" y="2667"/>
                  </a:cubicBezTo>
                  <a:cubicBezTo>
                    <a:pt x="39" y="1785"/>
                    <a:pt x="43" y="921"/>
                    <a:pt x="31" y="266"/>
                  </a:cubicBezTo>
                  <a:cubicBezTo>
                    <a:pt x="30" y="84"/>
                    <a:pt x="42" y="132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94"/>
            <p:cNvSpPr/>
            <p:nvPr/>
          </p:nvSpPr>
          <p:spPr bwMode="auto">
            <a:xfrm>
              <a:off x="1002" y="1260"/>
              <a:ext cx="44" cy="56"/>
            </a:xfrm>
            <a:custGeom>
              <a:gdLst>
                <a:gd name="T0" fmla="*/ 200 w 208"/>
                <a:gd name="T1" fmla="*/ 262 h 265"/>
                <a:gd name="T2" fmla="*/ 157 w 208"/>
                <a:gd name="T3" fmla="*/ 240 h 265"/>
                <a:gd name="T4" fmla="*/ 31 w 208"/>
                <a:gd name="T5" fmla="*/ 69 h 265"/>
                <a:gd name="T6" fmla="*/ 7 w 208"/>
                <a:gd name="T7" fmla="*/ 0 h 265"/>
                <a:gd name="T8" fmla="*/ 91 w 208"/>
                <a:gd name="T9" fmla="*/ 118 h 265"/>
                <a:gd name="T10" fmla="*/ 199 w 208"/>
                <a:gd name="T11" fmla="*/ 242 h 265"/>
                <a:gd name="T12" fmla="*/ 200 w 208"/>
                <a:gd name="T13" fmla="*/ 262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5">
                  <a:moveTo>
                    <a:pt x="200" y="262"/>
                  </a:moveTo>
                  <a:cubicBezTo>
                    <a:pt x="183" y="265"/>
                    <a:pt x="174" y="237"/>
                    <a:pt x="157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8"/>
                    <a:pt x="0" y="19"/>
                    <a:pt x="7" y="0"/>
                  </a:cubicBezTo>
                  <a:cubicBezTo>
                    <a:pt x="45" y="19"/>
                    <a:pt x="62" y="75"/>
                    <a:pt x="91" y="118"/>
                  </a:cubicBezTo>
                  <a:cubicBezTo>
                    <a:pt x="124" y="167"/>
                    <a:pt x="160" y="214"/>
                    <a:pt x="199" y="242"/>
                  </a:cubicBezTo>
                  <a:cubicBezTo>
                    <a:pt x="208" y="251"/>
                    <a:pt x="196" y="254"/>
                    <a:pt x="20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95"/>
            <p:cNvSpPr/>
            <p:nvPr/>
          </p:nvSpPr>
          <p:spPr bwMode="auto">
            <a:xfrm>
              <a:off x="998" y="1310"/>
              <a:ext cx="24" cy="21"/>
            </a:xfrm>
            <a:custGeom>
              <a:gdLst>
                <a:gd name="T0" fmla="*/ 0 w 111"/>
                <a:gd name="T1" fmla="*/ 11 h 98"/>
                <a:gd name="T2" fmla="*/ 111 w 111"/>
                <a:gd name="T3" fmla="*/ 90 h 98"/>
                <a:gd name="T4" fmla="*/ 0 w 111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8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8"/>
                    <a:pt x="25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96"/>
            <p:cNvSpPr/>
            <p:nvPr/>
          </p:nvSpPr>
          <p:spPr bwMode="auto">
            <a:xfrm>
              <a:off x="1113" y="148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8" y="15"/>
                    <a:pt x="47" y="99"/>
                    <a:pt x="41" y="130"/>
                  </a:cubicBezTo>
                  <a:cubicBezTo>
                    <a:pt x="7" y="115"/>
                    <a:pt x="8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97"/>
            <p:cNvSpPr/>
            <p:nvPr/>
          </p:nvSpPr>
          <p:spPr bwMode="auto">
            <a:xfrm>
              <a:off x="1168" y="1457"/>
              <a:ext cx="17" cy="24"/>
            </a:xfrm>
            <a:custGeom>
              <a:gdLst>
                <a:gd name="T0" fmla="*/ 0 w 80"/>
                <a:gd name="T1" fmla="*/ 0 h 111"/>
                <a:gd name="T2" fmla="*/ 80 w 80"/>
                <a:gd name="T3" fmla="*/ 111 h 111"/>
                <a:gd name="T4" fmla="*/ 0 w 80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1" y="3"/>
                    <a:pt x="75" y="79"/>
                    <a:pt x="80" y="111"/>
                  </a:cubicBezTo>
                  <a:cubicBezTo>
                    <a:pt x="43" y="107"/>
                    <a:pt x="17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498"/>
            <p:cNvSpPr/>
            <p:nvPr/>
          </p:nvSpPr>
          <p:spPr bwMode="auto">
            <a:xfrm>
              <a:off x="1187" y="1434"/>
              <a:ext cx="23" cy="20"/>
            </a:xfrm>
            <a:custGeom>
              <a:gdLst>
                <a:gd name="T0" fmla="*/ 0 w 110"/>
                <a:gd name="T1" fmla="*/ 15 h 94"/>
                <a:gd name="T2" fmla="*/ 10 w 110"/>
                <a:gd name="T3" fmla="*/ 0 h 94"/>
                <a:gd name="T4" fmla="*/ 110 w 110"/>
                <a:gd name="T5" fmla="*/ 60 h 94"/>
                <a:gd name="T6" fmla="*/ 0 w 110"/>
                <a:gd name="T7" fmla="*/ 15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4">
                  <a:moveTo>
                    <a:pt x="0" y="15"/>
                  </a:moveTo>
                  <a:cubicBezTo>
                    <a:pt x="3" y="10"/>
                    <a:pt x="7" y="5"/>
                    <a:pt x="10" y="0"/>
                  </a:cubicBezTo>
                  <a:cubicBezTo>
                    <a:pt x="48" y="12"/>
                    <a:pt x="83" y="38"/>
                    <a:pt x="110" y="60"/>
                  </a:cubicBezTo>
                  <a:cubicBezTo>
                    <a:pt x="77" y="94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99"/>
            <p:cNvSpPr/>
            <p:nvPr/>
          </p:nvSpPr>
          <p:spPr bwMode="auto">
            <a:xfrm>
              <a:off x="943" y="1312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5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80" y="152"/>
                    <a:pt x="259" y="131"/>
                    <a:pt x="245" y="143"/>
                  </a:cubicBezTo>
                  <a:cubicBezTo>
                    <a:pt x="190" y="116"/>
                    <a:pt x="119" y="88"/>
                    <a:pt x="54" y="50"/>
                  </a:cubicBezTo>
                  <a:cubicBezTo>
                    <a:pt x="32" y="37"/>
                    <a:pt x="3" y="21"/>
                    <a:pt x="0" y="1"/>
                  </a:cubicBezTo>
                  <a:cubicBezTo>
                    <a:pt x="42" y="0"/>
                    <a:pt x="84" y="41"/>
                    <a:pt x="129" y="65"/>
                  </a:cubicBezTo>
                  <a:cubicBezTo>
                    <a:pt x="182" y="93"/>
                    <a:pt x="235" y="118"/>
                    <a:pt x="283" y="124"/>
                  </a:cubicBezTo>
                  <a:cubicBezTo>
                    <a:pt x="295" y="128"/>
                    <a:pt x="286" y="136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00"/>
            <p:cNvSpPr/>
            <p:nvPr/>
          </p:nvSpPr>
          <p:spPr bwMode="auto">
            <a:xfrm>
              <a:off x="971" y="1361"/>
              <a:ext cx="29" cy="13"/>
            </a:xfrm>
            <a:custGeom>
              <a:gdLst>
                <a:gd name="T0" fmla="*/ 137 w 137"/>
                <a:gd name="T1" fmla="*/ 28 h 61"/>
                <a:gd name="T2" fmla="*/ 0 w 137"/>
                <a:gd name="T3" fmla="*/ 28 h 61"/>
                <a:gd name="T4" fmla="*/ 137 w 137"/>
                <a:gd name="T5" fmla="*/ 28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1">
                  <a:moveTo>
                    <a:pt x="137" y="28"/>
                  </a:moveTo>
                  <a:cubicBezTo>
                    <a:pt x="110" y="61"/>
                    <a:pt x="28" y="43"/>
                    <a:pt x="0" y="28"/>
                  </a:cubicBezTo>
                  <a:cubicBezTo>
                    <a:pt x="25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01"/>
            <p:cNvSpPr/>
            <p:nvPr/>
          </p:nvSpPr>
          <p:spPr bwMode="auto">
            <a:xfrm>
              <a:off x="1177" y="1307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7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02"/>
            <p:cNvSpPr/>
            <p:nvPr/>
          </p:nvSpPr>
          <p:spPr bwMode="auto">
            <a:xfrm>
              <a:off x="968" y="1385"/>
              <a:ext cx="25" cy="13"/>
            </a:xfrm>
            <a:custGeom>
              <a:gdLst>
                <a:gd name="T0" fmla="*/ 118 w 118"/>
                <a:gd name="T1" fmla="*/ 34 h 59"/>
                <a:gd name="T2" fmla="*/ 116 w 118"/>
                <a:gd name="T3" fmla="*/ 52 h 59"/>
                <a:gd name="T4" fmla="*/ 0 w 118"/>
                <a:gd name="T5" fmla="*/ 45 h 59"/>
                <a:gd name="T6" fmla="*/ 118 w 118"/>
                <a:gd name="T7" fmla="*/ 3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4"/>
                  </a:moveTo>
                  <a:cubicBezTo>
                    <a:pt x="117" y="40"/>
                    <a:pt x="117" y="46"/>
                    <a:pt x="116" y="52"/>
                  </a:cubicBezTo>
                  <a:cubicBezTo>
                    <a:pt x="77" y="59"/>
                    <a:pt x="34" y="52"/>
                    <a:pt x="0" y="45"/>
                  </a:cubicBezTo>
                  <a:cubicBezTo>
                    <a:pt x="14" y="0"/>
                    <a:pt x="78" y="47"/>
                    <a:pt x="1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03"/>
            <p:cNvSpPr/>
            <p:nvPr/>
          </p:nvSpPr>
          <p:spPr bwMode="auto">
            <a:xfrm>
              <a:off x="1189" y="1336"/>
              <a:ext cx="25" cy="13"/>
            </a:xfrm>
            <a:custGeom>
              <a:gdLst>
                <a:gd name="T0" fmla="*/ 108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8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8" y="0"/>
                  </a:moveTo>
                  <a:cubicBezTo>
                    <a:pt x="110" y="6"/>
                    <a:pt x="112" y="12"/>
                    <a:pt x="115" y="17"/>
                  </a:cubicBezTo>
                  <a:cubicBezTo>
                    <a:pt x="83" y="41"/>
                    <a:pt x="41" y="53"/>
                    <a:pt x="7" y="62"/>
                  </a:cubicBezTo>
                  <a:cubicBezTo>
                    <a:pt x="0" y="16"/>
                    <a:pt x="78" y="3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504"/>
            <p:cNvSpPr>
              <a:spLocks noEditPoints="1"/>
            </p:cNvSpPr>
            <p:nvPr/>
          </p:nvSpPr>
          <p:spPr bwMode="auto">
            <a:xfrm>
              <a:off x="1014" y="129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29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3 w 163"/>
                <a:gd name="T19" fmla="*/ 10 h 174"/>
                <a:gd name="T20" fmla="*/ 93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7 h 174"/>
                <a:gd name="T28" fmla="*/ 138 w 163"/>
                <a:gd name="T29" fmla="*/ 139 h 174"/>
                <a:gd name="T30" fmla="*/ 153 w 163"/>
                <a:gd name="T31" fmla="*/ 82 h 174"/>
                <a:gd name="T32" fmla="*/ 145 w 163"/>
                <a:gd name="T33" fmla="*/ 74 h 174"/>
                <a:gd name="T34" fmla="*/ 140 w 163"/>
                <a:gd name="T35" fmla="*/ 113 h 174"/>
                <a:gd name="T36" fmla="*/ 126 w 163"/>
                <a:gd name="T37" fmla="*/ 145 h 174"/>
                <a:gd name="T38" fmla="*/ 143 w 163"/>
                <a:gd name="T39" fmla="*/ 90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3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5 w 163"/>
                <a:gd name="T85" fmla="*/ 151 h 174"/>
                <a:gd name="T86" fmla="*/ 93 w 163"/>
                <a:gd name="T87" fmla="*/ 152 h 174"/>
                <a:gd name="T88" fmla="*/ 80 w 163"/>
                <a:gd name="T89" fmla="*/ 19 h 174"/>
                <a:gd name="T90" fmla="*/ 40 w 163"/>
                <a:gd name="T91" fmla="*/ 122 h 174"/>
                <a:gd name="T92" fmla="*/ 77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4" y="7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8" y="22"/>
                  </a:lnTo>
                  <a:lnTo>
                    <a:pt x="149" y="36"/>
                  </a:lnTo>
                  <a:lnTo>
                    <a:pt x="158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1" y="120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3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29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3" y="157"/>
                  </a:lnTo>
                  <a:lnTo>
                    <a:pt x="28" y="142"/>
                  </a:lnTo>
                  <a:lnTo>
                    <a:pt x="22" y="131"/>
                  </a:lnTo>
                  <a:lnTo>
                    <a:pt x="20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70" y="11"/>
                  </a:lnTo>
                  <a:lnTo>
                    <a:pt x="85" y="9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7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7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7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5"/>
                  </a:lnTo>
                  <a:lnTo>
                    <a:pt x="138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5"/>
                  </a:lnTo>
                  <a:lnTo>
                    <a:pt x="139" y="56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1" y="132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6" y="145"/>
                  </a:lnTo>
                  <a:lnTo>
                    <a:pt x="131" y="138"/>
                  </a:lnTo>
                  <a:lnTo>
                    <a:pt x="139" y="123"/>
                  </a:lnTo>
                  <a:lnTo>
                    <a:pt x="140" y="117"/>
                  </a:lnTo>
                  <a:lnTo>
                    <a:pt x="142" y="113"/>
                  </a:lnTo>
                  <a:lnTo>
                    <a:pt x="143" y="90"/>
                  </a:lnTo>
                  <a:lnTo>
                    <a:pt x="140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1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9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4" y="24"/>
                  </a:lnTo>
                  <a:lnTo>
                    <a:pt x="59" y="26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3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7" y="36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6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6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6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100" y="19"/>
                  </a:lnTo>
                  <a:lnTo>
                    <a:pt x="113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59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6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4"/>
                  </a:lnTo>
                  <a:close/>
                  <a:moveTo>
                    <a:pt x="98" y="14"/>
                  </a:moveTo>
                  <a:lnTo>
                    <a:pt x="95" y="13"/>
                  </a:lnTo>
                  <a:lnTo>
                    <a:pt x="100" y="15"/>
                  </a:lnTo>
                  <a:lnTo>
                    <a:pt x="98" y="14"/>
                  </a:lnTo>
                  <a:close/>
                  <a:moveTo>
                    <a:pt x="78" y="152"/>
                  </a:moveTo>
                  <a:lnTo>
                    <a:pt x="63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66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5"/>
                  </a:lnTo>
                  <a:lnTo>
                    <a:pt x="24" y="117"/>
                  </a:lnTo>
                  <a:lnTo>
                    <a:pt x="32" y="130"/>
                  </a:lnTo>
                  <a:lnTo>
                    <a:pt x="43" y="142"/>
                  </a:lnTo>
                  <a:lnTo>
                    <a:pt x="55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8" y="152"/>
                  </a:lnTo>
                  <a:close/>
                  <a:moveTo>
                    <a:pt x="73" y="20"/>
                  </a:moveTo>
                  <a:lnTo>
                    <a:pt x="85" y="20"/>
                  </a:lnTo>
                  <a:lnTo>
                    <a:pt x="80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7" y="147"/>
                  </a:lnTo>
                  <a:lnTo>
                    <a:pt x="62" y="139"/>
                  </a:lnTo>
                  <a:lnTo>
                    <a:pt x="48" y="129"/>
                  </a:lnTo>
                  <a:lnTo>
                    <a:pt x="39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0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2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505"/>
            <p:cNvSpPr/>
            <p:nvPr/>
          </p:nvSpPr>
          <p:spPr bwMode="auto">
            <a:xfrm>
              <a:off x="1197" y="1366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7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4" y="21"/>
                    <a:pt x="119" y="27"/>
                    <a:pt x="122" y="32"/>
                  </a:cubicBezTo>
                  <a:cubicBezTo>
                    <a:pt x="83" y="47"/>
                    <a:pt x="50" y="28"/>
                    <a:pt x="12" y="37"/>
                  </a:cubicBezTo>
                  <a:cubicBezTo>
                    <a:pt x="0" y="27"/>
                    <a:pt x="6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506"/>
            <p:cNvSpPr/>
            <p:nvPr/>
          </p:nvSpPr>
          <p:spPr bwMode="auto">
            <a:xfrm>
              <a:off x="1189" y="1394"/>
              <a:ext cx="51" cy="28"/>
            </a:xfrm>
            <a:custGeom>
              <a:gdLst>
                <a:gd name="T0" fmla="*/ 240 w 240"/>
                <a:gd name="T1" fmla="*/ 115 h 129"/>
                <a:gd name="T2" fmla="*/ 160 w 240"/>
                <a:gd name="T3" fmla="*/ 72 h 129"/>
                <a:gd name="T4" fmla="*/ 3 w 240"/>
                <a:gd name="T5" fmla="*/ 25 h 129"/>
                <a:gd name="T6" fmla="*/ 0 w 240"/>
                <a:gd name="T7" fmla="*/ 11 h 129"/>
                <a:gd name="T8" fmla="*/ 240 w 240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9">
                  <a:moveTo>
                    <a:pt x="240" y="115"/>
                  </a:moveTo>
                  <a:cubicBezTo>
                    <a:pt x="205" y="129"/>
                    <a:pt x="187" y="89"/>
                    <a:pt x="160" y="72"/>
                  </a:cubicBezTo>
                  <a:cubicBezTo>
                    <a:pt x="115" y="45"/>
                    <a:pt x="56" y="42"/>
                    <a:pt x="3" y="25"/>
                  </a:cubicBezTo>
                  <a:cubicBezTo>
                    <a:pt x="2" y="21"/>
                    <a:pt x="1" y="16"/>
                    <a:pt x="0" y="11"/>
                  </a:cubicBezTo>
                  <a:cubicBezTo>
                    <a:pt x="95" y="0"/>
                    <a:pt x="188" y="42"/>
                    <a:pt x="24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507"/>
            <p:cNvSpPr/>
            <p:nvPr/>
          </p:nvSpPr>
          <p:spPr bwMode="auto">
            <a:xfrm>
              <a:off x="1041" y="1469"/>
              <a:ext cx="16" cy="22"/>
            </a:xfrm>
            <a:custGeom>
              <a:gdLst>
                <a:gd name="T0" fmla="*/ 0 w 75"/>
                <a:gd name="T1" fmla="*/ 93 h 106"/>
                <a:gd name="T2" fmla="*/ 61 w 75"/>
                <a:gd name="T3" fmla="*/ 0 h 106"/>
                <a:gd name="T4" fmla="*/ 75 w 75"/>
                <a:gd name="T5" fmla="*/ 4 h 106"/>
                <a:gd name="T6" fmla="*/ 24 w 75"/>
                <a:gd name="T7" fmla="*/ 102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1" y="0"/>
                  </a:cubicBezTo>
                  <a:cubicBezTo>
                    <a:pt x="62" y="6"/>
                    <a:pt x="69" y="4"/>
                    <a:pt x="75" y="4"/>
                  </a:cubicBezTo>
                  <a:cubicBezTo>
                    <a:pt x="68" y="46"/>
                    <a:pt x="36" y="64"/>
                    <a:pt x="24" y="102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508"/>
            <p:cNvSpPr/>
            <p:nvPr/>
          </p:nvSpPr>
          <p:spPr bwMode="auto">
            <a:xfrm>
              <a:off x="1070" y="1482"/>
              <a:ext cx="21" cy="55"/>
            </a:xfrm>
            <a:custGeom>
              <a:gdLst>
                <a:gd name="T0" fmla="*/ 77 w 100"/>
                <a:gd name="T1" fmla="*/ 0 h 257"/>
                <a:gd name="T2" fmla="*/ 55 w 100"/>
                <a:gd name="T3" fmla="*/ 87 h 257"/>
                <a:gd name="T4" fmla="*/ 46 w 100"/>
                <a:gd name="T5" fmla="*/ 251 h 257"/>
                <a:gd name="T6" fmla="*/ 33 w 100"/>
                <a:gd name="T7" fmla="*/ 257 h 257"/>
                <a:gd name="T8" fmla="*/ 77 w 100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57">
                  <a:moveTo>
                    <a:pt x="77" y="0"/>
                  </a:moveTo>
                  <a:cubicBezTo>
                    <a:pt x="100" y="30"/>
                    <a:pt x="64" y="57"/>
                    <a:pt x="55" y="87"/>
                  </a:cubicBezTo>
                  <a:cubicBezTo>
                    <a:pt x="39" y="138"/>
                    <a:pt x="49" y="195"/>
                    <a:pt x="46" y="251"/>
                  </a:cubicBezTo>
                  <a:cubicBezTo>
                    <a:pt x="42" y="253"/>
                    <a:pt x="37" y="255"/>
                    <a:pt x="33" y="257"/>
                  </a:cubicBezTo>
                  <a:cubicBezTo>
                    <a:pt x="0" y="167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9"/>
            <p:cNvSpPr/>
            <p:nvPr/>
          </p:nvSpPr>
          <p:spPr bwMode="auto">
            <a:xfrm>
              <a:off x="965" y="1420"/>
              <a:ext cx="49" cy="28"/>
            </a:xfrm>
            <a:custGeom>
              <a:gdLst>
                <a:gd name="T0" fmla="*/ 232 w 232"/>
                <a:gd name="T1" fmla="*/ 6 h 133"/>
                <a:gd name="T2" fmla="*/ 148 w 232"/>
                <a:gd name="T3" fmla="*/ 41 h 133"/>
                <a:gd name="T4" fmla="*/ 12 w 232"/>
                <a:gd name="T5" fmla="*/ 133 h 133"/>
                <a:gd name="T6" fmla="*/ 0 w 232"/>
                <a:gd name="T7" fmla="*/ 127 h 133"/>
                <a:gd name="T8" fmla="*/ 232 w 232"/>
                <a:gd name="T9" fmla="*/ 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3">
                  <a:moveTo>
                    <a:pt x="232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3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0"/>
            <p:cNvSpPr/>
            <p:nvPr/>
          </p:nvSpPr>
          <p:spPr bwMode="auto">
            <a:xfrm>
              <a:off x="577" y="1032"/>
              <a:ext cx="44" cy="56"/>
            </a:xfrm>
            <a:custGeom>
              <a:gdLst>
                <a:gd name="T0" fmla="*/ 8 w 208"/>
                <a:gd name="T1" fmla="*/ 3 h 264"/>
                <a:gd name="T2" fmla="*/ 51 w 208"/>
                <a:gd name="T3" fmla="*/ 24 h 264"/>
                <a:gd name="T4" fmla="*/ 177 w 208"/>
                <a:gd name="T5" fmla="*/ 196 h 264"/>
                <a:gd name="T6" fmla="*/ 201 w 208"/>
                <a:gd name="T7" fmla="*/ 264 h 264"/>
                <a:gd name="T8" fmla="*/ 117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1" y="24"/>
                  </a:cubicBezTo>
                  <a:cubicBezTo>
                    <a:pt x="87" y="74"/>
                    <a:pt x="138" y="132"/>
                    <a:pt x="177" y="196"/>
                  </a:cubicBezTo>
                  <a:cubicBezTo>
                    <a:pt x="190" y="217"/>
                    <a:pt x="208" y="246"/>
                    <a:pt x="201" y="264"/>
                  </a:cubicBezTo>
                  <a:cubicBezTo>
                    <a:pt x="163" y="246"/>
                    <a:pt x="146" y="190"/>
                    <a:pt x="117" y="147"/>
                  </a:cubicBezTo>
                  <a:cubicBezTo>
                    <a:pt x="84" y="98"/>
                    <a:pt x="48" y="51"/>
                    <a:pt x="9" y="23"/>
                  </a:cubicBezTo>
                  <a:cubicBezTo>
                    <a:pt x="0" y="14"/>
                    <a:pt x="12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11"/>
            <p:cNvSpPr/>
            <p:nvPr/>
          </p:nvSpPr>
          <p:spPr bwMode="auto">
            <a:xfrm>
              <a:off x="429" y="1006"/>
              <a:ext cx="47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7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9" y="99"/>
                    <a:pt x="177" y="55"/>
                    <a:pt x="196" y="10"/>
                  </a:cubicBezTo>
                  <a:cubicBezTo>
                    <a:pt x="203" y="0"/>
                    <a:pt x="209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12"/>
            <p:cNvSpPr/>
            <p:nvPr/>
          </p:nvSpPr>
          <p:spPr bwMode="auto">
            <a:xfrm>
              <a:off x="597" y="815"/>
              <a:ext cx="47" cy="54"/>
            </a:xfrm>
            <a:custGeom>
              <a:gdLst>
                <a:gd name="T0" fmla="*/ 216 w 222"/>
                <a:gd name="T1" fmla="*/ 5 h 251"/>
                <a:gd name="T2" fmla="*/ 204 w 222"/>
                <a:gd name="T3" fmla="*/ 52 h 251"/>
                <a:gd name="T4" fmla="*/ 63 w 222"/>
                <a:gd name="T5" fmla="*/ 211 h 251"/>
                <a:gd name="T6" fmla="*/ 0 w 222"/>
                <a:gd name="T7" fmla="*/ 249 h 251"/>
                <a:gd name="T8" fmla="*/ 98 w 222"/>
                <a:gd name="T9" fmla="*/ 142 h 251"/>
                <a:gd name="T10" fmla="*/ 196 w 222"/>
                <a:gd name="T11" fmla="*/ 11 h 251"/>
                <a:gd name="T12" fmla="*/ 216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1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1" y="208"/>
                    <a:pt x="62" y="179"/>
                    <a:pt x="98" y="142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513"/>
            <p:cNvSpPr/>
            <p:nvPr/>
          </p:nvSpPr>
          <p:spPr bwMode="auto">
            <a:xfrm>
              <a:off x="534" y="264"/>
              <a:ext cx="10" cy="598"/>
            </a:xfrm>
            <a:custGeom>
              <a:gdLst>
                <a:gd name="T0" fmla="*/ 20 w 48"/>
                <a:gd name="T1" fmla="*/ 0 h 2811"/>
                <a:gd name="T2" fmla="*/ 42 w 48"/>
                <a:gd name="T3" fmla="*/ 352 h 2811"/>
                <a:gd name="T4" fmla="*/ 41 w 48"/>
                <a:gd name="T5" fmla="*/ 2187 h 2811"/>
                <a:gd name="T6" fmla="*/ 19 w 48"/>
                <a:gd name="T7" fmla="*/ 2811 h 2811"/>
                <a:gd name="T8" fmla="*/ 22 w 48"/>
                <a:gd name="T9" fmla="*/ 1562 h 2811"/>
                <a:gd name="T10" fmla="*/ 9 w 48"/>
                <a:gd name="T11" fmla="*/ 156 h 2811"/>
                <a:gd name="T12" fmla="*/ 20 w 48"/>
                <a:gd name="T13" fmla="*/ 0 h 28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11">
                  <a:moveTo>
                    <a:pt x="20" y="0"/>
                  </a:moveTo>
                  <a:cubicBezTo>
                    <a:pt x="36" y="52"/>
                    <a:pt x="26" y="303"/>
                    <a:pt x="42" y="352"/>
                  </a:cubicBezTo>
                  <a:cubicBezTo>
                    <a:pt x="42" y="876"/>
                    <a:pt x="48" y="1533"/>
                    <a:pt x="41" y="2187"/>
                  </a:cubicBezTo>
                  <a:cubicBezTo>
                    <a:pt x="39" y="2406"/>
                    <a:pt x="36" y="2699"/>
                    <a:pt x="19" y="2811"/>
                  </a:cubicBezTo>
                  <a:cubicBezTo>
                    <a:pt x="0" y="2504"/>
                    <a:pt x="20" y="2006"/>
                    <a:pt x="22" y="1562"/>
                  </a:cubicBezTo>
                  <a:cubicBezTo>
                    <a:pt x="25" y="1045"/>
                    <a:pt x="24" y="539"/>
                    <a:pt x="9" y="156"/>
                  </a:cubicBezTo>
                  <a:cubicBezTo>
                    <a:pt x="7" y="49"/>
                    <a:pt x="19" y="7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514"/>
            <p:cNvSpPr/>
            <p:nvPr/>
          </p:nvSpPr>
          <p:spPr bwMode="auto">
            <a:xfrm>
              <a:off x="440" y="820"/>
              <a:ext cx="44" cy="56"/>
            </a:xfrm>
            <a:custGeom>
              <a:gdLst>
                <a:gd name="T0" fmla="*/ 200 w 207"/>
                <a:gd name="T1" fmla="*/ 261 h 264"/>
                <a:gd name="T2" fmla="*/ 156 w 207"/>
                <a:gd name="T3" fmla="*/ 240 h 264"/>
                <a:gd name="T4" fmla="*/ 31 w 207"/>
                <a:gd name="T5" fmla="*/ 69 h 264"/>
                <a:gd name="T6" fmla="*/ 6 w 207"/>
                <a:gd name="T7" fmla="*/ 0 h 264"/>
                <a:gd name="T8" fmla="*/ 90 w 207"/>
                <a:gd name="T9" fmla="*/ 117 h 264"/>
                <a:gd name="T10" fmla="*/ 199 w 207"/>
                <a:gd name="T11" fmla="*/ 241 h 264"/>
                <a:gd name="T12" fmla="*/ 200 w 207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6" y="0"/>
                  </a:cubicBezTo>
                  <a:cubicBezTo>
                    <a:pt x="44" y="19"/>
                    <a:pt x="62" y="75"/>
                    <a:pt x="90" y="117"/>
                  </a:cubicBezTo>
                  <a:cubicBezTo>
                    <a:pt x="123" y="167"/>
                    <a:pt x="159" y="213"/>
                    <a:pt x="199" y="241"/>
                  </a:cubicBezTo>
                  <a:cubicBezTo>
                    <a:pt x="207" y="250"/>
                    <a:pt x="195" y="254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515"/>
            <p:cNvSpPr/>
            <p:nvPr/>
          </p:nvSpPr>
          <p:spPr bwMode="auto">
            <a:xfrm>
              <a:off x="436" y="870"/>
              <a:ext cx="24" cy="21"/>
            </a:xfrm>
            <a:custGeom>
              <a:gdLst>
                <a:gd name="T0" fmla="*/ 0 w 112"/>
                <a:gd name="T1" fmla="*/ 11 h 98"/>
                <a:gd name="T2" fmla="*/ 112 w 112"/>
                <a:gd name="T3" fmla="*/ 89 h 98"/>
                <a:gd name="T4" fmla="*/ 0 w 112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8">
                  <a:moveTo>
                    <a:pt x="0" y="11"/>
                  </a:moveTo>
                  <a:cubicBezTo>
                    <a:pt x="41" y="0"/>
                    <a:pt x="98" y="61"/>
                    <a:pt x="112" y="89"/>
                  </a:cubicBezTo>
                  <a:cubicBezTo>
                    <a:pt x="76" y="98"/>
                    <a:pt x="26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16"/>
            <p:cNvSpPr/>
            <p:nvPr/>
          </p:nvSpPr>
          <p:spPr bwMode="auto">
            <a:xfrm>
              <a:off x="551" y="104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1" y="130"/>
                  </a:cubicBezTo>
                  <a:cubicBezTo>
                    <a:pt x="8" y="116"/>
                    <a:pt x="8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7"/>
            <p:cNvSpPr/>
            <p:nvPr/>
          </p:nvSpPr>
          <p:spPr bwMode="auto">
            <a:xfrm>
              <a:off x="606" y="1017"/>
              <a:ext cx="17" cy="24"/>
            </a:xfrm>
            <a:custGeom>
              <a:gdLst>
                <a:gd name="T0" fmla="*/ 0 w 80"/>
                <a:gd name="T1" fmla="*/ 0 h 110"/>
                <a:gd name="T2" fmla="*/ 80 w 80"/>
                <a:gd name="T3" fmla="*/ 110 h 110"/>
                <a:gd name="T4" fmla="*/ 0 w 80"/>
                <a:gd name="T5" fmla="*/ 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2" y="2"/>
                    <a:pt x="76" y="79"/>
                    <a:pt x="80" y="110"/>
                  </a:cubicBezTo>
                  <a:cubicBezTo>
                    <a:pt x="44" y="107"/>
                    <a:pt x="18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18"/>
            <p:cNvSpPr/>
            <p:nvPr/>
          </p:nvSpPr>
          <p:spPr bwMode="auto">
            <a:xfrm>
              <a:off x="625" y="995"/>
              <a:ext cx="23" cy="19"/>
            </a:xfrm>
            <a:custGeom>
              <a:gdLst>
                <a:gd name="T0" fmla="*/ 0 w 110"/>
                <a:gd name="T1" fmla="*/ 15 h 93"/>
                <a:gd name="T2" fmla="*/ 9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9" y="0"/>
                  </a:cubicBezTo>
                  <a:cubicBezTo>
                    <a:pt x="47" y="12"/>
                    <a:pt x="82" y="38"/>
                    <a:pt x="110" y="60"/>
                  </a:cubicBezTo>
                  <a:cubicBezTo>
                    <a:pt x="77" y="93"/>
                    <a:pt x="41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19"/>
            <p:cNvSpPr/>
            <p:nvPr/>
          </p:nvSpPr>
          <p:spPr bwMode="auto">
            <a:xfrm>
              <a:off x="381" y="872"/>
              <a:ext cx="63" cy="32"/>
            </a:xfrm>
            <a:custGeom>
              <a:gdLst>
                <a:gd name="T0" fmla="*/ 293 w 295"/>
                <a:gd name="T1" fmla="*/ 142 h 152"/>
                <a:gd name="T2" fmla="*/ 244 w 295"/>
                <a:gd name="T3" fmla="*/ 143 h 152"/>
                <a:gd name="T4" fmla="*/ 53 w 295"/>
                <a:gd name="T5" fmla="*/ 51 h 152"/>
                <a:gd name="T6" fmla="*/ 0 w 295"/>
                <a:gd name="T7" fmla="*/ 1 h 152"/>
                <a:gd name="T8" fmla="*/ 129 w 295"/>
                <a:gd name="T9" fmla="*/ 66 h 152"/>
                <a:gd name="T10" fmla="*/ 282 w 295"/>
                <a:gd name="T11" fmla="*/ 125 h 152"/>
                <a:gd name="T12" fmla="*/ 293 w 295"/>
                <a:gd name="T13" fmla="*/ 14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2"/>
                  </a:moveTo>
                  <a:cubicBezTo>
                    <a:pt x="279" y="152"/>
                    <a:pt x="258" y="132"/>
                    <a:pt x="244" y="143"/>
                  </a:cubicBezTo>
                  <a:cubicBezTo>
                    <a:pt x="190" y="117"/>
                    <a:pt x="118" y="89"/>
                    <a:pt x="53" y="51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3" y="42"/>
                    <a:pt x="129" y="66"/>
                  </a:cubicBezTo>
                  <a:cubicBezTo>
                    <a:pt x="181" y="94"/>
                    <a:pt x="235" y="118"/>
                    <a:pt x="282" y="125"/>
                  </a:cubicBezTo>
                  <a:cubicBezTo>
                    <a:pt x="295" y="128"/>
                    <a:pt x="285" y="137"/>
                    <a:pt x="29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20"/>
            <p:cNvSpPr/>
            <p:nvPr/>
          </p:nvSpPr>
          <p:spPr bwMode="auto">
            <a:xfrm>
              <a:off x="409" y="921"/>
              <a:ext cx="29" cy="13"/>
            </a:xfrm>
            <a:custGeom>
              <a:gdLst>
                <a:gd name="T0" fmla="*/ 136 w 136"/>
                <a:gd name="T1" fmla="*/ 28 h 60"/>
                <a:gd name="T2" fmla="*/ 0 w 136"/>
                <a:gd name="T3" fmla="*/ 27 h 60"/>
                <a:gd name="T4" fmla="*/ 136 w 136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60">
                  <a:moveTo>
                    <a:pt x="136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21"/>
            <p:cNvSpPr/>
            <p:nvPr/>
          </p:nvSpPr>
          <p:spPr bwMode="auto">
            <a:xfrm>
              <a:off x="615" y="867"/>
              <a:ext cx="23" cy="18"/>
            </a:xfrm>
            <a:custGeom>
              <a:gdLst>
                <a:gd name="T0" fmla="*/ 107 w 107"/>
                <a:gd name="T1" fmla="*/ 0 h 84"/>
                <a:gd name="T2" fmla="*/ 0 w 107"/>
                <a:gd name="T3" fmla="*/ 84 h 84"/>
                <a:gd name="T4" fmla="*/ 107 w 107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4">
                  <a:moveTo>
                    <a:pt x="107" y="0"/>
                  </a:moveTo>
                  <a:cubicBezTo>
                    <a:pt x="106" y="41"/>
                    <a:pt x="31" y="78"/>
                    <a:pt x="0" y="84"/>
                  </a:cubicBezTo>
                  <a:cubicBezTo>
                    <a:pt x="2" y="47"/>
                    <a:pt x="81" y="1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22"/>
            <p:cNvSpPr/>
            <p:nvPr/>
          </p:nvSpPr>
          <p:spPr bwMode="auto">
            <a:xfrm>
              <a:off x="406" y="945"/>
              <a:ext cx="25" cy="12"/>
            </a:xfrm>
            <a:custGeom>
              <a:gdLst>
                <a:gd name="T0" fmla="*/ 118 w 118"/>
                <a:gd name="T1" fmla="*/ 35 h 59"/>
                <a:gd name="T2" fmla="*/ 117 w 118"/>
                <a:gd name="T3" fmla="*/ 53 h 59"/>
                <a:gd name="T4" fmla="*/ 0 w 118"/>
                <a:gd name="T5" fmla="*/ 45 h 59"/>
                <a:gd name="T6" fmla="*/ 118 w 118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5"/>
                  </a:moveTo>
                  <a:cubicBezTo>
                    <a:pt x="118" y="41"/>
                    <a:pt x="117" y="47"/>
                    <a:pt x="117" y="53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8"/>
                    <a:pt x="1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23"/>
            <p:cNvSpPr/>
            <p:nvPr/>
          </p:nvSpPr>
          <p:spPr bwMode="auto">
            <a:xfrm>
              <a:off x="627" y="896"/>
              <a:ext cx="24" cy="13"/>
            </a:xfrm>
            <a:custGeom>
              <a:gdLst>
                <a:gd name="T0" fmla="*/ 109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7"/>
                  </a:cubicBezTo>
                  <a:cubicBezTo>
                    <a:pt x="83" y="40"/>
                    <a:pt x="42" y="53"/>
                    <a:pt x="7" y="62"/>
                  </a:cubicBezTo>
                  <a:cubicBezTo>
                    <a:pt x="0" y="15"/>
                    <a:pt x="78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24"/>
            <p:cNvSpPr>
              <a:spLocks noEditPoints="1"/>
            </p:cNvSpPr>
            <p:nvPr/>
          </p:nvSpPr>
          <p:spPr bwMode="auto">
            <a:xfrm>
              <a:off x="452" y="85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2 w 163"/>
                <a:gd name="T19" fmla="*/ 10 h 174"/>
                <a:gd name="T20" fmla="*/ 92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1 h 174"/>
                <a:gd name="T32" fmla="*/ 145 w 163"/>
                <a:gd name="T33" fmla="*/ 74 h 174"/>
                <a:gd name="T34" fmla="*/ 140 w 163"/>
                <a:gd name="T35" fmla="*/ 113 h 174"/>
                <a:gd name="T36" fmla="*/ 125 w 163"/>
                <a:gd name="T37" fmla="*/ 145 h 174"/>
                <a:gd name="T38" fmla="*/ 142 w 163"/>
                <a:gd name="T39" fmla="*/ 91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2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19 h 174"/>
                <a:gd name="T90" fmla="*/ 40 w 163"/>
                <a:gd name="T91" fmla="*/ 122 h 174"/>
                <a:gd name="T92" fmla="*/ 76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2" y="2"/>
                  </a:move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2"/>
                  </a:lnTo>
                  <a:lnTo>
                    <a:pt x="149" y="36"/>
                  </a:lnTo>
                  <a:lnTo>
                    <a:pt x="157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2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2"/>
                  </a:lnTo>
                  <a:lnTo>
                    <a:pt x="22" y="131"/>
                  </a:lnTo>
                  <a:lnTo>
                    <a:pt x="19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9" y="11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2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6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4"/>
                  </a:lnTo>
                  <a:lnTo>
                    <a:pt x="137" y="139"/>
                  </a:lnTo>
                  <a:lnTo>
                    <a:pt x="138" y="138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1"/>
                  </a:lnTo>
                  <a:lnTo>
                    <a:pt x="145" y="65"/>
                  </a:lnTo>
                  <a:lnTo>
                    <a:pt x="138" y="57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0" y="132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25" y="145"/>
                  </a:lnTo>
                  <a:lnTo>
                    <a:pt x="130" y="138"/>
                  </a:lnTo>
                  <a:lnTo>
                    <a:pt x="138" y="123"/>
                  </a:lnTo>
                  <a:lnTo>
                    <a:pt x="140" y="117"/>
                  </a:lnTo>
                  <a:lnTo>
                    <a:pt x="141" y="113"/>
                  </a:lnTo>
                  <a:lnTo>
                    <a:pt x="142" y="91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0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8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2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5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5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2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99" y="19"/>
                  </a:lnTo>
                  <a:lnTo>
                    <a:pt x="112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5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5" y="14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5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4"/>
                  </a:lnTo>
                  <a:lnTo>
                    <a:pt x="23" y="117"/>
                  </a:lnTo>
                  <a:lnTo>
                    <a:pt x="31" y="130"/>
                  </a:lnTo>
                  <a:lnTo>
                    <a:pt x="42" y="142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6" y="147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1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5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1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25"/>
            <p:cNvSpPr/>
            <p:nvPr/>
          </p:nvSpPr>
          <p:spPr bwMode="auto">
            <a:xfrm>
              <a:off x="635" y="926"/>
              <a:ext cx="25" cy="10"/>
            </a:xfrm>
            <a:custGeom>
              <a:gdLst>
                <a:gd name="T0" fmla="*/ 6 w 121"/>
                <a:gd name="T1" fmla="*/ 13 h 48"/>
                <a:gd name="T2" fmla="*/ 117 w 121"/>
                <a:gd name="T3" fmla="*/ 18 h 48"/>
                <a:gd name="T4" fmla="*/ 121 w 121"/>
                <a:gd name="T5" fmla="*/ 32 h 48"/>
                <a:gd name="T6" fmla="*/ 12 w 121"/>
                <a:gd name="T7" fmla="*/ 38 h 48"/>
                <a:gd name="T8" fmla="*/ 6 w 121"/>
                <a:gd name="T9" fmla="*/ 1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8">
                  <a:moveTo>
                    <a:pt x="6" y="13"/>
                  </a:moveTo>
                  <a:cubicBezTo>
                    <a:pt x="44" y="10"/>
                    <a:pt x="83" y="0"/>
                    <a:pt x="117" y="18"/>
                  </a:cubicBezTo>
                  <a:cubicBezTo>
                    <a:pt x="113" y="21"/>
                    <a:pt x="119" y="27"/>
                    <a:pt x="121" y="32"/>
                  </a:cubicBezTo>
                  <a:cubicBezTo>
                    <a:pt x="82" y="48"/>
                    <a:pt x="50" y="29"/>
                    <a:pt x="12" y="38"/>
                  </a:cubicBezTo>
                  <a:cubicBezTo>
                    <a:pt x="0" y="28"/>
                    <a:pt x="5" y="21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26"/>
            <p:cNvSpPr/>
            <p:nvPr/>
          </p:nvSpPr>
          <p:spPr bwMode="auto">
            <a:xfrm>
              <a:off x="627" y="954"/>
              <a:ext cx="51" cy="28"/>
            </a:xfrm>
            <a:custGeom>
              <a:gdLst>
                <a:gd name="T0" fmla="*/ 239 w 239"/>
                <a:gd name="T1" fmla="*/ 115 h 129"/>
                <a:gd name="T2" fmla="*/ 159 w 239"/>
                <a:gd name="T3" fmla="*/ 72 h 129"/>
                <a:gd name="T4" fmla="*/ 2 w 239"/>
                <a:gd name="T5" fmla="*/ 25 h 129"/>
                <a:gd name="T6" fmla="*/ 0 w 239"/>
                <a:gd name="T7" fmla="*/ 11 h 129"/>
                <a:gd name="T8" fmla="*/ 239 w 239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5"/>
                  </a:moveTo>
                  <a:cubicBezTo>
                    <a:pt x="204" y="129"/>
                    <a:pt x="186" y="88"/>
                    <a:pt x="159" y="72"/>
                  </a:cubicBezTo>
                  <a:cubicBezTo>
                    <a:pt x="114" y="44"/>
                    <a:pt x="56" y="41"/>
                    <a:pt x="2" y="25"/>
                  </a:cubicBezTo>
                  <a:cubicBezTo>
                    <a:pt x="1" y="20"/>
                    <a:pt x="0" y="15"/>
                    <a:pt x="0" y="11"/>
                  </a:cubicBezTo>
                  <a:cubicBezTo>
                    <a:pt x="95" y="0"/>
                    <a:pt x="188" y="42"/>
                    <a:pt x="23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27"/>
            <p:cNvSpPr/>
            <p:nvPr/>
          </p:nvSpPr>
          <p:spPr bwMode="auto">
            <a:xfrm>
              <a:off x="479" y="1029"/>
              <a:ext cx="16" cy="22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0" y="0"/>
                  </a:cubicBezTo>
                  <a:cubicBezTo>
                    <a:pt x="61" y="5"/>
                    <a:pt x="69" y="3"/>
                    <a:pt x="75" y="4"/>
                  </a:cubicBezTo>
                  <a:cubicBezTo>
                    <a:pt x="68" y="45"/>
                    <a:pt x="35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28"/>
            <p:cNvSpPr/>
            <p:nvPr/>
          </p:nvSpPr>
          <p:spPr bwMode="auto">
            <a:xfrm>
              <a:off x="508" y="1042"/>
              <a:ext cx="21" cy="55"/>
            </a:xfrm>
            <a:custGeom>
              <a:gdLst>
                <a:gd name="T0" fmla="*/ 77 w 99"/>
                <a:gd name="T1" fmla="*/ 0 h 258"/>
                <a:gd name="T2" fmla="*/ 54 w 99"/>
                <a:gd name="T3" fmla="*/ 88 h 258"/>
                <a:gd name="T4" fmla="*/ 46 w 99"/>
                <a:gd name="T5" fmla="*/ 252 h 258"/>
                <a:gd name="T6" fmla="*/ 33 w 99"/>
                <a:gd name="T7" fmla="*/ 258 h 258"/>
                <a:gd name="T8" fmla="*/ 77 w 99"/>
                <a:gd name="T9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8">
                  <a:moveTo>
                    <a:pt x="77" y="0"/>
                  </a:moveTo>
                  <a:cubicBezTo>
                    <a:pt x="99" y="31"/>
                    <a:pt x="64" y="58"/>
                    <a:pt x="54" y="88"/>
                  </a:cubicBezTo>
                  <a:cubicBezTo>
                    <a:pt x="38" y="138"/>
                    <a:pt x="49" y="196"/>
                    <a:pt x="46" y="252"/>
                  </a:cubicBezTo>
                  <a:cubicBezTo>
                    <a:pt x="41" y="254"/>
                    <a:pt x="37" y="256"/>
                    <a:pt x="33" y="258"/>
                  </a:cubicBezTo>
                  <a:cubicBezTo>
                    <a:pt x="0" y="168"/>
                    <a:pt x="18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529"/>
            <p:cNvSpPr/>
            <p:nvPr/>
          </p:nvSpPr>
          <p:spPr bwMode="auto">
            <a:xfrm>
              <a:off x="403" y="980"/>
              <a:ext cx="49" cy="28"/>
            </a:xfrm>
            <a:custGeom>
              <a:gdLst>
                <a:gd name="T0" fmla="*/ 231 w 231"/>
                <a:gd name="T1" fmla="*/ 6 h 134"/>
                <a:gd name="T2" fmla="*/ 148 w 231"/>
                <a:gd name="T3" fmla="*/ 42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0" y="43"/>
                    <a:pt x="177" y="31"/>
                    <a:pt x="148" y="42"/>
                  </a:cubicBezTo>
                  <a:cubicBezTo>
                    <a:pt x="98" y="59"/>
                    <a:pt x="59" y="103"/>
                    <a:pt x="12" y="134"/>
                  </a:cubicBezTo>
                  <a:cubicBezTo>
                    <a:pt x="8" y="132"/>
                    <a:pt x="4" y="129"/>
                    <a:pt x="0" y="127"/>
                  </a:cubicBezTo>
                  <a:cubicBezTo>
                    <a:pt x="51" y="46"/>
                    <a:pt x="142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5" name="图片 4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40" y="5099748"/>
            <a:ext cx="1230062" cy="1024779"/>
          </a:xfrm>
          <a:prstGeom prst="rect">
            <a:avLst/>
          </a:prstGeom>
        </p:spPr>
      </p:pic>
      <p:pic>
        <p:nvPicPr>
          <p:cNvPr id="436" name="图片 4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44" y="2413459"/>
            <a:ext cx="2628948" cy="1312721"/>
          </a:xfrm>
          <a:prstGeom prst="rect">
            <a:avLst/>
          </a:prstGeom>
        </p:spPr>
      </p:pic>
      <p:sp>
        <p:nvSpPr>
          <p:cNvPr id="431" name="矩形 430"/>
          <p:cNvSpPr/>
          <p:nvPr/>
        </p:nvSpPr>
        <p:spPr>
          <a:xfrm>
            <a:off x="4974812" y="5000284"/>
            <a:ext cx="226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extBox 76"/>
          <p:cNvSpPr txBox="1"/>
          <p:nvPr/>
        </p:nvSpPr>
        <p:spPr>
          <a:xfrm>
            <a:off x="4112166" y="4436502"/>
            <a:ext cx="399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extBox 76"/>
          <p:cNvSpPr txBox="1"/>
          <p:nvPr/>
        </p:nvSpPr>
        <p:spPr>
          <a:xfrm>
            <a:off x="4112166" y="3241656"/>
            <a:ext cx="39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第三节</a:t>
            </a:r>
            <a:endParaRPr lang="zh-CN" altLang="en-US" sz="60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Freeform 10"/>
          <p:cNvSpPr/>
          <p:nvPr/>
        </p:nvSpPr>
        <p:spPr bwMode="auto">
          <a:xfrm>
            <a:off x="5534359" y="4701103"/>
            <a:ext cx="1281771" cy="1623873"/>
          </a:xfrm>
          <a:custGeom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rgbClr val="F5F4F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>
            <a:off x="6734577" y="4019231"/>
            <a:ext cx="1441800" cy="1254461"/>
          </a:xfrm>
          <a:custGeom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5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2"/>
          <p:cNvSpPr/>
          <p:nvPr/>
        </p:nvSpPr>
        <p:spPr bwMode="auto">
          <a:xfrm>
            <a:off x="6035987" y="2610847"/>
            <a:ext cx="1223299" cy="2193383"/>
          </a:xfrm>
          <a:custGeom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3"/>
          <p:cNvSpPr/>
          <p:nvPr/>
        </p:nvSpPr>
        <p:spPr bwMode="auto">
          <a:xfrm>
            <a:off x="4857313" y="2723210"/>
            <a:ext cx="1372556" cy="2004059"/>
          </a:xfrm>
          <a:custGeom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4"/>
          <p:cNvSpPr/>
          <p:nvPr/>
        </p:nvSpPr>
        <p:spPr bwMode="auto">
          <a:xfrm>
            <a:off x="4015622" y="4088495"/>
            <a:ext cx="1521815" cy="1040510"/>
          </a:xfrm>
          <a:custGeom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76"/>
          <p:cNvSpPr txBox="1"/>
          <p:nvPr/>
        </p:nvSpPr>
        <p:spPr>
          <a:xfrm>
            <a:off x="8894900" y="342900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56426" y="3781417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6668343" y="1334882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29869" y="1687299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3917759" y="1334882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79285" y="1687299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1907407" y="342900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68933" y="3781417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Oval 1"/>
          <p:cNvSpPr/>
          <p:nvPr/>
        </p:nvSpPr>
        <p:spPr>
          <a:xfrm>
            <a:off x="1359796" y="2315178"/>
            <a:ext cx="2823982" cy="2823982"/>
          </a:xfrm>
          <a:prstGeom prst="roundRect">
            <a:avLst/>
          </a:prstGeom>
          <a:noFill/>
          <a:ln w="38100">
            <a:solidFill>
              <a:srgbClr val="F5F4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528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008221" y="2315178"/>
            <a:ext cx="2823982" cy="2823982"/>
          </a:xfrm>
          <a:prstGeom prst="roundRect">
            <a:avLst/>
          </a:prstGeom>
          <a:noFill/>
          <a:ln w="38100">
            <a:solidFill>
              <a:srgbClr val="F5F4F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528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2476643" y="2635553"/>
            <a:ext cx="546697" cy="681684"/>
            <a:chOff x="6518275" y="466725"/>
            <a:chExt cx="257175" cy="320675"/>
          </a:xfrm>
          <a:solidFill>
            <a:srgbClr val="F5F4F4"/>
          </a:solidFill>
          <a:effectLst/>
        </p:grpSpPr>
        <p:sp>
          <p:nvSpPr>
            <p:cNvPr id="10" name="Freeform 90"/>
            <p:cNvSpPr/>
            <p:nvPr/>
          </p:nvSpPr>
          <p:spPr bwMode="auto">
            <a:xfrm>
              <a:off x="6518275" y="600075"/>
              <a:ext cx="257175" cy="104775"/>
            </a:xfrm>
            <a:custGeom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B528"/>
                </a:solidFill>
              </a:endParaRPr>
            </a:p>
          </p:txBody>
        </p:sp>
        <p:sp>
          <p:nvSpPr>
            <p:cNvPr id="11" name="Freeform 91"/>
            <p:cNvSpPr/>
            <p:nvPr/>
          </p:nvSpPr>
          <p:spPr bwMode="auto">
            <a:xfrm>
              <a:off x="6518275" y="679450"/>
              <a:ext cx="257175" cy="107950"/>
            </a:xfrm>
            <a:custGeom>
              <a:gdLst>
                <a:gd name="T0" fmla="*/ 49 w 98"/>
                <a:gd name="T1" fmla="*/ 16 h 41"/>
                <a:gd name="T2" fmla="*/ 2 w 98"/>
                <a:gd name="T3" fmla="*/ 0 h 41"/>
                <a:gd name="T4" fmla="*/ 0 w 98"/>
                <a:gd name="T5" fmla="*/ 5 h 41"/>
                <a:gd name="T6" fmla="*/ 0 w 98"/>
                <a:gd name="T7" fmla="*/ 20 h 41"/>
                <a:gd name="T8" fmla="*/ 49 w 98"/>
                <a:gd name="T9" fmla="*/ 41 h 41"/>
                <a:gd name="T10" fmla="*/ 98 w 98"/>
                <a:gd name="T11" fmla="*/ 20 h 41"/>
                <a:gd name="T12" fmla="*/ 98 w 98"/>
                <a:gd name="T13" fmla="*/ 5 h 41"/>
                <a:gd name="T14" fmla="*/ 96 w 98"/>
                <a:gd name="T15" fmla="*/ 0 h 41"/>
                <a:gd name="T16" fmla="*/ 49 w 98"/>
                <a:gd name="T17" fmla="*/ 16 h 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22" y="41"/>
                    <a:pt x="49" y="41"/>
                  </a:cubicBezTo>
                  <a:cubicBezTo>
                    <a:pt x="76" y="41"/>
                    <a:pt x="98" y="32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4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B528"/>
                </a:solidFill>
              </a:endParaRPr>
            </a:p>
          </p:txBody>
        </p:sp>
        <p:sp>
          <p:nvSpPr>
            <p:cNvPr id="12" name="Freeform 92"/>
            <p:cNvSpPr/>
            <p:nvPr/>
          </p:nvSpPr>
          <p:spPr bwMode="auto">
            <a:xfrm>
              <a:off x="6518275" y="522288"/>
              <a:ext cx="257175" cy="104775"/>
            </a:xfrm>
            <a:custGeom>
              <a:gdLst>
                <a:gd name="T0" fmla="*/ 96 w 98"/>
                <a:gd name="T1" fmla="*/ 0 h 40"/>
                <a:gd name="T2" fmla="*/ 49 w 98"/>
                <a:gd name="T3" fmla="*/ 15 h 40"/>
                <a:gd name="T4" fmla="*/ 2 w 98"/>
                <a:gd name="T5" fmla="*/ 0 h 40"/>
                <a:gd name="T6" fmla="*/ 0 w 98"/>
                <a:gd name="T7" fmla="*/ 5 h 40"/>
                <a:gd name="T8" fmla="*/ 0 w 98"/>
                <a:gd name="T9" fmla="*/ 20 h 40"/>
                <a:gd name="T10" fmla="*/ 49 w 98"/>
                <a:gd name="T11" fmla="*/ 40 h 40"/>
                <a:gd name="T12" fmla="*/ 98 w 98"/>
                <a:gd name="T13" fmla="*/ 20 h 40"/>
                <a:gd name="T14" fmla="*/ 98 w 98"/>
                <a:gd name="T15" fmla="*/ 5 h 40"/>
                <a:gd name="T16" fmla="*/ 96 w 98"/>
                <a:gd name="T17" fmla="*/ 0 h 4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B528"/>
                </a:solidFill>
              </a:endParaRPr>
            </a:p>
          </p:txBody>
        </p:sp>
        <p:sp>
          <p:nvSpPr>
            <p:cNvPr id="13" name="Oval 93"/>
            <p:cNvSpPr>
              <a:spLocks noChangeArrowheads="1"/>
            </p:cNvSpPr>
            <p:nvPr/>
          </p:nvSpPr>
          <p:spPr bwMode="auto">
            <a:xfrm>
              <a:off x="6524625" y="466725"/>
              <a:ext cx="247650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B528"/>
                </a:solidFill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9133872" y="2721652"/>
            <a:ext cx="529089" cy="595585"/>
            <a:chOff x="3354388" y="4348163"/>
            <a:chExt cx="290513" cy="327025"/>
          </a:xfrm>
          <a:solidFill>
            <a:srgbClr val="F5F4F4"/>
          </a:solidFill>
          <a:effectLst/>
        </p:grpSpPr>
        <p:sp>
          <p:nvSpPr>
            <p:cNvPr id="15" name="Freeform 67"/>
            <p:cNvSpPr>
              <a:spLocks noEditPoints="1"/>
            </p:cNvSpPr>
            <p:nvPr/>
          </p:nvSpPr>
          <p:spPr bwMode="auto">
            <a:xfrm>
              <a:off x="3354388" y="4348163"/>
              <a:ext cx="290513" cy="327025"/>
            </a:xfrm>
            <a:custGeom>
              <a:gdLst>
                <a:gd name="T0" fmla="*/ 66 w 111"/>
                <a:gd name="T1" fmla="*/ 87 h 125"/>
                <a:gd name="T2" fmla="*/ 66 w 111"/>
                <a:gd name="T3" fmla="*/ 78 h 125"/>
                <a:gd name="T4" fmla="*/ 108 w 111"/>
                <a:gd name="T5" fmla="*/ 78 h 125"/>
                <a:gd name="T6" fmla="*/ 108 w 111"/>
                <a:gd name="T7" fmla="*/ 71 h 125"/>
                <a:gd name="T8" fmla="*/ 108 w 111"/>
                <a:gd name="T9" fmla="*/ 7 h 125"/>
                <a:gd name="T10" fmla="*/ 108 w 111"/>
                <a:gd name="T11" fmla="*/ 0 h 125"/>
                <a:gd name="T12" fmla="*/ 101 w 111"/>
                <a:gd name="T13" fmla="*/ 0 h 125"/>
                <a:gd name="T14" fmla="*/ 11 w 111"/>
                <a:gd name="T15" fmla="*/ 0 h 125"/>
                <a:gd name="T16" fmla="*/ 4 w 111"/>
                <a:gd name="T17" fmla="*/ 0 h 125"/>
                <a:gd name="T18" fmla="*/ 4 w 111"/>
                <a:gd name="T19" fmla="*/ 7 h 125"/>
                <a:gd name="T20" fmla="*/ 4 w 111"/>
                <a:gd name="T21" fmla="*/ 71 h 125"/>
                <a:gd name="T22" fmla="*/ 4 w 111"/>
                <a:gd name="T23" fmla="*/ 78 h 125"/>
                <a:gd name="T24" fmla="*/ 45 w 111"/>
                <a:gd name="T25" fmla="*/ 78 h 125"/>
                <a:gd name="T26" fmla="*/ 45 w 111"/>
                <a:gd name="T27" fmla="*/ 87 h 125"/>
                <a:gd name="T28" fmla="*/ 0 w 111"/>
                <a:gd name="T29" fmla="*/ 87 h 125"/>
                <a:gd name="T30" fmla="*/ 0 w 111"/>
                <a:gd name="T31" fmla="*/ 120 h 125"/>
                <a:gd name="T32" fmla="*/ 4 w 111"/>
                <a:gd name="T33" fmla="*/ 120 h 125"/>
                <a:gd name="T34" fmla="*/ 4 w 111"/>
                <a:gd name="T35" fmla="*/ 125 h 125"/>
                <a:gd name="T36" fmla="*/ 10 w 111"/>
                <a:gd name="T37" fmla="*/ 125 h 125"/>
                <a:gd name="T38" fmla="*/ 10 w 111"/>
                <a:gd name="T39" fmla="*/ 120 h 125"/>
                <a:gd name="T40" fmla="*/ 99 w 111"/>
                <a:gd name="T41" fmla="*/ 120 h 125"/>
                <a:gd name="T42" fmla="*/ 99 w 111"/>
                <a:gd name="T43" fmla="*/ 125 h 125"/>
                <a:gd name="T44" fmla="*/ 106 w 111"/>
                <a:gd name="T45" fmla="*/ 125 h 125"/>
                <a:gd name="T46" fmla="*/ 106 w 111"/>
                <a:gd name="T47" fmla="*/ 120 h 125"/>
                <a:gd name="T48" fmla="*/ 111 w 111"/>
                <a:gd name="T49" fmla="*/ 120 h 125"/>
                <a:gd name="T50" fmla="*/ 111 w 111"/>
                <a:gd name="T51" fmla="*/ 87 h 125"/>
                <a:gd name="T52" fmla="*/ 66 w 111"/>
                <a:gd name="T53" fmla="*/ 87 h 125"/>
                <a:gd name="T54" fmla="*/ 18 w 111"/>
                <a:gd name="T55" fmla="*/ 113 h 125"/>
                <a:gd name="T56" fmla="*/ 7 w 111"/>
                <a:gd name="T57" fmla="*/ 102 h 125"/>
                <a:gd name="T58" fmla="*/ 18 w 111"/>
                <a:gd name="T59" fmla="*/ 92 h 125"/>
                <a:gd name="T60" fmla="*/ 29 w 111"/>
                <a:gd name="T61" fmla="*/ 102 h 125"/>
                <a:gd name="T62" fmla="*/ 18 w 111"/>
                <a:gd name="T63" fmla="*/ 113 h 125"/>
                <a:gd name="T64" fmla="*/ 10 w 111"/>
                <a:gd name="T65" fmla="*/ 71 h 125"/>
                <a:gd name="T66" fmla="*/ 10 w 111"/>
                <a:gd name="T67" fmla="*/ 7 h 125"/>
                <a:gd name="T68" fmla="*/ 102 w 111"/>
                <a:gd name="T69" fmla="*/ 7 h 125"/>
                <a:gd name="T70" fmla="*/ 102 w 111"/>
                <a:gd name="T71" fmla="*/ 71 h 125"/>
                <a:gd name="T72" fmla="*/ 10 w 111"/>
                <a:gd name="T73" fmla="*/ 71 h 125"/>
                <a:gd name="T74" fmla="*/ 101 w 111"/>
                <a:gd name="T75" fmla="*/ 114 h 125"/>
                <a:gd name="T76" fmla="*/ 69 w 111"/>
                <a:gd name="T77" fmla="*/ 114 h 125"/>
                <a:gd name="T78" fmla="*/ 69 w 111"/>
                <a:gd name="T79" fmla="*/ 109 h 125"/>
                <a:gd name="T80" fmla="*/ 101 w 111"/>
                <a:gd name="T81" fmla="*/ 109 h 125"/>
                <a:gd name="T82" fmla="*/ 101 w 111"/>
                <a:gd name="T83" fmla="*/ 114 h 125"/>
                <a:gd name="T84" fmla="*/ 101 w 111"/>
                <a:gd name="T85" fmla="*/ 105 h 125"/>
                <a:gd name="T86" fmla="*/ 69 w 111"/>
                <a:gd name="T87" fmla="*/ 105 h 125"/>
                <a:gd name="T88" fmla="*/ 69 w 111"/>
                <a:gd name="T89" fmla="*/ 101 h 125"/>
                <a:gd name="T90" fmla="*/ 101 w 111"/>
                <a:gd name="T91" fmla="*/ 101 h 125"/>
                <a:gd name="T92" fmla="*/ 101 w 111"/>
                <a:gd name="T93" fmla="*/ 105 h 125"/>
                <a:gd name="T94" fmla="*/ 101 w 111"/>
                <a:gd name="T95" fmla="*/ 97 h 125"/>
                <a:gd name="T96" fmla="*/ 69 w 111"/>
                <a:gd name="T97" fmla="*/ 97 h 125"/>
                <a:gd name="T98" fmla="*/ 69 w 111"/>
                <a:gd name="T99" fmla="*/ 92 h 125"/>
                <a:gd name="T100" fmla="*/ 101 w 111"/>
                <a:gd name="T101" fmla="*/ 92 h 125"/>
                <a:gd name="T102" fmla="*/ 101 w 111"/>
                <a:gd name="T103" fmla="*/ 97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0" h="125">
                  <a:moveTo>
                    <a:pt x="66" y="87"/>
                  </a:moveTo>
                  <a:cubicBezTo>
                    <a:pt x="66" y="78"/>
                    <a:pt x="66" y="78"/>
                    <a:pt x="66" y="7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87"/>
                    <a:pt x="111" y="87"/>
                    <a:pt x="111" y="87"/>
                  </a:cubicBezTo>
                  <a:lnTo>
                    <a:pt x="66" y="87"/>
                  </a:lnTo>
                  <a:close/>
                  <a:moveTo>
                    <a:pt x="18" y="113"/>
                  </a:moveTo>
                  <a:cubicBezTo>
                    <a:pt x="12" y="113"/>
                    <a:pt x="7" y="108"/>
                    <a:pt x="7" y="102"/>
                  </a:cubicBezTo>
                  <a:cubicBezTo>
                    <a:pt x="7" y="96"/>
                    <a:pt x="12" y="92"/>
                    <a:pt x="18" y="92"/>
                  </a:cubicBezTo>
                  <a:cubicBezTo>
                    <a:pt x="24" y="92"/>
                    <a:pt x="29" y="96"/>
                    <a:pt x="29" y="102"/>
                  </a:cubicBezTo>
                  <a:cubicBezTo>
                    <a:pt x="29" y="108"/>
                    <a:pt x="24" y="113"/>
                    <a:pt x="18" y="113"/>
                  </a:cubicBezTo>
                  <a:close/>
                  <a:moveTo>
                    <a:pt x="10" y="71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71"/>
                    <a:pt x="102" y="71"/>
                    <a:pt x="102" y="71"/>
                  </a:cubicBezTo>
                  <a:lnTo>
                    <a:pt x="10" y="71"/>
                  </a:lnTo>
                  <a:close/>
                  <a:moveTo>
                    <a:pt x="101" y="114"/>
                  </a:moveTo>
                  <a:cubicBezTo>
                    <a:pt x="69" y="114"/>
                    <a:pt x="69" y="114"/>
                    <a:pt x="69" y="114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101" y="109"/>
                    <a:pt x="101" y="109"/>
                    <a:pt x="101" y="109"/>
                  </a:cubicBezTo>
                  <a:lnTo>
                    <a:pt x="101" y="114"/>
                  </a:lnTo>
                  <a:close/>
                  <a:moveTo>
                    <a:pt x="101" y="105"/>
                  </a:moveTo>
                  <a:cubicBezTo>
                    <a:pt x="69" y="105"/>
                    <a:pt x="69" y="105"/>
                    <a:pt x="69" y="105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5"/>
                  </a:lnTo>
                  <a:close/>
                  <a:moveTo>
                    <a:pt x="101" y="97"/>
                  </a:moveTo>
                  <a:cubicBezTo>
                    <a:pt x="69" y="97"/>
                    <a:pt x="69" y="97"/>
                    <a:pt x="69" y="97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101" y="92"/>
                    <a:pt x="101" y="92"/>
                    <a:pt x="101" y="92"/>
                  </a:cubicBezTo>
                  <a:lnTo>
                    <a:pt x="101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B528"/>
                </a:solidFill>
              </a:endParaRPr>
            </a:p>
          </p:txBody>
        </p: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3379788" y="4597400"/>
              <a:ext cx="3968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FFB528"/>
                </a:solidFill>
              </a:endParaRPr>
            </a:p>
          </p:txBody>
        </p:sp>
      </p:grpSp>
      <p:sp>
        <p:nvSpPr>
          <p:cNvPr id="17" name="TextBox 76"/>
          <p:cNvSpPr txBox="1"/>
          <p:nvPr/>
        </p:nvSpPr>
        <p:spPr>
          <a:xfrm>
            <a:off x="2111791" y="342900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770202" y="3811880"/>
            <a:ext cx="2072871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03271" y="2038688"/>
            <a:ext cx="3376962" cy="3376962"/>
            <a:chOff x="4672822" y="2315178"/>
            <a:chExt cx="2823982" cy="2823982"/>
          </a:xfrm>
          <a:effectLst/>
        </p:grpSpPr>
        <p:sp>
          <p:nvSpPr>
            <p:cNvPr id="20" name="Oval 5"/>
            <p:cNvSpPr/>
            <p:nvPr/>
          </p:nvSpPr>
          <p:spPr>
            <a:xfrm>
              <a:off x="4672822" y="2315178"/>
              <a:ext cx="2823982" cy="282398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B528"/>
                </a:solidFill>
              </a:endParaRPr>
            </a:p>
          </p:txBody>
        </p:sp>
        <p:grpSp>
          <p:nvGrpSpPr>
            <p:cNvPr id="21" name="Group 14"/>
            <p:cNvGrpSpPr/>
            <p:nvPr/>
          </p:nvGrpSpPr>
          <p:grpSpPr>
            <a:xfrm>
              <a:off x="5734296" y="2639416"/>
              <a:ext cx="657442" cy="640923"/>
              <a:chOff x="2305050" y="3436938"/>
              <a:chExt cx="315913" cy="307975"/>
            </a:xfrm>
            <a:solidFill>
              <a:srgbClr val="263248"/>
            </a:solidFill>
            <a:effectLst/>
          </p:grpSpPr>
          <p:sp>
            <p:nvSpPr>
              <p:cNvPr id="24" name="Freeform 31"/>
              <p:cNvSpPr>
                <a:spLocks noEditPoints="1"/>
              </p:cNvSpPr>
              <p:nvPr/>
            </p:nvSpPr>
            <p:spPr bwMode="auto">
              <a:xfrm>
                <a:off x="2452688" y="3579813"/>
                <a:ext cx="168275" cy="165100"/>
              </a:xfrm>
              <a:custGeom>
                <a:gdLst>
                  <a:gd name="T0" fmla="*/ 58 w 64"/>
                  <a:gd name="T1" fmla="*/ 34 h 63"/>
                  <a:gd name="T2" fmla="*/ 31 w 64"/>
                  <a:gd name="T3" fmla="*/ 7 h 63"/>
                  <a:gd name="T4" fmla="*/ 15 w 64"/>
                  <a:gd name="T5" fmla="*/ 3 h 63"/>
                  <a:gd name="T6" fmla="*/ 11 w 64"/>
                  <a:gd name="T7" fmla="*/ 0 h 63"/>
                  <a:gd name="T8" fmla="*/ 9 w 64"/>
                  <a:gd name="T9" fmla="*/ 4 h 63"/>
                  <a:gd name="T10" fmla="*/ 4 w 64"/>
                  <a:gd name="T11" fmla="*/ 5 h 63"/>
                  <a:gd name="T12" fmla="*/ 2 w 64"/>
                  <a:gd name="T13" fmla="*/ 9 h 63"/>
                  <a:gd name="T14" fmla="*/ 0 w 64"/>
                  <a:gd name="T15" fmla="*/ 11 h 63"/>
                  <a:gd name="T16" fmla="*/ 4 w 64"/>
                  <a:gd name="T17" fmla="*/ 14 h 63"/>
                  <a:gd name="T18" fmla="*/ 8 w 64"/>
                  <a:gd name="T19" fmla="*/ 30 h 63"/>
                  <a:gd name="T20" fmla="*/ 35 w 64"/>
                  <a:gd name="T21" fmla="*/ 57 h 63"/>
                  <a:gd name="T22" fmla="*/ 58 w 64"/>
                  <a:gd name="T23" fmla="*/ 57 h 63"/>
                  <a:gd name="T24" fmla="*/ 58 w 64"/>
                  <a:gd name="T25" fmla="*/ 34 h 63"/>
                  <a:gd name="T26" fmla="*/ 53 w 64"/>
                  <a:gd name="T27" fmla="*/ 52 h 63"/>
                  <a:gd name="T28" fmla="*/ 38 w 64"/>
                  <a:gd name="T29" fmla="*/ 51 h 63"/>
                  <a:gd name="T30" fmla="*/ 14 w 64"/>
                  <a:gd name="T31" fmla="*/ 27 h 63"/>
                  <a:gd name="T32" fmla="*/ 10 w 64"/>
                  <a:gd name="T33" fmla="*/ 21 h 63"/>
                  <a:gd name="T34" fmla="*/ 14 w 64"/>
                  <a:gd name="T35" fmla="*/ 25 h 63"/>
                  <a:gd name="T36" fmla="*/ 26 w 64"/>
                  <a:gd name="T37" fmla="*/ 25 h 63"/>
                  <a:gd name="T38" fmla="*/ 26 w 64"/>
                  <a:gd name="T39" fmla="*/ 14 h 63"/>
                  <a:gd name="T40" fmla="*/ 20 w 64"/>
                  <a:gd name="T41" fmla="*/ 9 h 63"/>
                  <a:gd name="T42" fmla="*/ 29 w 64"/>
                  <a:gd name="T43" fmla="*/ 12 h 63"/>
                  <a:gd name="T44" fmla="*/ 53 w 64"/>
                  <a:gd name="T45" fmla="*/ 36 h 63"/>
                  <a:gd name="T46" fmla="*/ 53 w 64"/>
                  <a:gd name="T47" fmla="*/ 52 h 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" h="62">
                    <a:moveTo>
                      <a:pt x="58" y="34"/>
                    </a:moveTo>
                    <a:cubicBezTo>
                      <a:pt x="31" y="7"/>
                      <a:pt x="31" y="7"/>
                      <a:pt x="31" y="7"/>
                    </a:cubicBezTo>
                    <a:cubicBezTo>
                      <a:pt x="27" y="2"/>
                      <a:pt x="20" y="1"/>
                      <a:pt x="15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20"/>
                      <a:pt x="4" y="26"/>
                      <a:pt x="8" y="30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41" y="63"/>
                      <a:pt x="52" y="63"/>
                      <a:pt x="58" y="57"/>
                    </a:cubicBezTo>
                    <a:cubicBezTo>
                      <a:pt x="64" y="50"/>
                      <a:pt x="64" y="40"/>
                      <a:pt x="58" y="34"/>
                    </a:cubicBezTo>
                    <a:close/>
                    <a:moveTo>
                      <a:pt x="53" y="52"/>
                    </a:moveTo>
                    <a:cubicBezTo>
                      <a:pt x="49" y="56"/>
                      <a:pt x="42" y="56"/>
                      <a:pt x="38" y="51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2" y="26"/>
                      <a:pt x="11" y="23"/>
                      <a:pt x="10" y="21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8" y="28"/>
                      <a:pt x="22" y="28"/>
                      <a:pt x="26" y="25"/>
                    </a:cubicBezTo>
                    <a:cubicBezTo>
                      <a:pt x="29" y="22"/>
                      <a:pt x="29" y="17"/>
                      <a:pt x="26" y="14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3" y="9"/>
                      <a:pt x="26" y="10"/>
                      <a:pt x="29" y="12"/>
                    </a:cubicBezTo>
                    <a:cubicBezTo>
                      <a:pt x="53" y="36"/>
                      <a:pt x="53" y="36"/>
                      <a:pt x="53" y="36"/>
                    </a:cubicBezTo>
                    <a:cubicBezTo>
                      <a:pt x="57" y="41"/>
                      <a:pt x="57" y="48"/>
                      <a:pt x="53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rgbClr val="263248"/>
                  </a:solidFill>
                </a:endParaRPr>
              </a:p>
            </p:txBody>
          </p:sp>
          <p:sp>
            <p:nvSpPr>
              <p:cNvPr id="25" name="Freeform 32"/>
              <p:cNvSpPr>
                <a:spLocks noEditPoints="1"/>
              </p:cNvSpPr>
              <p:nvPr/>
            </p:nvSpPr>
            <p:spPr bwMode="auto">
              <a:xfrm>
                <a:off x="2305050" y="3436938"/>
                <a:ext cx="171450" cy="161925"/>
              </a:xfrm>
              <a:custGeom>
                <a:gdLst>
                  <a:gd name="T0" fmla="*/ 50 w 65"/>
                  <a:gd name="T1" fmla="*/ 60 h 62"/>
                  <a:gd name="T2" fmla="*/ 53 w 65"/>
                  <a:gd name="T3" fmla="*/ 62 h 62"/>
                  <a:gd name="T4" fmla="*/ 58 w 65"/>
                  <a:gd name="T5" fmla="*/ 60 h 62"/>
                  <a:gd name="T6" fmla="*/ 60 w 65"/>
                  <a:gd name="T7" fmla="*/ 56 h 62"/>
                  <a:gd name="T8" fmla="*/ 63 w 65"/>
                  <a:gd name="T9" fmla="*/ 56 h 62"/>
                  <a:gd name="T10" fmla="*/ 65 w 65"/>
                  <a:gd name="T11" fmla="*/ 52 h 62"/>
                  <a:gd name="T12" fmla="*/ 60 w 65"/>
                  <a:gd name="T13" fmla="*/ 48 h 62"/>
                  <a:gd name="T14" fmla="*/ 56 w 65"/>
                  <a:gd name="T15" fmla="*/ 33 h 62"/>
                  <a:gd name="T16" fmla="*/ 29 w 65"/>
                  <a:gd name="T17" fmla="*/ 6 h 62"/>
                  <a:gd name="T18" fmla="*/ 6 w 65"/>
                  <a:gd name="T19" fmla="*/ 6 h 62"/>
                  <a:gd name="T20" fmla="*/ 6 w 65"/>
                  <a:gd name="T21" fmla="*/ 29 h 62"/>
                  <a:gd name="T22" fmla="*/ 33 w 65"/>
                  <a:gd name="T23" fmla="*/ 56 h 62"/>
                  <a:gd name="T24" fmla="*/ 50 w 65"/>
                  <a:gd name="T25" fmla="*/ 60 h 62"/>
                  <a:gd name="T26" fmla="*/ 11 w 65"/>
                  <a:gd name="T27" fmla="*/ 27 h 62"/>
                  <a:gd name="T28" fmla="*/ 11 w 65"/>
                  <a:gd name="T29" fmla="*/ 11 h 62"/>
                  <a:gd name="T30" fmla="*/ 27 w 65"/>
                  <a:gd name="T31" fmla="*/ 11 h 62"/>
                  <a:gd name="T32" fmla="*/ 51 w 65"/>
                  <a:gd name="T33" fmla="*/ 35 h 62"/>
                  <a:gd name="T34" fmla="*/ 54 w 65"/>
                  <a:gd name="T35" fmla="*/ 41 h 62"/>
                  <a:gd name="T36" fmla="*/ 43 w 65"/>
                  <a:gd name="T37" fmla="*/ 41 h 62"/>
                  <a:gd name="T38" fmla="*/ 43 w 65"/>
                  <a:gd name="T39" fmla="*/ 52 h 62"/>
                  <a:gd name="T40" fmla="*/ 44 w 65"/>
                  <a:gd name="T41" fmla="*/ 54 h 62"/>
                  <a:gd name="T42" fmla="*/ 35 w 65"/>
                  <a:gd name="T43" fmla="*/ 51 h 62"/>
                  <a:gd name="T44" fmla="*/ 11 w 65"/>
                  <a:gd name="T45" fmla="*/ 27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62">
                    <a:moveTo>
                      <a:pt x="50" y="60"/>
                    </a:moveTo>
                    <a:cubicBezTo>
                      <a:pt x="53" y="62"/>
                      <a:pt x="53" y="62"/>
                      <a:pt x="53" y="62"/>
                    </a:cubicBezTo>
                    <a:cubicBezTo>
                      <a:pt x="58" y="60"/>
                      <a:pt x="58" y="60"/>
                      <a:pt x="58" y="60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2" y="43"/>
                      <a:pt x="60" y="37"/>
                      <a:pt x="56" y="33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3" y="0"/>
                      <a:pt x="12" y="0"/>
                      <a:pt x="6" y="6"/>
                    </a:cubicBezTo>
                    <a:cubicBezTo>
                      <a:pt x="0" y="12"/>
                      <a:pt x="0" y="23"/>
                      <a:pt x="6" y="29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8" y="61"/>
                      <a:pt x="44" y="62"/>
                      <a:pt x="50" y="60"/>
                    </a:cubicBezTo>
                    <a:close/>
                    <a:moveTo>
                      <a:pt x="11" y="27"/>
                    </a:moveTo>
                    <a:cubicBezTo>
                      <a:pt x="7" y="22"/>
                      <a:pt x="7" y="15"/>
                      <a:pt x="11" y="11"/>
                    </a:cubicBezTo>
                    <a:cubicBezTo>
                      <a:pt x="15" y="7"/>
                      <a:pt x="22" y="7"/>
                      <a:pt x="27" y="1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7"/>
                      <a:pt x="53" y="39"/>
                      <a:pt x="54" y="41"/>
                    </a:cubicBezTo>
                    <a:cubicBezTo>
                      <a:pt x="51" y="38"/>
                      <a:pt x="46" y="38"/>
                      <a:pt x="43" y="41"/>
                    </a:cubicBezTo>
                    <a:cubicBezTo>
                      <a:pt x="40" y="44"/>
                      <a:pt x="40" y="49"/>
                      <a:pt x="43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1" y="54"/>
                      <a:pt x="38" y="53"/>
                      <a:pt x="35" y="51"/>
                    </a:cubicBezTo>
                    <a:lnTo>
                      <a:pt x="11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rgbClr val="263248"/>
                  </a:solidFill>
                </a:endParaRPr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2481263" y="3533775"/>
                <a:ext cx="7938" cy="301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rgbClr val="263248"/>
                  </a:solidFill>
                </a:endParaRP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2492375" y="3563938"/>
                <a:ext cx="30163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rgbClr val="263248"/>
                  </a:solidFill>
                </a:endParaRPr>
              </a:p>
            </p:txBody>
          </p:sp>
          <p:sp>
            <p:nvSpPr>
              <p:cNvPr id="28" name="Rectangle 35"/>
              <p:cNvSpPr>
                <a:spLocks noChangeArrowheads="1"/>
              </p:cNvSpPr>
              <p:nvPr/>
            </p:nvSpPr>
            <p:spPr bwMode="auto">
              <a:xfrm>
                <a:off x="2441575" y="3614738"/>
                <a:ext cx="7938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rgbClr val="263248"/>
                  </a:solidFill>
                </a:endParaRPr>
              </a:p>
            </p:txBody>
          </p:sp>
          <p:sp>
            <p:nvSpPr>
              <p:cNvPr id="29" name="Rectangle 36"/>
              <p:cNvSpPr>
                <a:spLocks noChangeArrowheads="1"/>
              </p:cNvSpPr>
              <p:nvPr/>
            </p:nvSpPr>
            <p:spPr bwMode="auto">
              <a:xfrm>
                <a:off x="2408238" y="3606800"/>
                <a:ext cx="28575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rgbClr val="263248"/>
                  </a:solidFill>
                </a:endParaRPr>
              </a:p>
            </p:txBody>
          </p:sp>
        </p:grpSp>
        <p:sp>
          <p:nvSpPr>
            <p:cNvPr id="22" name="TextBox 76"/>
            <p:cNvSpPr txBox="1"/>
            <p:nvPr/>
          </p:nvSpPr>
          <p:spPr>
            <a:xfrm>
              <a:off x="5401154" y="3429000"/>
              <a:ext cx="1389692" cy="3345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2632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CN" altLang="en-US" sz="2000" b="1" u="sng">
                <a:solidFill>
                  <a:srgbClr val="2632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059565" y="3811880"/>
              <a:ext cx="2072871" cy="114790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>
                  <a:solidFill>
                    <a:srgbClr val="26324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请在此添加文字说明，风云网风云办公模板。请在此添加文字说明，风云网风云办公模板。</a:t>
              </a:r>
              <a:endParaRPr lang="en-US" altLang="zh-CN" sz="1600">
                <a:solidFill>
                  <a:srgbClr val="26324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76"/>
          <p:cNvSpPr txBox="1"/>
          <p:nvPr/>
        </p:nvSpPr>
        <p:spPr>
          <a:xfrm>
            <a:off x="8734663" y="342900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93074" y="3811880"/>
            <a:ext cx="2072871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325562" y="1805710"/>
            <a:ext cx="594928" cy="595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>
                <a:solidFill>
                  <a:srgbClr val="212121"/>
                </a:solidFill>
              </a:rPr>
              <a:t>01</a:t>
            </a:r>
            <a:endParaRPr lang="zh-CN" altLang="en-US" sz="2000">
              <a:solidFill>
                <a:srgbClr val="21212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325562" y="2814885"/>
            <a:ext cx="594928" cy="595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>
                <a:solidFill>
                  <a:srgbClr val="212121"/>
                </a:solidFill>
              </a:rPr>
              <a:t>02</a:t>
            </a:r>
            <a:endParaRPr lang="zh-CN" altLang="en-US" sz="2000">
              <a:solidFill>
                <a:srgbClr val="21212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25562" y="3816238"/>
            <a:ext cx="594928" cy="595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>
                <a:solidFill>
                  <a:srgbClr val="212121"/>
                </a:solidFill>
              </a:rPr>
              <a:t>03</a:t>
            </a:r>
            <a:endParaRPr lang="zh-CN" altLang="en-US" sz="2000">
              <a:solidFill>
                <a:srgbClr val="21212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325562" y="4825412"/>
            <a:ext cx="594928" cy="595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000">
                <a:solidFill>
                  <a:srgbClr val="212121"/>
                </a:solidFill>
              </a:rPr>
              <a:t>04</a:t>
            </a:r>
            <a:endParaRPr lang="zh-CN" altLang="en-US" sz="2000">
              <a:solidFill>
                <a:srgbClr val="212121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4027762" y="1929924"/>
            <a:ext cx="117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6501" y="1828358"/>
            <a:ext cx="3344589" cy="549061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4027762" y="2939099"/>
            <a:ext cx="117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76501" y="2837533"/>
            <a:ext cx="3344589" cy="549061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4027762" y="3948274"/>
            <a:ext cx="117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76501" y="3846708"/>
            <a:ext cx="3344589" cy="549061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4027762" y="4957449"/>
            <a:ext cx="117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76501" y="4855883"/>
            <a:ext cx="3344589" cy="549061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9" name="Group 268"/>
          <p:cNvGrpSpPr>
            <a:grpSpLocks noChangeAspect="1"/>
          </p:cNvGrpSpPr>
          <p:nvPr/>
        </p:nvGrpSpPr>
        <p:grpSpPr>
          <a:xfrm>
            <a:off x="936732" y="417513"/>
            <a:ext cx="10318535" cy="2215667"/>
            <a:chOff x="381" y="263"/>
            <a:chExt cx="6152" cy="1321"/>
          </a:xfrm>
          <a:solidFill>
            <a:srgbClr val="FFC000"/>
          </a:solidFill>
        </p:grpSpPr>
        <p:grpSp>
          <p:nvGrpSpPr>
            <p:cNvPr id="170" name="Group 469"/>
            <p:cNvGrpSpPr/>
            <p:nvPr/>
          </p:nvGrpSpPr>
          <p:grpSpPr>
            <a:xfrm>
              <a:off x="1952" y="263"/>
              <a:ext cx="4581" cy="1321"/>
              <a:chOff x="1952" y="263"/>
              <a:chExt cx="4581" cy="1321"/>
            </a:xfrm>
            <a:grpFill/>
          </p:grpSpPr>
          <p:sp>
            <p:nvSpPr>
              <p:cNvPr id="231" name="Freeform 269"/>
              <p:cNvSpPr/>
              <p:nvPr/>
            </p:nvSpPr>
            <p:spPr bwMode="auto">
              <a:xfrm>
                <a:off x="6433" y="906"/>
                <a:ext cx="44" cy="56"/>
              </a:xfrm>
              <a:custGeom>
                <a:gdLst>
                  <a:gd name="T0" fmla="*/ 8 w 208"/>
                  <a:gd name="T1" fmla="*/ 3 h 264"/>
                  <a:gd name="T2" fmla="*/ 51 w 208"/>
                  <a:gd name="T3" fmla="*/ 24 h 264"/>
                  <a:gd name="T4" fmla="*/ 177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7" y="196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70"/>
              <p:cNvSpPr/>
              <p:nvPr/>
            </p:nvSpPr>
            <p:spPr bwMode="auto">
              <a:xfrm>
                <a:off x="6285" y="879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8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8"/>
                      <a:pt x="62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271"/>
              <p:cNvSpPr/>
              <p:nvPr/>
            </p:nvSpPr>
            <p:spPr bwMode="auto">
              <a:xfrm>
                <a:off x="6453" y="688"/>
                <a:ext cx="47" cy="54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6" y="36"/>
                      <a:pt x="204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272"/>
              <p:cNvSpPr/>
              <p:nvPr/>
            </p:nvSpPr>
            <p:spPr bwMode="auto">
              <a:xfrm>
                <a:off x="6390" y="265"/>
                <a:ext cx="9" cy="471"/>
              </a:xfrm>
              <a:custGeom>
                <a:gdLst>
                  <a:gd name="T0" fmla="*/ 13 w 45"/>
                  <a:gd name="T1" fmla="*/ 0 h 2211"/>
                  <a:gd name="T2" fmla="*/ 36 w 45"/>
                  <a:gd name="T3" fmla="*/ 277 h 2211"/>
                  <a:gd name="T4" fmla="*/ 40 w 45"/>
                  <a:gd name="T5" fmla="*/ 1720 h 2211"/>
                  <a:gd name="T6" fmla="*/ 20 w 45"/>
                  <a:gd name="T7" fmla="*/ 2211 h 2211"/>
                  <a:gd name="T8" fmla="*/ 19 w 45"/>
                  <a:gd name="T9" fmla="*/ 1229 h 2211"/>
                  <a:gd name="T10" fmla="*/ 2 w 45"/>
                  <a:gd name="T11" fmla="*/ 123 h 2211"/>
                  <a:gd name="T12" fmla="*/ 13 w 45"/>
                  <a:gd name="T13" fmla="*/ 0 h 22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11">
                    <a:moveTo>
                      <a:pt x="13" y="0"/>
                    </a:moveTo>
                    <a:cubicBezTo>
                      <a:pt x="29" y="41"/>
                      <a:pt x="20" y="239"/>
                      <a:pt x="36" y="277"/>
                    </a:cubicBezTo>
                    <a:cubicBezTo>
                      <a:pt x="37" y="689"/>
                      <a:pt x="45" y="1206"/>
                      <a:pt x="40" y="1720"/>
                    </a:cubicBezTo>
                    <a:cubicBezTo>
                      <a:pt x="38" y="1893"/>
                      <a:pt x="37" y="2123"/>
                      <a:pt x="20" y="2211"/>
                    </a:cubicBezTo>
                    <a:cubicBezTo>
                      <a:pt x="0" y="1969"/>
                      <a:pt x="18" y="1578"/>
                      <a:pt x="19" y="1229"/>
                    </a:cubicBezTo>
                    <a:cubicBezTo>
                      <a:pt x="21" y="823"/>
                      <a:pt x="18" y="424"/>
                      <a:pt x="2" y="123"/>
                    </a:cubicBezTo>
                    <a:cubicBezTo>
                      <a:pt x="0" y="39"/>
                      <a:pt x="12" y="6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273"/>
              <p:cNvSpPr/>
              <p:nvPr/>
            </p:nvSpPr>
            <p:spPr bwMode="auto">
              <a:xfrm>
                <a:off x="6295" y="693"/>
                <a:ext cx="44" cy="57"/>
              </a:xfrm>
              <a:custGeom>
                <a:gdLst>
                  <a:gd name="T0" fmla="*/ 201 w 208"/>
                  <a:gd name="T1" fmla="*/ 261 h 264"/>
                  <a:gd name="T2" fmla="*/ 157 w 208"/>
                  <a:gd name="T3" fmla="*/ 240 h 264"/>
                  <a:gd name="T4" fmla="*/ 32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1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1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2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274"/>
              <p:cNvSpPr/>
              <p:nvPr/>
            </p:nvSpPr>
            <p:spPr bwMode="auto">
              <a:xfrm>
                <a:off x="6291" y="74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8" y="61"/>
                      <a:pt x="112" y="89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275"/>
              <p:cNvSpPr/>
              <p:nvPr/>
            </p:nvSpPr>
            <p:spPr bwMode="auto">
              <a:xfrm>
                <a:off x="6406" y="9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1" y="130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76"/>
              <p:cNvSpPr/>
              <p:nvPr/>
            </p:nvSpPr>
            <p:spPr bwMode="auto">
              <a:xfrm>
                <a:off x="6462" y="891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77"/>
              <p:cNvSpPr/>
              <p:nvPr/>
            </p:nvSpPr>
            <p:spPr bwMode="auto">
              <a:xfrm>
                <a:off x="6480" y="86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278"/>
              <p:cNvSpPr/>
              <p:nvPr/>
            </p:nvSpPr>
            <p:spPr bwMode="auto">
              <a:xfrm>
                <a:off x="6237" y="745"/>
                <a:ext cx="62" cy="32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279"/>
              <p:cNvSpPr/>
              <p:nvPr/>
            </p:nvSpPr>
            <p:spPr bwMode="auto">
              <a:xfrm>
                <a:off x="6265" y="794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7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7" y="42"/>
                      <a:pt x="0" y="27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280"/>
              <p:cNvSpPr/>
              <p:nvPr/>
            </p:nvSpPr>
            <p:spPr bwMode="auto">
              <a:xfrm>
                <a:off x="6471" y="7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2" y="79"/>
                      <a:pt x="0" y="84"/>
                    </a:cubicBezTo>
                    <a:cubicBezTo>
                      <a:pt x="3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281"/>
              <p:cNvSpPr/>
              <p:nvPr/>
            </p:nvSpPr>
            <p:spPr bwMode="auto">
              <a:xfrm>
                <a:off x="6261" y="818"/>
                <a:ext cx="25" cy="13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8" y="41"/>
                      <a:pt x="117" y="47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282"/>
              <p:cNvSpPr/>
              <p:nvPr/>
            </p:nvSpPr>
            <p:spPr bwMode="auto">
              <a:xfrm>
                <a:off x="6482" y="769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283"/>
              <p:cNvSpPr>
                <a:spLocks noEditPoints="1"/>
              </p:cNvSpPr>
              <p:nvPr/>
            </p:nvSpPr>
            <p:spPr bwMode="auto">
              <a:xfrm>
                <a:off x="6308" y="7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3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2 w 163"/>
                  <a:gd name="T31" fmla="*/ 82 h 174"/>
                  <a:gd name="T32" fmla="*/ 144 w 163"/>
                  <a:gd name="T33" fmla="*/ 74 h 174"/>
                  <a:gd name="T34" fmla="*/ 140 w 163"/>
                  <a:gd name="T35" fmla="*/ 114 h 174"/>
                  <a:gd name="T36" fmla="*/ 125 w 163"/>
                  <a:gd name="T37" fmla="*/ 146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5 w 163"/>
                  <a:gd name="T45" fmla="*/ 99 h 174"/>
                  <a:gd name="T46" fmla="*/ 113 w 163"/>
                  <a:gd name="T47" fmla="*/ 39 h 174"/>
                  <a:gd name="T48" fmla="*/ 52 w 163"/>
                  <a:gd name="T49" fmla="*/ 29 h 174"/>
                  <a:gd name="T50" fmla="*/ 30 w 163"/>
                  <a:gd name="T51" fmla="*/ 91 h 174"/>
                  <a:gd name="T52" fmla="*/ 131 w 163"/>
                  <a:gd name="T53" fmla="*/ 142 h 174"/>
                  <a:gd name="T54" fmla="*/ 98 w 163"/>
                  <a:gd name="T55" fmla="*/ 23 h 174"/>
                  <a:gd name="T56" fmla="*/ 130 w 163"/>
                  <a:gd name="T57" fmla="*/ 56 h 174"/>
                  <a:gd name="T58" fmla="*/ 127 w 163"/>
                  <a:gd name="T59" fmla="*/ 148 h 174"/>
                  <a:gd name="T60" fmla="*/ 78 w 163"/>
                  <a:gd name="T61" fmla="*/ 167 h 174"/>
                  <a:gd name="T62" fmla="*/ 123 w 163"/>
                  <a:gd name="T63" fmla="*/ 150 h 174"/>
                  <a:gd name="T64" fmla="*/ 120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6 w 163"/>
                  <a:gd name="T71" fmla="*/ 162 h 174"/>
                  <a:gd name="T72" fmla="*/ 110 w 163"/>
                  <a:gd name="T73" fmla="*/ 152 h 174"/>
                  <a:gd name="T74" fmla="*/ 103 w 163"/>
                  <a:gd name="T75" fmla="*/ 13 h 174"/>
                  <a:gd name="T76" fmla="*/ 97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6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39 w 163"/>
                  <a:gd name="T91" fmla="*/ 123 h 174"/>
                  <a:gd name="T92" fmla="*/ 76 w 163"/>
                  <a:gd name="T93" fmla="*/ 147 h 174"/>
                  <a:gd name="T94" fmla="*/ 38 w 163"/>
                  <a:gd name="T95" fmla="*/ 33 h 174"/>
                  <a:gd name="T96" fmla="*/ 21 w 163"/>
                  <a:gd name="T97" fmla="*/ 43 h 174"/>
                  <a:gd name="T98" fmla="*/ 16 w 163"/>
                  <a:gd name="T99" fmla="*/ 65 h 174"/>
                  <a:gd name="T100" fmla="*/ 34 w 163"/>
                  <a:gd name="T101" fmla="*/ 48 h 174"/>
                  <a:gd name="T102" fmla="*/ 34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6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8"/>
                    </a:lnTo>
                    <a:lnTo>
                      <a:pt x="129" y="154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1" y="63"/>
                    </a:lnTo>
                    <a:lnTo>
                      <a:pt x="30" y="76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5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284"/>
              <p:cNvSpPr/>
              <p:nvPr/>
            </p:nvSpPr>
            <p:spPr bwMode="auto">
              <a:xfrm>
                <a:off x="6490" y="799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1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285"/>
              <p:cNvSpPr/>
              <p:nvPr/>
            </p:nvSpPr>
            <p:spPr bwMode="auto">
              <a:xfrm>
                <a:off x="6482" y="828"/>
                <a:ext cx="51" cy="27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7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286"/>
              <p:cNvSpPr/>
              <p:nvPr/>
            </p:nvSpPr>
            <p:spPr bwMode="auto">
              <a:xfrm>
                <a:off x="6335" y="9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9" y="45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287"/>
              <p:cNvSpPr/>
              <p:nvPr/>
            </p:nvSpPr>
            <p:spPr bwMode="auto">
              <a:xfrm>
                <a:off x="6364" y="915"/>
                <a:ext cx="21" cy="55"/>
              </a:xfrm>
              <a:custGeom>
                <a:gdLst>
                  <a:gd name="T0" fmla="*/ 78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8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8" y="0"/>
                    </a:moveTo>
                    <a:cubicBezTo>
                      <a:pt x="100" y="31"/>
                      <a:pt x="65" y="58"/>
                      <a:pt x="55" y="88"/>
                    </a:cubicBezTo>
                    <a:cubicBezTo>
                      <a:pt x="39" y="138"/>
                      <a:pt x="50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88"/>
              <p:cNvSpPr/>
              <p:nvPr/>
            </p:nvSpPr>
            <p:spPr bwMode="auto">
              <a:xfrm>
                <a:off x="6258" y="853"/>
                <a:ext cx="50" cy="29"/>
              </a:xfrm>
              <a:custGeom>
                <a:gdLst>
                  <a:gd name="T0" fmla="*/ 232 w 232"/>
                  <a:gd name="T1" fmla="*/ 6 h 134"/>
                  <a:gd name="T2" fmla="*/ 149 w 232"/>
                  <a:gd name="T3" fmla="*/ 42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9" y="42"/>
                    </a:cubicBezTo>
                    <a:cubicBezTo>
                      <a:pt x="99" y="59"/>
                      <a:pt x="59" y="102"/>
                      <a:pt x="13" y="134"/>
                    </a:cubicBezTo>
                    <a:cubicBezTo>
                      <a:pt x="9" y="132"/>
                      <a:pt x="5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289"/>
              <p:cNvSpPr/>
              <p:nvPr/>
            </p:nvSpPr>
            <p:spPr bwMode="auto">
              <a:xfrm>
                <a:off x="5901" y="1140"/>
                <a:ext cx="44" cy="56"/>
              </a:xfrm>
              <a:custGeom>
                <a:gdLst>
                  <a:gd name="T0" fmla="*/ 8 w 208"/>
                  <a:gd name="T1" fmla="*/ 3 h 265"/>
                  <a:gd name="T2" fmla="*/ 51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9"/>
                      <a:pt x="51" y="25"/>
                    </a:cubicBezTo>
                    <a:cubicBezTo>
                      <a:pt x="87" y="74"/>
                      <a:pt x="137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2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290"/>
              <p:cNvSpPr/>
              <p:nvPr/>
            </p:nvSpPr>
            <p:spPr bwMode="auto">
              <a:xfrm>
                <a:off x="5752" y="1113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8" y="100"/>
                      <a:pt x="177" y="55"/>
                      <a:pt x="196" y="11"/>
                    </a:cubicBezTo>
                    <a:cubicBezTo>
                      <a:pt x="203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291"/>
              <p:cNvSpPr/>
              <p:nvPr/>
            </p:nvSpPr>
            <p:spPr bwMode="auto">
              <a:xfrm>
                <a:off x="5921" y="923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292"/>
              <p:cNvSpPr/>
              <p:nvPr/>
            </p:nvSpPr>
            <p:spPr bwMode="auto">
              <a:xfrm>
                <a:off x="5858" y="263"/>
                <a:ext cx="10" cy="707"/>
              </a:xfrm>
              <a:custGeom>
                <a:gdLst>
                  <a:gd name="T0" fmla="*/ 27 w 51"/>
                  <a:gd name="T1" fmla="*/ 0 h 3320"/>
                  <a:gd name="T2" fmla="*/ 48 w 51"/>
                  <a:gd name="T3" fmla="*/ 415 h 3320"/>
                  <a:gd name="T4" fmla="*/ 42 w 51"/>
                  <a:gd name="T5" fmla="*/ 2582 h 3320"/>
                  <a:gd name="T6" fmla="*/ 19 w 51"/>
                  <a:gd name="T7" fmla="*/ 3320 h 3320"/>
                  <a:gd name="T8" fmla="*/ 25 w 51"/>
                  <a:gd name="T9" fmla="*/ 1844 h 3320"/>
                  <a:gd name="T10" fmla="*/ 15 w 51"/>
                  <a:gd name="T11" fmla="*/ 184 h 3320"/>
                  <a:gd name="T12" fmla="*/ 27 w 51"/>
                  <a:gd name="T13" fmla="*/ 0 h 3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20">
                    <a:moveTo>
                      <a:pt x="27" y="0"/>
                    </a:moveTo>
                    <a:cubicBezTo>
                      <a:pt x="42" y="61"/>
                      <a:pt x="32" y="357"/>
                      <a:pt x="48" y="415"/>
                    </a:cubicBezTo>
                    <a:cubicBezTo>
                      <a:pt x="46" y="1034"/>
                      <a:pt x="51" y="1810"/>
                      <a:pt x="42" y="2582"/>
                    </a:cubicBezTo>
                    <a:cubicBezTo>
                      <a:pt x="40" y="2842"/>
                      <a:pt x="36" y="3186"/>
                      <a:pt x="19" y="3320"/>
                    </a:cubicBezTo>
                    <a:cubicBezTo>
                      <a:pt x="0" y="2956"/>
                      <a:pt x="22" y="2369"/>
                      <a:pt x="25" y="1844"/>
                    </a:cubicBezTo>
                    <a:cubicBezTo>
                      <a:pt x="29" y="1234"/>
                      <a:pt x="29" y="637"/>
                      <a:pt x="15" y="184"/>
                    </a:cubicBezTo>
                    <a:cubicBezTo>
                      <a:pt x="14" y="58"/>
                      <a:pt x="25" y="9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293"/>
              <p:cNvSpPr/>
              <p:nvPr/>
            </p:nvSpPr>
            <p:spPr bwMode="auto">
              <a:xfrm>
                <a:off x="5763" y="927"/>
                <a:ext cx="44" cy="57"/>
              </a:xfrm>
              <a:custGeom>
                <a:gdLst>
                  <a:gd name="T0" fmla="*/ 200 w 207"/>
                  <a:gd name="T1" fmla="*/ 262 h 265"/>
                  <a:gd name="T2" fmla="*/ 156 w 207"/>
                  <a:gd name="T3" fmla="*/ 240 h 265"/>
                  <a:gd name="T4" fmla="*/ 31 w 207"/>
                  <a:gd name="T5" fmla="*/ 69 h 265"/>
                  <a:gd name="T6" fmla="*/ 6 w 207"/>
                  <a:gd name="T7" fmla="*/ 0 h 265"/>
                  <a:gd name="T8" fmla="*/ 90 w 207"/>
                  <a:gd name="T9" fmla="*/ 118 h 265"/>
                  <a:gd name="T10" fmla="*/ 198 w 207"/>
                  <a:gd name="T11" fmla="*/ 242 h 265"/>
                  <a:gd name="T12" fmla="*/ 200 w 207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4" y="19"/>
                      <a:pt x="61" y="75"/>
                      <a:pt x="90" y="118"/>
                    </a:cubicBezTo>
                    <a:cubicBezTo>
                      <a:pt x="123" y="167"/>
                      <a:pt x="159" y="214"/>
                      <a:pt x="198" y="242"/>
                    </a:cubicBezTo>
                    <a:cubicBezTo>
                      <a:pt x="207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294"/>
              <p:cNvSpPr/>
              <p:nvPr/>
            </p:nvSpPr>
            <p:spPr bwMode="auto">
              <a:xfrm>
                <a:off x="5759" y="977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1" y="0"/>
                      <a:pt x="98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295"/>
              <p:cNvSpPr/>
              <p:nvPr/>
            </p:nvSpPr>
            <p:spPr bwMode="auto">
              <a:xfrm>
                <a:off x="5874" y="1147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96"/>
              <p:cNvSpPr/>
              <p:nvPr/>
            </p:nvSpPr>
            <p:spPr bwMode="auto">
              <a:xfrm>
                <a:off x="5930" y="1125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3"/>
                      <a:pt x="76" y="79"/>
                      <a:pt x="80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297"/>
              <p:cNvSpPr/>
              <p:nvPr/>
            </p:nvSpPr>
            <p:spPr bwMode="auto">
              <a:xfrm>
                <a:off x="5948" y="1102"/>
                <a:ext cx="23" cy="20"/>
              </a:xfrm>
              <a:custGeom>
                <a:gdLst>
                  <a:gd name="T0" fmla="*/ 0 w 110"/>
                  <a:gd name="T1" fmla="*/ 15 h 94"/>
                  <a:gd name="T2" fmla="*/ 9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9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98"/>
              <p:cNvSpPr/>
              <p:nvPr/>
            </p:nvSpPr>
            <p:spPr bwMode="auto">
              <a:xfrm>
                <a:off x="5705" y="979"/>
                <a:ext cx="62" cy="33"/>
              </a:xfrm>
              <a:custGeom>
                <a:gdLst>
                  <a:gd name="T0" fmla="*/ 293 w 295"/>
                  <a:gd name="T1" fmla="*/ 142 h 153"/>
                  <a:gd name="T2" fmla="*/ 244 w 295"/>
                  <a:gd name="T3" fmla="*/ 144 h 153"/>
                  <a:gd name="T4" fmla="*/ 53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2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4" y="144"/>
                    </a:cubicBezTo>
                    <a:cubicBezTo>
                      <a:pt x="190" y="117"/>
                      <a:pt x="118" y="89"/>
                      <a:pt x="53" y="51"/>
                    </a:cubicBezTo>
                    <a:cubicBezTo>
                      <a:pt x="32" y="38"/>
                      <a:pt x="2" y="22"/>
                      <a:pt x="0" y="2"/>
                    </a:cubicBezTo>
                    <a:cubicBezTo>
                      <a:pt x="42" y="0"/>
                      <a:pt x="83" y="42"/>
                      <a:pt x="129" y="66"/>
                    </a:cubicBezTo>
                    <a:cubicBezTo>
                      <a:pt x="181" y="94"/>
                      <a:pt x="234" y="119"/>
                      <a:pt x="282" y="125"/>
                    </a:cubicBezTo>
                    <a:cubicBezTo>
                      <a:pt x="295" y="129"/>
                      <a:pt x="285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99"/>
              <p:cNvSpPr/>
              <p:nvPr/>
            </p:nvSpPr>
            <p:spPr bwMode="auto">
              <a:xfrm>
                <a:off x="5732" y="1029"/>
                <a:ext cx="29" cy="12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00"/>
              <p:cNvSpPr/>
              <p:nvPr/>
            </p:nvSpPr>
            <p:spPr bwMode="auto">
              <a:xfrm>
                <a:off x="5939" y="97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01"/>
              <p:cNvSpPr/>
              <p:nvPr/>
            </p:nvSpPr>
            <p:spPr bwMode="auto">
              <a:xfrm>
                <a:off x="5729" y="1053"/>
                <a:ext cx="25" cy="12"/>
              </a:xfrm>
              <a:custGeom>
                <a:gdLst>
                  <a:gd name="T0" fmla="*/ 118 w 118"/>
                  <a:gd name="T1" fmla="*/ 34 h 59"/>
                  <a:gd name="T2" fmla="*/ 117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02"/>
              <p:cNvSpPr/>
              <p:nvPr/>
            </p:nvSpPr>
            <p:spPr bwMode="auto">
              <a:xfrm>
                <a:off x="5950" y="100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03"/>
              <p:cNvSpPr>
                <a:spLocks noEditPoints="1"/>
              </p:cNvSpPr>
              <p:nvPr/>
            </p:nvSpPr>
            <p:spPr bwMode="auto">
              <a:xfrm>
                <a:off x="5775" y="962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8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5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1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5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3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5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5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3"/>
                    </a:moveTo>
                    <a:lnTo>
                      <a:pt x="133" y="141"/>
                    </a:lnTo>
                    <a:lnTo>
                      <a:pt x="132" y="143"/>
                    </a:lnTo>
                    <a:lnTo>
                      <a:pt x="133" y="143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2" y="153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5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5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5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5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5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5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04"/>
              <p:cNvSpPr/>
              <p:nvPr/>
            </p:nvSpPr>
            <p:spPr bwMode="auto">
              <a:xfrm>
                <a:off x="5958" y="1033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05"/>
              <p:cNvSpPr/>
              <p:nvPr/>
            </p:nvSpPr>
            <p:spPr bwMode="auto">
              <a:xfrm>
                <a:off x="5950" y="1062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6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06"/>
              <p:cNvSpPr/>
              <p:nvPr/>
            </p:nvSpPr>
            <p:spPr bwMode="auto">
              <a:xfrm>
                <a:off x="5802" y="113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07"/>
              <p:cNvSpPr/>
              <p:nvPr/>
            </p:nvSpPr>
            <p:spPr bwMode="auto">
              <a:xfrm>
                <a:off x="5831" y="1150"/>
                <a:ext cx="21" cy="54"/>
              </a:xfrm>
              <a:custGeom>
                <a:gdLst>
                  <a:gd name="T0" fmla="*/ 78 w 100"/>
                  <a:gd name="T1" fmla="*/ 0 h 257"/>
                  <a:gd name="T2" fmla="*/ 55 w 100"/>
                  <a:gd name="T3" fmla="*/ 87 h 257"/>
                  <a:gd name="T4" fmla="*/ 47 w 100"/>
                  <a:gd name="T5" fmla="*/ 251 h 257"/>
                  <a:gd name="T6" fmla="*/ 34 w 100"/>
                  <a:gd name="T7" fmla="*/ 257 h 257"/>
                  <a:gd name="T8" fmla="*/ 78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8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50" y="195"/>
                      <a:pt x="47" y="251"/>
                    </a:cubicBezTo>
                    <a:cubicBezTo>
                      <a:pt x="42" y="253"/>
                      <a:pt x="38" y="255"/>
                      <a:pt x="34" y="257"/>
                    </a:cubicBezTo>
                    <a:cubicBezTo>
                      <a:pt x="0" y="167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08"/>
              <p:cNvSpPr/>
              <p:nvPr/>
            </p:nvSpPr>
            <p:spPr bwMode="auto">
              <a:xfrm>
                <a:off x="5726" y="1087"/>
                <a:ext cx="49" cy="29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7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2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09"/>
              <p:cNvSpPr/>
              <p:nvPr/>
            </p:nvSpPr>
            <p:spPr bwMode="auto">
              <a:xfrm>
                <a:off x="5322" y="939"/>
                <a:ext cx="44" cy="56"/>
              </a:xfrm>
              <a:custGeom>
                <a:gdLst>
                  <a:gd name="T0" fmla="*/ 7 w 207"/>
                  <a:gd name="T1" fmla="*/ 4 h 265"/>
                  <a:gd name="T2" fmla="*/ 51 w 207"/>
                  <a:gd name="T3" fmla="*/ 25 h 265"/>
                  <a:gd name="T4" fmla="*/ 176 w 207"/>
                  <a:gd name="T5" fmla="*/ 196 h 265"/>
                  <a:gd name="T6" fmla="*/ 201 w 207"/>
                  <a:gd name="T7" fmla="*/ 265 h 265"/>
                  <a:gd name="T8" fmla="*/ 117 w 207"/>
                  <a:gd name="T9" fmla="*/ 148 h 265"/>
                  <a:gd name="T10" fmla="*/ 8 w 207"/>
                  <a:gd name="T11" fmla="*/ 24 h 265"/>
                  <a:gd name="T12" fmla="*/ 7 w 207"/>
                  <a:gd name="T13" fmla="*/ 4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7" y="4"/>
                    </a:moveTo>
                    <a:cubicBezTo>
                      <a:pt x="24" y="0"/>
                      <a:pt x="33" y="29"/>
                      <a:pt x="51" y="25"/>
                    </a:cubicBezTo>
                    <a:cubicBezTo>
                      <a:pt x="86" y="74"/>
                      <a:pt x="137" y="132"/>
                      <a:pt x="176" y="196"/>
                    </a:cubicBezTo>
                    <a:cubicBezTo>
                      <a:pt x="189" y="218"/>
                      <a:pt x="207" y="246"/>
                      <a:pt x="201" y="265"/>
                    </a:cubicBezTo>
                    <a:cubicBezTo>
                      <a:pt x="163" y="246"/>
                      <a:pt x="145" y="190"/>
                      <a:pt x="117" y="148"/>
                    </a:cubicBezTo>
                    <a:cubicBezTo>
                      <a:pt x="84" y="98"/>
                      <a:pt x="48" y="52"/>
                      <a:pt x="8" y="24"/>
                    </a:cubicBezTo>
                    <a:cubicBezTo>
                      <a:pt x="0" y="15"/>
                      <a:pt x="12" y="11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10"/>
              <p:cNvSpPr/>
              <p:nvPr/>
            </p:nvSpPr>
            <p:spPr bwMode="auto">
              <a:xfrm>
                <a:off x="5174" y="912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11"/>
              <p:cNvSpPr/>
              <p:nvPr/>
            </p:nvSpPr>
            <p:spPr bwMode="auto">
              <a:xfrm>
                <a:off x="5342" y="721"/>
                <a:ext cx="47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6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12"/>
              <p:cNvSpPr/>
              <p:nvPr/>
            </p:nvSpPr>
            <p:spPr bwMode="auto">
              <a:xfrm>
                <a:off x="5279" y="265"/>
                <a:ext cx="9" cy="504"/>
              </a:xfrm>
              <a:custGeom>
                <a:gdLst>
                  <a:gd name="T0" fmla="*/ 15 w 46"/>
                  <a:gd name="T1" fmla="*/ 0 h 2368"/>
                  <a:gd name="T2" fmla="*/ 38 w 46"/>
                  <a:gd name="T3" fmla="*/ 296 h 2368"/>
                  <a:gd name="T4" fmla="*/ 40 w 46"/>
                  <a:gd name="T5" fmla="*/ 1842 h 2368"/>
                  <a:gd name="T6" fmla="*/ 20 w 46"/>
                  <a:gd name="T7" fmla="*/ 2368 h 2368"/>
                  <a:gd name="T8" fmla="*/ 20 w 46"/>
                  <a:gd name="T9" fmla="*/ 1315 h 2368"/>
                  <a:gd name="T10" fmla="*/ 4 w 46"/>
                  <a:gd name="T11" fmla="*/ 131 h 2368"/>
                  <a:gd name="T12" fmla="*/ 15 w 46"/>
                  <a:gd name="T13" fmla="*/ 0 h 2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68">
                    <a:moveTo>
                      <a:pt x="15" y="0"/>
                    </a:moveTo>
                    <a:cubicBezTo>
                      <a:pt x="31" y="44"/>
                      <a:pt x="21" y="255"/>
                      <a:pt x="38" y="296"/>
                    </a:cubicBezTo>
                    <a:cubicBezTo>
                      <a:pt x="38" y="738"/>
                      <a:pt x="46" y="1291"/>
                      <a:pt x="40" y="1842"/>
                    </a:cubicBezTo>
                    <a:cubicBezTo>
                      <a:pt x="38" y="2027"/>
                      <a:pt x="36" y="2273"/>
                      <a:pt x="20" y="2368"/>
                    </a:cubicBezTo>
                    <a:cubicBezTo>
                      <a:pt x="0" y="2109"/>
                      <a:pt x="19" y="1690"/>
                      <a:pt x="20" y="1315"/>
                    </a:cubicBezTo>
                    <a:cubicBezTo>
                      <a:pt x="22" y="880"/>
                      <a:pt x="20" y="454"/>
                      <a:pt x="4" y="131"/>
                    </a:cubicBezTo>
                    <a:cubicBezTo>
                      <a:pt x="2" y="41"/>
                      <a:pt x="14" y="65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13"/>
              <p:cNvSpPr/>
              <p:nvPr/>
            </p:nvSpPr>
            <p:spPr bwMode="auto">
              <a:xfrm>
                <a:off x="5184" y="726"/>
                <a:ext cx="45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4"/>
              <p:cNvSpPr/>
              <p:nvPr/>
            </p:nvSpPr>
            <p:spPr bwMode="auto">
              <a:xfrm>
                <a:off x="5180" y="776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15"/>
              <p:cNvSpPr/>
              <p:nvPr/>
            </p:nvSpPr>
            <p:spPr bwMode="auto">
              <a:xfrm>
                <a:off x="5296" y="946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16"/>
              <p:cNvSpPr/>
              <p:nvPr/>
            </p:nvSpPr>
            <p:spPr bwMode="auto">
              <a:xfrm>
                <a:off x="5351" y="924"/>
                <a:ext cx="17" cy="23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5" y="79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17"/>
              <p:cNvSpPr/>
              <p:nvPr/>
            </p:nvSpPr>
            <p:spPr bwMode="auto">
              <a:xfrm>
                <a:off x="5369" y="901"/>
                <a:ext cx="24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1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3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18"/>
              <p:cNvSpPr/>
              <p:nvPr/>
            </p:nvSpPr>
            <p:spPr bwMode="auto">
              <a:xfrm>
                <a:off x="5126" y="778"/>
                <a:ext cx="63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0" y="116"/>
                      <a:pt x="119" y="89"/>
                      <a:pt x="54" y="50"/>
                    </a:cubicBezTo>
                    <a:cubicBezTo>
                      <a:pt x="32" y="37"/>
                      <a:pt x="3" y="21"/>
                      <a:pt x="0" y="1"/>
                    </a:cubicBezTo>
                    <a:cubicBezTo>
                      <a:pt x="42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6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19"/>
              <p:cNvSpPr/>
              <p:nvPr/>
            </p:nvSpPr>
            <p:spPr bwMode="auto">
              <a:xfrm>
                <a:off x="5153" y="827"/>
                <a:ext cx="30" cy="13"/>
              </a:xfrm>
              <a:custGeom>
                <a:gdLst>
                  <a:gd name="T0" fmla="*/ 137 w 137"/>
                  <a:gd name="T1" fmla="*/ 28 h 61"/>
                  <a:gd name="T2" fmla="*/ 0 w 137"/>
                  <a:gd name="T3" fmla="*/ 28 h 61"/>
                  <a:gd name="T4" fmla="*/ 137 w 137"/>
                  <a:gd name="T5" fmla="*/ 28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1">
                    <a:moveTo>
                      <a:pt x="137" y="28"/>
                    </a:moveTo>
                    <a:cubicBezTo>
                      <a:pt x="110" y="61"/>
                      <a:pt x="28" y="43"/>
                      <a:pt x="0" y="28"/>
                    </a:cubicBezTo>
                    <a:cubicBezTo>
                      <a:pt x="25" y="0"/>
                      <a:pt x="104" y="27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20"/>
              <p:cNvSpPr/>
              <p:nvPr/>
            </p:nvSpPr>
            <p:spPr bwMode="auto">
              <a:xfrm>
                <a:off x="5360" y="773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21"/>
              <p:cNvSpPr/>
              <p:nvPr/>
            </p:nvSpPr>
            <p:spPr bwMode="auto">
              <a:xfrm>
                <a:off x="5150" y="851"/>
                <a:ext cx="26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8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5" y="0"/>
                      <a:pt x="79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322"/>
              <p:cNvSpPr/>
              <p:nvPr/>
            </p:nvSpPr>
            <p:spPr bwMode="auto">
              <a:xfrm>
                <a:off x="5371" y="802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6"/>
                      <a:pt x="112" y="12"/>
                      <a:pt x="115" y="17"/>
                    </a:cubicBezTo>
                    <a:cubicBezTo>
                      <a:pt x="83" y="41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323"/>
              <p:cNvSpPr>
                <a:spLocks noEditPoints="1"/>
              </p:cNvSpPr>
              <p:nvPr/>
            </p:nvSpPr>
            <p:spPr bwMode="auto">
              <a:xfrm>
                <a:off x="5197" y="761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5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10 w 162"/>
                  <a:gd name="T13" fmla="*/ 114 h 174"/>
                  <a:gd name="T14" fmla="*/ 10 w 162"/>
                  <a:gd name="T15" fmla="*/ 48 h 174"/>
                  <a:gd name="T16" fmla="*/ 54 w 162"/>
                  <a:gd name="T17" fmla="*/ 19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7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40 w 162"/>
                  <a:gd name="T35" fmla="*/ 114 h 174"/>
                  <a:gd name="T36" fmla="*/ 125 w 162"/>
                  <a:gd name="T37" fmla="*/ 146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100 h 174"/>
                  <a:gd name="T46" fmla="*/ 113 w 162"/>
                  <a:gd name="T47" fmla="*/ 40 h 174"/>
                  <a:gd name="T48" fmla="*/ 52 w 162"/>
                  <a:gd name="T49" fmla="*/ 29 h 174"/>
                  <a:gd name="T50" fmla="*/ 30 w 162"/>
                  <a:gd name="T51" fmla="*/ 91 h 174"/>
                  <a:gd name="T52" fmla="*/ 131 w 162"/>
                  <a:gd name="T53" fmla="*/ 142 h 174"/>
                  <a:gd name="T54" fmla="*/ 98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7 h 174"/>
                  <a:gd name="T62" fmla="*/ 123 w 162"/>
                  <a:gd name="T63" fmla="*/ 150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5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4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3 h 174"/>
                  <a:gd name="T84" fmla="*/ 54 w 162"/>
                  <a:gd name="T85" fmla="*/ 151 h 174"/>
                  <a:gd name="T86" fmla="*/ 93 w 162"/>
                  <a:gd name="T87" fmla="*/ 152 h 174"/>
                  <a:gd name="T88" fmla="*/ 79 w 162"/>
                  <a:gd name="T89" fmla="*/ 20 h 174"/>
                  <a:gd name="T90" fmla="*/ 39 w 162"/>
                  <a:gd name="T91" fmla="*/ 123 h 174"/>
                  <a:gd name="T92" fmla="*/ 76 w 162"/>
                  <a:gd name="T93" fmla="*/ 148 h 174"/>
                  <a:gd name="T94" fmla="*/ 38 w 162"/>
                  <a:gd name="T95" fmla="*/ 33 h 174"/>
                  <a:gd name="T96" fmla="*/ 21 w 162"/>
                  <a:gd name="T97" fmla="*/ 43 h 174"/>
                  <a:gd name="T98" fmla="*/ 16 w 162"/>
                  <a:gd name="T99" fmla="*/ 65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6 h 174"/>
                  <a:gd name="T106" fmla="*/ 33 w 162"/>
                  <a:gd name="T107" fmla="*/ 29 h 174"/>
                  <a:gd name="T108" fmla="*/ 6 w 162"/>
                  <a:gd name="T109" fmla="*/ 97 h 174"/>
                  <a:gd name="T110" fmla="*/ 14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7"/>
                    </a:lnTo>
                    <a:lnTo>
                      <a:pt x="157" y="54"/>
                    </a:lnTo>
                    <a:lnTo>
                      <a:pt x="162" y="75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1"/>
                    </a:lnTo>
                    <a:lnTo>
                      <a:pt x="130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3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7"/>
                    </a:lnTo>
                    <a:lnTo>
                      <a:pt x="147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6" y="39"/>
                    </a:lnTo>
                    <a:lnTo>
                      <a:pt x="135" y="25"/>
                    </a:lnTo>
                    <a:lnTo>
                      <a:pt x="121" y="17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6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7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100"/>
                    </a:lnTo>
                    <a:lnTo>
                      <a:pt x="136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40"/>
                    </a:lnTo>
                    <a:lnTo>
                      <a:pt x="101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7" y="50"/>
                    </a:lnTo>
                    <a:lnTo>
                      <a:pt x="32" y="63"/>
                    </a:lnTo>
                    <a:lnTo>
                      <a:pt x="29" y="77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2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8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1"/>
                    </a:moveTo>
                    <a:lnTo>
                      <a:pt x="90" y="16"/>
                    </a:lnTo>
                    <a:lnTo>
                      <a:pt x="82" y="17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1"/>
                    </a:lnTo>
                    <a:close/>
                    <a:moveTo>
                      <a:pt x="99" y="155"/>
                    </a:moveTo>
                    <a:lnTo>
                      <a:pt x="83" y="159"/>
                    </a:lnTo>
                    <a:lnTo>
                      <a:pt x="67" y="159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5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5"/>
                    </a:moveTo>
                    <a:lnTo>
                      <a:pt x="104" y="14"/>
                    </a:lnTo>
                    <a:lnTo>
                      <a:pt x="103" y="14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5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4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3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1"/>
                    </a:lnTo>
                    <a:lnTo>
                      <a:pt x="42" y="143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20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6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4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7" y="49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0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3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7"/>
                    </a:lnTo>
                    <a:lnTo>
                      <a:pt x="3" y="80"/>
                    </a:lnTo>
                    <a:lnTo>
                      <a:pt x="6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4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324"/>
              <p:cNvSpPr/>
              <p:nvPr/>
            </p:nvSpPr>
            <p:spPr bwMode="auto">
              <a:xfrm>
                <a:off x="5379" y="833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7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7"/>
                    </a:cubicBezTo>
                    <a:cubicBezTo>
                      <a:pt x="0" y="27"/>
                      <a:pt x="5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325"/>
              <p:cNvSpPr/>
              <p:nvPr/>
            </p:nvSpPr>
            <p:spPr bwMode="auto">
              <a:xfrm>
                <a:off x="5371" y="861"/>
                <a:ext cx="51" cy="27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326"/>
              <p:cNvSpPr/>
              <p:nvPr/>
            </p:nvSpPr>
            <p:spPr bwMode="auto">
              <a:xfrm>
                <a:off x="5224" y="935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2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1" y="0"/>
                    </a:cubicBezTo>
                    <a:cubicBezTo>
                      <a:pt x="62" y="6"/>
                      <a:pt x="69" y="4"/>
                      <a:pt x="75" y="4"/>
                    </a:cubicBezTo>
                    <a:cubicBezTo>
                      <a:pt x="68" y="46"/>
                      <a:pt x="36" y="64"/>
                      <a:pt x="24" y="102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327"/>
              <p:cNvSpPr/>
              <p:nvPr/>
            </p:nvSpPr>
            <p:spPr bwMode="auto">
              <a:xfrm>
                <a:off x="5253" y="949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7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328"/>
              <p:cNvSpPr/>
              <p:nvPr/>
            </p:nvSpPr>
            <p:spPr bwMode="auto">
              <a:xfrm>
                <a:off x="5147" y="886"/>
                <a:ext cx="50" cy="29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2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329"/>
              <p:cNvSpPr/>
              <p:nvPr/>
            </p:nvSpPr>
            <p:spPr bwMode="auto">
              <a:xfrm>
                <a:off x="4802" y="726"/>
                <a:ext cx="44" cy="56"/>
              </a:xfrm>
              <a:custGeom>
                <a:gdLst>
                  <a:gd name="T0" fmla="*/ 7 w 208"/>
                  <a:gd name="T1" fmla="*/ 3 h 264"/>
                  <a:gd name="T2" fmla="*/ 51 w 208"/>
                  <a:gd name="T3" fmla="*/ 24 h 264"/>
                  <a:gd name="T4" fmla="*/ 176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7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6" y="196"/>
                    </a:cubicBezTo>
                    <a:cubicBezTo>
                      <a:pt x="189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330"/>
              <p:cNvSpPr/>
              <p:nvPr/>
            </p:nvSpPr>
            <p:spPr bwMode="auto">
              <a:xfrm>
                <a:off x="4653" y="700"/>
                <a:ext cx="48" cy="53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3 w 222"/>
                  <a:gd name="T5" fmla="*/ 210 h 251"/>
                  <a:gd name="T6" fmla="*/ 0 w 222"/>
                  <a:gd name="T7" fmla="*/ 248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8"/>
                      <a:pt x="63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1" y="207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331"/>
              <p:cNvSpPr/>
              <p:nvPr/>
            </p:nvSpPr>
            <p:spPr bwMode="auto">
              <a:xfrm>
                <a:off x="4822" y="509"/>
                <a:ext cx="47" cy="53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332"/>
              <p:cNvSpPr/>
              <p:nvPr/>
            </p:nvSpPr>
            <p:spPr bwMode="auto">
              <a:xfrm>
                <a:off x="4756" y="265"/>
                <a:ext cx="11" cy="291"/>
              </a:xfrm>
              <a:custGeom>
                <a:gdLst>
                  <a:gd name="T0" fmla="*/ 13 w 51"/>
                  <a:gd name="T1" fmla="*/ 0 h 1368"/>
                  <a:gd name="T2" fmla="*/ 37 w 51"/>
                  <a:gd name="T3" fmla="*/ 172 h 1368"/>
                  <a:gd name="T4" fmla="*/ 48 w 51"/>
                  <a:gd name="T5" fmla="*/ 1065 h 1368"/>
                  <a:gd name="T6" fmla="*/ 31 w 51"/>
                  <a:gd name="T7" fmla="*/ 1368 h 1368"/>
                  <a:gd name="T8" fmla="*/ 25 w 51"/>
                  <a:gd name="T9" fmla="*/ 760 h 1368"/>
                  <a:gd name="T10" fmla="*/ 3 w 51"/>
                  <a:gd name="T11" fmla="*/ 76 h 1368"/>
                  <a:gd name="T12" fmla="*/ 13 w 51"/>
                  <a:gd name="T13" fmla="*/ 0 h 1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68">
                    <a:moveTo>
                      <a:pt x="13" y="0"/>
                    </a:moveTo>
                    <a:cubicBezTo>
                      <a:pt x="29" y="26"/>
                      <a:pt x="21" y="148"/>
                      <a:pt x="37" y="172"/>
                    </a:cubicBezTo>
                    <a:cubicBezTo>
                      <a:pt x="40" y="427"/>
                      <a:pt x="51" y="746"/>
                      <a:pt x="48" y="1065"/>
                    </a:cubicBezTo>
                    <a:cubicBezTo>
                      <a:pt x="47" y="1171"/>
                      <a:pt x="47" y="1313"/>
                      <a:pt x="31" y="1368"/>
                    </a:cubicBezTo>
                    <a:cubicBezTo>
                      <a:pt x="9" y="1218"/>
                      <a:pt x="26" y="976"/>
                      <a:pt x="25" y="760"/>
                    </a:cubicBezTo>
                    <a:cubicBezTo>
                      <a:pt x="25" y="509"/>
                      <a:pt x="20" y="263"/>
                      <a:pt x="3" y="76"/>
                    </a:cubicBezTo>
                    <a:cubicBezTo>
                      <a:pt x="0" y="24"/>
                      <a:pt x="12" y="3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333"/>
              <p:cNvSpPr/>
              <p:nvPr/>
            </p:nvSpPr>
            <p:spPr bwMode="auto">
              <a:xfrm>
                <a:off x="4664" y="514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334"/>
              <p:cNvSpPr/>
              <p:nvPr/>
            </p:nvSpPr>
            <p:spPr bwMode="auto">
              <a:xfrm>
                <a:off x="4660" y="564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1"/>
                      <a:pt x="112" y="89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335"/>
              <p:cNvSpPr/>
              <p:nvPr/>
            </p:nvSpPr>
            <p:spPr bwMode="auto">
              <a:xfrm>
                <a:off x="4775" y="734"/>
                <a:ext cx="10" cy="27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6"/>
                      <a:pt x="47" y="99"/>
                      <a:pt x="41" y="130"/>
                    </a:cubicBezTo>
                    <a:cubicBezTo>
                      <a:pt x="7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36"/>
              <p:cNvSpPr/>
              <p:nvPr/>
            </p:nvSpPr>
            <p:spPr bwMode="auto">
              <a:xfrm>
                <a:off x="4831" y="711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3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337"/>
              <p:cNvSpPr/>
              <p:nvPr/>
            </p:nvSpPr>
            <p:spPr bwMode="auto">
              <a:xfrm>
                <a:off x="4849" y="68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338"/>
              <p:cNvSpPr/>
              <p:nvPr/>
            </p:nvSpPr>
            <p:spPr bwMode="auto">
              <a:xfrm>
                <a:off x="4606" y="565"/>
                <a:ext cx="62" cy="33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339"/>
              <p:cNvSpPr/>
              <p:nvPr/>
            </p:nvSpPr>
            <p:spPr bwMode="auto">
              <a:xfrm>
                <a:off x="4633" y="615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340"/>
              <p:cNvSpPr/>
              <p:nvPr/>
            </p:nvSpPr>
            <p:spPr bwMode="auto">
              <a:xfrm>
                <a:off x="4840" y="561"/>
                <a:ext cx="23" cy="17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341"/>
              <p:cNvSpPr/>
              <p:nvPr/>
            </p:nvSpPr>
            <p:spPr bwMode="auto">
              <a:xfrm>
                <a:off x="4630" y="639"/>
                <a:ext cx="25" cy="12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7" y="41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342"/>
              <p:cNvSpPr/>
              <p:nvPr/>
            </p:nvSpPr>
            <p:spPr bwMode="auto">
              <a:xfrm>
                <a:off x="4851" y="590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343"/>
              <p:cNvSpPr>
                <a:spLocks noEditPoints="1"/>
              </p:cNvSpPr>
              <p:nvPr/>
            </p:nvSpPr>
            <p:spPr bwMode="auto">
              <a:xfrm>
                <a:off x="4677" y="549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8 w 162"/>
                  <a:gd name="T5" fmla="*/ 154 h 174"/>
                  <a:gd name="T6" fmla="*/ 152 w 162"/>
                  <a:gd name="T7" fmla="*/ 129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9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7 h 174"/>
                  <a:gd name="T28" fmla="*/ 137 w 162"/>
                  <a:gd name="T29" fmla="*/ 139 h 174"/>
                  <a:gd name="T30" fmla="*/ 152 w 162"/>
                  <a:gd name="T31" fmla="*/ 81 h 174"/>
                  <a:gd name="T32" fmla="*/ 144 w 162"/>
                  <a:gd name="T33" fmla="*/ 73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2 h 174"/>
                  <a:gd name="T56" fmla="*/ 130 w 162"/>
                  <a:gd name="T57" fmla="*/ 55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7 h 174"/>
                  <a:gd name="T102" fmla="*/ 34 w 162"/>
                  <a:gd name="T103" fmla="*/ 47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0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8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2" y="129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0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6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6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7"/>
                    </a:moveTo>
                    <a:lnTo>
                      <a:pt x="123" y="30"/>
                    </a:lnTo>
                    <a:lnTo>
                      <a:pt x="125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4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7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4"/>
                    </a:lnTo>
                    <a:lnTo>
                      <a:pt x="137" y="139"/>
                    </a:lnTo>
                    <a:lnTo>
                      <a:pt x="138" y="138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1"/>
                    </a:lnTo>
                    <a:lnTo>
                      <a:pt x="144" y="65"/>
                    </a:lnTo>
                    <a:lnTo>
                      <a:pt x="138" y="56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3"/>
                    </a:lnTo>
                    <a:lnTo>
                      <a:pt x="147" y="73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2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2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5"/>
                    </a:lnTo>
                    <a:lnTo>
                      <a:pt x="133" y="66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3"/>
                    </a:lnTo>
                    <a:lnTo>
                      <a:pt x="73" y="23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8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8" y="50"/>
                    </a:moveTo>
                    <a:lnTo>
                      <a:pt x="122" y="39"/>
                    </a:lnTo>
                    <a:lnTo>
                      <a:pt x="115" y="34"/>
                    </a:lnTo>
                    <a:lnTo>
                      <a:pt x="97" y="22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6"/>
                    </a:lnTo>
                    <a:lnTo>
                      <a:pt x="127" y="50"/>
                    </a:lnTo>
                    <a:lnTo>
                      <a:pt x="130" y="55"/>
                    </a:lnTo>
                    <a:lnTo>
                      <a:pt x="128" y="50"/>
                    </a:lnTo>
                    <a:close/>
                    <a:moveTo>
                      <a:pt x="125" y="152"/>
                    </a:moveTo>
                    <a:lnTo>
                      <a:pt x="128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6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2"/>
                    </a:lnTo>
                    <a:lnTo>
                      <a:pt x="114" y="146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59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3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8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6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5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18" y="104"/>
                    </a:lnTo>
                    <a:lnTo>
                      <a:pt x="23" y="116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4"/>
                    </a:lnTo>
                    <a:lnTo>
                      <a:pt x="82" y="154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5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39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4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34" y="47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7"/>
                    </a:lnTo>
                    <a:close/>
                    <a:moveTo>
                      <a:pt x="31" y="137"/>
                    </a:moveTo>
                    <a:lnTo>
                      <a:pt x="21" y="123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6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344"/>
              <p:cNvSpPr/>
              <p:nvPr/>
            </p:nvSpPr>
            <p:spPr bwMode="auto">
              <a:xfrm>
                <a:off x="4859" y="620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8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10"/>
                      <a:pt x="84" y="0"/>
                      <a:pt x="118" y="18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9"/>
                      <a:pt x="12" y="38"/>
                    </a:cubicBezTo>
                    <a:cubicBezTo>
                      <a:pt x="0" y="28"/>
                      <a:pt x="6" y="21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345"/>
              <p:cNvSpPr/>
              <p:nvPr/>
            </p:nvSpPr>
            <p:spPr bwMode="auto">
              <a:xfrm>
                <a:off x="4851" y="648"/>
                <a:ext cx="51" cy="28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6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346"/>
              <p:cNvSpPr/>
              <p:nvPr/>
            </p:nvSpPr>
            <p:spPr bwMode="auto">
              <a:xfrm>
                <a:off x="4703" y="723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8" y="45"/>
                      <a:pt x="36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347"/>
              <p:cNvSpPr/>
              <p:nvPr/>
            </p:nvSpPr>
            <p:spPr bwMode="auto">
              <a:xfrm>
                <a:off x="4732" y="736"/>
                <a:ext cx="22" cy="55"/>
              </a:xfrm>
              <a:custGeom>
                <a:gdLst>
                  <a:gd name="T0" fmla="*/ 77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7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48"/>
              <p:cNvSpPr/>
              <p:nvPr/>
            </p:nvSpPr>
            <p:spPr bwMode="auto">
              <a:xfrm>
                <a:off x="4627" y="674"/>
                <a:ext cx="50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2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349"/>
              <p:cNvSpPr/>
              <p:nvPr/>
            </p:nvSpPr>
            <p:spPr bwMode="auto">
              <a:xfrm>
                <a:off x="4435" y="1244"/>
                <a:ext cx="45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7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350"/>
              <p:cNvSpPr/>
              <p:nvPr/>
            </p:nvSpPr>
            <p:spPr bwMode="auto">
              <a:xfrm>
                <a:off x="4287" y="1217"/>
                <a:ext cx="47" cy="54"/>
              </a:xfrm>
              <a:custGeom>
                <a:gdLst>
                  <a:gd name="T0" fmla="*/ 215 w 221"/>
                  <a:gd name="T1" fmla="*/ 5 h 252"/>
                  <a:gd name="T2" fmla="*/ 203 w 221"/>
                  <a:gd name="T3" fmla="*/ 52 h 252"/>
                  <a:gd name="T4" fmla="*/ 62 w 221"/>
                  <a:gd name="T5" fmla="*/ 211 h 252"/>
                  <a:gd name="T6" fmla="*/ 0 w 221"/>
                  <a:gd name="T7" fmla="*/ 249 h 252"/>
                  <a:gd name="T8" fmla="*/ 97 w 221"/>
                  <a:gd name="T9" fmla="*/ 142 h 252"/>
                  <a:gd name="T10" fmla="*/ 196 w 221"/>
                  <a:gd name="T11" fmla="*/ 11 h 252"/>
                  <a:gd name="T12" fmla="*/ 215 w 221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1" y="21"/>
                      <a:pt x="196" y="36"/>
                      <a:pt x="203" y="52"/>
                    </a:cubicBezTo>
                    <a:cubicBezTo>
                      <a:pt x="162" y="97"/>
                      <a:pt x="116" y="159"/>
                      <a:pt x="62" y="211"/>
                    </a:cubicBezTo>
                    <a:cubicBezTo>
                      <a:pt x="43" y="228"/>
                      <a:pt x="19" y="252"/>
                      <a:pt x="0" y="249"/>
                    </a:cubicBezTo>
                    <a:cubicBezTo>
                      <a:pt x="10" y="208"/>
                      <a:pt x="61" y="179"/>
                      <a:pt x="97" y="142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351"/>
              <p:cNvSpPr/>
              <p:nvPr/>
            </p:nvSpPr>
            <p:spPr bwMode="auto">
              <a:xfrm>
                <a:off x="4455" y="1026"/>
                <a:ext cx="48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52"/>
              <p:cNvSpPr/>
              <p:nvPr/>
            </p:nvSpPr>
            <p:spPr bwMode="auto">
              <a:xfrm>
                <a:off x="4393" y="265"/>
                <a:ext cx="11" cy="808"/>
              </a:xfrm>
              <a:custGeom>
                <a:gdLst>
                  <a:gd name="T0" fmla="*/ 32 w 52"/>
                  <a:gd name="T1" fmla="*/ 0 h 3798"/>
                  <a:gd name="T2" fmla="*/ 52 w 52"/>
                  <a:gd name="T3" fmla="*/ 475 h 3798"/>
                  <a:gd name="T4" fmla="*/ 42 w 52"/>
                  <a:gd name="T5" fmla="*/ 2955 h 3798"/>
                  <a:gd name="T6" fmla="*/ 18 w 52"/>
                  <a:gd name="T7" fmla="*/ 3798 h 3798"/>
                  <a:gd name="T8" fmla="*/ 27 w 52"/>
                  <a:gd name="T9" fmla="*/ 2110 h 3798"/>
                  <a:gd name="T10" fmla="*/ 20 w 52"/>
                  <a:gd name="T11" fmla="*/ 211 h 3798"/>
                  <a:gd name="T12" fmla="*/ 32 w 52"/>
                  <a:gd name="T13" fmla="*/ 0 h 37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798">
                    <a:moveTo>
                      <a:pt x="32" y="0"/>
                    </a:moveTo>
                    <a:cubicBezTo>
                      <a:pt x="47" y="70"/>
                      <a:pt x="36" y="409"/>
                      <a:pt x="52" y="475"/>
                    </a:cubicBezTo>
                    <a:cubicBezTo>
                      <a:pt x="49" y="1183"/>
                      <a:pt x="52" y="2071"/>
                      <a:pt x="42" y="2955"/>
                    </a:cubicBezTo>
                    <a:cubicBezTo>
                      <a:pt x="39" y="3252"/>
                      <a:pt x="35" y="3646"/>
                      <a:pt x="18" y="3798"/>
                    </a:cubicBezTo>
                    <a:cubicBezTo>
                      <a:pt x="0" y="3383"/>
                      <a:pt x="22" y="2711"/>
                      <a:pt x="27" y="2110"/>
                    </a:cubicBezTo>
                    <a:cubicBezTo>
                      <a:pt x="32" y="1413"/>
                      <a:pt x="33" y="729"/>
                      <a:pt x="20" y="211"/>
                    </a:cubicBezTo>
                    <a:cubicBezTo>
                      <a:pt x="19" y="67"/>
                      <a:pt x="30" y="105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53"/>
              <p:cNvSpPr/>
              <p:nvPr/>
            </p:nvSpPr>
            <p:spPr bwMode="auto">
              <a:xfrm>
                <a:off x="4298" y="1031"/>
                <a:ext cx="44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0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54"/>
              <p:cNvSpPr/>
              <p:nvPr/>
            </p:nvSpPr>
            <p:spPr bwMode="auto">
              <a:xfrm>
                <a:off x="4294" y="1081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55"/>
              <p:cNvSpPr/>
              <p:nvPr/>
            </p:nvSpPr>
            <p:spPr bwMode="auto">
              <a:xfrm>
                <a:off x="4409" y="1251"/>
                <a:ext cx="10" cy="28"/>
              </a:xfrm>
              <a:custGeom>
                <a:gdLst>
                  <a:gd name="T0" fmla="*/ 0 w 47"/>
                  <a:gd name="T1" fmla="*/ 0 h 131"/>
                  <a:gd name="T2" fmla="*/ 41 w 47"/>
                  <a:gd name="T3" fmla="*/ 131 h 131"/>
                  <a:gd name="T4" fmla="*/ 0 w 47"/>
                  <a:gd name="T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1">
                    <a:moveTo>
                      <a:pt x="0" y="0"/>
                    </a:moveTo>
                    <a:cubicBezTo>
                      <a:pt x="39" y="16"/>
                      <a:pt x="47" y="100"/>
                      <a:pt x="41" y="131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56"/>
              <p:cNvSpPr/>
              <p:nvPr/>
            </p:nvSpPr>
            <p:spPr bwMode="auto">
              <a:xfrm>
                <a:off x="4464" y="1229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57"/>
              <p:cNvSpPr/>
              <p:nvPr/>
            </p:nvSpPr>
            <p:spPr bwMode="auto">
              <a:xfrm>
                <a:off x="4483" y="1206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8"/>
              <p:cNvSpPr/>
              <p:nvPr/>
            </p:nvSpPr>
            <p:spPr bwMode="auto">
              <a:xfrm>
                <a:off x="4239" y="1083"/>
                <a:ext cx="63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59"/>
              <p:cNvSpPr/>
              <p:nvPr/>
            </p:nvSpPr>
            <p:spPr bwMode="auto">
              <a:xfrm>
                <a:off x="4267" y="1132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60"/>
              <p:cNvSpPr/>
              <p:nvPr/>
            </p:nvSpPr>
            <p:spPr bwMode="auto">
              <a:xfrm>
                <a:off x="4473" y="1078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61"/>
              <p:cNvSpPr/>
              <p:nvPr/>
            </p:nvSpPr>
            <p:spPr bwMode="auto">
              <a:xfrm>
                <a:off x="4264" y="1156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62"/>
              <p:cNvSpPr/>
              <p:nvPr/>
            </p:nvSpPr>
            <p:spPr bwMode="auto">
              <a:xfrm>
                <a:off x="4485" y="1107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363"/>
              <p:cNvSpPr>
                <a:spLocks noEditPoints="1"/>
              </p:cNvSpPr>
              <p:nvPr/>
            </p:nvSpPr>
            <p:spPr bwMode="auto">
              <a:xfrm>
                <a:off x="4310" y="1066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5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3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2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6 w 163"/>
                  <a:gd name="T93" fmla="*/ 148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0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0" y="138"/>
                    </a:lnTo>
                    <a:lnTo>
                      <a:pt x="139" y="123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2" y="27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4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2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3" y="117"/>
                    </a:lnTo>
                    <a:lnTo>
                      <a:pt x="32" y="130"/>
                    </a:lnTo>
                    <a:lnTo>
                      <a:pt x="42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6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364"/>
              <p:cNvSpPr/>
              <p:nvPr/>
            </p:nvSpPr>
            <p:spPr bwMode="auto">
              <a:xfrm>
                <a:off x="4493" y="1137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365"/>
              <p:cNvSpPr/>
              <p:nvPr/>
            </p:nvSpPr>
            <p:spPr bwMode="auto">
              <a:xfrm>
                <a:off x="4485" y="1166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366"/>
              <p:cNvSpPr/>
              <p:nvPr/>
            </p:nvSpPr>
            <p:spPr bwMode="auto">
              <a:xfrm>
                <a:off x="4337" y="1240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9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367"/>
              <p:cNvSpPr/>
              <p:nvPr/>
            </p:nvSpPr>
            <p:spPr bwMode="auto">
              <a:xfrm>
                <a:off x="4366" y="1254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368"/>
              <p:cNvSpPr/>
              <p:nvPr/>
            </p:nvSpPr>
            <p:spPr bwMode="auto">
              <a:xfrm>
                <a:off x="4261" y="1191"/>
                <a:ext cx="49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9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69"/>
              <p:cNvSpPr/>
              <p:nvPr/>
            </p:nvSpPr>
            <p:spPr bwMode="auto">
              <a:xfrm>
                <a:off x="3904" y="1458"/>
                <a:ext cx="44" cy="57"/>
              </a:xfrm>
              <a:custGeom>
                <a:gdLst>
                  <a:gd name="T0" fmla="*/ 8 w 208"/>
                  <a:gd name="T1" fmla="*/ 3 h 265"/>
                  <a:gd name="T2" fmla="*/ 52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8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8"/>
                      <a:pt x="52" y="25"/>
                    </a:cubicBezTo>
                    <a:cubicBezTo>
                      <a:pt x="87" y="74"/>
                      <a:pt x="138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70"/>
              <p:cNvSpPr/>
              <p:nvPr/>
            </p:nvSpPr>
            <p:spPr bwMode="auto">
              <a:xfrm>
                <a:off x="3755" y="1432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71"/>
              <p:cNvSpPr/>
              <p:nvPr/>
            </p:nvSpPr>
            <p:spPr bwMode="auto">
              <a:xfrm>
                <a:off x="3924" y="1241"/>
                <a:ext cx="47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3" y="53"/>
                    </a:cubicBezTo>
                    <a:cubicBezTo>
                      <a:pt x="163" y="98"/>
                      <a:pt x="116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1" y="180"/>
                      <a:pt x="97" y="143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72"/>
              <p:cNvSpPr/>
              <p:nvPr/>
            </p:nvSpPr>
            <p:spPr bwMode="auto">
              <a:xfrm>
                <a:off x="3861" y="265"/>
                <a:ext cx="13" cy="1024"/>
              </a:xfrm>
              <a:custGeom>
                <a:gdLst>
                  <a:gd name="T0" fmla="*/ 43 w 62"/>
                  <a:gd name="T1" fmla="*/ 0 h 4811"/>
                  <a:gd name="T2" fmla="*/ 62 w 62"/>
                  <a:gd name="T3" fmla="*/ 601 h 4811"/>
                  <a:gd name="T4" fmla="*/ 44 w 62"/>
                  <a:gd name="T5" fmla="*/ 3742 h 4811"/>
                  <a:gd name="T6" fmla="*/ 16 w 62"/>
                  <a:gd name="T7" fmla="*/ 4811 h 4811"/>
                  <a:gd name="T8" fmla="*/ 31 w 62"/>
                  <a:gd name="T9" fmla="*/ 2673 h 4811"/>
                  <a:gd name="T10" fmla="*/ 31 w 62"/>
                  <a:gd name="T11" fmla="*/ 267 h 4811"/>
                  <a:gd name="T12" fmla="*/ 43 w 62"/>
                  <a:gd name="T13" fmla="*/ 0 h 48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11">
                    <a:moveTo>
                      <a:pt x="43" y="0"/>
                    </a:moveTo>
                    <a:cubicBezTo>
                      <a:pt x="59" y="89"/>
                      <a:pt x="47" y="518"/>
                      <a:pt x="62" y="601"/>
                    </a:cubicBezTo>
                    <a:cubicBezTo>
                      <a:pt x="57" y="1498"/>
                      <a:pt x="57" y="2623"/>
                      <a:pt x="44" y="3742"/>
                    </a:cubicBezTo>
                    <a:cubicBezTo>
                      <a:pt x="40" y="4118"/>
                      <a:pt x="34" y="4618"/>
                      <a:pt x="16" y="4811"/>
                    </a:cubicBezTo>
                    <a:cubicBezTo>
                      <a:pt x="0" y="4284"/>
                      <a:pt x="24" y="3433"/>
                      <a:pt x="31" y="2673"/>
                    </a:cubicBezTo>
                    <a:cubicBezTo>
                      <a:pt x="38" y="1789"/>
                      <a:pt x="42" y="923"/>
                      <a:pt x="31" y="267"/>
                    </a:cubicBezTo>
                    <a:cubicBezTo>
                      <a:pt x="30" y="85"/>
                      <a:pt x="42" y="133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73"/>
              <p:cNvSpPr/>
              <p:nvPr/>
            </p:nvSpPr>
            <p:spPr bwMode="auto">
              <a:xfrm>
                <a:off x="3766" y="1246"/>
                <a:ext cx="44" cy="57"/>
              </a:xfrm>
              <a:custGeom>
                <a:gdLst>
                  <a:gd name="T0" fmla="*/ 200 w 208"/>
                  <a:gd name="T1" fmla="*/ 262 h 265"/>
                  <a:gd name="T2" fmla="*/ 156 w 208"/>
                  <a:gd name="T3" fmla="*/ 240 h 265"/>
                  <a:gd name="T4" fmla="*/ 31 w 208"/>
                  <a:gd name="T5" fmla="*/ 69 h 265"/>
                  <a:gd name="T6" fmla="*/ 6 w 208"/>
                  <a:gd name="T7" fmla="*/ 0 h 265"/>
                  <a:gd name="T8" fmla="*/ 90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5" y="19"/>
                      <a:pt x="62" y="75"/>
                      <a:pt x="90" y="118"/>
                    </a:cubicBezTo>
                    <a:cubicBezTo>
                      <a:pt x="124" y="167"/>
                      <a:pt x="159" y="214"/>
                      <a:pt x="199" y="242"/>
                    </a:cubicBezTo>
                    <a:cubicBezTo>
                      <a:pt x="208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74"/>
              <p:cNvSpPr/>
              <p:nvPr/>
            </p:nvSpPr>
            <p:spPr bwMode="auto">
              <a:xfrm>
                <a:off x="3762" y="1296"/>
                <a:ext cx="24" cy="21"/>
              </a:xfrm>
              <a:custGeom>
                <a:gdLst>
                  <a:gd name="T0" fmla="*/ 0 w 111"/>
                  <a:gd name="T1" fmla="*/ 11 h 98"/>
                  <a:gd name="T2" fmla="*/ 111 w 111"/>
                  <a:gd name="T3" fmla="*/ 90 h 98"/>
                  <a:gd name="T4" fmla="*/ 0 w 111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8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75"/>
              <p:cNvSpPr/>
              <p:nvPr/>
            </p:nvSpPr>
            <p:spPr bwMode="auto">
              <a:xfrm>
                <a:off x="3877" y="1466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76"/>
              <p:cNvSpPr/>
              <p:nvPr/>
            </p:nvSpPr>
            <p:spPr bwMode="auto">
              <a:xfrm>
                <a:off x="3932" y="1444"/>
                <a:ext cx="18" cy="23"/>
              </a:xfrm>
              <a:custGeom>
                <a:gdLst>
                  <a:gd name="T0" fmla="*/ 0 w 81"/>
                  <a:gd name="T1" fmla="*/ 0 h 110"/>
                  <a:gd name="T2" fmla="*/ 81 w 81"/>
                  <a:gd name="T3" fmla="*/ 110 h 110"/>
                  <a:gd name="T4" fmla="*/ 0 w 81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79"/>
                      <a:pt x="81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377"/>
              <p:cNvSpPr/>
              <p:nvPr/>
            </p:nvSpPr>
            <p:spPr bwMode="auto">
              <a:xfrm>
                <a:off x="3951" y="1421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378"/>
              <p:cNvSpPr/>
              <p:nvPr/>
            </p:nvSpPr>
            <p:spPr bwMode="auto">
              <a:xfrm>
                <a:off x="3708" y="1298"/>
                <a:ext cx="62" cy="32"/>
              </a:xfrm>
              <a:custGeom>
                <a:gdLst>
                  <a:gd name="T0" fmla="*/ 293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5" y="144"/>
                    </a:cubicBezTo>
                    <a:cubicBezTo>
                      <a:pt x="190" y="117"/>
                      <a:pt x="118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379"/>
              <p:cNvSpPr/>
              <p:nvPr/>
            </p:nvSpPr>
            <p:spPr bwMode="auto">
              <a:xfrm>
                <a:off x="3735" y="1347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8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380"/>
              <p:cNvSpPr/>
              <p:nvPr/>
            </p:nvSpPr>
            <p:spPr bwMode="auto">
              <a:xfrm>
                <a:off x="3942" y="1293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381"/>
              <p:cNvSpPr/>
              <p:nvPr/>
            </p:nvSpPr>
            <p:spPr bwMode="auto">
              <a:xfrm>
                <a:off x="3732" y="1371"/>
                <a:ext cx="25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382"/>
              <p:cNvSpPr/>
              <p:nvPr/>
            </p:nvSpPr>
            <p:spPr bwMode="auto">
              <a:xfrm>
                <a:off x="3953" y="1322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6"/>
                      <a:pt x="79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383"/>
              <p:cNvSpPr>
                <a:spLocks noEditPoints="1"/>
              </p:cNvSpPr>
              <p:nvPr/>
            </p:nvSpPr>
            <p:spPr bwMode="auto">
              <a:xfrm>
                <a:off x="3778" y="1281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4 w 163"/>
                  <a:gd name="T17" fmla="*/ 18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1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4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4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4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7"/>
                    </a:lnTo>
                    <a:lnTo>
                      <a:pt x="105" y="21"/>
                    </a:lnTo>
                    <a:close/>
                    <a:moveTo>
                      <a:pt x="99" y="154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7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384"/>
              <p:cNvSpPr/>
              <p:nvPr/>
            </p:nvSpPr>
            <p:spPr bwMode="auto">
              <a:xfrm>
                <a:off x="3961" y="1352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4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385"/>
              <p:cNvSpPr/>
              <p:nvPr/>
            </p:nvSpPr>
            <p:spPr bwMode="auto">
              <a:xfrm>
                <a:off x="3953" y="1381"/>
                <a:ext cx="51" cy="27"/>
              </a:xfrm>
              <a:custGeom>
                <a:gdLst>
                  <a:gd name="T0" fmla="*/ 239 w 239"/>
                  <a:gd name="T1" fmla="*/ 115 h 129"/>
                  <a:gd name="T2" fmla="*/ 159 w 239"/>
                  <a:gd name="T3" fmla="*/ 72 h 129"/>
                  <a:gd name="T4" fmla="*/ 2 w 239"/>
                  <a:gd name="T5" fmla="*/ 25 h 129"/>
                  <a:gd name="T6" fmla="*/ 0 w 239"/>
                  <a:gd name="T7" fmla="*/ 11 h 129"/>
                  <a:gd name="T8" fmla="*/ 239 w 239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5"/>
                    </a:moveTo>
                    <a:cubicBezTo>
                      <a:pt x="204" y="129"/>
                      <a:pt x="186" y="89"/>
                      <a:pt x="159" y="72"/>
                    </a:cubicBezTo>
                    <a:cubicBezTo>
                      <a:pt x="114" y="45"/>
                      <a:pt x="56" y="42"/>
                      <a:pt x="2" y="25"/>
                    </a:cubicBezTo>
                    <a:cubicBezTo>
                      <a:pt x="1" y="20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3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386"/>
              <p:cNvSpPr/>
              <p:nvPr/>
            </p:nvSpPr>
            <p:spPr bwMode="auto">
              <a:xfrm>
                <a:off x="3805" y="1455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387"/>
              <p:cNvSpPr/>
              <p:nvPr/>
            </p:nvSpPr>
            <p:spPr bwMode="auto">
              <a:xfrm>
                <a:off x="3834" y="1468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7 h 257"/>
                  <a:gd name="T4" fmla="*/ 46 w 99"/>
                  <a:gd name="T5" fmla="*/ 251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0"/>
                      <a:pt x="64" y="57"/>
                      <a:pt x="54" y="87"/>
                    </a:cubicBezTo>
                    <a:cubicBezTo>
                      <a:pt x="38" y="138"/>
                      <a:pt x="49" y="195"/>
                      <a:pt x="46" y="251"/>
                    </a:cubicBezTo>
                    <a:cubicBezTo>
                      <a:pt x="41" y="253"/>
                      <a:pt x="37" y="255"/>
                      <a:pt x="33" y="257"/>
                    </a:cubicBezTo>
                    <a:cubicBezTo>
                      <a:pt x="0" y="167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388"/>
              <p:cNvSpPr/>
              <p:nvPr/>
            </p:nvSpPr>
            <p:spPr bwMode="auto">
              <a:xfrm>
                <a:off x="3729" y="1406"/>
                <a:ext cx="49" cy="28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8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389"/>
              <p:cNvSpPr/>
              <p:nvPr/>
            </p:nvSpPr>
            <p:spPr bwMode="auto">
              <a:xfrm>
                <a:off x="3514" y="1136"/>
                <a:ext cx="44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390"/>
              <p:cNvSpPr/>
              <p:nvPr/>
            </p:nvSpPr>
            <p:spPr bwMode="auto">
              <a:xfrm>
                <a:off x="3365" y="1109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391"/>
              <p:cNvSpPr/>
              <p:nvPr/>
            </p:nvSpPr>
            <p:spPr bwMode="auto">
              <a:xfrm>
                <a:off x="3534" y="919"/>
                <a:ext cx="47" cy="53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92"/>
              <p:cNvSpPr/>
              <p:nvPr/>
            </p:nvSpPr>
            <p:spPr bwMode="auto">
              <a:xfrm>
                <a:off x="3471" y="265"/>
                <a:ext cx="10" cy="701"/>
              </a:xfrm>
              <a:custGeom>
                <a:gdLst>
                  <a:gd name="T0" fmla="*/ 26 w 50"/>
                  <a:gd name="T1" fmla="*/ 0 h 3296"/>
                  <a:gd name="T2" fmla="*/ 48 w 50"/>
                  <a:gd name="T3" fmla="*/ 412 h 3296"/>
                  <a:gd name="T4" fmla="*/ 42 w 50"/>
                  <a:gd name="T5" fmla="*/ 2564 h 3296"/>
                  <a:gd name="T6" fmla="*/ 19 w 50"/>
                  <a:gd name="T7" fmla="*/ 3296 h 3296"/>
                  <a:gd name="T8" fmla="*/ 25 w 50"/>
                  <a:gd name="T9" fmla="*/ 1831 h 3296"/>
                  <a:gd name="T10" fmla="*/ 15 w 50"/>
                  <a:gd name="T11" fmla="*/ 182 h 3296"/>
                  <a:gd name="T12" fmla="*/ 26 w 50"/>
                  <a:gd name="T13" fmla="*/ 0 h 32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96">
                    <a:moveTo>
                      <a:pt x="26" y="0"/>
                    </a:moveTo>
                    <a:cubicBezTo>
                      <a:pt x="42" y="61"/>
                      <a:pt x="31" y="355"/>
                      <a:pt x="48" y="412"/>
                    </a:cubicBezTo>
                    <a:cubicBezTo>
                      <a:pt x="46" y="1027"/>
                      <a:pt x="50" y="1797"/>
                      <a:pt x="42" y="2564"/>
                    </a:cubicBezTo>
                    <a:cubicBezTo>
                      <a:pt x="39" y="2821"/>
                      <a:pt x="36" y="3163"/>
                      <a:pt x="19" y="3296"/>
                    </a:cubicBezTo>
                    <a:cubicBezTo>
                      <a:pt x="0" y="2935"/>
                      <a:pt x="21" y="2352"/>
                      <a:pt x="25" y="1831"/>
                    </a:cubicBezTo>
                    <a:cubicBezTo>
                      <a:pt x="28" y="1225"/>
                      <a:pt x="29" y="632"/>
                      <a:pt x="15" y="182"/>
                    </a:cubicBezTo>
                    <a:cubicBezTo>
                      <a:pt x="13" y="58"/>
                      <a:pt x="25" y="9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93"/>
              <p:cNvSpPr/>
              <p:nvPr/>
            </p:nvSpPr>
            <p:spPr bwMode="auto">
              <a:xfrm>
                <a:off x="3376" y="924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94"/>
              <p:cNvSpPr/>
              <p:nvPr/>
            </p:nvSpPr>
            <p:spPr bwMode="auto">
              <a:xfrm>
                <a:off x="3372" y="97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95"/>
              <p:cNvSpPr/>
              <p:nvPr/>
            </p:nvSpPr>
            <p:spPr bwMode="auto">
              <a:xfrm>
                <a:off x="3487" y="114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96"/>
              <p:cNvSpPr/>
              <p:nvPr/>
            </p:nvSpPr>
            <p:spPr bwMode="auto">
              <a:xfrm>
                <a:off x="3542" y="1121"/>
                <a:ext cx="18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397"/>
              <p:cNvSpPr/>
              <p:nvPr/>
            </p:nvSpPr>
            <p:spPr bwMode="auto">
              <a:xfrm>
                <a:off x="3561" y="1098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98"/>
              <p:cNvSpPr/>
              <p:nvPr/>
            </p:nvSpPr>
            <p:spPr bwMode="auto">
              <a:xfrm>
                <a:off x="3317" y="975"/>
                <a:ext cx="63" cy="33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4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99"/>
              <p:cNvSpPr/>
              <p:nvPr/>
            </p:nvSpPr>
            <p:spPr bwMode="auto">
              <a:xfrm>
                <a:off x="3345" y="1025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00"/>
              <p:cNvSpPr/>
              <p:nvPr/>
            </p:nvSpPr>
            <p:spPr bwMode="auto">
              <a:xfrm>
                <a:off x="3551" y="97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401"/>
              <p:cNvSpPr/>
              <p:nvPr/>
            </p:nvSpPr>
            <p:spPr bwMode="auto">
              <a:xfrm>
                <a:off x="3342" y="1049"/>
                <a:ext cx="25" cy="12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402"/>
              <p:cNvSpPr/>
              <p:nvPr/>
            </p:nvSpPr>
            <p:spPr bwMode="auto">
              <a:xfrm>
                <a:off x="3563" y="999"/>
                <a:ext cx="25" cy="14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403"/>
              <p:cNvSpPr>
                <a:spLocks noEditPoints="1"/>
              </p:cNvSpPr>
              <p:nvPr/>
            </p:nvSpPr>
            <p:spPr bwMode="auto">
              <a:xfrm>
                <a:off x="3388" y="958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9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70 h 174"/>
                  <a:gd name="T10" fmla="*/ 53 w 163"/>
                  <a:gd name="T11" fmla="*/ 163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7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5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7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9"/>
                    </a:lnTo>
                    <a:lnTo>
                      <a:pt x="161" y="121"/>
                    </a:lnTo>
                    <a:lnTo>
                      <a:pt x="155" y="140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8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1" y="163"/>
                    </a:lnTo>
                    <a:lnTo>
                      <a:pt x="107" y="170"/>
                    </a:lnTo>
                    <a:lnTo>
                      <a:pt x="101" y="173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3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2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1"/>
                    </a:lnTo>
                    <a:lnTo>
                      <a:pt x="126" y="33"/>
                    </a:lnTo>
                    <a:lnTo>
                      <a:pt x="133" y="45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9"/>
                    </a:lnTo>
                    <a:lnTo>
                      <a:pt x="135" y="26"/>
                    </a:lnTo>
                    <a:lnTo>
                      <a:pt x="122" y="17"/>
                    </a:lnTo>
                    <a:lnTo>
                      <a:pt x="111" y="15"/>
                    </a:lnTo>
                    <a:lnTo>
                      <a:pt x="115" y="18"/>
                    </a:lnTo>
                    <a:close/>
                    <a:moveTo>
                      <a:pt x="149" y="91"/>
                    </a:moveTo>
                    <a:lnTo>
                      <a:pt x="147" y="109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1"/>
                    </a:lnTo>
                    <a:close/>
                    <a:moveTo>
                      <a:pt x="141" y="81"/>
                    </a:moveTo>
                    <a:lnTo>
                      <a:pt x="142" y="98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2"/>
                    </a:lnTo>
                    <a:lnTo>
                      <a:pt x="139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7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5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1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4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7"/>
                    </a:lnTo>
                    <a:close/>
                    <a:moveTo>
                      <a:pt x="132" y="143"/>
                    </a:moveTo>
                    <a:lnTo>
                      <a:pt x="133" y="142"/>
                    </a:lnTo>
                    <a:lnTo>
                      <a:pt x="132" y="143"/>
                    </a:lnTo>
                    <a:lnTo>
                      <a:pt x="132" y="143"/>
                    </a:lnTo>
                    <a:close/>
                    <a:moveTo>
                      <a:pt x="129" y="51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1"/>
                    </a:lnTo>
                    <a:lnTo>
                      <a:pt x="131" y="56"/>
                    </a:lnTo>
                    <a:lnTo>
                      <a:pt x="129" y="51"/>
                    </a:lnTo>
                    <a:close/>
                    <a:moveTo>
                      <a:pt x="126" y="153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3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1" y="163"/>
                    </a:lnTo>
                    <a:lnTo>
                      <a:pt x="121" y="153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8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5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5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1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79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8" y="130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1"/>
                    </a:moveTo>
                    <a:lnTo>
                      <a:pt x="7" y="58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19" y="118"/>
                    </a:lnTo>
                    <a:lnTo>
                      <a:pt x="21" y="122"/>
                    </a:lnTo>
                    <a:lnTo>
                      <a:pt x="15" y="107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404"/>
              <p:cNvSpPr/>
              <p:nvPr/>
            </p:nvSpPr>
            <p:spPr bwMode="auto">
              <a:xfrm>
                <a:off x="3571" y="1030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405"/>
              <p:cNvSpPr/>
              <p:nvPr/>
            </p:nvSpPr>
            <p:spPr bwMode="auto">
              <a:xfrm>
                <a:off x="3563" y="1058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406"/>
              <p:cNvSpPr/>
              <p:nvPr/>
            </p:nvSpPr>
            <p:spPr bwMode="auto">
              <a:xfrm>
                <a:off x="3415" y="113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407"/>
              <p:cNvSpPr/>
              <p:nvPr/>
            </p:nvSpPr>
            <p:spPr bwMode="auto">
              <a:xfrm>
                <a:off x="3444" y="1146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408"/>
              <p:cNvSpPr/>
              <p:nvPr/>
            </p:nvSpPr>
            <p:spPr bwMode="auto">
              <a:xfrm>
                <a:off x="3339" y="1083"/>
                <a:ext cx="49" cy="29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409"/>
              <p:cNvSpPr/>
              <p:nvPr/>
            </p:nvSpPr>
            <p:spPr bwMode="auto">
              <a:xfrm>
                <a:off x="3090" y="1520"/>
                <a:ext cx="44" cy="56"/>
              </a:xfrm>
              <a:custGeom>
                <a:gdLst>
                  <a:gd name="T0" fmla="*/ 8 w 208"/>
                  <a:gd name="T1" fmla="*/ 3 h 264"/>
                  <a:gd name="T2" fmla="*/ 52 w 208"/>
                  <a:gd name="T3" fmla="*/ 24 h 264"/>
                  <a:gd name="T4" fmla="*/ 177 w 208"/>
                  <a:gd name="T5" fmla="*/ 195 h 264"/>
                  <a:gd name="T6" fmla="*/ 201 w 208"/>
                  <a:gd name="T7" fmla="*/ 264 h 264"/>
                  <a:gd name="T8" fmla="*/ 118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2" y="24"/>
                    </a:cubicBezTo>
                    <a:cubicBezTo>
                      <a:pt x="87" y="73"/>
                      <a:pt x="138" y="131"/>
                      <a:pt x="177" y="195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10"/>
              <p:cNvSpPr/>
              <p:nvPr/>
            </p:nvSpPr>
            <p:spPr bwMode="auto">
              <a:xfrm>
                <a:off x="2941" y="1493"/>
                <a:ext cx="48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11"/>
              <p:cNvSpPr/>
              <p:nvPr/>
            </p:nvSpPr>
            <p:spPr bwMode="auto">
              <a:xfrm>
                <a:off x="3110" y="1302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9"/>
                      <a:pt x="62" y="210"/>
                    </a:cubicBezTo>
                    <a:cubicBezTo>
                      <a:pt x="43" y="228"/>
                      <a:pt x="20" y="251"/>
                      <a:pt x="0" y="249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12"/>
              <p:cNvSpPr/>
              <p:nvPr/>
            </p:nvSpPr>
            <p:spPr bwMode="auto">
              <a:xfrm>
                <a:off x="3047" y="265"/>
                <a:ext cx="14" cy="1085"/>
              </a:xfrm>
              <a:custGeom>
                <a:gdLst>
                  <a:gd name="T0" fmla="*/ 47 w 66"/>
                  <a:gd name="T1" fmla="*/ 0 h 5098"/>
                  <a:gd name="T2" fmla="*/ 66 w 66"/>
                  <a:gd name="T3" fmla="*/ 637 h 5098"/>
                  <a:gd name="T4" fmla="*/ 45 w 66"/>
                  <a:gd name="T5" fmla="*/ 3966 h 5098"/>
                  <a:gd name="T6" fmla="*/ 16 w 66"/>
                  <a:gd name="T7" fmla="*/ 5098 h 5098"/>
                  <a:gd name="T8" fmla="*/ 33 w 66"/>
                  <a:gd name="T9" fmla="*/ 2832 h 5098"/>
                  <a:gd name="T10" fmla="*/ 34 w 66"/>
                  <a:gd name="T11" fmla="*/ 283 h 5098"/>
                  <a:gd name="T12" fmla="*/ 47 w 66"/>
                  <a:gd name="T13" fmla="*/ 0 h 50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098">
                    <a:moveTo>
                      <a:pt x="47" y="0"/>
                    </a:moveTo>
                    <a:cubicBezTo>
                      <a:pt x="62" y="94"/>
                      <a:pt x="50" y="549"/>
                      <a:pt x="66" y="637"/>
                    </a:cubicBezTo>
                    <a:cubicBezTo>
                      <a:pt x="59" y="1588"/>
                      <a:pt x="58" y="2780"/>
                      <a:pt x="45" y="3966"/>
                    </a:cubicBezTo>
                    <a:cubicBezTo>
                      <a:pt x="40" y="4364"/>
                      <a:pt x="34" y="4893"/>
                      <a:pt x="16" y="5098"/>
                    </a:cubicBezTo>
                    <a:cubicBezTo>
                      <a:pt x="0" y="4541"/>
                      <a:pt x="25" y="3638"/>
                      <a:pt x="33" y="2832"/>
                    </a:cubicBezTo>
                    <a:cubicBezTo>
                      <a:pt x="41" y="1896"/>
                      <a:pt x="45" y="978"/>
                      <a:pt x="34" y="283"/>
                    </a:cubicBezTo>
                    <a:cubicBezTo>
                      <a:pt x="34" y="90"/>
                      <a:pt x="45" y="141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13"/>
              <p:cNvSpPr/>
              <p:nvPr/>
            </p:nvSpPr>
            <p:spPr bwMode="auto">
              <a:xfrm>
                <a:off x="2952" y="1307"/>
                <a:ext cx="44" cy="57"/>
              </a:xfrm>
              <a:custGeom>
                <a:gdLst>
                  <a:gd name="T0" fmla="*/ 200 w 208"/>
                  <a:gd name="T1" fmla="*/ 261 h 264"/>
                  <a:gd name="T2" fmla="*/ 156 w 208"/>
                  <a:gd name="T3" fmla="*/ 240 h 264"/>
                  <a:gd name="T4" fmla="*/ 31 w 208"/>
                  <a:gd name="T5" fmla="*/ 69 h 264"/>
                  <a:gd name="T6" fmla="*/ 6 w 208"/>
                  <a:gd name="T7" fmla="*/ 0 h 264"/>
                  <a:gd name="T8" fmla="*/ 90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7"/>
                      <a:pt x="0" y="19"/>
                      <a:pt x="6" y="0"/>
                    </a:cubicBezTo>
                    <a:cubicBezTo>
                      <a:pt x="45" y="18"/>
                      <a:pt x="62" y="75"/>
                      <a:pt x="90" y="117"/>
                    </a:cubicBezTo>
                    <a:cubicBezTo>
                      <a:pt x="124" y="166"/>
                      <a:pt x="159" y="213"/>
                      <a:pt x="199" y="241"/>
                    </a:cubicBezTo>
                    <a:cubicBezTo>
                      <a:pt x="208" y="250"/>
                      <a:pt x="195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14"/>
              <p:cNvSpPr/>
              <p:nvPr/>
            </p:nvSpPr>
            <p:spPr bwMode="auto">
              <a:xfrm>
                <a:off x="2948" y="1357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5" y="99"/>
                      <a:pt x="25" y="3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15"/>
              <p:cNvSpPr/>
              <p:nvPr/>
            </p:nvSpPr>
            <p:spPr bwMode="auto">
              <a:xfrm>
                <a:off x="3063" y="1527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16"/>
              <p:cNvSpPr/>
              <p:nvPr/>
            </p:nvSpPr>
            <p:spPr bwMode="auto">
              <a:xfrm>
                <a:off x="3118" y="1504"/>
                <a:ext cx="18" cy="24"/>
              </a:xfrm>
              <a:custGeom>
                <a:gdLst>
                  <a:gd name="T0" fmla="*/ 0 w 81"/>
                  <a:gd name="T1" fmla="*/ 0 h 111"/>
                  <a:gd name="T2" fmla="*/ 81 w 81"/>
                  <a:gd name="T3" fmla="*/ 111 h 111"/>
                  <a:gd name="T4" fmla="*/ 0 w 81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80"/>
                      <a:pt x="81" y="111"/>
                    </a:cubicBezTo>
                    <a:cubicBezTo>
                      <a:pt x="44" y="108"/>
                      <a:pt x="18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17"/>
              <p:cNvSpPr/>
              <p:nvPr/>
            </p:nvSpPr>
            <p:spPr bwMode="auto">
              <a:xfrm>
                <a:off x="3137" y="1482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1"/>
                      <a:pt x="82" y="38"/>
                      <a:pt x="110" y="60"/>
                    </a:cubicBezTo>
                    <a:cubicBezTo>
                      <a:pt x="77" y="93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18"/>
              <p:cNvSpPr/>
              <p:nvPr/>
            </p:nvSpPr>
            <p:spPr bwMode="auto">
              <a:xfrm>
                <a:off x="2894" y="1359"/>
                <a:ext cx="62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79" y="152"/>
                      <a:pt x="258" y="132"/>
                      <a:pt x="245" y="143"/>
                    </a:cubicBezTo>
                    <a:cubicBezTo>
                      <a:pt x="190" y="116"/>
                      <a:pt x="118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19"/>
              <p:cNvSpPr/>
              <p:nvPr/>
            </p:nvSpPr>
            <p:spPr bwMode="auto">
              <a:xfrm>
                <a:off x="2921" y="1408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20"/>
              <p:cNvSpPr/>
              <p:nvPr/>
            </p:nvSpPr>
            <p:spPr bwMode="auto">
              <a:xfrm>
                <a:off x="3128" y="135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21"/>
              <p:cNvSpPr/>
              <p:nvPr/>
            </p:nvSpPr>
            <p:spPr bwMode="auto">
              <a:xfrm>
                <a:off x="2918" y="1432"/>
                <a:ext cx="25" cy="13"/>
              </a:xfrm>
              <a:custGeom>
                <a:gdLst>
                  <a:gd name="T0" fmla="*/ 119 w 119"/>
                  <a:gd name="T1" fmla="*/ 35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5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22"/>
              <p:cNvSpPr/>
              <p:nvPr/>
            </p:nvSpPr>
            <p:spPr bwMode="auto">
              <a:xfrm>
                <a:off x="3139" y="138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6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6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5"/>
                      <a:pt x="79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23"/>
              <p:cNvSpPr>
                <a:spLocks noEditPoints="1"/>
              </p:cNvSpPr>
              <p:nvPr/>
            </p:nvSpPr>
            <p:spPr bwMode="auto">
              <a:xfrm>
                <a:off x="2964" y="1342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1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6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2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5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3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6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1" y="132"/>
                    </a:lnTo>
                    <a:lnTo>
                      <a:pt x="124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6" y="165"/>
                    </a:lnTo>
                    <a:lnTo>
                      <a:pt x="111" y="163"/>
                    </a:lnTo>
                    <a:lnTo>
                      <a:pt x="122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1" y="16"/>
                    </a:lnTo>
                    <a:lnTo>
                      <a:pt x="83" y="16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4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3"/>
                    </a:lnTo>
                    <a:lnTo>
                      <a:pt x="104" y="13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2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24"/>
              <p:cNvSpPr/>
              <p:nvPr/>
            </p:nvSpPr>
            <p:spPr bwMode="auto">
              <a:xfrm>
                <a:off x="3147" y="1413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2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9"/>
                      <a:pt x="84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50" y="29"/>
                      <a:pt x="12" y="38"/>
                    </a:cubicBezTo>
                    <a:cubicBezTo>
                      <a:pt x="0" y="27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25"/>
              <p:cNvSpPr/>
              <p:nvPr/>
            </p:nvSpPr>
            <p:spPr bwMode="auto">
              <a:xfrm>
                <a:off x="3139" y="1442"/>
                <a:ext cx="51" cy="27"/>
              </a:xfrm>
              <a:custGeom>
                <a:gdLst>
                  <a:gd name="T0" fmla="*/ 239 w 239"/>
                  <a:gd name="T1" fmla="*/ 114 h 129"/>
                  <a:gd name="T2" fmla="*/ 159 w 239"/>
                  <a:gd name="T3" fmla="*/ 72 h 129"/>
                  <a:gd name="T4" fmla="*/ 2 w 239"/>
                  <a:gd name="T5" fmla="*/ 24 h 129"/>
                  <a:gd name="T6" fmla="*/ 0 w 239"/>
                  <a:gd name="T7" fmla="*/ 11 h 129"/>
                  <a:gd name="T8" fmla="*/ 239 w 239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4"/>
                    </a:moveTo>
                    <a:cubicBezTo>
                      <a:pt x="204" y="129"/>
                      <a:pt x="186" y="88"/>
                      <a:pt x="159" y="72"/>
                    </a:cubicBezTo>
                    <a:cubicBezTo>
                      <a:pt x="114" y="44"/>
                      <a:pt x="56" y="41"/>
                      <a:pt x="2" y="24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95" y="0"/>
                      <a:pt x="188" y="42"/>
                      <a:pt x="23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26"/>
              <p:cNvSpPr/>
              <p:nvPr/>
            </p:nvSpPr>
            <p:spPr bwMode="auto">
              <a:xfrm>
                <a:off x="2991" y="151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8"/>
                      <a:pt x="28" y="20"/>
                      <a:pt x="60" y="0"/>
                    </a:cubicBezTo>
                    <a:cubicBezTo>
                      <a:pt x="61" y="5"/>
                      <a:pt x="69" y="3"/>
                      <a:pt x="75" y="4"/>
                    </a:cubicBezTo>
                    <a:cubicBezTo>
                      <a:pt x="68" y="45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27"/>
              <p:cNvSpPr/>
              <p:nvPr/>
            </p:nvSpPr>
            <p:spPr bwMode="auto">
              <a:xfrm>
                <a:off x="3020" y="1529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8 h 257"/>
                  <a:gd name="T4" fmla="*/ 46 w 99"/>
                  <a:gd name="T5" fmla="*/ 252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1"/>
                      <a:pt x="64" y="58"/>
                      <a:pt x="54" y="88"/>
                    </a:cubicBezTo>
                    <a:cubicBezTo>
                      <a:pt x="38" y="138"/>
                      <a:pt x="49" y="195"/>
                      <a:pt x="46" y="252"/>
                    </a:cubicBezTo>
                    <a:cubicBezTo>
                      <a:pt x="41" y="254"/>
                      <a:pt x="37" y="255"/>
                      <a:pt x="33" y="257"/>
                    </a:cubicBezTo>
                    <a:cubicBezTo>
                      <a:pt x="0" y="168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28"/>
              <p:cNvSpPr/>
              <p:nvPr/>
            </p:nvSpPr>
            <p:spPr bwMode="auto">
              <a:xfrm>
                <a:off x="2915" y="1467"/>
                <a:ext cx="49" cy="29"/>
              </a:xfrm>
              <a:custGeom>
                <a:gdLst>
                  <a:gd name="T0" fmla="*/ 231 w 231"/>
                  <a:gd name="T1" fmla="*/ 6 h 134"/>
                  <a:gd name="T2" fmla="*/ 148 w 231"/>
                  <a:gd name="T3" fmla="*/ 41 h 134"/>
                  <a:gd name="T4" fmla="*/ 12 w 231"/>
                  <a:gd name="T5" fmla="*/ 134 h 134"/>
                  <a:gd name="T6" fmla="*/ 0 w 231"/>
                  <a:gd name="T7" fmla="*/ 127 h 134"/>
                  <a:gd name="T8" fmla="*/ 231 w 231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1" y="6"/>
                    </a:moveTo>
                    <a:cubicBezTo>
                      <a:pt x="220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29"/>
              <p:cNvSpPr/>
              <p:nvPr/>
            </p:nvSpPr>
            <p:spPr bwMode="auto">
              <a:xfrm>
                <a:off x="2680" y="1105"/>
                <a:ext cx="44" cy="57"/>
              </a:xfrm>
              <a:custGeom>
                <a:gdLst>
                  <a:gd name="T0" fmla="*/ 7 w 207"/>
                  <a:gd name="T1" fmla="*/ 3 h 264"/>
                  <a:gd name="T2" fmla="*/ 51 w 207"/>
                  <a:gd name="T3" fmla="*/ 24 h 264"/>
                  <a:gd name="T4" fmla="*/ 176 w 207"/>
                  <a:gd name="T5" fmla="*/ 195 h 264"/>
                  <a:gd name="T6" fmla="*/ 201 w 207"/>
                  <a:gd name="T7" fmla="*/ 264 h 264"/>
                  <a:gd name="T8" fmla="*/ 117 w 207"/>
                  <a:gd name="T9" fmla="*/ 147 h 264"/>
                  <a:gd name="T10" fmla="*/ 9 w 207"/>
                  <a:gd name="T11" fmla="*/ 23 h 264"/>
                  <a:gd name="T12" fmla="*/ 7 w 207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6" y="73"/>
                      <a:pt x="137" y="131"/>
                      <a:pt x="176" y="195"/>
                    </a:cubicBezTo>
                    <a:cubicBezTo>
                      <a:pt x="189" y="217"/>
                      <a:pt x="207" y="245"/>
                      <a:pt x="201" y="264"/>
                    </a:cubicBezTo>
                    <a:cubicBezTo>
                      <a:pt x="163" y="245"/>
                      <a:pt x="146" y="189"/>
                      <a:pt x="117" y="147"/>
                    </a:cubicBezTo>
                    <a:cubicBezTo>
                      <a:pt x="84" y="97"/>
                      <a:pt x="48" y="51"/>
                      <a:pt x="9" y="23"/>
                    </a:cubicBezTo>
                    <a:cubicBezTo>
                      <a:pt x="0" y="14"/>
                      <a:pt x="12" y="1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30"/>
              <p:cNvSpPr/>
              <p:nvPr/>
            </p:nvSpPr>
            <p:spPr bwMode="auto">
              <a:xfrm>
                <a:off x="2532" y="1079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31"/>
              <p:cNvSpPr/>
              <p:nvPr/>
            </p:nvSpPr>
            <p:spPr bwMode="auto">
              <a:xfrm>
                <a:off x="2700" y="888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8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7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32"/>
              <p:cNvSpPr/>
              <p:nvPr/>
            </p:nvSpPr>
            <p:spPr bwMode="auto">
              <a:xfrm>
                <a:off x="2637" y="264"/>
                <a:ext cx="11" cy="671"/>
              </a:xfrm>
              <a:custGeom>
                <a:gdLst>
                  <a:gd name="T0" fmla="*/ 24 w 49"/>
                  <a:gd name="T1" fmla="*/ 0 h 3154"/>
                  <a:gd name="T2" fmla="*/ 46 w 49"/>
                  <a:gd name="T3" fmla="*/ 395 h 3154"/>
                  <a:gd name="T4" fmla="*/ 41 w 49"/>
                  <a:gd name="T5" fmla="*/ 2454 h 3154"/>
                  <a:gd name="T6" fmla="*/ 19 w 49"/>
                  <a:gd name="T7" fmla="*/ 3154 h 3154"/>
                  <a:gd name="T8" fmla="*/ 24 w 49"/>
                  <a:gd name="T9" fmla="*/ 1752 h 3154"/>
                  <a:gd name="T10" fmla="*/ 13 w 49"/>
                  <a:gd name="T11" fmla="*/ 175 h 3154"/>
                  <a:gd name="T12" fmla="*/ 24 w 49"/>
                  <a:gd name="T13" fmla="*/ 0 h 3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54">
                    <a:moveTo>
                      <a:pt x="24" y="0"/>
                    </a:moveTo>
                    <a:cubicBezTo>
                      <a:pt x="40" y="59"/>
                      <a:pt x="30" y="340"/>
                      <a:pt x="46" y="395"/>
                    </a:cubicBezTo>
                    <a:cubicBezTo>
                      <a:pt x="44" y="983"/>
                      <a:pt x="49" y="1720"/>
                      <a:pt x="41" y="2454"/>
                    </a:cubicBezTo>
                    <a:cubicBezTo>
                      <a:pt x="39" y="2700"/>
                      <a:pt x="36" y="3027"/>
                      <a:pt x="19" y="3154"/>
                    </a:cubicBezTo>
                    <a:cubicBezTo>
                      <a:pt x="0" y="2809"/>
                      <a:pt x="21" y="2251"/>
                      <a:pt x="24" y="1752"/>
                    </a:cubicBezTo>
                    <a:cubicBezTo>
                      <a:pt x="27" y="1173"/>
                      <a:pt x="27" y="605"/>
                      <a:pt x="13" y="175"/>
                    </a:cubicBezTo>
                    <a:cubicBezTo>
                      <a:pt x="11" y="56"/>
                      <a:pt x="23" y="8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33"/>
              <p:cNvSpPr/>
              <p:nvPr/>
            </p:nvSpPr>
            <p:spPr bwMode="auto">
              <a:xfrm>
                <a:off x="2543" y="893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8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8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8"/>
                      <a:pt x="62" y="75"/>
                      <a:pt x="91" y="117"/>
                    </a:cubicBezTo>
                    <a:cubicBezTo>
                      <a:pt x="124" y="166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34"/>
              <p:cNvSpPr/>
              <p:nvPr/>
            </p:nvSpPr>
            <p:spPr bwMode="auto">
              <a:xfrm>
                <a:off x="2539" y="943"/>
                <a:ext cx="24" cy="21"/>
              </a:xfrm>
              <a:custGeom>
                <a:gdLst>
                  <a:gd name="T0" fmla="*/ 0 w 112"/>
                  <a:gd name="T1" fmla="*/ 11 h 99"/>
                  <a:gd name="T2" fmla="*/ 112 w 112"/>
                  <a:gd name="T3" fmla="*/ 90 h 99"/>
                  <a:gd name="T4" fmla="*/ 0 w 112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9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35"/>
              <p:cNvSpPr/>
              <p:nvPr/>
            </p:nvSpPr>
            <p:spPr bwMode="auto">
              <a:xfrm>
                <a:off x="2654" y="11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36"/>
              <p:cNvSpPr/>
              <p:nvPr/>
            </p:nvSpPr>
            <p:spPr bwMode="auto">
              <a:xfrm>
                <a:off x="2709" y="1090"/>
                <a:ext cx="17" cy="24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80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37"/>
              <p:cNvSpPr/>
              <p:nvPr/>
            </p:nvSpPr>
            <p:spPr bwMode="auto">
              <a:xfrm>
                <a:off x="2727" y="1068"/>
                <a:ext cx="24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59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1"/>
                      <a:pt x="83" y="37"/>
                      <a:pt x="110" y="59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38"/>
              <p:cNvSpPr/>
              <p:nvPr/>
            </p:nvSpPr>
            <p:spPr bwMode="auto">
              <a:xfrm>
                <a:off x="2484" y="945"/>
                <a:ext cx="63" cy="32"/>
              </a:xfrm>
              <a:custGeom>
                <a:gdLst>
                  <a:gd name="T0" fmla="*/ 294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4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1" y="116"/>
                      <a:pt x="119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9"/>
              <p:cNvSpPr/>
              <p:nvPr/>
            </p:nvSpPr>
            <p:spPr bwMode="auto">
              <a:xfrm>
                <a:off x="2512" y="994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40"/>
              <p:cNvSpPr/>
              <p:nvPr/>
            </p:nvSpPr>
            <p:spPr bwMode="auto">
              <a:xfrm>
                <a:off x="2718" y="9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41"/>
              <p:cNvSpPr/>
              <p:nvPr/>
            </p:nvSpPr>
            <p:spPr bwMode="auto">
              <a:xfrm>
                <a:off x="2509" y="1018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42"/>
              <p:cNvSpPr/>
              <p:nvPr/>
            </p:nvSpPr>
            <p:spPr bwMode="auto">
              <a:xfrm>
                <a:off x="2730" y="969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6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6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43"/>
              <p:cNvSpPr>
                <a:spLocks noEditPoints="1"/>
              </p:cNvSpPr>
              <p:nvPr/>
            </p:nvSpPr>
            <p:spPr bwMode="auto">
              <a:xfrm>
                <a:off x="2555" y="9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0 w 163"/>
                  <a:gd name="T15" fmla="*/ 47 h 174"/>
                  <a:gd name="T16" fmla="*/ 54 w 163"/>
                  <a:gd name="T17" fmla="*/ 18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5 w 163"/>
                  <a:gd name="T37" fmla="*/ 145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2 w 163"/>
                  <a:gd name="T49" fmla="*/ 29 h 174"/>
                  <a:gd name="T50" fmla="*/ 31 w 163"/>
                  <a:gd name="T51" fmla="*/ 90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40 w 163"/>
                  <a:gd name="T91" fmla="*/ 122 h 174"/>
                  <a:gd name="T92" fmla="*/ 76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2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5 h 174"/>
                  <a:gd name="T106" fmla="*/ 33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4" y="8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1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1"/>
                    </a:lnTo>
                    <a:lnTo>
                      <a:pt x="19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4" y="30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5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2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6" y="140"/>
                    </a:lnTo>
                    <a:lnTo>
                      <a:pt x="124" y="132"/>
                    </a:lnTo>
                    <a:lnTo>
                      <a:pt x="131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5" y="75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49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39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1" y="157"/>
                    </a:lnTo>
                    <a:lnTo>
                      <a:pt x="95" y="164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4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4" y="13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8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8" y="138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2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40" y="122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3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5"/>
                    </a:lnTo>
                    <a:lnTo>
                      <a:pt x="32" y="137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44"/>
              <p:cNvSpPr/>
              <p:nvPr/>
            </p:nvSpPr>
            <p:spPr bwMode="auto">
              <a:xfrm>
                <a:off x="2737" y="999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8"/>
                    </a:cubicBezTo>
                    <a:cubicBezTo>
                      <a:pt x="0" y="27"/>
                      <a:pt x="6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45"/>
              <p:cNvSpPr/>
              <p:nvPr/>
            </p:nvSpPr>
            <p:spPr bwMode="auto">
              <a:xfrm>
                <a:off x="2730" y="1027"/>
                <a:ext cx="51" cy="28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9" y="43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46"/>
              <p:cNvSpPr/>
              <p:nvPr/>
            </p:nvSpPr>
            <p:spPr bwMode="auto">
              <a:xfrm>
                <a:off x="2582" y="11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3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3"/>
                    </a:cubicBezTo>
                    <a:cubicBezTo>
                      <a:pt x="68" y="45"/>
                      <a:pt x="36" y="63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47"/>
              <p:cNvSpPr/>
              <p:nvPr/>
            </p:nvSpPr>
            <p:spPr bwMode="auto">
              <a:xfrm>
                <a:off x="2611" y="1115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8 h 257"/>
                  <a:gd name="T4" fmla="*/ 46 w 100"/>
                  <a:gd name="T5" fmla="*/ 252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5"/>
                      <a:pt x="46" y="252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48"/>
              <p:cNvSpPr/>
              <p:nvPr/>
            </p:nvSpPr>
            <p:spPr bwMode="auto">
              <a:xfrm>
                <a:off x="2506" y="1053"/>
                <a:ext cx="49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49"/>
              <p:cNvSpPr/>
              <p:nvPr/>
            </p:nvSpPr>
            <p:spPr bwMode="auto">
              <a:xfrm>
                <a:off x="2148" y="837"/>
                <a:ext cx="44" cy="57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50"/>
              <p:cNvSpPr/>
              <p:nvPr/>
            </p:nvSpPr>
            <p:spPr bwMode="auto">
              <a:xfrm>
                <a:off x="1999" y="811"/>
                <a:ext cx="48" cy="53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51"/>
              <p:cNvSpPr/>
              <p:nvPr/>
            </p:nvSpPr>
            <p:spPr bwMode="auto">
              <a:xfrm>
                <a:off x="2168" y="620"/>
                <a:ext cx="47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52"/>
              <p:cNvSpPr/>
              <p:nvPr/>
            </p:nvSpPr>
            <p:spPr bwMode="auto">
              <a:xfrm>
                <a:off x="2103" y="282"/>
                <a:ext cx="10" cy="385"/>
              </a:xfrm>
              <a:custGeom>
                <a:gdLst>
                  <a:gd name="T0" fmla="*/ 13 w 47"/>
                  <a:gd name="T1" fmla="*/ 0 h 1810"/>
                  <a:gd name="T2" fmla="*/ 37 w 47"/>
                  <a:gd name="T3" fmla="*/ 227 h 1810"/>
                  <a:gd name="T4" fmla="*/ 44 w 47"/>
                  <a:gd name="T5" fmla="*/ 1409 h 1810"/>
                  <a:gd name="T6" fmla="*/ 25 w 47"/>
                  <a:gd name="T7" fmla="*/ 1810 h 1810"/>
                  <a:gd name="T8" fmla="*/ 22 w 47"/>
                  <a:gd name="T9" fmla="*/ 1006 h 1810"/>
                  <a:gd name="T10" fmla="*/ 2 w 47"/>
                  <a:gd name="T11" fmla="*/ 101 h 1810"/>
                  <a:gd name="T12" fmla="*/ 13 w 47"/>
                  <a:gd name="T13" fmla="*/ 0 h 1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10">
                    <a:moveTo>
                      <a:pt x="13" y="0"/>
                    </a:moveTo>
                    <a:cubicBezTo>
                      <a:pt x="29" y="34"/>
                      <a:pt x="20" y="195"/>
                      <a:pt x="37" y="227"/>
                    </a:cubicBezTo>
                    <a:cubicBezTo>
                      <a:pt x="38" y="564"/>
                      <a:pt x="47" y="988"/>
                      <a:pt x="44" y="1409"/>
                    </a:cubicBezTo>
                    <a:cubicBezTo>
                      <a:pt x="42" y="1550"/>
                      <a:pt x="41" y="1738"/>
                      <a:pt x="25" y="1810"/>
                    </a:cubicBezTo>
                    <a:cubicBezTo>
                      <a:pt x="4" y="1612"/>
                      <a:pt x="22" y="1292"/>
                      <a:pt x="22" y="1006"/>
                    </a:cubicBezTo>
                    <a:cubicBezTo>
                      <a:pt x="22" y="674"/>
                      <a:pt x="19" y="348"/>
                      <a:pt x="2" y="101"/>
                    </a:cubicBezTo>
                    <a:cubicBezTo>
                      <a:pt x="0" y="32"/>
                      <a:pt x="12" y="5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53"/>
              <p:cNvSpPr/>
              <p:nvPr/>
            </p:nvSpPr>
            <p:spPr bwMode="auto">
              <a:xfrm>
                <a:off x="2010" y="625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54"/>
              <p:cNvSpPr/>
              <p:nvPr/>
            </p:nvSpPr>
            <p:spPr bwMode="auto">
              <a:xfrm>
                <a:off x="2006" y="675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5"/>
              <p:cNvSpPr/>
              <p:nvPr/>
            </p:nvSpPr>
            <p:spPr bwMode="auto">
              <a:xfrm>
                <a:off x="2121" y="845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56"/>
              <p:cNvSpPr/>
              <p:nvPr/>
            </p:nvSpPr>
            <p:spPr bwMode="auto">
              <a:xfrm>
                <a:off x="2177" y="822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7"/>
              <p:cNvSpPr/>
              <p:nvPr/>
            </p:nvSpPr>
            <p:spPr bwMode="auto">
              <a:xfrm>
                <a:off x="2195" y="800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58"/>
              <p:cNvSpPr/>
              <p:nvPr/>
            </p:nvSpPr>
            <p:spPr bwMode="auto">
              <a:xfrm>
                <a:off x="1952" y="677"/>
                <a:ext cx="62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59"/>
              <p:cNvSpPr/>
              <p:nvPr/>
            </p:nvSpPr>
            <p:spPr bwMode="auto">
              <a:xfrm>
                <a:off x="1979" y="726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60"/>
              <p:cNvSpPr/>
              <p:nvPr/>
            </p:nvSpPr>
            <p:spPr bwMode="auto">
              <a:xfrm>
                <a:off x="2186" y="672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61"/>
              <p:cNvSpPr/>
              <p:nvPr/>
            </p:nvSpPr>
            <p:spPr bwMode="auto">
              <a:xfrm>
                <a:off x="1976" y="750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62"/>
              <p:cNvSpPr/>
              <p:nvPr/>
            </p:nvSpPr>
            <p:spPr bwMode="auto">
              <a:xfrm>
                <a:off x="2197" y="701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63"/>
              <p:cNvSpPr>
                <a:spLocks noEditPoints="1"/>
              </p:cNvSpPr>
              <p:nvPr/>
            </p:nvSpPr>
            <p:spPr bwMode="auto">
              <a:xfrm>
                <a:off x="2023" y="660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4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2" y="130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7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7" y="23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7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2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7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7"/>
                    </a:moveTo>
                    <a:lnTo>
                      <a:pt x="21" y="124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7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64"/>
              <p:cNvSpPr/>
              <p:nvPr/>
            </p:nvSpPr>
            <p:spPr bwMode="auto">
              <a:xfrm>
                <a:off x="2205" y="731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65"/>
              <p:cNvSpPr/>
              <p:nvPr/>
            </p:nvSpPr>
            <p:spPr bwMode="auto">
              <a:xfrm>
                <a:off x="2197" y="759"/>
                <a:ext cx="51" cy="28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66"/>
              <p:cNvSpPr/>
              <p:nvPr/>
            </p:nvSpPr>
            <p:spPr bwMode="auto">
              <a:xfrm>
                <a:off x="2049" y="834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67"/>
              <p:cNvSpPr/>
              <p:nvPr/>
            </p:nvSpPr>
            <p:spPr bwMode="auto">
              <a:xfrm>
                <a:off x="2078" y="847"/>
                <a:ext cx="22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68"/>
              <p:cNvSpPr/>
              <p:nvPr/>
            </p:nvSpPr>
            <p:spPr bwMode="auto">
              <a:xfrm>
                <a:off x="1973" y="785"/>
                <a:ext cx="50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Freeform 470"/>
            <p:cNvSpPr/>
            <p:nvPr/>
          </p:nvSpPr>
          <p:spPr bwMode="auto">
            <a:xfrm>
              <a:off x="1667" y="1477"/>
              <a:ext cx="44" cy="56"/>
            </a:xfrm>
            <a:custGeom>
              <a:gdLst>
                <a:gd name="T0" fmla="*/ 8 w 208"/>
                <a:gd name="T1" fmla="*/ 3 h 264"/>
                <a:gd name="T2" fmla="*/ 52 w 208"/>
                <a:gd name="T3" fmla="*/ 24 h 264"/>
                <a:gd name="T4" fmla="*/ 177 w 208"/>
                <a:gd name="T5" fmla="*/ 195 h 264"/>
                <a:gd name="T6" fmla="*/ 201 w 208"/>
                <a:gd name="T7" fmla="*/ 264 h 264"/>
                <a:gd name="T8" fmla="*/ 118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2" y="24"/>
                  </a:cubicBezTo>
                  <a:cubicBezTo>
                    <a:pt x="87" y="73"/>
                    <a:pt x="138" y="131"/>
                    <a:pt x="177" y="195"/>
                  </a:cubicBezTo>
                  <a:cubicBezTo>
                    <a:pt x="190" y="217"/>
                    <a:pt x="208" y="245"/>
                    <a:pt x="201" y="264"/>
                  </a:cubicBezTo>
                  <a:cubicBezTo>
                    <a:pt x="163" y="246"/>
                    <a:pt x="146" y="189"/>
                    <a:pt x="118" y="147"/>
                  </a:cubicBezTo>
                  <a:cubicBezTo>
                    <a:pt x="84" y="98"/>
                    <a:pt x="49" y="51"/>
                    <a:pt x="9" y="23"/>
                  </a:cubicBezTo>
                  <a:cubicBezTo>
                    <a:pt x="0" y="14"/>
                    <a:pt x="13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71"/>
            <p:cNvSpPr/>
            <p:nvPr/>
          </p:nvSpPr>
          <p:spPr bwMode="auto">
            <a:xfrm>
              <a:off x="1519" y="1450"/>
              <a:ext cx="47" cy="54"/>
            </a:xfrm>
            <a:custGeom>
              <a:gdLst>
                <a:gd name="T0" fmla="*/ 215 w 222"/>
                <a:gd name="T1" fmla="*/ 6 h 252"/>
                <a:gd name="T2" fmla="*/ 204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4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72"/>
            <p:cNvSpPr/>
            <p:nvPr/>
          </p:nvSpPr>
          <p:spPr bwMode="auto">
            <a:xfrm>
              <a:off x="1687" y="1260"/>
              <a:ext cx="48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6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8" y="99"/>
                    <a:pt x="176" y="55"/>
                    <a:pt x="196" y="10"/>
                  </a:cubicBezTo>
                  <a:cubicBezTo>
                    <a:pt x="203" y="0"/>
                    <a:pt x="208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73"/>
            <p:cNvSpPr/>
            <p:nvPr/>
          </p:nvSpPr>
          <p:spPr bwMode="auto">
            <a:xfrm>
              <a:off x="1625" y="264"/>
              <a:ext cx="13" cy="1043"/>
            </a:xfrm>
            <a:custGeom>
              <a:gdLst>
                <a:gd name="T0" fmla="*/ 45 w 64"/>
                <a:gd name="T1" fmla="*/ 0 h 4901"/>
                <a:gd name="T2" fmla="*/ 64 w 64"/>
                <a:gd name="T3" fmla="*/ 613 h 4901"/>
                <a:gd name="T4" fmla="*/ 44 w 64"/>
                <a:gd name="T5" fmla="*/ 3813 h 4901"/>
                <a:gd name="T6" fmla="*/ 17 w 64"/>
                <a:gd name="T7" fmla="*/ 4901 h 4901"/>
                <a:gd name="T8" fmla="*/ 32 w 64"/>
                <a:gd name="T9" fmla="*/ 2723 h 4901"/>
                <a:gd name="T10" fmla="*/ 32 w 64"/>
                <a:gd name="T11" fmla="*/ 272 h 4901"/>
                <a:gd name="T12" fmla="*/ 45 w 64"/>
                <a:gd name="T13" fmla="*/ 0 h 49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901">
                  <a:moveTo>
                    <a:pt x="45" y="0"/>
                  </a:moveTo>
                  <a:cubicBezTo>
                    <a:pt x="60" y="91"/>
                    <a:pt x="48" y="528"/>
                    <a:pt x="64" y="613"/>
                  </a:cubicBezTo>
                  <a:cubicBezTo>
                    <a:pt x="58" y="1527"/>
                    <a:pt x="57" y="2673"/>
                    <a:pt x="44" y="3813"/>
                  </a:cubicBezTo>
                  <a:cubicBezTo>
                    <a:pt x="40" y="4195"/>
                    <a:pt x="34" y="4704"/>
                    <a:pt x="17" y="4901"/>
                  </a:cubicBezTo>
                  <a:cubicBezTo>
                    <a:pt x="0" y="4365"/>
                    <a:pt x="25" y="3498"/>
                    <a:pt x="32" y="2723"/>
                  </a:cubicBezTo>
                  <a:cubicBezTo>
                    <a:pt x="39" y="1823"/>
                    <a:pt x="43" y="940"/>
                    <a:pt x="32" y="272"/>
                  </a:cubicBezTo>
                  <a:cubicBezTo>
                    <a:pt x="31" y="87"/>
                    <a:pt x="43" y="13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74"/>
            <p:cNvSpPr/>
            <p:nvPr/>
          </p:nvSpPr>
          <p:spPr bwMode="auto">
            <a:xfrm>
              <a:off x="1530" y="1265"/>
              <a:ext cx="44" cy="56"/>
            </a:xfrm>
            <a:custGeom>
              <a:gdLst>
                <a:gd name="T0" fmla="*/ 200 w 208"/>
                <a:gd name="T1" fmla="*/ 261 h 264"/>
                <a:gd name="T2" fmla="*/ 156 w 208"/>
                <a:gd name="T3" fmla="*/ 240 h 264"/>
                <a:gd name="T4" fmla="*/ 31 w 208"/>
                <a:gd name="T5" fmla="*/ 69 h 264"/>
                <a:gd name="T6" fmla="*/ 7 w 208"/>
                <a:gd name="T7" fmla="*/ 0 h 264"/>
                <a:gd name="T8" fmla="*/ 90 w 208"/>
                <a:gd name="T9" fmla="*/ 117 h 264"/>
                <a:gd name="T10" fmla="*/ 199 w 208"/>
                <a:gd name="T11" fmla="*/ 241 h 264"/>
                <a:gd name="T12" fmla="*/ 200 w 208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7" y="0"/>
                  </a:cubicBezTo>
                  <a:cubicBezTo>
                    <a:pt x="45" y="18"/>
                    <a:pt x="62" y="75"/>
                    <a:pt x="90" y="117"/>
                  </a:cubicBezTo>
                  <a:cubicBezTo>
                    <a:pt x="124" y="166"/>
                    <a:pt x="159" y="213"/>
                    <a:pt x="199" y="241"/>
                  </a:cubicBezTo>
                  <a:cubicBezTo>
                    <a:pt x="208" y="250"/>
                    <a:pt x="196" y="253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475"/>
            <p:cNvSpPr/>
            <p:nvPr/>
          </p:nvSpPr>
          <p:spPr bwMode="auto">
            <a:xfrm>
              <a:off x="1526" y="1314"/>
              <a:ext cx="23" cy="21"/>
            </a:xfrm>
            <a:custGeom>
              <a:gdLst>
                <a:gd name="T0" fmla="*/ 0 w 111"/>
                <a:gd name="T1" fmla="*/ 11 h 99"/>
                <a:gd name="T2" fmla="*/ 111 w 111"/>
                <a:gd name="T3" fmla="*/ 90 h 99"/>
                <a:gd name="T4" fmla="*/ 0 w 111"/>
                <a:gd name="T5" fmla="*/ 11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9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9"/>
                    <a:pt x="25" y="3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76"/>
            <p:cNvSpPr/>
            <p:nvPr/>
          </p:nvSpPr>
          <p:spPr bwMode="auto">
            <a:xfrm>
              <a:off x="1641" y="1484"/>
              <a:ext cx="10" cy="28"/>
            </a:xfrm>
            <a:custGeom>
              <a:gdLst>
                <a:gd name="T0" fmla="*/ 0 w 47"/>
                <a:gd name="T1" fmla="*/ 0 h 130"/>
                <a:gd name="T2" fmla="*/ 42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2" y="130"/>
                  </a:cubicBezTo>
                  <a:cubicBezTo>
                    <a:pt x="8" y="115"/>
                    <a:pt x="9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77"/>
            <p:cNvSpPr/>
            <p:nvPr/>
          </p:nvSpPr>
          <p:spPr bwMode="auto">
            <a:xfrm>
              <a:off x="1696" y="1462"/>
              <a:ext cx="17" cy="23"/>
            </a:xfrm>
            <a:custGeom>
              <a:gdLst>
                <a:gd name="T0" fmla="*/ 0 w 81"/>
                <a:gd name="T1" fmla="*/ 0 h 111"/>
                <a:gd name="T2" fmla="*/ 81 w 81"/>
                <a:gd name="T3" fmla="*/ 111 h 111"/>
                <a:gd name="T4" fmla="*/ 0 w 81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cubicBezTo>
                    <a:pt x="42" y="3"/>
                    <a:pt x="76" y="80"/>
                    <a:pt x="81" y="111"/>
                  </a:cubicBezTo>
                  <a:cubicBezTo>
                    <a:pt x="44" y="108"/>
                    <a:pt x="18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78"/>
            <p:cNvSpPr/>
            <p:nvPr/>
          </p:nvSpPr>
          <p:spPr bwMode="auto">
            <a:xfrm>
              <a:off x="1715" y="1439"/>
              <a:ext cx="23" cy="20"/>
            </a:xfrm>
            <a:custGeom>
              <a:gdLst>
                <a:gd name="T0" fmla="*/ 0 w 110"/>
                <a:gd name="T1" fmla="*/ 15 h 93"/>
                <a:gd name="T2" fmla="*/ 10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10" y="0"/>
                  </a:cubicBezTo>
                  <a:cubicBezTo>
                    <a:pt x="47" y="11"/>
                    <a:pt x="83" y="38"/>
                    <a:pt x="110" y="60"/>
                  </a:cubicBezTo>
                  <a:cubicBezTo>
                    <a:pt x="77" y="93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79"/>
            <p:cNvSpPr/>
            <p:nvPr/>
          </p:nvSpPr>
          <p:spPr bwMode="auto">
            <a:xfrm>
              <a:off x="1471" y="1316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6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79" y="152"/>
                    <a:pt x="258" y="132"/>
                    <a:pt x="245" y="143"/>
                  </a:cubicBezTo>
                  <a:cubicBezTo>
                    <a:pt x="190" y="116"/>
                    <a:pt x="118" y="89"/>
                    <a:pt x="54" y="50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4" y="42"/>
                    <a:pt x="129" y="66"/>
                  </a:cubicBezTo>
                  <a:cubicBezTo>
                    <a:pt x="181" y="94"/>
                    <a:pt x="235" y="118"/>
                    <a:pt x="283" y="124"/>
                  </a:cubicBezTo>
                  <a:cubicBezTo>
                    <a:pt x="295" y="128"/>
                    <a:pt x="286" y="137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80"/>
            <p:cNvSpPr/>
            <p:nvPr/>
          </p:nvSpPr>
          <p:spPr bwMode="auto">
            <a:xfrm>
              <a:off x="1499" y="1366"/>
              <a:ext cx="29" cy="12"/>
            </a:xfrm>
            <a:custGeom>
              <a:gdLst>
                <a:gd name="T0" fmla="*/ 137 w 137"/>
                <a:gd name="T1" fmla="*/ 28 h 60"/>
                <a:gd name="T2" fmla="*/ 0 w 137"/>
                <a:gd name="T3" fmla="*/ 27 h 60"/>
                <a:gd name="T4" fmla="*/ 137 w 137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0">
                  <a:moveTo>
                    <a:pt x="137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81"/>
            <p:cNvSpPr/>
            <p:nvPr/>
          </p:nvSpPr>
          <p:spPr bwMode="auto">
            <a:xfrm>
              <a:off x="1705" y="1311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8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82"/>
            <p:cNvSpPr/>
            <p:nvPr/>
          </p:nvSpPr>
          <p:spPr bwMode="auto">
            <a:xfrm>
              <a:off x="1496" y="1390"/>
              <a:ext cx="25" cy="12"/>
            </a:xfrm>
            <a:custGeom>
              <a:gdLst>
                <a:gd name="T0" fmla="*/ 119 w 119"/>
                <a:gd name="T1" fmla="*/ 35 h 59"/>
                <a:gd name="T2" fmla="*/ 117 w 119"/>
                <a:gd name="T3" fmla="*/ 52 h 59"/>
                <a:gd name="T4" fmla="*/ 0 w 119"/>
                <a:gd name="T5" fmla="*/ 45 h 59"/>
                <a:gd name="T6" fmla="*/ 119 w 119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9">
                  <a:moveTo>
                    <a:pt x="119" y="35"/>
                  </a:moveTo>
                  <a:cubicBezTo>
                    <a:pt x="118" y="40"/>
                    <a:pt x="118" y="46"/>
                    <a:pt x="117" y="52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7"/>
                    <a:pt x="1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83"/>
            <p:cNvSpPr/>
            <p:nvPr/>
          </p:nvSpPr>
          <p:spPr bwMode="auto">
            <a:xfrm>
              <a:off x="1717" y="1340"/>
              <a:ext cx="24" cy="14"/>
            </a:xfrm>
            <a:custGeom>
              <a:gdLst>
                <a:gd name="T0" fmla="*/ 109 w 115"/>
                <a:gd name="T1" fmla="*/ 0 h 62"/>
                <a:gd name="T2" fmla="*/ 115 w 115"/>
                <a:gd name="T3" fmla="*/ 16 h 62"/>
                <a:gd name="T4" fmla="*/ 8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6"/>
                  </a:cubicBezTo>
                  <a:cubicBezTo>
                    <a:pt x="83" y="40"/>
                    <a:pt x="42" y="53"/>
                    <a:pt x="8" y="62"/>
                  </a:cubicBezTo>
                  <a:cubicBezTo>
                    <a:pt x="0" y="15"/>
                    <a:pt x="79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84"/>
            <p:cNvSpPr>
              <a:spLocks noEditPoints="1"/>
            </p:cNvSpPr>
            <p:nvPr/>
          </p:nvSpPr>
          <p:spPr bwMode="auto">
            <a:xfrm>
              <a:off x="1542" y="1299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5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4 h 174"/>
                <a:gd name="T14" fmla="*/ 10 w 163"/>
                <a:gd name="T15" fmla="*/ 48 h 174"/>
                <a:gd name="T16" fmla="*/ 54 w 163"/>
                <a:gd name="T17" fmla="*/ 19 h 174"/>
                <a:gd name="T18" fmla="*/ 92 w 163"/>
                <a:gd name="T19" fmla="*/ 10 h 174"/>
                <a:gd name="T20" fmla="*/ 93 w 163"/>
                <a:gd name="T21" fmla="*/ 2 h 174"/>
                <a:gd name="T22" fmla="*/ 135 w 163"/>
                <a:gd name="T23" fmla="*/ 47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2 h 174"/>
                <a:gd name="T32" fmla="*/ 144 w 163"/>
                <a:gd name="T33" fmla="*/ 74 h 174"/>
                <a:gd name="T34" fmla="*/ 140 w 163"/>
                <a:gd name="T35" fmla="*/ 114 h 174"/>
                <a:gd name="T36" fmla="*/ 125 w 163"/>
                <a:gd name="T37" fmla="*/ 146 h 174"/>
                <a:gd name="T38" fmla="*/ 143 w 163"/>
                <a:gd name="T39" fmla="*/ 91 h 174"/>
                <a:gd name="T40" fmla="*/ 40 w 163"/>
                <a:gd name="T41" fmla="*/ 116 h 174"/>
                <a:gd name="T42" fmla="*/ 93 w 163"/>
                <a:gd name="T43" fmla="*/ 148 h 174"/>
                <a:gd name="T44" fmla="*/ 136 w 163"/>
                <a:gd name="T45" fmla="*/ 100 h 174"/>
                <a:gd name="T46" fmla="*/ 114 w 163"/>
                <a:gd name="T47" fmla="*/ 40 h 174"/>
                <a:gd name="T48" fmla="*/ 52 w 163"/>
                <a:gd name="T49" fmla="*/ 29 h 174"/>
                <a:gd name="T50" fmla="*/ 30 w 163"/>
                <a:gd name="T51" fmla="*/ 91 h 174"/>
                <a:gd name="T52" fmla="*/ 132 w 163"/>
                <a:gd name="T53" fmla="*/ 142 h 174"/>
                <a:gd name="T54" fmla="*/ 98 w 163"/>
                <a:gd name="T55" fmla="*/ 23 h 174"/>
                <a:gd name="T56" fmla="*/ 131 w 163"/>
                <a:gd name="T57" fmla="*/ 56 h 174"/>
                <a:gd name="T58" fmla="*/ 128 w 163"/>
                <a:gd name="T59" fmla="*/ 149 h 174"/>
                <a:gd name="T60" fmla="*/ 79 w 163"/>
                <a:gd name="T61" fmla="*/ 167 h 174"/>
                <a:gd name="T62" fmla="*/ 123 w 163"/>
                <a:gd name="T63" fmla="*/ 150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5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4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3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20 h 174"/>
                <a:gd name="T90" fmla="*/ 40 w 163"/>
                <a:gd name="T91" fmla="*/ 123 h 174"/>
                <a:gd name="T92" fmla="*/ 76 w 163"/>
                <a:gd name="T93" fmla="*/ 148 h 174"/>
                <a:gd name="T94" fmla="*/ 39 w 163"/>
                <a:gd name="T95" fmla="*/ 33 h 174"/>
                <a:gd name="T96" fmla="*/ 22 w 163"/>
                <a:gd name="T97" fmla="*/ 43 h 174"/>
                <a:gd name="T98" fmla="*/ 17 w 163"/>
                <a:gd name="T99" fmla="*/ 65 h 174"/>
                <a:gd name="T100" fmla="*/ 35 w 163"/>
                <a:gd name="T101" fmla="*/ 48 h 174"/>
                <a:gd name="T102" fmla="*/ 35 w 163"/>
                <a:gd name="T103" fmla="*/ 48 h 174"/>
                <a:gd name="T104" fmla="*/ 39 w 163"/>
                <a:gd name="T105" fmla="*/ 146 h 174"/>
                <a:gd name="T106" fmla="*/ 33 w 163"/>
                <a:gd name="T107" fmla="*/ 29 h 174"/>
                <a:gd name="T108" fmla="*/ 7 w 163"/>
                <a:gd name="T109" fmla="*/ 97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3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3"/>
                  </a:lnTo>
                  <a:lnTo>
                    <a:pt x="149" y="37"/>
                  </a:lnTo>
                  <a:lnTo>
                    <a:pt x="157" y="54"/>
                  </a:lnTo>
                  <a:lnTo>
                    <a:pt x="162" y="75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4" y="151"/>
                  </a:lnTo>
                  <a:lnTo>
                    <a:pt x="131" y="158"/>
                  </a:lnTo>
                  <a:lnTo>
                    <a:pt x="129" y="155"/>
                  </a:lnTo>
                  <a:lnTo>
                    <a:pt x="142" y="148"/>
                  </a:lnTo>
                  <a:lnTo>
                    <a:pt x="152" y="138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2"/>
                  </a:lnTo>
                  <a:lnTo>
                    <a:pt x="135" y="145"/>
                  </a:lnTo>
                  <a:lnTo>
                    <a:pt x="132" y="151"/>
                  </a:lnTo>
                  <a:lnTo>
                    <a:pt x="120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4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3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0" y="114"/>
                  </a:lnTo>
                  <a:lnTo>
                    <a:pt x="3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3" y="56"/>
                  </a:lnTo>
                  <a:lnTo>
                    <a:pt x="10" y="48"/>
                  </a:lnTo>
                  <a:lnTo>
                    <a:pt x="17" y="42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4" y="21"/>
                  </a:lnTo>
                  <a:lnTo>
                    <a:pt x="54" y="19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4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48" y="64"/>
                  </a:lnTo>
                  <a:lnTo>
                    <a:pt x="156" y="81"/>
                  </a:lnTo>
                  <a:lnTo>
                    <a:pt x="159" y="98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9"/>
                  </a:lnTo>
                  <a:lnTo>
                    <a:pt x="135" y="25"/>
                  </a:lnTo>
                  <a:lnTo>
                    <a:pt x="122" y="17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9"/>
                  </a:lnTo>
                  <a:lnTo>
                    <a:pt x="140" y="135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4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6"/>
                  </a:lnTo>
                  <a:lnTo>
                    <a:pt x="139" y="57"/>
                  </a:lnTo>
                  <a:lnTo>
                    <a:pt x="143" y="71"/>
                  </a:lnTo>
                  <a:lnTo>
                    <a:pt x="145" y="8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1"/>
                  </a:moveTo>
                  <a:lnTo>
                    <a:pt x="142" y="97"/>
                  </a:lnTo>
                  <a:lnTo>
                    <a:pt x="140" y="114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30" y="138"/>
                  </a:lnTo>
                  <a:lnTo>
                    <a:pt x="139" y="124"/>
                  </a:lnTo>
                  <a:lnTo>
                    <a:pt x="140" y="118"/>
                  </a:lnTo>
                  <a:lnTo>
                    <a:pt x="141" y="113"/>
                  </a:lnTo>
                  <a:lnTo>
                    <a:pt x="143" y="9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1" y="81"/>
                  </a:lnTo>
                  <a:close/>
                  <a:moveTo>
                    <a:pt x="40" y="116"/>
                  </a:moveTo>
                  <a:lnTo>
                    <a:pt x="50" y="127"/>
                  </a:lnTo>
                  <a:lnTo>
                    <a:pt x="63" y="137"/>
                  </a:lnTo>
                  <a:lnTo>
                    <a:pt x="78" y="145"/>
                  </a:lnTo>
                  <a:lnTo>
                    <a:pt x="92" y="148"/>
                  </a:lnTo>
                  <a:lnTo>
                    <a:pt x="93" y="148"/>
                  </a:lnTo>
                  <a:lnTo>
                    <a:pt x="108" y="145"/>
                  </a:lnTo>
                  <a:lnTo>
                    <a:pt x="116" y="140"/>
                  </a:lnTo>
                  <a:lnTo>
                    <a:pt x="124" y="133"/>
                  </a:lnTo>
                  <a:lnTo>
                    <a:pt x="132" y="119"/>
                  </a:lnTo>
                  <a:lnTo>
                    <a:pt x="136" y="100"/>
                  </a:lnTo>
                  <a:lnTo>
                    <a:pt x="136" y="79"/>
                  </a:lnTo>
                  <a:lnTo>
                    <a:pt x="136" y="76"/>
                  </a:lnTo>
                  <a:lnTo>
                    <a:pt x="133" y="67"/>
                  </a:lnTo>
                  <a:lnTo>
                    <a:pt x="125" y="53"/>
                  </a:lnTo>
                  <a:lnTo>
                    <a:pt x="114" y="40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50"/>
                  </a:lnTo>
                  <a:lnTo>
                    <a:pt x="32" y="63"/>
                  </a:lnTo>
                  <a:lnTo>
                    <a:pt x="30" y="77"/>
                  </a:lnTo>
                  <a:lnTo>
                    <a:pt x="30" y="91"/>
                  </a:lnTo>
                  <a:lnTo>
                    <a:pt x="33" y="106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2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1"/>
                  </a:moveTo>
                  <a:lnTo>
                    <a:pt x="122" y="40"/>
                  </a:lnTo>
                  <a:lnTo>
                    <a:pt x="116" y="34"/>
                  </a:lnTo>
                  <a:lnTo>
                    <a:pt x="98" y="23"/>
                  </a:lnTo>
                  <a:lnTo>
                    <a:pt x="90" y="22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1"/>
                  </a:lnTo>
                  <a:lnTo>
                    <a:pt x="131" y="56"/>
                  </a:lnTo>
                  <a:lnTo>
                    <a:pt x="129" y="51"/>
                  </a:lnTo>
                  <a:close/>
                  <a:moveTo>
                    <a:pt x="125" y="152"/>
                  </a:moveTo>
                  <a:lnTo>
                    <a:pt x="129" y="149"/>
                  </a:lnTo>
                  <a:lnTo>
                    <a:pt x="130" y="148"/>
                  </a:lnTo>
                  <a:lnTo>
                    <a:pt x="128" y="149"/>
                  </a:lnTo>
                  <a:lnTo>
                    <a:pt x="125" y="152"/>
                  </a:lnTo>
                  <a:close/>
                  <a:moveTo>
                    <a:pt x="117" y="151"/>
                  </a:moveTo>
                  <a:lnTo>
                    <a:pt x="111" y="158"/>
                  </a:lnTo>
                  <a:lnTo>
                    <a:pt x="95" y="165"/>
                  </a:lnTo>
                  <a:lnTo>
                    <a:pt x="79" y="167"/>
                  </a:lnTo>
                  <a:lnTo>
                    <a:pt x="91" y="168"/>
                  </a:lnTo>
                  <a:lnTo>
                    <a:pt x="105" y="166"/>
                  </a:lnTo>
                  <a:lnTo>
                    <a:pt x="110" y="163"/>
                  </a:lnTo>
                  <a:lnTo>
                    <a:pt x="121" y="153"/>
                  </a:lnTo>
                  <a:lnTo>
                    <a:pt x="123" y="150"/>
                  </a:lnTo>
                  <a:lnTo>
                    <a:pt x="117" y="151"/>
                  </a:lnTo>
                  <a:close/>
                  <a:moveTo>
                    <a:pt x="114" y="147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7"/>
                  </a:lnTo>
                  <a:close/>
                  <a:moveTo>
                    <a:pt x="105" y="21"/>
                  </a:moveTo>
                  <a:lnTo>
                    <a:pt x="90" y="16"/>
                  </a:lnTo>
                  <a:lnTo>
                    <a:pt x="83" y="17"/>
                  </a:lnTo>
                  <a:lnTo>
                    <a:pt x="99" y="20"/>
                  </a:lnTo>
                  <a:lnTo>
                    <a:pt x="112" y="28"/>
                  </a:lnTo>
                  <a:lnTo>
                    <a:pt x="105" y="21"/>
                  </a:lnTo>
                  <a:close/>
                  <a:moveTo>
                    <a:pt x="99" y="155"/>
                  </a:moveTo>
                  <a:lnTo>
                    <a:pt x="83" y="159"/>
                  </a:lnTo>
                  <a:lnTo>
                    <a:pt x="68" y="159"/>
                  </a:lnTo>
                  <a:lnTo>
                    <a:pt x="54" y="155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4" y="161"/>
                  </a:lnTo>
                  <a:lnTo>
                    <a:pt x="109" y="155"/>
                  </a:lnTo>
                  <a:lnTo>
                    <a:pt x="112" y="152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5"/>
                  </a:lnTo>
                  <a:close/>
                  <a:moveTo>
                    <a:pt x="105" y="15"/>
                  </a:moveTo>
                  <a:lnTo>
                    <a:pt x="104" y="14"/>
                  </a:lnTo>
                  <a:lnTo>
                    <a:pt x="104" y="14"/>
                  </a:lnTo>
                  <a:lnTo>
                    <a:pt x="105" y="15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9"/>
                  </a:lnTo>
                  <a:lnTo>
                    <a:pt x="48" y="139"/>
                  </a:lnTo>
                  <a:lnTo>
                    <a:pt x="37" y="125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4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6"/>
                  </a:lnTo>
                  <a:lnTo>
                    <a:pt x="17" y="80"/>
                  </a:lnTo>
                  <a:lnTo>
                    <a:pt x="17" y="93"/>
                  </a:lnTo>
                  <a:lnTo>
                    <a:pt x="19" y="105"/>
                  </a:lnTo>
                  <a:lnTo>
                    <a:pt x="23" y="117"/>
                  </a:lnTo>
                  <a:lnTo>
                    <a:pt x="32" y="131"/>
                  </a:lnTo>
                  <a:lnTo>
                    <a:pt x="42" y="143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20"/>
                  </a:lnTo>
                  <a:lnTo>
                    <a:pt x="67" y="20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3"/>
                  </a:moveTo>
                  <a:lnTo>
                    <a:pt x="50" y="136"/>
                  </a:lnTo>
                  <a:lnTo>
                    <a:pt x="64" y="146"/>
                  </a:lnTo>
                  <a:lnTo>
                    <a:pt x="78" y="149"/>
                  </a:lnTo>
                  <a:lnTo>
                    <a:pt x="79" y="149"/>
                  </a:lnTo>
                  <a:lnTo>
                    <a:pt x="76" y="148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3"/>
                  </a:lnTo>
                  <a:close/>
                  <a:moveTo>
                    <a:pt x="39" y="33"/>
                  </a:moveTo>
                  <a:lnTo>
                    <a:pt x="49" y="25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33" y="34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5" y="68"/>
                  </a:lnTo>
                  <a:lnTo>
                    <a:pt x="15" y="72"/>
                  </a:lnTo>
                  <a:lnTo>
                    <a:pt x="17" y="65"/>
                  </a:lnTo>
                  <a:lnTo>
                    <a:pt x="24" y="50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8"/>
                  </a:moveTo>
                  <a:lnTo>
                    <a:pt x="43" y="35"/>
                  </a:lnTo>
                  <a:lnTo>
                    <a:pt x="41" y="37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8"/>
                  </a:lnTo>
                  <a:close/>
                  <a:moveTo>
                    <a:pt x="32" y="138"/>
                  </a:moveTo>
                  <a:lnTo>
                    <a:pt x="22" y="124"/>
                  </a:lnTo>
                  <a:lnTo>
                    <a:pt x="25" y="130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32" y="138"/>
                  </a:lnTo>
                  <a:close/>
                  <a:moveTo>
                    <a:pt x="33" y="29"/>
                  </a:moveTo>
                  <a:lnTo>
                    <a:pt x="32" y="31"/>
                  </a:lnTo>
                  <a:lnTo>
                    <a:pt x="36" y="29"/>
                  </a:lnTo>
                  <a:lnTo>
                    <a:pt x="33" y="29"/>
                  </a:lnTo>
                  <a:close/>
                  <a:moveTo>
                    <a:pt x="13" y="51"/>
                  </a:moveTo>
                  <a:lnTo>
                    <a:pt x="6" y="58"/>
                  </a:lnTo>
                  <a:lnTo>
                    <a:pt x="4" y="67"/>
                  </a:lnTo>
                  <a:lnTo>
                    <a:pt x="4" y="80"/>
                  </a:lnTo>
                  <a:lnTo>
                    <a:pt x="7" y="97"/>
                  </a:lnTo>
                  <a:lnTo>
                    <a:pt x="13" y="11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8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85"/>
            <p:cNvSpPr/>
            <p:nvPr/>
          </p:nvSpPr>
          <p:spPr bwMode="auto">
            <a:xfrm>
              <a:off x="1725" y="1371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8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3" y="21"/>
                    <a:pt x="119" y="27"/>
                    <a:pt x="122" y="32"/>
                  </a:cubicBezTo>
                  <a:cubicBezTo>
                    <a:pt x="82" y="47"/>
                    <a:pt x="50" y="29"/>
                    <a:pt x="12" y="38"/>
                  </a:cubicBezTo>
                  <a:cubicBezTo>
                    <a:pt x="0" y="27"/>
                    <a:pt x="5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86"/>
            <p:cNvSpPr/>
            <p:nvPr/>
          </p:nvSpPr>
          <p:spPr bwMode="auto">
            <a:xfrm>
              <a:off x="1717" y="1399"/>
              <a:ext cx="51" cy="27"/>
            </a:xfrm>
            <a:custGeom>
              <a:gdLst>
                <a:gd name="T0" fmla="*/ 239 w 239"/>
                <a:gd name="T1" fmla="*/ 114 h 129"/>
                <a:gd name="T2" fmla="*/ 160 w 239"/>
                <a:gd name="T3" fmla="*/ 72 h 129"/>
                <a:gd name="T4" fmla="*/ 2 w 239"/>
                <a:gd name="T5" fmla="*/ 24 h 129"/>
                <a:gd name="T6" fmla="*/ 0 w 239"/>
                <a:gd name="T7" fmla="*/ 11 h 129"/>
                <a:gd name="T8" fmla="*/ 239 w 239"/>
                <a:gd name="T9" fmla="*/ 114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4"/>
                  </a:moveTo>
                  <a:cubicBezTo>
                    <a:pt x="204" y="129"/>
                    <a:pt x="186" y="88"/>
                    <a:pt x="160" y="72"/>
                  </a:cubicBezTo>
                  <a:cubicBezTo>
                    <a:pt x="114" y="44"/>
                    <a:pt x="56" y="41"/>
                    <a:pt x="2" y="24"/>
                  </a:cubicBezTo>
                  <a:cubicBezTo>
                    <a:pt x="2" y="20"/>
                    <a:pt x="1" y="15"/>
                    <a:pt x="0" y="11"/>
                  </a:cubicBezTo>
                  <a:cubicBezTo>
                    <a:pt x="95" y="0"/>
                    <a:pt x="188" y="42"/>
                    <a:pt x="23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87"/>
            <p:cNvSpPr/>
            <p:nvPr/>
          </p:nvSpPr>
          <p:spPr bwMode="auto">
            <a:xfrm>
              <a:off x="1569" y="1473"/>
              <a:ext cx="16" cy="23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8"/>
                    <a:pt x="28" y="20"/>
                    <a:pt x="60" y="0"/>
                  </a:cubicBezTo>
                  <a:cubicBezTo>
                    <a:pt x="62" y="5"/>
                    <a:pt x="69" y="3"/>
                    <a:pt x="75" y="4"/>
                  </a:cubicBezTo>
                  <a:cubicBezTo>
                    <a:pt x="68" y="45"/>
                    <a:pt x="36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88"/>
            <p:cNvSpPr/>
            <p:nvPr/>
          </p:nvSpPr>
          <p:spPr bwMode="auto">
            <a:xfrm>
              <a:off x="1598" y="1487"/>
              <a:ext cx="21" cy="54"/>
            </a:xfrm>
            <a:custGeom>
              <a:gdLst>
                <a:gd name="T0" fmla="*/ 77 w 99"/>
                <a:gd name="T1" fmla="*/ 0 h 257"/>
                <a:gd name="T2" fmla="*/ 55 w 99"/>
                <a:gd name="T3" fmla="*/ 88 h 257"/>
                <a:gd name="T4" fmla="*/ 46 w 99"/>
                <a:gd name="T5" fmla="*/ 252 h 257"/>
                <a:gd name="T6" fmla="*/ 33 w 99"/>
                <a:gd name="T7" fmla="*/ 257 h 257"/>
                <a:gd name="T8" fmla="*/ 77 w 99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7">
                  <a:moveTo>
                    <a:pt x="77" y="0"/>
                  </a:moveTo>
                  <a:cubicBezTo>
                    <a:pt x="99" y="31"/>
                    <a:pt x="64" y="58"/>
                    <a:pt x="55" y="88"/>
                  </a:cubicBezTo>
                  <a:cubicBezTo>
                    <a:pt x="38" y="138"/>
                    <a:pt x="49" y="195"/>
                    <a:pt x="46" y="252"/>
                  </a:cubicBezTo>
                  <a:cubicBezTo>
                    <a:pt x="42" y="254"/>
                    <a:pt x="37" y="255"/>
                    <a:pt x="33" y="257"/>
                  </a:cubicBezTo>
                  <a:cubicBezTo>
                    <a:pt x="0" y="168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89"/>
            <p:cNvSpPr/>
            <p:nvPr/>
          </p:nvSpPr>
          <p:spPr bwMode="auto">
            <a:xfrm>
              <a:off x="1493" y="1424"/>
              <a:ext cx="49" cy="29"/>
            </a:xfrm>
            <a:custGeom>
              <a:gdLst>
                <a:gd name="T0" fmla="*/ 231 w 231"/>
                <a:gd name="T1" fmla="*/ 6 h 134"/>
                <a:gd name="T2" fmla="*/ 148 w 231"/>
                <a:gd name="T3" fmla="*/ 41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4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90"/>
            <p:cNvSpPr/>
            <p:nvPr/>
          </p:nvSpPr>
          <p:spPr bwMode="auto">
            <a:xfrm>
              <a:off x="1140" y="1472"/>
              <a:ext cx="44" cy="56"/>
            </a:xfrm>
            <a:custGeom>
              <a:gdLst>
                <a:gd name="T0" fmla="*/ 7 w 207"/>
                <a:gd name="T1" fmla="*/ 4 h 265"/>
                <a:gd name="T2" fmla="*/ 51 w 207"/>
                <a:gd name="T3" fmla="*/ 25 h 265"/>
                <a:gd name="T4" fmla="*/ 176 w 207"/>
                <a:gd name="T5" fmla="*/ 196 h 265"/>
                <a:gd name="T6" fmla="*/ 201 w 207"/>
                <a:gd name="T7" fmla="*/ 265 h 265"/>
                <a:gd name="T8" fmla="*/ 117 w 207"/>
                <a:gd name="T9" fmla="*/ 148 h 265"/>
                <a:gd name="T10" fmla="*/ 9 w 207"/>
                <a:gd name="T11" fmla="*/ 24 h 265"/>
                <a:gd name="T12" fmla="*/ 7 w 207"/>
                <a:gd name="T13" fmla="*/ 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5">
                  <a:moveTo>
                    <a:pt x="7" y="4"/>
                  </a:moveTo>
                  <a:cubicBezTo>
                    <a:pt x="25" y="0"/>
                    <a:pt x="33" y="29"/>
                    <a:pt x="51" y="25"/>
                  </a:cubicBezTo>
                  <a:cubicBezTo>
                    <a:pt x="86" y="74"/>
                    <a:pt x="137" y="132"/>
                    <a:pt x="176" y="196"/>
                  </a:cubicBezTo>
                  <a:cubicBezTo>
                    <a:pt x="189" y="218"/>
                    <a:pt x="207" y="246"/>
                    <a:pt x="201" y="265"/>
                  </a:cubicBezTo>
                  <a:cubicBezTo>
                    <a:pt x="163" y="246"/>
                    <a:pt x="145" y="190"/>
                    <a:pt x="117" y="148"/>
                  </a:cubicBezTo>
                  <a:cubicBezTo>
                    <a:pt x="84" y="98"/>
                    <a:pt x="48" y="52"/>
                    <a:pt x="9" y="24"/>
                  </a:cubicBezTo>
                  <a:cubicBezTo>
                    <a:pt x="0" y="15"/>
                    <a:pt x="12" y="1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91"/>
            <p:cNvSpPr/>
            <p:nvPr/>
          </p:nvSpPr>
          <p:spPr bwMode="auto">
            <a:xfrm>
              <a:off x="991" y="1446"/>
              <a:ext cx="47" cy="53"/>
            </a:xfrm>
            <a:custGeom>
              <a:gdLst>
                <a:gd name="T0" fmla="*/ 216 w 222"/>
                <a:gd name="T1" fmla="*/ 5 h 252"/>
                <a:gd name="T2" fmla="*/ 204 w 222"/>
                <a:gd name="T3" fmla="*/ 52 h 252"/>
                <a:gd name="T4" fmla="*/ 63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6 w 222"/>
                <a:gd name="T13" fmla="*/ 5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2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1" y="208"/>
                    <a:pt x="62" y="179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92"/>
            <p:cNvSpPr/>
            <p:nvPr/>
          </p:nvSpPr>
          <p:spPr bwMode="auto">
            <a:xfrm>
              <a:off x="1160" y="1255"/>
              <a:ext cx="47" cy="54"/>
            </a:xfrm>
            <a:custGeom>
              <a:gdLst>
                <a:gd name="T0" fmla="*/ 215 w 222"/>
                <a:gd name="T1" fmla="*/ 6 h 252"/>
                <a:gd name="T2" fmla="*/ 203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7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3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7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93"/>
            <p:cNvSpPr/>
            <p:nvPr/>
          </p:nvSpPr>
          <p:spPr bwMode="auto">
            <a:xfrm>
              <a:off x="1097" y="280"/>
              <a:ext cx="13" cy="1022"/>
            </a:xfrm>
            <a:custGeom>
              <a:gdLst>
                <a:gd name="T0" fmla="*/ 44 w 63"/>
                <a:gd name="T1" fmla="*/ 0 h 4801"/>
                <a:gd name="T2" fmla="*/ 63 w 63"/>
                <a:gd name="T3" fmla="*/ 600 h 4801"/>
                <a:gd name="T4" fmla="*/ 44 w 63"/>
                <a:gd name="T5" fmla="*/ 3734 h 4801"/>
                <a:gd name="T6" fmla="*/ 17 w 63"/>
                <a:gd name="T7" fmla="*/ 4801 h 4801"/>
                <a:gd name="T8" fmla="*/ 31 w 63"/>
                <a:gd name="T9" fmla="*/ 2667 h 4801"/>
                <a:gd name="T10" fmla="*/ 31 w 63"/>
                <a:gd name="T11" fmla="*/ 266 h 4801"/>
                <a:gd name="T12" fmla="*/ 44 w 63"/>
                <a:gd name="T13" fmla="*/ 0 h 4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01">
                  <a:moveTo>
                    <a:pt x="44" y="0"/>
                  </a:moveTo>
                  <a:cubicBezTo>
                    <a:pt x="59" y="88"/>
                    <a:pt x="47" y="517"/>
                    <a:pt x="63" y="600"/>
                  </a:cubicBezTo>
                  <a:cubicBezTo>
                    <a:pt x="57" y="1495"/>
                    <a:pt x="57" y="2618"/>
                    <a:pt x="44" y="3734"/>
                  </a:cubicBezTo>
                  <a:cubicBezTo>
                    <a:pt x="40" y="4109"/>
                    <a:pt x="35" y="4608"/>
                    <a:pt x="17" y="4801"/>
                  </a:cubicBezTo>
                  <a:cubicBezTo>
                    <a:pt x="0" y="4276"/>
                    <a:pt x="25" y="3426"/>
                    <a:pt x="31" y="2667"/>
                  </a:cubicBezTo>
                  <a:cubicBezTo>
                    <a:pt x="39" y="1785"/>
                    <a:pt x="43" y="921"/>
                    <a:pt x="31" y="266"/>
                  </a:cubicBezTo>
                  <a:cubicBezTo>
                    <a:pt x="30" y="84"/>
                    <a:pt x="42" y="132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94"/>
            <p:cNvSpPr/>
            <p:nvPr/>
          </p:nvSpPr>
          <p:spPr bwMode="auto">
            <a:xfrm>
              <a:off x="1002" y="1260"/>
              <a:ext cx="44" cy="56"/>
            </a:xfrm>
            <a:custGeom>
              <a:gdLst>
                <a:gd name="T0" fmla="*/ 200 w 208"/>
                <a:gd name="T1" fmla="*/ 262 h 265"/>
                <a:gd name="T2" fmla="*/ 157 w 208"/>
                <a:gd name="T3" fmla="*/ 240 h 265"/>
                <a:gd name="T4" fmla="*/ 31 w 208"/>
                <a:gd name="T5" fmla="*/ 69 h 265"/>
                <a:gd name="T6" fmla="*/ 7 w 208"/>
                <a:gd name="T7" fmla="*/ 0 h 265"/>
                <a:gd name="T8" fmla="*/ 91 w 208"/>
                <a:gd name="T9" fmla="*/ 118 h 265"/>
                <a:gd name="T10" fmla="*/ 199 w 208"/>
                <a:gd name="T11" fmla="*/ 242 h 265"/>
                <a:gd name="T12" fmla="*/ 200 w 208"/>
                <a:gd name="T13" fmla="*/ 262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5">
                  <a:moveTo>
                    <a:pt x="200" y="262"/>
                  </a:moveTo>
                  <a:cubicBezTo>
                    <a:pt x="183" y="265"/>
                    <a:pt x="174" y="237"/>
                    <a:pt x="157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8"/>
                    <a:pt x="0" y="19"/>
                    <a:pt x="7" y="0"/>
                  </a:cubicBezTo>
                  <a:cubicBezTo>
                    <a:pt x="45" y="19"/>
                    <a:pt x="62" y="75"/>
                    <a:pt x="91" y="118"/>
                  </a:cubicBezTo>
                  <a:cubicBezTo>
                    <a:pt x="124" y="167"/>
                    <a:pt x="160" y="214"/>
                    <a:pt x="199" y="242"/>
                  </a:cubicBezTo>
                  <a:cubicBezTo>
                    <a:pt x="208" y="251"/>
                    <a:pt x="196" y="254"/>
                    <a:pt x="20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95"/>
            <p:cNvSpPr/>
            <p:nvPr/>
          </p:nvSpPr>
          <p:spPr bwMode="auto">
            <a:xfrm>
              <a:off x="998" y="1310"/>
              <a:ext cx="24" cy="21"/>
            </a:xfrm>
            <a:custGeom>
              <a:gdLst>
                <a:gd name="T0" fmla="*/ 0 w 111"/>
                <a:gd name="T1" fmla="*/ 11 h 98"/>
                <a:gd name="T2" fmla="*/ 111 w 111"/>
                <a:gd name="T3" fmla="*/ 90 h 98"/>
                <a:gd name="T4" fmla="*/ 0 w 111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8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8"/>
                    <a:pt x="25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96"/>
            <p:cNvSpPr/>
            <p:nvPr/>
          </p:nvSpPr>
          <p:spPr bwMode="auto">
            <a:xfrm>
              <a:off x="1113" y="148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8" y="15"/>
                    <a:pt x="47" y="99"/>
                    <a:pt x="41" y="130"/>
                  </a:cubicBezTo>
                  <a:cubicBezTo>
                    <a:pt x="7" y="115"/>
                    <a:pt x="8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97"/>
            <p:cNvSpPr/>
            <p:nvPr/>
          </p:nvSpPr>
          <p:spPr bwMode="auto">
            <a:xfrm>
              <a:off x="1168" y="1457"/>
              <a:ext cx="17" cy="24"/>
            </a:xfrm>
            <a:custGeom>
              <a:gdLst>
                <a:gd name="T0" fmla="*/ 0 w 80"/>
                <a:gd name="T1" fmla="*/ 0 h 111"/>
                <a:gd name="T2" fmla="*/ 80 w 80"/>
                <a:gd name="T3" fmla="*/ 111 h 111"/>
                <a:gd name="T4" fmla="*/ 0 w 80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1" y="3"/>
                    <a:pt x="75" y="79"/>
                    <a:pt x="80" y="111"/>
                  </a:cubicBezTo>
                  <a:cubicBezTo>
                    <a:pt x="43" y="107"/>
                    <a:pt x="17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498"/>
            <p:cNvSpPr/>
            <p:nvPr/>
          </p:nvSpPr>
          <p:spPr bwMode="auto">
            <a:xfrm>
              <a:off x="1187" y="1434"/>
              <a:ext cx="23" cy="20"/>
            </a:xfrm>
            <a:custGeom>
              <a:gdLst>
                <a:gd name="T0" fmla="*/ 0 w 110"/>
                <a:gd name="T1" fmla="*/ 15 h 94"/>
                <a:gd name="T2" fmla="*/ 10 w 110"/>
                <a:gd name="T3" fmla="*/ 0 h 94"/>
                <a:gd name="T4" fmla="*/ 110 w 110"/>
                <a:gd name="T5" fmla="*/ 60 h 94"/>
                <a:gd name="T6" fmla="*/ 0 w 110"/>
                <a:gd name="T7" fmla="*/ 15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4">
                  <a:moveTo>
                    <a:pt x="0" y="15"/>
                  </a:moveTo>
                  <a:cubicBezTo>
                    <a:pt x="3" y="10"/>
                    <a:pt x="7" y="5"/>
                    <a:pt x="10" y="0"/>
                  </a:cubicBezTo>
                  <a:cubicBezTo>
                    <a:pt x="48" y="12"/>
                    <a:pt x="83" y="38"/>
                    <a:pt x="110" y="60"/>
                  </a:cubicBezTo>
                  <a:cubicBezTo>
                    <a:pt x="77" y="94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99"/>
            <p:cNvSpPr/>
            <p:nvPr/>
          </p:nvSpPr>
          <p:spPr bwMode="auto">
            <a:xfrm>
              <a:off x="943" y="1312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5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80" y="152"/>
                    <a:pt x="259" y="131"/>
                    <a:pt x="245" y="143"/>
                  </a:cubicBezTo>
                  <a:cubicBezTo>
                    <a:pt x="190" y="116"/>
                    <a:pt x="119" y="88"/>
                    <a:pt x="54" y="50"/>
                  </a:cubicBezTo>
                  <a:cubicBezTo>
                    <a:pt x="32" y="37"/>
                    <a:pt x="3" y="21"/>
                    <a:pt x="0" y="1"/>
                  </a:cubicBezTo>
                  <a:cubicBezTo>
                    <a:pt x="42" y="0"/>
                    <a:pt x="84" y="41"/>
                    <a:pt x="129" y="65"/>
                  </a:cubicBezTo>
                  <a:cubicBezTo>
                    <a:pt x="182" y="93"/>
                    <a:pt x="235" y="118"/>
                    <a:pt x="283" y="124"/>
                  </a:cubicBezTo>
                  <a:cubicBezTo>
                    <a:pt x="295" y="128"/>
                    <a:pt x="286" y="136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00"/>
            <p:cNvSpPr/>
            <p:nvPr/>
          </p:nvSpPr>
          <p:spPr bwMode="auto">
            <a:xfrm>
              <a:off x="971" y="1361"/>
              <a:ext cx="29" cy="13"/>
            </a:xfrm>
            <a:custGeom>
              <a:gdLst>
                <a:gd name="T0" fmla="*/ 137 w 137"/>
                <a:gd name="T1" fmla="*/ 28 h 61"/>
                <a:gd name="T2" fmla="*/ 0 w 137"/>
                <a:gd name="T3" fmla="*/ 28 h 61"/>
                <a:gd name="T4" fmla="*/ 137 w 137"/>
                <a:gd name="T5" fmla="*/ 28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1">
                  <a:moveTo>
                    <a:pt x="137" y="28"/>
                  </a:moveTo>
                  <a:cubicBezTo>
                    <a:pt x="110" y="61"/>
                    <a:pt x="28" y="43"/>
                    <a:pt x="0" y="28"/>
                  </a:cubicBezTo>
                  <a:cubicBezTo>
                    <a:pt x="25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01"/>
            <p:cNvSpPr/>
            <p:nvPr/>
          </p:nvSpPr>
          <p:spPr bwMode="auto">
            <a:xfrm>
              <a:off x="1177" y="1307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7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02"/>
            <p:cNvSpPr/>
            <p:nvPr/>
          </p:nvSpPr>
          <p:spPr bwMode="auto">
            <a:xfrm>
              <a:off x="968" y="1385"/>
              <a:ext cx="25" cy="13"/>
            </a:xfrm>
            <a:custGeom>
              <a:gdLst>
                <a:gd name="T0" fmla="*/ 118 w 118"/>
                <a:gd name="T1" fmla="*/ 34 h 59"/>
                <a:gd name="T2" fmla="*/ 116 w 118"/>
                <a:gd name="T3" fmla="*/ 52 h 59"/>
                <a:gd name="T4" fmla="*/ 0 w 118"/>
                <a:gd name="T5" fmla="*/ 45 h 59"/>
                <a:gd name="T6" fmla="*/ 118 w 118"/>
                <a:gd name="T7" fmla="*/ 3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4"/>
                  </a:moveTo>
                  <a:cubicBezTo>
                    <a:pt x="117" y="40"/>
                    <a:pt x="117" y="46"/>
                    <a:pt x="116" y="52"/>
                  </a:cubicBezTo>
                  <a:cubicBezTo>
                    <a:pt x="77" y="59"/>
                    <a:pt x="34" y="52"/>
                    <a:pt x="0" y="45"/>
                  </a:cubicBezTo>
                  <a:cubicBezTo>
                    <a:pt x="14" y="0"/>
                    <a:pt x="78" y="47"/>
                    <a:pt x="1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03"/>
            <p:cNvSpPr/>
            <p:nvPr/>
          </p:nvSpPr>
          <p:spPr bwMode="auto">
            <a:xfrm>
              <a:off x="1189" y="1336"/>
              <a:ext cx="25" cy="13"/>
            </a:xfrm>
            <a:custGeom>
              <a:gdLst>
                <a:gd name="T0" fmla="*/ 108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8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8" y="0"/>
                  </a:moveTo>
                  <a:cubicBezTo>
                    <a:pt x="110" y="6"/>
                    <a:pt x="112" y="12"/>
                    <a:pt x="115" y="17"/>
                  </a:cubicBezTo>
                  <a:cubicBezTo>
                    <a:pt x="83" y="41"/>
                    <a:pt x="41" y="53"/>
                    <a:pt x="7" y="62"/>
                  </a:cubicBezTo>
                  <a:cubicBezTo>
                    <a:pt x="0" y="16"/>
                    <a:pt x="78" y="3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504"/>
            <p:cNvSpPr>
              <a:spLocks noEditPoints="1"/>
            </p:cNvSpPr>
            <p:nvPr/>
          </p:nvSpPr>
          <p:spPr bwMode="auto">
            <a:xfrm>
              <a:off x="1014" y="129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29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3 w 163"/>
                <a:gd name="T19" fmla="*/ 10 h 174"/>
                <a:gd name="T20" fmla="*/ 93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7 h 174"/>
                <a:gd name="T28" fmla="*/ 138 w 163"/>
                <a:gd name="T29" fmla="*/ 139 h 174"/>
                <a:gd name="T30" fmla="*/ 153 w 163"/>
                <a:gd name="T31" fmla="*/ 82 h 174"/>
                <a:gd name="T32" fmla="*/ 145 w 163"/>
                <a:gd name="T33" fmla="*/ 74 h 174"/>
                <a:gd name="T34" fmla="*/ 140 w 163"/>
                <a:gd name="T35" fmla="*/ 113 h 174"/>
                <a:gd name="T36" fmla="*/ 126 w 163"/>
                <a:gd name="T37" fmla="*/ 145 h 174"/>
                <a:gd name="T38" fmla="*/ 143 w 163"/>
                <a:gd name="T39" fmla="*/ 90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3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5 w 163"/>
                <a:gd name="T85" fmla="*/ 151 h 174"/>
                <a:gd name="T86" fmla="*/ 93 w 163"/>
                <a:gd name="T87" fmla="*/ 152 h 174"/>
                <a:gd name="T88" fmla="*/ 80 w 163"/>
                <a:gd name="T89" fmla="*/ 19 h 174"/>
                <a:gd name="T90" fmla="*/ 40 w 163"/>
                <a:gd name="T91" fmla="*/ 122 h 174"/>
                <a:gd name="T92" fmla="*/ 77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4" y="7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8" y="22"/>
                  </a:lnTo>
                  <a:lnTo>
                    <a:pt x="149" y="36"/>
                  </a:lnTo>
                  <a:lnTo>
                    <a:pt x="158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1" y="120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3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29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3" y="157"/>
                  </a:lnTo>
                  <a:lnTo>
                    <a:pt x="28" y="142"/>
                  </a:lnTo>
                  <a:lnTo>
                    <a:pt x="22" y="131"/>
                  </a:lnTo>
                  <a:lnTo>
                    <a:pt x="20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70" y="11"/>
                  </a:lnTo>
                  <a:lnTo>
                    <a:pt x="85" y="9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7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7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7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5"/>
                  </a:lnTo>
                  <a:lnTo>
                    <a:pt x="138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5"/>
                  </a:lnTo>
                  <a:lnTo>
                    <a:pt x="139" y="56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1" y="132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6" y="145"/>
                  </a:lnTo>
                  <a:lnTo>
                    <a:pt x="131" y="138"/>
                  </a:lnTo>
                  <a:lnTo>
                    <a:pt x="139" y="123"/>
                  </a:lnTo>
                  <a:lnTo>
                    <a:pt x="140" y="117"/>
                  </a:lnTo>
                  <a:lnTo>
                    <a:pt x="142" y="113"/>
                  </a:lnTo>
                  <a:lnTo>
                    <a:pt x="143" y="90"/>
                  </a:lnTo>
                  <a:lnTo>
                    <a:pt x="140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1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9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4" y="24"/>
                  </a:lnTo>
                  <a:lnTo>
                    <a:pt x="59" y="26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3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7" y="36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6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6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6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100" y="19"/>
                  </a:lnTo>
                  <a:lnTo>
                    <a:pt x="113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59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6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4"/>
                  </a:lnTo>
                  <a:close/>
                  <a:moveTo>
                    <a:pt x="98" y="14"/>
                  </a:moveTo>
                  <a:lnTo>
                    <a:pt x="95" y="13"/>
                  </a:lnTo>
                  <a:lnTo>
                    <a:pt x="100" y="15"/>
                  </a:lnTo>
                  <a:lnTo>
                    <a:pt x="98" y="14"/>
                  </a:lnTo>
                  <a:close/>
                  <a:moveTo>
                    <a:pt x="78" y="152"/>
                  </a:moveTo>
                  <a:lnTo>
                    <a:pt x="63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66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5"/>
                  </a:lnTo>
                  <a:lnTo>
                    <a:pt x="24" y="117"/>
                  </a:lnTo>
                  <a:lnTo>
                    <a:pt x="32" y="130"/>
                  </a:lnTo>
                  <a:lnTo>
                    <a:pt x="43" y="142"/>
                  </a:lnTo>
                  <a:lnTo>
                    <a:pt x="55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8" y="152"/>
                  </a:lnTo>
                  <a:close/>
                  <a:moveTo>
                    <a:pt x="73" y="20"/>
                  </a:moveTo>
                  <a:lnTo>
                    <a:pt x="85" y="20"/>
                  </a:lnTo>
                  <a:lnTo>
                    <a:pt x="80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7" y="147"/>
                  </a:lnTo>
                  <a:lnTo>
                    <a:pt x="62" y="139"/>
                  </a:lnTo>
                  <a:lnTo>
                    <a:pt x="48" y="129"/>
                  </a:lnTo>
                  <a:lnTo>
                    <a:pt x="39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0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2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505"/>
            <p:cNvSpPr/>
            <p:nvPr/>
          </p:nvSpPr>
          <p:spPr bwMode="auto">
            <a:xfrm>
              <a:off x="1197" y="1366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7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4" y="21"/>
                    <a:pt x="119" y="27"/>
                    <a:pt x="122" y="32"/>
                  </a:cubicBezTo>
                  <a:cubicBezTo>
                    <a:pt x="83" y="47"/>
                    <a:pt x="50" y="28"/>
                    <a:pt x="12" y="37"/>
                  </a:cubicBezTo>
                  <a:cubicBezTo>
                    <a:pt x="0" y="27"/>
                    <a:pt x="6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506"/>
            <p:cNvSpPr/>
            <p:nvPr/>
          </p:nvSpPr>
          <p:spPr bwMode="auto">
            <a:xfrm>
              <a:off x="1189" y="1394"/>
              <a:ext cx="51" cy="28"/>
            </a:xfrm>
            <a:custGeom>
              <a:gdLst>
                <a:gd name="T0" fmla="*/ 240 w 240"/>
                <a:gd name="T1" fmla="*/ 115 h 129"/>
                <a:gd name="T2" fmla="*/ 160 w 240"/>
                <a:gd name="T3" fmla="*/ 72 h 129"/>
                <a:gd name="T4" fmla="*/ 3 w 240"/>
                <a:gd name="T5" fmla="*/ 25 h 129"/>
                <a:gd name="T6" fmla="*/ 0 w 240"/>
                <a:gd name="T7" fmla="*/ 11 h 129"/>
                <a:gd name="T8" fmla="*/ 240 w 240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9">
                  <a:moveTo>
                    <a:pt x="240" y="115"/>
                  </a:moveTo>
                  <a:cubicBezTo>
                    <a:pt x="205" y="129"/>
                    <a:pt x="187" y="89"/>
                    <a:pt x="160" y="72"/>
                  </a:cubicBezTo>
                  <a:cubicBezTo>
                    <a:pt x="115" y="45"/>
                    <a:pt x="56" y="42"/>
                    <a:pt x="3" y="25"/>
                  </a:cubicBezTo>
                  <a:cubicBezTo>
                    <a:pt x="2" y="21"/>
                    <a:pt x="1" y="16"/>
                    <a:pt x="0" y="11"/>
                  </a:cubicBezTo>
                  <a:cubicBezTo>
                    <a:pt x="95" y="0"/>
                    <a:pt x="188" y="42"/>
                    <a:pt x="24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507"/>
            <p:cNvSpPr/>
            <p:nvPr/>
          </p:nvSpPr>
          <p:spPr bwMode="auto">
            <a:xfrm>
              <a:off x="1041" y="1469"/>
              <a:ext cx="16" cy="22"/>
            </a:xfrm>
            <a:custGeom>
              <a:gdLst>
                <a:gd name="T0" fmla="*/ 0 w 75"/>
                <a:gd name="T1" fmla="*/ 93 h 106"/>
                <a:gd name="T2" fmla="*/ 61 w 75"/>
                <a:gd name="T3" fmla="*/ 0 h 106"/>
                <a:gd name="T4" fmla="*/ 75 w 75"/>
                <a:gd name="T5" fmla="*/ 4 h 106"/>
                <a:gd name="T6" fmla="*/ 24 w 75"/>
                <a:gd name="T7" fmla="*/ 102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1" y="0"/>
                  </a:cubicBezTo>
                  <a:cubicBezTo>
                    <a:pt x="62" y="6"/>
                    <a:pt x="69" y="4"/>
                    <a:pt x="75" y="4"/>
                  </a:cubicBezTo>
                  <a:cubicBezTo>
                    <a:pt x="68" y="46"/>
                    <a:pt x="36" y="64"/>
                    <a:pt x="24" y="102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508"/>
            <p:cNvSpPr/>
            <p:nvPr/>
          </p:nvSpPr>
          <p:spPr bwMode="auto">
            <a:xfrm>
              <a:off x="1070" y="1482"/>
              <a:ext cx="21" cy="55"/>
            </a:xfrm>
            <a:custGeom>
              <a:gdLst>
                <a:gd name="T0" fmla="*/ 77 w 100"/>
                <a:gd name="T1" fmla="*/ 0 h 257"/>
                <a:gd name="T2" fmla="*/ 55 w 100"/>
                <a:gd name="T3" fmla="*/ 87 h 257"/>
                <a:gd name="T4" fmla="*/ 46 w 100"/>
                <a:gd name="T5" fmla="*/ 251 h 257"/>
                <a:gd name="T6" fmla="*/ 33 w 100"/>
                <a:gd name="T7" fmla="*/ 257 h 257"/>
                <a:gd name="T8" fmla="*/ 77 w 100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57">
                  <a:moveTo>
                    <a:pt x="77" y="0"/>
                  </a:moveTo>
                  <a:cubicBezTo>
                    <a:pt x="100" y="30"/>
                    <a:pt x="64" y="57"/>
                    <a:pt x="55" y="87"/>
                  </a:cubicBezTo>
                  <a:cubicBezTo>
                    <a:pt x="39" y="138"/>
                    <a:pt x="49" y="195"/>
                    <a:pt x="46" y="251"/>
                  </a:cubicBezTo>
                  <a:cubicBezTo>
                    <a:pt x="42" y="253"/>
                    <a:pt x="37" y="255"/>
                    <a:pt x="33" y="257"/>
                  </a:cubicBezTo>
                  <a:cubicBezTo>
                    <a:pt x="0" y="167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9"/>
            <p:cNvSpPr/>
            <p:nvPr/>
          </p:nvSpPr>
          <p:spPr bwMode="auto">
            <a:xfrm>
              <a:off x="965" y="1420"/>
              <a:ext cx="49" cy="28"/>
            </a:xfrm>
            <a:custGeom>
              <a:gdLst>
                <a:gd name="T0" fmla="*/ 232 w 232"/>
                <a:gd name="T1" fmla="*/ 6 h 133"/>
                <a:gd name="T2" fmla="*/ 148 w 232"/>
                <a:gd name="T3" fmla="*/ 41 h 133"/>
                <a:gd name="T4" fmla="*/ 12 w 232"/>
                <a:gd name="T5" fmla="*/ 133 h 133"/>
                <a:gd name="T6" fmla="*/ 0 w 232"/>
                <a:gd name="T7" fmla="*/ 127 h 133"/>
                <a:gd name="T8" fmla="*/ 232 w 232"/>
                <a:gd name="T9" fmla="*/ 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3">
                  <a:moveTo>
                    <a:pt x="232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3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0"/>
            <p:cNvSpPr/>
            <p:nvPr/>
          </p:nvSpPr>
          <p:spPr bwMode="auto">
            <a:xfrm>
              <a:off x="577" y="1032"/>
              <a:ext cx="44" cy="56"/>
            </a:xfrm>
            <a:custGeom>
              <a:gdLst>
                <a:gd name="T0" fmla="*/ 8 w 208"/>
                <a:gd name="T1" fmla="*/ 3 h 264"/>
                <a:gd name="T2" fmla="*/ 51 w 208"/>
                <a:gd name="T3" fmla="*/ 24 h 264"/>
                <a:gd name="T4" fmla="*/ 177 w 208"/>
                <a:gd name="T5" fmla="*/ 196 h 264"/>
                <a:gd name="T6" fmla="*/ 201 w 208"/>
                <a:gd name="T7" fmla="*/ 264 h 264"/>
                <a:gd name="T8" fmla="*/ 117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1" y="24"/>
                  </a:cubicBezTo>
                  <a:cubicBezTo>
                    <a:pt x="87" y="74"/>
                    <a:pt x="138" y="132"/>
                    <a:pt x="177" y="196"/>
                  </a:cubicBezTo>
                  <a:cubicBezTo>
                    <a:pt x="190" y="217"/>
                    <a:pt x="208" y="246"/>
                    <a:pt x="201" y="264"/>
                  </a:cubicBezTo>
                  <a:cubicBezTo>
                    <a:pt x="163" y="246"/>
                    <a:pt x="146" y="190"/>
                    <a:pt x="117" y="147"/>
                  </a:cubicBezTo>
                  <a:cubicBezTo>
                    <a:pt x="84" y="98"/>
                    <a:pt x="48" y="51"/>
                    <a:pt x="9" y="23"/>
                  </a:cubicBezTo>
                  <a:cubicBezTo>
                    <a:pt x="0" y="14"/>
                    <a:pt x="12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11"/>
            <p:cNvSpPr/>
            <p:nvPr/>
          </p:nvSpPr>
          <p:spPr bwMode="auto">
            <a:xfrm>
              <a:off x="429" y="1006"/>
              <a:ext cx="47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7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9" y="99"/>
                    <a:pt x="177" y="55"/>
                    <a:pt x="196" y="10"/>
                  </a:cubicBezTo>
                  <a:cubicBezTo>
                    <a:pt x="203" y="0"/>
                    <a:pt x="209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12"/>
            <p:cNvSpPr/>
            <p:nvPr/>
          </p:nvSpPr>
          <p:spPr bwMode="auto">
            <a:xfrm>
              <a:off x="597" y="815"/>
              <a:ext cx="47" cy="54"/>
            </a:xfrm>
            <a:custGeom>
              <a:gdLst>
                <a:gd name="T0" fmla="*/ 216 w 222"/>
                <a:gd name="T1" fmla="*/ 5 h 251"/>
                <a:gd name="T2" fmla="*/ 204 w 222"/>
                <a:gd name="T3" fmla="*/ 52 h 251"/>
                <a:gd name="T4" fmla="*/ 63 w 222"/>
                <a:gd name="T5" fmla="*/ 211 h 251"/>
                <a:gd name="T6" fmla="*/ 0 w 222"/>
                <a:gd name="T7" fmla="*/ 249 h 251"/>
                <a:gd name="T8" fmla="*/ 98 w 222"/>
                <a:gd name="T9" fmla="*/ 142 h 251"/>
                <a:gd name="T10" fmla="*/ 196 w 222"/>
                <a:gd name="T11" fmla="*/ 11 h 251"/>
                <a:gd name="T12" fmla="*/ 216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1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1" y="208"/>
                    <a:pt x="62" y="179"/>
                    <a:pt x="98" y="142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513"/>
            <p:cNvSpPr/>
            <p:nvPr/>
          </p:nvSpPr>
          <p:spPr bwMode="auto">
            <a:xfrm>
              <a:off x="534" y="264"/>
              <a:ext cx="10" cy="598"/>
            </a:xfrm>
            <a:custGeom>
              <a:gdLst>
                <a:gd name="T0" fmla="*/ 20 w 48"/>
                <a:gd name="T1" fmla="*/ 0 h 2811"/>
                <a:gd name="T2" fmla="*/ 42 w 48"/>
                <a:gd name="T3" fmla="*/ 352 h 2811"/>
                <a:gd name="T4" fmla="*/ 41 w 48"/>
                <a:gd name="T5" fmla="*/ 2187 h 2811"/>
                <a:gd name="T6" fmla="*/ 19 w 48"/>
                <a:gd name="T7" fmla="*/ 2811 h 2811"/>
                <a:gd name="T8" fmla="*/ 22 w 48"/>
                <a:gd name="T9" fmla="*/ 1562 h 2811"/>
                <a:gd name="T10" fmla="*/ 9 w 48"/>
                <a:gd name="T11" fmla="*/ 156 h 2811"/>
                <a:gd name="T12" fmla="*/ 20 w 48"/>
                <a:gd name="T13" fmla="*/ 0 h 28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11">
                  <a:moveTo>
                    <a:pt x="20" y="0"/>
                  </a:moveTo>
                  <a:cubicBezTo>
                    <a:pt x="36" y="52"/>
                    <a:pt x="26" y="303"/>
                    <a:pt x="42" y="352"/>
                  </a:cubicBezTo>
                  <a:cubicBezTo>
                    <a:pt x="42" y="876"/>
                    <a:pt x="48" y="1533"/>
                    <a:pt x="41" y="2187"/>
                  </a:cubicBezTo>
                  <a:cubicBezTo>
                    <a:pt x="39" y="2406"/>
                    <a:pt x="36" y="2699"/>
                    <a:pt x="19" y="2811"/>
                  </a:cubicBezTo>
                  <a:cubicBezTo>
                    <a:pt x="0" y="2504"/>
                    <a:pt x="20" y="2006"/>
                    <a:pt x="22" y="1562"/>
                  </a:cubicBezTo>
                  <a:cubicBezTo>
                    <a:pt x="25" y="1045"/>
                    <a:pt x="24" y="539"/>
                    <a:pt x="9" y="156"/>
                  </a:cubicBezTo>
                  <a:cubicBezTo>
                    <a:pt x="7" y="49"/>
                    <a:pt x="19" y="7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514"/>
            <p:cNvSpPr/>
            <p:nvPr/>
          </p:nvSpPr>
          <p:spPr bwMode="auto">
            <a:xfrm>
              <a:off x="440" y="820"/>
              <a:ext cx="44" cy="56"/>
            </a:xfrm>
            <a:custGeom>
              <a:gdLst>
                <a:gd name="T0" fmla="*/ 200 w 207"/>
                <a:gd name="T1" fmla="*/ 261 h 264"/>
                <a:gd name="T2" fmla="*/ 156 w 207"/>
                <a:gd name="T3" fmla="*/ 240 h 264"/>
                <a:gd name="T4" fmla="*/ 31 w 207"/>
                <a:gd name="T5" fmla="*/ 69 h 264"/>
                <a:gd name="T6" fmla="*/ 6 w 207"/>
                <a:gd name="T7" fmla="*/ 0 h 264"/>
                <a:gd name="T8" fmla="*/ 90 w 207"/>
                <a:gd name="T9" fmla="*/ 117 h 264"/>
                <a:gd name="T10" fmla="*/ 199 w 207"/>
                <a:gd name="T11" fmla="*/ 241 h 264"/>
                <a:gd name="T12" fmla="*/ 200 w 207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6" y="0"/>
                  </a:cubicBezTo>
                  <a:cubicBezTo>
                    <a:pt x="44" y="19"/>
                    <a:pt x="62" y="75"/>
                    <a:pt x="90" y="117"/>
                  </a:cubicBezTo>
                  <a:cubicBezTo>
                    <a:pt x="123" y="167"/>
                    <a:pt x="159" y="213"/>
                    <a:pt x="199" y="241"/>
                  </a:cubicBezTo>
                  <a:cubicBezTo>
                    <a:pt x="207" y="250"/>
                    <a:pt x="195" y="254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515"/>
            <p:cNvSpPr/>
            <p:nvPr/>
          </p:nvSpPr>
          <p:spPr bwMode="auto">
            <a:xfrm>
              <a:off x="436" y="870"/>
              <a:ext cx="24" cy="21"/>
            </a:xfrm>
            <a:custGeom>
              <a:gdLst>
                <a:gd name="T0" fmla="*/ 0 w 112"/>
                <a:gd name="T1" fmla="*/ 11 h 98"/>
                <a:gd name="T2" fmla="*/ 112 w 112"/>
                <a:gd name="T3" fmla="*/ 89 h 98"/>
                <a:gd name="T4" fmla="*/ 0 w 112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8">
                  <a:moveTo>
                    <a:pt x="0" y="11"/>
                  </a:moveTo>
                  <a:cubicBezTo>
                    <a:pt x="41" y="0"/>
                    <a:pt x="98" y="61"/>
                    <a:pt x="112" y="89"/>
                  </a:cubicBezTo>
                  <a:cubicBezTo>
                    <a:pt x="76" y="98"/>
                    <a:pt x="26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16"/>
            <p:cNvSpPr/>
            <p:nvPr/>
          </p:nvSpPr>
          <p:spPr bwMode="auto">
            <a:xfrm>
              <a:off x="551" y="104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1" y="130"/>
                  </a:cubicBezTo>
                  <a:cubicBezTo>
                    <a:pt x="8" y="116"/>
                    <a:pt x="8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7"/>
            <p:cNvSpPr/>
            <p:nvPr/>
          </p:nvSpPr>
          <p:spPr bwMode="auto">
            <a:xfrm>
              <a:off x="606" y="1017"/>
              <a:ext cx="17" cy="24"/>
            </a:xfrm>
            <a:custGeom>
              <a:gdLst>
                <a:gd name="T0" fmla="*/ 0 w 80"/>
                <a:gd name="T1" fmla="*/ 0 h 110"/>
                <a:gd name="T2" fmla="*/ 80 w 80"/>
                <a:gd name="T3" fmla="*/ 110 h 110"/>
                <a:gd name="T4" fmla="*/ 0 w 80"/>
                <a:gd name="T5" fmla="*/ 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2" y="2"/>
                    <a:pt x="76" y="79"/>
                    <a:pt x="80" y="110"/>
                  </a:cubicBezTo>
                  <a:cubicBezTo>
                    <a:pt x="44" y="107"/>
                    <a:pt x="18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18"/>
            <p:cNvSpPr/>
            <p:nvPr/>
          </p:nvSpPr>
          <p:spPr bwMode="auto">
            <a:xfrm>
              <a:off x="625" y="995"/>
              <a:ext cx="23" cy="19"/>
            </a:xfrm>
            <a:custGeom>
              <a:gdLst>
                <a:gd name="T0" fmla="*/ 0 w 110"/>
                <a:gd name="T1" fmla="*/ 15 h 93"/>
                <a:gd name="T2" fmla="*/ 9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9" y="0"/>
                  </a:cubicBezTo>
                  <a:cubicBezTo>
                    <a:pt x="47" y="12"/>
                    <a:pt x="82" y="38"/>
                    <a:pt x="110" y="60"/>
                  </a:cubicBezTo>
                  <a:cubicBezTo>
                    <a:pt x="77" y="93"/>
                    <a:pt x="41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19"/>
            <p:cNvSpPr/>
            <p:nvPr/>
          </p:nvSpPr>
          <p:spPr bwMode="auto">
            <a:xfrm>
              <a:off x="381" y="872"/>
              <a:ext cx="63" cy="32"/>
            </a:xfrm>
            <a:custGeom>
              <a:gdLst>
                <a:gd name="T0" fmla="*/ 293 w 295"/>
                <a:gd name="T1" fmla="*/ 142 h 152"/>
                <a:gd name="T2" fmla="*/ 244 w 295"/>
                <a:gd name="T3" fmla="*/ 143 h 152"/>
                <a:gd name="T4" fmla="*/ 53 w 295"/>
                <a:gd name="T5" fmla="*/ 51 h 152"/>
                <a:gd name="T6" fmla="*/ 0 w 295"/>
                <a:gd name="T7" fmla="*/ 1 h 152"/>
                <a:gd name="T8" fmla="*/ 129 w 295"/>
                <a:gd name="T9" fmla="*/ 66 h 152"/>
                <a:gd name="T10" fmla="*/ 282 w 295"/>
                <a:gd name="T11" fmla="*/ 125 h 152"/>
                <a:gd name="T12" fmla="*/ 293 w 295"/>
                <a:gd name="T13" fmla="*/ 14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2"/>
                  </a:moveTo>
                  <a:cubicBezTo>
                    <a:pt x="279" y="152"/>
                    <a:pt x="258" y="132"/>
                    <a:pt x="244" y="143"/>
                  </a:cubicBezTo>
                  <a:cubicBezTo>
                    <a:pt x="190" y="117"/>
                    <a:pt x="118" y="89"/>
                    <a:pt x="53" y="51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3" y="42"/>
                    <a:pt x="129" y="66"/>
                  </a:cubicBezTo>
                  <a:cubicBezTo>
                    <a:pt x="181" y="94"/>
                    <a:pt x="235" y="118"/>
                    <a:pt x="282" y="125"/>
                  </a:cubicBezTo>
                  <a:cubicBezTo>
                    <a:pt x="295" y="128"/>
                    <a:pt x="285" y="137"/>
                    <a:pt x="29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20"/>
            <p:cNvSpPr/>
            <p:nvPr/>
          </p:nvSpPr>
          <p:spPr bwMode="auto">
            <a:xfrm>
              <a:off x="409" y="921"/>
              <a:ext cx="29" cy="13"/>
            </a:xfrm>
            <a:custGeom>
              <a:gdLst>
                <a:gd name="T0" fmla="*/ 136 w 136"/>
                <a:gd name="T1" fmla="*/ 28 h 60"/>
                <a:gd name="T2" fmla="*/ 0 w 136"/>
                <a:gd name="T3" fmla="*/ 27 h 60"/>
                <a:gd name="T4" fmla="*/ 136 w 136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60">
                  <a:moveTo>
                    <a:pt x="136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21"/>
            <p:cNvSpPr/>
            <p:nvPr/>
          </p:nvSpPr>
          <p:spPr bwMode="auto">
            <a:xfrm>
              <a:off x="615" y="867"/>
              <a:ext cx="23" cy="18"/>
            </a:xfrm>
            <a:custGeom>
              <a:gdLst>
                <a:gd name="T0" fmla="*/ 107 w 107"/>
                <a:gd name="T1" fmla="*/ 0 h 84"/>
                <a:gd name="T2" fmla="*/ 0 w 107"/>
                <a:gd name="T3" fmla="*/ 84 h 84"/>
                <a:gd name="T4" fmla="*/ 107 w 107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4">
                  <a:moveTo>
                    <a:pt x="107" y="0"/>
                  </a:moveTo>
                  <a:cubicBezTo>
                    <a:pt x="106" y="41"/>
                    <a:pt x="31" y="78"/>
                    <a:pt x="0" y="84"/>
                  </a:cubicBezTo>
                  <a:cubicBezTo>
                    <a:pt x="2" y="47"/>
                    <a:pt x="81" y="1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22"/>
            <p:cNvSpPr/>
            <p:nvPr/>
          </p:nvSpPr>
          <p:spPr bwMode="auto">
            <a:xfrm>
              <a:off x="406" y="945"/>
              <a:ext cx="25" cy="12"/>
            </a:xfrm>
            <a:custGeom>
              <a:gdLst>
                <a:gd name="T0" fmla="*/ 118 w 118"/>
                <a:gd name="T1" fmla="*/ 35 h 59"/>
                <a:gd name="T2" fmla="*/ 117 w 118"/>
                <a:gd name="T3" fmla="*/ 53 h 59"/>
                <a:gd name="T4" fmla="*/ 0 w 118"/>
                <a:gd name="T5" fmla="*/ 45 h 59"/>
                <a:gd name="T6" fmla="*/ 118 w 118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5"/>
                  </a:moveTo>
                  <a:cubicBezTo>
                    <a:pt x="118" y="41"/>
                    <a:pt x="117" y="47"/>
                    <a:pt x="117" y="53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8"/>
                    <a:pt x="1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23"/>
            <p:cNvSpPr/>
            <p:nvPr/>
          </p:nvSpPr>
          <p:spPr bwMode="auto">
            <a:xfrm>
              <a:off x="627" y="896"/>
              <a:ext cx="24" cy="13"/>
            </a:xfrm>
            <a:custGeom>
              <a:gdLst>
                <a:gd name="T0" fmla="*/ 109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7"/>
                  </a:cubicBezTo>
                  <a:cubicBezTo>
                    <a:pt x="83" y="40"/>
                    <a:pt x="42" y="53"/>
                    <a:pt x="7" y="62"/>
                  </a:cubicBezTo>
                  <a:cubicBezTo>
                    <a:pt x="0" y="15"/>
                    <a:pt x="78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24"/>
            <p:cNvSpPr>
              <a:spLocks noEditPoints="1"/>
            </p:cNvSpPr>
            <p:nvPr/>
          </p:nvSpPr>
          <p:spPr bwMode="auto">
            <a:xfrm>
              <a:off x="452" y="85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2 w 163"/>
                <a:gd name="T19" fmla="*/ 10 h 174"/>
                <a:gd name="T20" fmla="*/ 92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1 h 174"/>
                <a:gd name="T32" fmla="*/ 145 w 163"/>
                <a:gd name="T33" fmla="*/ 74 h 174"/>
                <a:gd name="T34" fmla="*/ 140 w 163"/>
                <a:gd name="T35" fmla="*/ 113 h 174"/>
                <a:gd name="T36" fmla="*/ 125 w 163"/>
                <a:gd name="T37" fmla="*/ 145 h 174"/>
                <a:gd name="T38" fmla="*/ 142 w 163"/>
                <a:gd name="T39" fmla="*/ 91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2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19 h 174"/>
                <a:gd name="T90" fmla="*/ 40 w 163"/>
                <a:gd name="T91" fmla="*/ 122 h 174"/>
                <a:gd name="T92" fmla="*/ 76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2" y="2"/>
                  </a:move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2"/>
                  </a:lnTo>
                  <a:lnTo>
                    <a:pt x="149" y="36"/>
                  </a:lnTo>
                  <a:lnTo>
                    <a:pt x="157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2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2"/>
                  </a:lnTo>
                  <a:lnTo>
                    <a:pt x="22" y="131"/>
                  </a:lnTo>
                  <a:lnTo>
                    <a:pt x="19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9" y="11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2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6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4"/>
                  </a:lnTo>
                  <a:lnTo>
                    <a:pt x="137" y="139"/>
                  </a:lnTo>
                  <a:lnTo>
                    <a:pt x="138" y="138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1"/>
                  </a:lnTo>
                  <a:lnTo>
                    <a:pt x="145" y="65"/>
                  </a:lnTo>
                  <a:lnTo>
                    <a:pt x="138" y="57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0" y="132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25" y="145"/>
                  </a:lnTo>
                  <a:lnTo>
                    <a:pt x="130" y="138"/>
                  </a:lnTo>
                  <a:lnTo>
                    <a:pt x="138" y="123"/>
                  </a:lnTo>
                  <a:lnTo>
                    <a:pt x="140" y="117"/>
                  </a:lnTo>
                  <a:lnTo>
                    <a:pt x="141" y="113"/>
                  </a:lnTo>
                  <a:lnTo>
                    <a:pt x="142" y="91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0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8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2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5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5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2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99" y="19"/>
                  </a:lnTo>
                  <a:lnTo>
                    <a:pt x="112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5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5" y="14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5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4"/>
                  </a:lnTo>
                  <a:lnTo>
                    <a:pt x="23" y="117"/>
                  </a:lnTo>
                  <a:lnTo>
                    <a:pt x="31" y="130"/>
                  </a:lnTo>
                  <a:lnTo>
                    <a:pt x="42" y="142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6" y="147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1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5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1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25"/>
            <p:cNvSpPr/>
            <p:nvPr/>
          </p:nvSpPr>
          <p:spPr bwMode="auto">
            <a:xfrm>
              <a:off x="635" y="926"/>
              <a:ext cx="25" cy="10"/>
            </a:xfrm>
            <a:custGeom>
              <a:gdLst>
                <a:gd name="T0" fmla="*/ 6 w 121"/>
                <a:gd name="T1" fmla="*/ 13 h 48"/>
                <a:gd name="T2" fmla="*/ 117 w 121"/>
                <a:gd name="T3" fmla="*/ 18 h 48"/>
                <a:gd name="T4" fmla="*/ 121 w 121"/>
                <a:gd name="T5" fmla="*/ 32 h 48"/>
                <a:gd name="T6" fmla="*/ 12 w 121"/>
                <a:gd name="T7" fmla="*/ 38 h 48"/>
                <a:gd name="T8" fmla="*/ 6 w 121"/>
                <a:gd name="T9" fmla="*/ 1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8">
                  <a:moveTo>
                    <a:pt x="6" y="13"/>
                  </a:moveTo>
                  <a:cubicBezTo>
                    <a:pt x="44" y="10"/>
                    <a:pt x="83" y="0"/>
                    <a:pt x="117" y="18"/>
                  </a:cubicBezTo>
                  <a:cubicBezTo>
                    <a:pt x="113" y="21"/>
                    <a:pt x="119" y="27"/>
                    <a:pt x="121" y="32"/>
                  </a:cubicBezTo>
                  <a:cubicBezTo>
                    <a:pt x="82" y="48"/>
                    <a:pt x="50" y="29"/>
                    <a:pt x="12" y="38"/>
                  </a:cubicBezTo>
                  <a:cubicBezTo>
                    <a:pt x="0" y="28"/>
                    <a:pt x="5" y="21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26"/>
            <p:cNvSpPr/>
            <p:nvPr/>
          </p:nvSpPr>
          <p:spPr bwMode="auto">
            <a:xfrm>
              <a:off x="627" y="954"/>
              <a:ext cx="51" cy="28"/>
            </a:xfrm>
            <a:custGeom>
              <a:gdLst>
                <a:gd name="T0" fmla="*/ 239 w 239"/>
                <a:gd name="T1" fmla="*/ 115 h 129"/>
                <a:gd name="T2" fmla="*/ 159 w 239"/>
                <a:gd name="T3" fmla="*/ 72 h 129"/>
                <a:gd name="T4" fmla="*/ 2 w 239"/>
                <a:gd name="T5" fmla="*/ 25 h 129"/>
                <a:gd name="T6" fmla="*/ 0 w 239"/>
                <a:gd name="T7" fmla="*/ 11 h 129"/>
                <a:gd name="T8" fmla="*/ 239 w 239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5"/>
                  </a:moveTo>
                  <a:cubicBezTo>
                    <a:pt x="204" y="129"/>
                    <a:pt x="186" y="88"/>
                    <a:pt x="159" y="72"/>
                  </a:cubicBezTo>
                  <a:cubicBezTo>
                    <a:pt x="114" y="44"/>
                    <a:pt x="56" y="41"/>
                    <a:pt x="2" y="25"/>
                  </a:cubicBezTo>
                  <a:cubicBezTo>
                    <a:pt x="1" y="20"/>
                    <a:pt x="0" y="15"/>
                    <a:pt x="0" y="11"/>
                  </a:cubicBezTo>
                  <a:cubicBezTo>
                    <a:pt x="95" y="0"/>
                    <a:pt x="188" y="42"/>
                    <a:pt x="23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27"/>
            <p:cNvSpPr/>
            <p:nvPr/>
          </p:nvSpPr>
          <p:spPr bwMode="auto">
            <a:xfrm>
              <a:off x="479" y="1029"/>
              <a:ext cx="16" cy="22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0" y="0"/>
                  </a:cubicBezTo>
                  <a:cubicBezTo>
                    <a:pt x="61" y="5"/>
                    <a:pt x="69" y="3"/>
                    <a:pt x="75" y="4"/>
                  </a:cubicBezTo>
                  <a:cubicBezTo>
                    <a:pt x="68" y="45"/>
                    <a:pt x="35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28"/>
            <p:cNvSpPr/>
            <p:nvPr/>
          </p:nvSpPr>
          <p:spPr bwMode="auto">
            <a:xfrm>
              <a:off x="508" y="1042"/>
              <a:ext cx="21" cy="55"/>
            </a:xfrm>
            <a:custGeom>
              <a:gdLst>
                <a:gd name="T0" fmla="*/ 77 w 99"/>
                <a:gd name="T1" fmla="*/ 0 h 258"/>
                <a:gd name="T2" fmla="*/ 54 w 99"/>
                <a:gd name="T3" fmla="*/ 88 h 258"/>
                <a:gd name="T4" fmla="*/ 46 w 99"/>
                <a:gd name="T5" fmla="*/ 252 h 258"/>
                <a:gd name="T6" fmla="*/ 33 w 99"/>
                <a:gd name="T7" fmla="*/ 258 h 258"/>
                <a:gd name="T8" fmla="*/ 77 w 99"/>
                <a:gd name="T9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8">
                  <a:moveTo>
                    <a:pt x="77" y="0"/>
                  </a:moveTo>
                  <a:cubicBezTo>
                    <a:pt x="99" y="31"/>
                    <a:pt x="64" y="58"/>
                    <a:pt x="54" y="88"/>
                  </a:cubicBezTo>
                  <a:cubicBezTo>
                    <a:pt x="38" y="138"/>
                    <a:pt x="49" y="196"/>
                    <a:pt x="46" y="252"/>
                  </a:cubicBezTo>
                  <a:cubicBezTo>
                    <a:pt x="41" y="254"/>
                    <a:pt x="37" y="256"/>
                    <a:pt x="33" y="258"/>
                  </a:cubicBezTo>
                  <a:cubicBezTo>
                    <a:pt x="0" y="168"/>
                    <a:pt x="18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529"/>
            <p:cNvSpPr/>
            <p:nvPr/>
          </p:nvSpPr>
          <p:spPr bwMode="auto">
            <a:xfrm>
              <a:off x="403" y="980"/>
              <a:ext cx="49" cy="28"/>
            </a:xfrm>
            <a:custGeom>
              <a:gdLst>
                <a:gd name="T0" fmla="*/ 231 w 231"/>
                <a:gd name="T1" fmla="*/ 6 h 134"/>
                <a:gd name="T2" fmla="*/ 148 w 231"/>
                <a:gd name="T3" fmla="*/ 42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0" y="43"/>
                    <a:pt x="177" y="31"/>
                    <a:pt x="148" y="42"/>
                  </a:cubicBezTo>
                  <a:cubicBezTo>
                    <a:pt x="98" y="59"/>
                    <a:pt x="59" y="103"/>
                    <a:pt x="12" y="134"/>
                  </a:cubicBezTo>
                  <a:cubicBezTo>
                    <a:pt x="8" y="132"/>
                    <a:pt x="4" y="129"/>
                    <a:pt x="0" y="127"/>
                  </a:cubicBezTo>
                  <a:cubicBezTo>
                    <a:pt x="51" y="46"/>
                    <a:pt x="142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5" name="图片 4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40" y="5099748"/>
            <a:ext cx="1230062" cy="1024779"/>
          </a:xfrm>
          <a:prstGeom prst="rect">
            <a:avLst/>
          </a:prstGeom>
        </p:spPr>
      </p:pic>
      <p:pic>
        <p:nvPicPr>
          <p:cNvPr id="436" name="图片 4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44" y="2413459"/>
            <a:ext cx="2628948" cy="1312721"/>
          </a:xfrm>
          <a:prstGeom prst="rect">
            <a:avLst/>
          </a:prstGeom>
        </p:spPr>
      </p:pic>
      <p:sp>
        <p:nvSpPr>
          <p:cNvPr id="431" name="矩形 430"/>
          <p:cNvSpPr/>
          <p:nvPr/>
        </p:nvSpPr>
        <p:spPr>
          <a:xfrm>
            <a:off x="4974812" y="5000284"/>
            <a:ext cx="226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extBox 76"/>
          <p:cNvSpPr txBox="1"/>
          <p:nvPr/>
        </p:nvSpPr>
        <p:spPr>
          <a:xfrm>
            <a:off x="4112166" y="4436502"/>
            <a:ext cx="399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extBox 76"/>
          <p:cNvSpPr txBox="1"/>
          <p:nvPr/>
        </p:nvSpPr>
        <p:spPr>
          <a:xfrm>
            <a:off x="4112166" y="3241656"/>
            <a:ext cx="39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第四节</a:t>
            </a:r>
            <a:endParaRPr lang="zh-CN" altLang="en-US" sz="60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2425756" y="2938952"/>
            <a:ext cx="7330570" cy="1330070"/>
          </a:xfrm>
          <a:custGeom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-1" fmla="*/ 0 w 7762075"/>
              <a:gd name="connsiteY0-2" fmla="*/ 1079512 h 1079512"/>
              <a:gd name="connsiteX1-3" fmla="*/ 1917700 w 7762075"/>
              <a:gd name="connsiteY1-4" fmla="*/ 12 h 1079512"/>
              <a:gd name="connsiteX2-5" fmla="*/ 3810000 w 7762075"/>
              <a:gd name="connsiteY2-6" fmla="*/ 1054112 h 1079512"/>
              <a:gd name="connsiteX3-7" fmla="*/ 7762075 w 7762075"/>
              <a:gd name="connsiteY3-8" fmla="*/ 887355 h 1079512"/>
              <a:gd name="connsiteX0-9" fmla="*/ 0 w 7762075"/>
              <a:gd name="connsiteY0-10" fmla="*/ 1258016 h 1258016"/>
              <a:gd name="connsiteX1-11" fmla="*/ 1917700 w 7762075"/>
              <a:gd name="connsiteY1-12" fmla="*/ 178516 h 1258016"/>
              <a:gd name="connsiteX2-13" fmla="*/ 3810000 w 7762075"/>
              <a:gd name="connsiteY2-14" fmla="*/ 1232616 h 1258016"/>
              <a:gd name="connsiteX3-15" fmla="*/ 6120167 w 7762075"/>
              <a:gd name="connsiteY3-16" fmla="*/ 511 h 1258016"/>
              <a:gd name="connsiteX4" fmla="*/ 7762075 w 7762075"/>
              <a:gd name="connsiteY4" fmla="*/ 1065859 h 1258016"/>
              <a:gd name="connsiteX0-17" fmla="*/ 0 w 7872948"/>
              <a:gd name="connsiteY0-18" fmla="*/ 1257930 h 1296609"/>
              <a:gd name="connsiteX1-19" fmla="*/ 1917700 w 7872948"/>
              <a:gd name="connsiteY1-20" fmla="*/ 178430 h 1296609"/>
              <a:gd name="connsiteX2-21" fmla="*/ 3810000 w 7872948"/>
              <a:gd name="connsiteY2-22" fmla="*/ 1232530 h 1296609"/>
              <a:gd name="connsiteX3-23" fmla="*/ 6120167 w 7872948"/>
              <a:gd name="connsiteY3-24" fmla="*/ 425 h 1296609"/>
              <a:gd name="connsiteX4-25" fmla="*/ 7872948 w 7872948"/>
              <a:gd name="connsiteY4-26" fmla="*/ 1296361 h 1296609"/>
              <a:gd name="connsiteX0-27" fmla="*/ 0 w 7872948"/>
              <a:gd name="connsiteY0-28" fmla="*/ 1257930 h 1296609"/>
              <a:gd name="connsiteX1-29" fmla="*/ 1650430 w 7872948"/>
              <a:gd name="connsiteY1-30" fmla="*/ 263677 h 1296609"/>
              <a:gd name="connsiteX2-31" fmla="*/ 3810000 w 7872948"/>
              <a:gd name="connsiteY2-32" fmla="*/ 1232530 h 1296609"/>
              <a:gd name="connsiteX3-33" fmla="*/ 6120167 w 7872948"/>
              <a:gd name="connsiteY3-34" fmla="*/ 425 h 1296609"/>
              <a:gd name="connsiteX4-35" fmla="*/ 7872948 w 7872948"/>
              <a:gd name="connsiteY4-36" fmla="*/ 1296361 h 1296609"/>
              <a:gd name="connsiteX0-37" fmla="*/ 0 w 7872948"/>
              <a:gd name="connsiteY0-38" fmla="*/ 1257930 h 1296609"/>
              <a:gd name="connsiteX1-39" fmla="*/ 1650430 w 7872948"/>
              <a:gd name="connsiteY1-40" fmla="*/ 263677 h 1296609"/>
              <a:gd name="connsiteX2-41" fmla="*/ 3430071 w 7872948"/>
              <a:gd name="connsiteY2-42" fmla="*/ 1226591 h 1296609"/>
              <a:gd name="connsiteX3-43" fmla="*/ 6120167 w 7872948"/>
              <a:gd name="connsiteY3-44" fmla="*/ 425 h 1296609"/>
              <a:gd name="connsiteX4-45" fmla="*/ 7872948 w 7872948"/>
              <a:gd name="connsiteY4-46" fmla="*/ 1296361 h 1296609"/>
              <a:gd name="connsiteX0-47" fmla="*/ 0 w 7872948"/>
              <a:gd name="connsiteY0-48" fmla="*/ 1191562 h 1230254"/>
              <a:gd name="connsiteX1-49" fmla="*/ 1650430 w 7872948"/>
              <a:gd name="connsiteY1-50" fmla="*/ 197309 h 1230254"/>
              <a:gd name="connsiteX2-51" fmla="*/ 3430071 w 7872948"/>
              <a:gd name="connsiteY2-52" fmla="*/ 1160223 h 1230254"/>
              <a:gd name="connsiteX3-53" fmla="*/ 5639957 w 7872948"/>
              <a:gd name="connsiteY3-54" fmla="*/ 447 h 1230254"/>
              <a:gd name="connsiteX4-55" fmla="*/ 7872948 w 7872948"/>
              <a:gd name="connsiteY4-56" fmla="*/ 1229993 h 1230254"/>
              <a:gd name="connsiteX0-57" fmla="*/ 0 w 7681228"/>
              <a:gd name="connsiteY0-58" fmla="*/ 1191632 h 1191632"/>
              <a:gd name="connsiteX1-59" fmla="*/ 1650430 w 7681228"/>
              <a:gd name="connsiteY1-60" fmla="*/ 197379 h 1191632"/>
              <a:gd name="connsiteX2-61" fmla="*/ 3430071 w 7681228"/>
              <a:gd name="connsiteY2-62" fmla="*/ 1160293 h 1191632"/>
              <a:gd name="connsiteX3-63" fmla="*/ 5639957 w 7681228"/>
              <a:gd name="connsiteY3-64" fmla="*/ 517 h 1191632"/>
              <a:gd name="connsiteX4-65" fmla="*/ 7681228 w 7681228"/>
              <a:gd name="connsiteY4-66" fmla="*/ 1053214 h 1191632"/>
              <a:gd name="connsiteX0-67" fmla="*/ 0 w 7681228"/>
              <a:gd name="connsiteY0-68" fmla="*/ 1191576 h 1191576"/>
              <a:gd name="connsiteX1-69" fmla="*/ 1650430 w 7681228"/>
              <a:gd name="connsiteY1-70" fmla="*/ 197323 h 1191576"/>
              <a:gd name="connsiteX2-71" fmla="*/ 3430071 w 7681228"/>
              <a:gd name="connsiteY2-72" fmla="*/ 1160237 h 1191576"/>
              <a:gd name="connsiteX3-73" fmla="*/ 5639957 w 7681228"/>
              <a:gd name="connsiteY3-74" fmla="*/ 461 h 1191576"/>
              <a:gd name="connsiteX4-75" fmla="*/ 7681228 w 7681228"/>
              <a:gd name="connsiteY4-76" fmla="*/ 1053158 h 1191576"/>
              <a:gd name="connsiteX0-77" fmla="*/ 0 w 7826216"/>
              <a:gd name="connsiteY0-78" fmla="*/ 1191456 h 1508838"/>
              <a:gd name="connsiteX1-79" fmla="*/ 1650430 w 7826216"/>
              <a:gd name="connsiteY1-80" fmla="*/ 197203 h 1508838"/>
              <a:gd name="connsiteX2-81" fmla="*/ 3430071 w 7826216"/>
              <a:gd name="connsiteY2-82" fmla="*/ 1160117 h 1508838"/>
              <a:gd name="connsiteX3-83" fmla="*/ 5639957 w 7826216"/>
              <a:gd name="connsiteY3-84" fmla="*/ 341 h 1508838"/>
              <a:gd name="connsiteX4-85" fmla="*/ 7826216 w 7826216"/>
              <a:gd name="connsiteY4-86" fmla="*/ 1498311 h 1508838"/>
              <a:gd name="connsiteX0-87" fmla="*/ 0 w 7826216"/>
              <a:gd name="connsiteY0-88" fmla="*/ 1008617 h 1327197"/>
              <a:gd name="connsiteX1-89" fmla="*/ 1650430 w 7826216"/>
              <a:gd name="connsiteY1-90" fmla="*/ 14364 h 1327197"/>
              <a:gd name="connsiteX2-91" fmla="*/ 3430071 w 7826216"/>
              <a:gd name="connsiteY2-92" fmla="*/ 977278 h 1327197"/>
              <a:gd name="connsiteX3-93" fmla="*/ 5725245 w 7826216"/>
              <a:gd name="connsiteY3-94" fmla="*/ 382 h 1327197"/>
              <a:gd name="connsiteX4-95" fmla="*/ 7826216 w 7826216"/>
              <a:gd name="connsiteY4-96" fmla="*/ 1315472 h 1327197"/>
              <a:gd name="connsiteX0-97" fmla="*/ 0 w 7826216"/>
              <a:gd name="connsiteY0-98" fmla="*/ 1008617 h 1327197"/>
              <a:gd name="connsiteX1-99" fmla="*/ 1650430 w 7826216"/>
              <a:gd name="connsiteY1-100" fmla="*/ 14364 h 1327197"/>
              <a:gd name="connsiteX2-101" fmla="*/ 3737105 w 7826216"/>
              <a:gd name="connsiteY2-102" fmla="*/ 1136304 h 1327197"/>
              <a:gd name="connsiteX3-103" fmla="*/ 5725245 w 7826216"/>
              <a:gd name="connsiteY3-104" fmla="*/ 382 h 1327197"/>
              <a:gd name="connsiteX4-105" fmla="*/ 7826216 w 7826216"/>
              <a:gd name="connsiteY4-106" fmla="*/ 1315472 h 1327197"/>
              <a:gd name="connsiteX0-107" fmla="*/ 0 w 7826216"/>
              <a:gd name="connsiteY0-108" fmla="*/ 1008617 h 1327197"/>
              <a:gd name="connsiteX1-109" fmla="*/ 1650430 w 7826216"/>
              <a:gd name="connsiteY1-110" fmla="*/ 14364 h 1327197"/>
              <a:gd name="connsiteX2-111" fmla="*/ 3737105 w 7826216"/>
              <a:gd name="connsiteY2-112" fmla="*/ 1136304 h 1327197"/>
              <a:gd name="connsiteX3-113" fmla="*/ 5725245 w 7826216"/>
              <a:gd name="connsiteY3-114" fmla="*/ 382 h 1327197"/>
              <a:gd name="connsiteX4-115" fmla="*/ 7826216 w 7826216"/>
              <a:gd name="connsiteY4-116" fmla="*/ 1315472 h 1327197"/>
              <a:gd name="connsiteX0-117" fmla="*/ 0 w 7826216"/>
              <a:gd name="connsiteY0-118" fmla="*/ 1008617 h 1327197"/>
              <a:gd name="connsiteX1-119" fmla="*/ 1650430 w 7826216"/>
              <a:gd name="connsiteY1-120" fmla="*/ 14364 h 1327197"/>
              <a:gd name="connsiteX2-121" fmla="*/ 3737105 w 7826216"/>
              <a:gd name="connsiteY2-122" fmla="*/ 1136304 h 1327197"/>
              <a:gd name="connsiteX3-123" fmla="*/ 5725245 w 7826216"/>
              <a:gd name="connsiteY3-124" fmla="*/ 382 h 1327197"/>
              <a:gd name="connsiteX4-125" fmla="*/ 7826216 w 7826216"/>
              <a:gd name="connsiteY4-126" fmla="*/ 1315472 h 1327197"/>
              <a:gd name="connsiteX0-127" fmla="*/ 0 w 7826216"/>
              <a:gd name="connsiteY0-128" fmla="*/ 994938 h 1314128"/>
              <a:gd name="connsiteX1-129" fmla="*/ 1650430 w 7826216"/>
              <a:gd name="connsiteY1-130" fmla="*/ 685 h 1314128"/>
              <a:gd name="connsiteX2-131" fmla="*/ 3737105 w 7826216"/>
              <a:gd name="connsiteY2-132" fmla="*/ 1122625 h 1314128"/>
              <a:gd name="connsiteX3-133" fmla="*/ 5946991 w 7826216"/>
              <a:gd name="connsiteY3-134" fmla="*/ 66216 h 1314128"/>
              <a:gd name="connsiteX4-135" fmla="*/ 7826216 w 7826216"/>
              <a:gd name="connsiteY4-136" fmla="*/ 1301793 h 1314128"/>
              <a:gd name="connsiteX0-137" fmla="*/ 0 w 7826216"/>
              <a:gd name="connsiteY0-138" fmla="*/ 929125 h 1248315"/>
              <a:gd name="connsiteX1-139" fmla="*/ 1641902 w 7826216"/>
              <a:gd name="connsiteY1-140" fmla="*/ 30287 h 1248315"/>
              <a:gd name="connsiteX2-141" fmla="*/ 3737105 w 7826216"/>
              <a:gd name="connsiteY2-142" fmla="*/ 1056812 h 1248315"/>
              <a:gd name="connsiteX3-143" fmla="*/ 5946991 w 7826216"/>
              <a:gd name="connsiteY3-144" fmla="*/ 403 h 1248315"/>
              <a:gd name="connsiteX4-145" fmla="*/ 7826216 w 7826216"/>
              <a:gd name="connsiteY4-146" fmla="*/ 1235980 h 1248315"/>
              <a:gd name="connsiteX0-147" fmla="*/ 0 w 7826216"/>
              <a:gd name="connsiteY0-148" fmla="*/ 929125 h 1248315"/>
              <a:gd name="connsiteX1-149" fmla="*/ 1641902 w 7826216"/>
              <a:gd name="connsiteY1-150" fmla="*/ 30287 h 1248315"/>
              <a:gd name="connsiteX2-151" fmla="*/ 3941795 w 7826216"/>
              <a:gd name="connsiteY2-152" fmla="*/ 1088617 h 1248315"/>
              <a:gd name="connsiteX3-153" fmla="*/ 5946991 w 7826216"/>
              <a:gd name="connsiteY3-154" fmla="*/ 403 h 1248315"/>
              <a:gd name="connsiteX4-155" fmla="*/ 7826216 w 7826216"/>
              <a:gd name="connsiteY4-156" fmla="*/ 1235980 h 1248315"/>
              <a:gd name="connsiteX0-157" fmla="*/ 0 w 7698285"/>
              <a:gd name="connsiteY0-158" fmla="*/ 929138 h 1201018"/>
              <a:gd name="connsiteX1-159" fmla="*/ 1641902 w 7698285"/>
              <a:gd name="connsiteY1-160" fmla="*/ 30300 h 1201018"/>
              <a:gd name="connsiteX2-161" fmla="*/ 3941795 w 7698285"/>
              <a:gd name="connsiteY2-162" fmla="*/ 1088630 h 1201018"/>
              <a:gd name="connsiteX3-163" fmla="*/ 5946991 w 7698285"/>
              <a:gd name="connsiteY3-164" fmla="*/ 416 h 1201018"/>
              <a:gd name="connsiteX4-165" fmla="*/ 7698285 w 7698285"/>
              <a:gd name="connsiteY4-166" fmla="*/ 1188285 h 1201018"/>
              <a:gd name="connsiteX0-167" fmla="*/ 0 w 7698285"/>
              <a:gd name="connsiteY0-168" fmla="*/ 929194 h 1188341"/>
              <a:gd name="connsiteX1-169" fmla="*/ 1641902 w 7698285"/>
              <a:gd name="connsiteY1-170" fmla="*/ 30356 h 1188341"/>
              <a:gd name="connsiteX2-171" fmla="*/ 3941795 w 7698285"/>
              <a:gd name="connsiteY2-172" fmla="*/ 1088686 h 1188341"/>
              <a:gd name="connsiteX3-173" fmla="*/ 5946991 w 7698285"/>
              <a:gd name="connsiteY3-174" fmla="*/ 472 h 1188341"/>
              <a:gd name="connsiteX4-175" fmla="*/ 7698285 w 7698285"/>
              <a:gd name="connsiteY4-176" fmla="*/ 1188341 h 1188341"/>
              <a:gd name="connsiteX0-177" fmla="*/ 0 w 7766515"/>
              <a:gd name="connsiteY0-178" fmla="*/ 1064367 h 1188341"/>
              <a:gd name="connsiteX1-179" fmla="*/ 1710132 w 7766515"/>
              <a:gd name="connsiteY1-180" fmla="*/ 30356 h 1188341"/>
              <a:gd name="connsiteX2-181" fmla="*/ 4010025 w 7766515"/>
              <a:gd name="connsiteY2-182" fmla="*/ 1088686 h 1188341"/>
              <a:gd name="connsiteX3-183" fmla="*/ 6015221 w 7766515"/>
              <a:gd name="connsiteY3-184" fmla="*/ 472 h 1188341"/>
              <a:gd name="connsiteX4-185" fmla="*/ 7766515 w 7766515"/>
              <a:gd name="connsiteY4-186" fmla="*/ 1188341 h 1188341"/>
              <a:gd name="connsiteX0-187" fmla="*/ 0 w 7809158"/>
              <a:gd name="connsiteY0-188" fmla="*/ 682705 h 1188341"/>
              <a:gd name="connsiteX1-189" fmla="*/ 1752775 w 7809158"/>
              <a:gd name="connsiteY1-190" fmla="*/ 30356 h 1188341"/>
              <a:gd name="connsiteX2-191" fmla="*/ 4052668 w 7809158"/>
              <a:gd name="connsiteY2-192" fmla="*/ 1088686 h 1188341"/>
              <a:gd name="connsiteX3-193" fmla="*/ 6057864 w 7809158"/>
              <a:gd name="connsiteY3-194" fmla="*/ 472 h 1188341"/>
              <a:gd name="connsiteX4-195" fmla="*/ 7809158 w 7809158"/>
              <a:gd name="connsiteY4-196" fmla="*/ 1188341 h 1188341"/>
              <a:gd name="connsiteX0-197" fmla="*/ 0 w 7809158"/>
              <a:gd name="connsiteY0-198" fmla="*/ 682705 h 1188341"/>
              <a:gd name="connsiteX1-199" fmla="*/ 1752775 w 7809158"/>
              <a:gd name="connsiteY1-200" fmla="*/ 30356 h 1188341"/>
              <a:gd name="connsiteX2-201" fmla="*/ 4052668 w 7809158"/>
              <a:gd name="connsiteY2-202" fmla="*/ 1088686 h 1188341"/>
              <a:gd name="connsiteX3-203" fmla="*/ 6057864 w 7809158"/>
              <a:gd name="connsiteY3-204" fmla="*/ 472 h 1188341"/>
              <a:gd name="connsiteX4-205" fmla="*/ 7809158 w 7809158"/>
              <a:gd name="connsiteY4-206" fmla="*/ 1188341 h 1188341"/>
              <a:gd name="connsiteX0-207" fmla="*/ 0 w 7800630"/>
              <a:gd name="connsiteY0-208" fmla="*/ 1104124 h 1188341"/>
              <a:gd name="connsiteX1-209" fmla="*/ 1744247 w 7800630"/>
              <a:gd name="connsiteY1-210" fmla="*/ 30356 h 1188341"/>
              <a:gd name="connsiteX2-211" fmla="*/ 4044140 w 7800630"/>
              <a:gd name="connsiteY2-212" fmla="*/ 1088686 h 1188341"/>
              <a:gd name="connsiteX3-213" fmla="*/ 6049336 w 7800630"/>
              <a:gd name="connsiteY3-214" fmla="*/ 472 h 1188341"/>
              <a:gd name="connsiteX4-215" fmla="*/ 7800630 w 7800630"/>
              <a:gd name="connsiteY4-216" fmla="*/ 1188341 h 1188341"/>
              <a:gd name="connsiteX0-217" fmla="*/ 0 w 7800630"/>
              <a:gd name="connsiteY0-218" fmla="*/ 1120027 h 1188341"/>
              <a:gd name="connsiteX1-219" fmla="*/ 1744247 w 7800630"/>
              <a:gd name="connsiteY1-220" fmla="*/ 30356 h 1188341"/>
              <a:gd name="connsiteX2-221" fmla="*/ 4044140 w 7800630"/>
              <a:gd name="connsiteY2-222" fmla="*/ 1088686 h 1188341"/>
              <a:gd name="connsiteX3-223" fmla="*/ 6049336 w 7800630"/>
              <a:gd name="connsiteY3-224" fmla="*/ 472 h 1188341"/>
              <a:gd name="connsiteX4-225" fmla="*/ 7800630 w 7800630"/>
              <a:gd name="connsiteY4-226" fmla="*/ 1188341 h 1188341"/>
              <a:gd name="connsiteX0-227" fmla="*/ 0 w 7800630"/>
              <a:gd name="connsiteY0-228" fmla="*/ 1120027 h 1188341"/>
              <a:gd name="connsiteX1-229" fmla="*/ 1744247 w 7800630"/>
              <a:gd name="connsiteY1-230" fmla="*/ 30356 h 1188341"/>
              <a:gd name="connsiteX2-231" fmla="*/ 4044140 w 7800630"/>
              <a:gd name="connsiteY2-232" fmla="*/ 1088686 h 1188341"/>
              <a:gd name="connsiteX3-233" fmla="*/ 6049336 w 7800630"/>
              <a:gd name="connsiteY3-234" fmla="*/ 472 h 1188341"/>
              <a:gd name="connsiteX4-235" fmla="*/ 7800630 w 7800630"/>
              <a:gd name="connsiteY4-236" fmla="*/ 1188341 h 1188341"/>
              <a:gd name="connsiteX0-237" fmla="*/ 0 w 7851801"/>
              <a:gd name="connsiteY0-238" fmla="*/ 1120082 h 1120082"/>
              <a:gd name="connsiteX1-239" fmla="*/ 1744247 w 7851801"/>
              <a:gd name="connsiteY1-240" fmla="*/ 30411 h 1120082"/>
              <a:gd name="connsiteX2-241" fmla="*/ 4044140 w 7851801"/>
              <a:gd name="connsiteY2-242" fmla="*/ 1088741 h 1120082"/>
              <a:gd name="connsiteX3-243" fmla="*/ 6049336 w 7851801"/>
              <a:gd name="connsiteY3-244" fmla="*/ 527 h 1120082"/>
              <a:gd name="connsiteX4-245" fmla="*/ 7851801 w 7851801"/>
              <a:gd name="connsiteY4-246" fmla="*/ 1061175 h 1120082"/>
              <a:gd name="connsiteX0-247" fmla="*/ 0 w 7851801"/>
              <a:gd name="connsiteY0-248" fmla="*/ 1120082 h 1120082"/>
              <a:gd name="connsiteX1-249" fmla="*/ 1744247 w 7851801"/>
              <a:gd name="connsiteY1-250" fmla="*/ 30411 h 1120082"/>
              <a:gd name="connsiteX2-251" fmla="*/ 4044140 w 7851801"/>
              <a:gd name="connsiteY2-252" fmla="*/ 1088741 h 1120082"/>
              <a:gd name="connsiteX3-253" fmla="*/ 6049336 w 7851801"/>
              <a:gd name="connsiteY3-254" fmla="*/ 527 h 1120082"/>
              <a:gd name="connsiteX4-255" fmla="*/ 7851801 w 7851801"/>
              <a:gd name="connsiteY4-256" fmla="*/ 1061175 h 1120082"/>
              <a:gd name="connsiteX0-257" fmla="*/ 0 w 7851801"/>
              <a:gd name="connsiteY0-258" fmla="*/ 1120082 h 1120082"/>
              <a:gd name="connsiteX1-259" fmla="*/ 1744247 w 7851801"/>
              <a:gd name="connsiteY1-260" fmla="*/ 30411 h 1120082"/>
              <a:gd name="connsiteX2-261" fmla="*/ 4044140 w 7851801"/>
              <a:gd name="connsiteY2-262" fmla="*/ 1088741 h 1120082"/>
              <a:gd name="connsiteX3-263" fmla="*/ 6049336 w 7851801"/>
              <a:gd name="connsiteY3-264" fmla="*/ 527 h 1120082"/>
              <a:gd name="connsiteX4-265" fmla="*/ 7851801 w 7851801"/>
              <a:gd name="connsiteY4-266" fmla="*/ 1061175 h 1120082"/>
              <a:gd name="connsiteX0-267" fmla="*/ 0 w 7851801"/>
              <a:gd name="connsiteY0-268" fmla="*/ 1119555 h 1119555"/>
              <a:gd name="connsiteX1-269" fmla="*/ 1744247 w 7851801"/>
              <a:gd name="connsiteY1-270" fmla="*/ 29884 h 1119555"/>
              <a:gd name="connsiteX2-271" fmla="*/ 4044140 w 7851801"/>
              <a:gd name="connsiteY2-272" fmla="*/ 1088214 h 1119555"/>
              <a:gd name="connsiteX3-273" fmla="*/ 6049336 w 7851801"/>
              <a:gd name="connsiteY3-274" fmla="*/ 0 h 1119555"/>
              <a:gd name="connsiteX4-275" fmla="*/ 7851801 w 7851801"/>
              <a:gd name="connsiteY4-276" fmla="*/ 1060648 h 1119555"/>
              <a:gd name="connsiteX0-277" fmla="*/ 0 w 7851801"/>
              <a:gd name="connsiteY0-278" fmla="*/ 1119555 h 1119555"/>
              <a:gd name="connsiteX1-279" fmla="*/ 1744247 w 7851801"/>
              <a:gd name="connsiteY1-280" fmla="*/ 29884 h 1119555"/>
              <a:gd name="connsiteX2-281" fmla="*/ 4044140 w 7851801"/>
              <a:gd name="connsiteY2-282" fmla="*/ 1088214 h 1119555"/>
              <a:gd name="connsiteX3-283" fmla="*/ 6049336 w 7851801"/>
              <a:gd name="connsiteY3-284" fmla="*/ 0 h 1119555"/>
              <a:gd name="connsiteX4-285" fmla="*/ 7851801 w 7851801"/>
              <a:gd name="connsiteY4-286" fmla="*/ 1060648 h 1119555"/>
              <a:gd name="connsiteX0-287" fmla="*/ 0 w 7851801"/>
              <a:gd name="connsiteY0-288" fmla="*/ 1119555 h 1119555"/>
              <a:gd name="connsiteX1-289" fmla="*/ 2349784 w 7851801"/>
              <a:gd name="connsiteY1-290" fmla="*/ 13981 h 1119555"/>
              <a:gd name="connsiteX2-291" fmla="*/ 4044140 w 7851801"/>
              <a:gd name="connsiteY2-292" fmla="*/ 1088214 h 1119555"/>
              <a:gd name="connsiteX3-293" fmla="*/ 6049336 w 7851801"/>
              <a:gd name="connsiteY3-294" fmla="*/ 0 h 1119555"/>
              <a:gd name="connsiteX4-295" fmla="*/ 7851801 w 7851801"/>
              <a:gd name="connsiteY4-296" fmla="*/ 1060648 h 1119555"/>
              <a:gd name="connsiteX0-297" fmla="*/ 0 w 7118332"/>
              <a:gd name="connsiteY0-298" fmla="*/ 1079799 h 1088237"/>
              <a:gd name="connsiteX1-299" fmla="*/ 1616315 w 7118332"/>
              <a:gd name="connsiteY1-300" fmla="*/ 13981 h 1088237"/>
              <a:gd name="connsiteX2-301" fmla="*/ 3310671 w 7118332"/>
              <a:gd name="connsiteY2-302" fmla="*/ 1088214 h 1088237"/>
              <a:gd name="connsiteX3-303" fmla="*/ 5315867 w 7118332"/>
              <a:gd name="connsiteY3-304" fmla="*/ 0 h 1088237"/>
              <a:gd name="connsiteX4-305" fmla="*/ 7118332 w 7118332"/>
              <a:gd name="connsiteY4-306" fmla="*/ 1060648 h 1088237"/>
              <a:gd name="connsiteX0-307" fmla="*/ 0 w 7118332"/>
              <a:gd name="connsiteY0-308" fmla="*/ 1079799 h 1088237"/>
              <a:gd name="connsiteX1-309" fmla="*/ 1616315 w 7118332"/>
              <a:gd name="connsiteY1-310" fmla="*/ 13981 h 1088237"/>
              <a:gd name="connsiteX2-311" fmla="*/ 3310671 w 7118332"/>
              <a:gd name="connsiteY2-312" fmla="*/ 1088214 h 1088237"/>
              <a:gd name="connsiteX3-313" fmla="*/ 5315867 w 7118332"/>
              <a:gd name="connsiteY3-314" fmla="*/ 0 h 1088237"/>
              <a:gd name="connsiteX4-315" fmla="*/ 7118332 w 7118332"/>
              <a:gd name="connsiteY4-316" fmla="*/ 1060648 h 1088237"/>
              <a:gd name="connsiteX0-317" fmla="*/ 0 w 7118332"/>
              <a:gd name="connsiteY0-318" fmla="*/ 1065820 h 1074258"/>
              <a:gd name="connsiteX1-319" fmla="*/ 1616315 w 7118332"/>
              <a:gd name="connsiteY1-320" fmla="*/ 2 h 1074258"/>
              <a:gd name="connsiteX2-321" fmla="*/ 3310671 w 7118332"/>
              <a:gd name="connsiteY2-322" fmla="*/ 1074235 h 1074258"/>
              <a:gd name="connsiteX3-323" fmla="*/ 4974720 w 7118332"/>
              <a:gd name="connsiteY3-324" fmla="*/ 1924 h 1074258"/>
              <a:gd name="connsiteX4-325" fmla="*/ 7118332 w 7118332"/>
              <a:gd name="connsiteY4-326" fmla="*/ 1046669 h 1074258"/>
              <a:gd name="connsiteX0-327" fmla="*/ 0 w 6623667"/>
              <a:gd name="connsiteY0-328" fmla="*/ 1065820 h 1074258"/>
              <a:gd name="connsiteX1-329" fmla="*/ 1616315 w 6623667"/>
              <a:gd name="connsiteY1-330" fmla="*/ 2 h 1074258"/>
              <a:gd name="connsiteX2-331" fmla="*/ 3310671 w 6623667"/>
              <a:gd name="connsiteY2-332" fmla="*/ 1074235 h 1074258"/>
              <a:gd name="connsiteX3-333" fmla="*/ 4974720 w 6623667"/>
              <a:gd name="connsiteY3-334" fmla="*/ 1924 h 1074258"/>
              <a:gd name="connsiteX4-335" fmla="*/ 6623667 w 6623667"/>
              <a:gd name="connsiteY4-336" fmla="*/ 1038718 h 1074258"/>
              <a:gd name="connsiteX0-337" fmla="*/ 0 w 6478679"/>
              <a:gd name="connsiteY0-338" fmla="*/ 1065820 h 1074258"/>
              <a:gd name="connsiteX1-339" fmla="*/ 1616315 w 6478679"/>
              <a:gd name="connsiteY1-340" fmla="*/ 2 h 1074258"/>
              <a:gd name="connsiteX2-341" fmla="*/ 3310671 w 6478679"/>
              <a:gd name="connsiteY2-342" fmla="*/ 1074235 h 1074258"/>
              <a:gd name="connsiteX3-343" fmla="*/ 4974720 w 6478679"/>
              <a:gd name="connsiteY3-344" fmla="*/ 1924 h 1074258"/>
              <a:gd name="connsiteX4-345" fmla="*/ 6478679 w 6478679"/>
              <a:gd name="connsiteY4-346" fmla="*/ 1070523 h 1074258"/>
              <a:gd name="connsiteX0-347" fmla="*/ 0 w 6700425"/>
              <a:gd name="connsiteY0-348" fmla="*/ 1065820 h 1074258"/>
              <a:gd name="connsiteX1-349" fmla="*/ 1616315 w 6700425"/>
              <a:gd name="connsiteY1-350" fmla="*/ 2 h 1074258"/>
              <a:gd name="connsiteX2-351" fmla="*/ 3310671 w 6700425"/>
              <a:gd name="connsiteY2-352" fmla="*/ 1074235 h 1074258"/>
              <a:gd name="connsiteX3-353" fmla="*/ 4974720 w 6700425"/>
              <a:gd name="connsiteY3-354" fmla="*/ 1924 h 1074258"/>
              <a:gd name="connsiteX4-355" fmla="*/ 6700425 w 6700425"/>
              <a:gd name="connsiteY4-356" fmla="*/ 1038717 h 1074258"/>
              <a:gd name="connsiteX0-357" fmla="*/ 0 w 6700425"/>
              <a:gd name="connsiteY0-358" fmla="*/ 1127507 h 1135945"/>
              <a:gd name="connsiteX1-359" fmla="*/ 1616315 w 6700425"/>
              <a:gd name="connsiteY1-360" fmla="*/ 61689 h 1135945"/>
              <a:gd name="connsiteX2-361" fmla="*/ 3310671 w 6700425"/>
              <a:gd name="connsiteY2-362" fmla="*/ 1135922 h 1135945"/>
              <a:gd name="connsiteX3-363" fmla="*/ 5034421 w 6700425"/>
              <a:gd name="connsiteY3-364" fmla="*/ 0 h 1135945"/>
              <a:gd name="connsiteX4-365" fmla="*/ 6700425 w 6700425"/>
              <a:gd name="connsiteY4-366" fmla="*/ 1100404 h 1135945"/>
              <a:gd name="connsiteX0-367" fmla="*/ 0 w 6700425"/>
              <a:gd name="connsiteY0-368" fmla="*/ 1127507 h 1135945"/>
              <a:gd name="connsiteX1-369" fmla="*/ 1616315 w 6700425"/>
              <a:gd name="connsiteY1-370" fmla="*/ 61689 h 1135945"/>
              <a:gd name="connsiteX2-371" fmla="*/ 3310671 w 6700425"/>
              <a:gd name="connsiteY2-372" fmla="*/ 1135922 h 1135945"/>
              <a:gd name="connsiteX3-373" fmla="*/ 5034421 w 6700425"/>
              <a:gd name="connsiteY3-374" fmla="*/ 0 h 1135945"/>
              <a:gd name="connsiteX4-375" fmla="*/ 6700425 w 6700425"/>
              <a:gd name="connsiteY4-376" fmla="*/ 1100404 h 1135945"/>
              <a:gd name="connsiteX0-377" fmla="*/ 0 w 6700425"/>
              <a:gd name="connsiteY0-378" fmla="*/ 1127507 h 1135945"/>
              <a:gd name="connsiteX1-379" fmla="*/ 1616315 w 6700425"/>
              <a:gd name="connsiteY1-380" fmla="*/ 61689 h 1135945"/>
              <a:gd name="connsiteX2-381" fmla="*/ 3310671 w 6700425"/>
              <a:gd name="connsiteY2-382" fmla="*/ 1135922 h 1135945"/>
              <a:gd name="connsiteX3-383" fmla="*/ 5034421 w 6700425"/>
              <a:gd name="connsiteY3-384" fmla="*/ 0 h 1135945"/>
              <a:gd name="connsiteX4-385" fmla="*/ 6700425 w 6700425"/>
              <a:gd name="connsiteY4-386" fmla="*/ 1100404 h 1135945"/>
              <a:gd name="connsiteX0-387" fmla="*/ 0 w 6700425"/>
              <a:gd name="connsiteY0-388" fmla="*/ 1127507 h 1135945"/>
              <a:gd name="connsiteX1-389" fmla="*/ 1616315 w 6700425"/>
              <a:gd name="connsiteY1-390" fmla="*/ 61689 h 1135945"/>
              <a:gd name="connsiteX2-391" fmla="*/ 3310671 w 6700425"/>
              <a:gd name="connsiteY2-392" fmla="*/ 1135922 h 1135945"/>
              <a:gd name="connsiteX3-393" fmla="*/ 5034421 w 6700425"/>
              <a:gd name="connsiteY3-394" fmla="*/ 0 h 1135945"/>
              <a:gd name="connsiteX4-395" fmla="*/ 6700425 w 6700425"/>
              <a:gd name="connsiteY4-396" fmla="*/ 1100404 h 1135945"/>
              <a:gd name="connsiteX0-397" fmla="*/ 0 w 6700425"/>
              <a:gd name="connsiteY0-398" fmla="*/ 1127507 h 1135922"/>
              <a:gd name="connsiteX1-399" fmla="*/ 1616315 w 6700425"/>
              <a:gd name="connsiteY1-400" fmla="*/ 61689 h 1135922"/>
              <a:gd name="connsiteX2-401" fmla="*/ 3310671 w 6700425"/>
              <a:gd name="connsiteY2-402" fmla="*/ 1135922 h 1135922"/>
              <a:gd name="connsiteX3-403" fmla="*/ 5034421 w 6700425"/>
              <a:gd name="connsiteY3-404" fmla="*/ 0 h 1135922"/>
              <a:gd name="connsiteX4-405" fmla="*/ 6700425 w 6700425"/>
              <a:gd name="connsiteY4-406" fmla="*/ 1100404 h 1135922"/>
              <a:gd name="connsiteX0-407" fmla="*/ 0 w 6700425"/>
              <a:gd name="connsiteY0-408" fmla="*/ 1127509 h 1135924"/>
              <a:gd name="connsiteX1-409" fmla="*/ 1616315 w 6700425"/>
              <a:gd name="connsiteY1-410" fmla="*/ 61691 h 1135924"/>
              <a:gd name="connsiteX2-411" fmla="*/ 3310671 w 6700425"/>
              <a:gd name="connsiteY2-412" fmla="*/ 1135924 h 1135924"/>
              <a:gd name="connsiteX3-413" fmla="*/ 5034421 w 6700425"/>
              <a:gd name="connsiteY3-414" fmla="*/ 2 h 1135924"/>
              <a:gd name="connsiteX4-415" fmla="*/ 6700425 w 6700425"/>
              <a:gd name="connsiteY4-416" fmla="*/ 1100406 h 1135924"/>
              <a:gd name="connsiteX0-417" fmla="*/ 0 w 6700425"/>
              <a:gd name="connsiteY0-418" fmla="*/ 1127509 h 1135924"/>
              <a:gd name="connsiteX1-419" fmla="*/ 1616315 w 6700425"/>
              <a:gd name="connsiteY1-420" fmla="*/ 61691 h 1135924"/>
              <a:gd name="connsiteX2-421" fmla="*/ 3310671 w 6700425"/>
              <a:gd name="connsiteY2-422" fmla="*/ 1135924 h 1135924"/>
              <a:gd name="connsiteX3-423" fmla="*/ 5034421 w 6700425"/>
              <a:gd name="connsiteY3-424" fmla="*/ 2 h 1135924"/>
              <a:gd name="connsiteX4-425" fmla="*/ 6700425 w 6700425"/>
              <a:gd name="connsiteY4-426" fmla="*/ 1100406 h 1135924"/>
              <a:gd name="connsiteX0-427" fmla="*/ 0 w 6700425"/>
              <a:gd name="connsiteY0-428" fmla="*/ 1127509 h 1135924"/>
              <a:gd name="connsiteX1-429" fmla="*/ 1616315 w 6700425"/>
              <a:gd name="connsiteY1-430" fmla="*/ 61691 h 1135924"/>
              <a:gd name="connsiteX2-431" fmla="*/ 3310671 w 6700425"/>
              <a:gd name="connsiteY2-432" fmla="*/ 1135924 h 1135924"/>
              <a:gd name="connsiteX3-433" fmla="*/ 5034421 w 6700425"/>
              <a:gd name="connsiteY3-434" fmla="*/ 2 h 1135924"/>
              <a:gd name="connsiteX4-435" fmla="*/ 6700425 w 6700425"/>
              <a:gd name="connsiteY4-436" fmla="*/ 1072905 h 1135924"/>
              <a:gd name="connsiteX0-437" fmla="*/ 0 w 6715173"/>
              <a:gd name="connsiteY0-438" fmla="*/ 1127509 h 1135924"/>
              <a:gd name="connsiteX1-439" fmla="*/ 1616315 w 6715173"/>
              <a:gd name="connsiteY1-440" fmla="*/ 61691 h 1135924"/>
              <a:gd name="connsiteX2-441" fmla="*/ 3310671 w 6715173"/>
              <a:gd name="connsiteY2-442" fmla="*/ 1135924 h 1135924"/>
              <a:gd name="connsiteX3-443" fmla="*/ 5034421 w 6715173"/>
              <a:gd name="connsiteY3-444" fmla="*/ 2 h 1135924"/>
              <a:gd name="connsiteX4-445" fmla="*/ 6715173 w 6715173"/>
              <a:gd name="connsiteY4-446" fmla="*/ 1059155 h 113592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25" y="connsiteY4-26"/>
              </a:cxn>
            </a:cxnLst>
            <a:rect l="l" t="t" r="r" b="b"/>
            <a:pathLst>
              <a:path w="6715172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38100">
            <a:solidFill>
              <a:srgbClr val="F5F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44789" y="3721261"/>
            <a:ext cx="970803" cy="97080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7"/>
          <p:cNvSpPr txBox="1"/>
          <p:nvPr/>
        </p:nvSpPr>
        <p:spPr>
          <a:xfrm>
            <a:off x="9511125" y="393447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38858" y="2453549"/>
            <a:ext cx="970803" cy="970803"/>
          </a:xfrm>
          <a:prstGeom prst="ellipse">
            <a:avLst/>
          </a:prstGeom>
          <a:solidFill>
            <a:srgbClr val="F5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2"/>
          <p:cNvSpPr txBox="1"/>
          <p:nvPr/>
        </p:nvSpPr>
        <p:spPr>
          <a:xfrm>
            <a:off x="7705194" y="266676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74682" y="3724603"/>
            <a:ext cx="970803" cy="97080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5841018" y="393781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85433" y="2529840"/>
            <a:ext cx="970803" cy="970803"/>
          </a:xfrm>
          <a:prstGeom prst="ellipse">
            <a:avLst/>
          </a:prstGeom>
          <a:solidFill>
            <a:srgbClr val="F5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2"/>
          <p:cNvSpPr txBox="1"/>
          <p:nvPr/>
        </p:nvSpPr>
        <p:spPr>
          <a:xfrm>
            <a:off x="3951770" y="2743053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886938" y="3759654"/>
            <a:ext cx="970803" cy="970803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59"/>
          <p:cNvSpPr txBox="1"/>
          <p:nvPr/>
        </p:nvSpPr>
        <p:spPr>
          <a:xfrm>
            <a:off x="2153274" y="397286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21212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>
              <a:solidFill>
                <a:srgbClr val="21212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3551036" y="1307846"/>
            <a:ext cx="155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16704" y="1665678"/>
            <a:ext cx="201896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7236713" y="1307846"/>
            <a:ext cx="155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02381" y="1665678"/>
            <a:ext cx="201896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1597190" y="4827073"/>
            <a:ext cx="155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5320851" y="4827073"/>
            <a:ext cx="155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086519" y="5184905"/>
            <a:ext cx="201896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9021343" y="4827073"/>
            <a:ext cx="155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87011" y="5184905"/>
            <a:ext cx="201896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62858" y="5184905"/>
            <a:ext cx="201896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1" name="图片 4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08" y="848734"/>
            <a:ext cx="2034523" cy="1015905"/>
          </a:xfrm>
          <a:prstGeom prst="rect">
            <a:avLst/>
          </a:prstGeom>
        </p:spPr>
      </p:pic>
      <p:sp>
        <p:nvSpPr>
          <p:cNvPr id="440" name="Text Box 3"/>
          <p:cNvSpPr>
            <a:spLocks noChangeArrowheads="1"/>
          </p:cNvSpPr>
          <p:nvPr/>
        </p:nvSpPr>
        <p:spPr bwMode="auto">
          <a:xfrm>
            <a:off x="5302354" y="629010"/>
            <a:ext cx="158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zh-CN" altLang="en-US" sz="4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41" name="文本框 342"/>
          <p:cNvSpPr txBox="1"/>
          <p:nvPr/>
        </p:nvSpPr>
        <p:spPr>
          <a:xfrm>
            <a:off x="5361759" y="1365023"/>
            <a:ext cx="146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2" name="椭圆 1"/>
          <p:cNvSpPr>
            <a:spLocks noChangeArrowheads="1"/>
          </p:cNvSpPr>
          <p:nvPr/>
        </p:nvSpPr>
        <p:spPr bwMode="auto">
          <a:xfrm>
            <a:off x="1798258" y="2652062"/>
            <a:ext cx="727831" cy="72783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3" name="TextBox 32"/>
          <p:cNvSpPr txBox="1">
            <a:spLocks noChangeArrowheads="1"/>
          </p:cNvSpPr>
          <p:nvPr/>
        </p:nvSpPr>
        <p:spPr bwMode="auto">
          <a:xfrm>
            <a:off x="1829390" y="2730237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4" name="矩形 443"/>
          <p:cNvSpPr/>
          <p:nvPr/>
        </p:nvSpPr>
        <p:spPr>
          <a:xfrm>
            <a:off x="2648709" y="3155971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5" name="TextBox 76"/>
          <p:cNvSpPr txBox="1"/>
          <p:nvPr/>
        </p:nvSpPr>
        <p:spPr>
          <a:xfrm>
            <a:off x="2648708" y="2689621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6" name="椭圆 1"/>
          <p:cNvSpPr>
            <a:spLocks noChangeArrowheads="1"/>
          </p:cNvSpPr>
          <p:nvPr/>
        </p:nvSpPr>
        <p:spPr bwMode="auto">
          <a:xfrm>
            <a:off x="1798258" y="4241999"/>
            <a:ext cx="727831" cy="72783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7" name="TextBox 32"/>
          <p:cNvSpPr txBox="1">
            <a:spLocks noChangeArrowheads="1"/>
          </p:cNvSpPr>
          <p:nvPr/>
        </p:nvSpPr>
        <p:spPr bwMode="auto">
          <a:xfrm>
            <a:off x="1829390" y="4320174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8" name="矩形 447"/>
          <p:cNvSpPr/>
          <p:nvPr/>
        </p:nvSpPr>
        <p:spPr>
          <a:xfrm>
            <a:off x="2648709" y="4745908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9" name="TextBox 76"/>
          <p:cNvSpPr txBox="1"/>
          <p:nvPr/>
        </p:nvSpPr>
        <p:spPr>
          <a:xfrm>
            <a:off x="2648708" y="4279558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" name="椭圆 1"/>
          <p:cNvSpPr>
            <a:spLocks noChangeArrowheads="1"/>
          </p:cNvSpPr>
          <p:nvPr/>
        </p:nvSpPr>
        <p:spPr bwMode="auto">
          <a:xfrm>
            <a:off x="6827789" y="2652062"/>
            <a:ext cx="727831" cy="72783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1" name="TextBox 32"/>
          <p:cNvSpPr txBox="1">
            <a:spLocks noChangeArrowheads="1"/>
          </p:cNvSpPr>
          <p:nvPr/>
        </p:nvSpPr>
        <p:spPr bwMode="auto">
          <a:xfrm>
            <a:off x="6858921" y="2730237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2" name="矩形 451"/>
          <p:cNvSpPr/>
          <p:nvPr/>
        </p:nvSpPr>
        <p:spPr>
          <a:xfrm>
            <a:off x="7678240" y="3155971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3" name="椭圆 1"/>
          <p:cNvSpPr>
            <a:spLocks noChangeArrowheads="1"/>
          </p:cNvSpPr>
          <p:nvPr/>
        </p:nvSpPr>
        <p:spPr bwMode="auto">
          <a:xfrm>
            <a:off x="6827789" y="4241999"/>
            <a:ext cx="727831" cy="72783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4" name="TextBox 32"/>
          <p:cNvSpPr txBox="1">
            <a:spLocks noChangeArrowheads="1"/>
          </p:cNvSpPr>
          <p:nvPr/>
        </p:nvSpPr>
        <p:spPr bwMode="auto">
          <a:xfrm>
            <a:off x="6858921" y="4320174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5" name="矩形 454"/>
          <p:cNvSpPr/>
          <p:nvPr/>
        </p:nvSpPr>
        <p:spPr>
          <a:xfrm>
            <a:off x="7678240" y="4745908"/>
            <a:ext cx="226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6" name="TextBox 76"/>
          <p:cNvSpPr txBox="1"/>
          <p:nvPr/>
        </p:nvSpPr>
        <p:spPr>
          <a:xfrm>
            <a:off x="7678240" y="2689621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7" name="TextBox 76"/>
          <p:cNvSpPr txBox="1"/>
          <p:nvPr/>
        </p:nvSpPr>
        <p:spPr>
          <a:xfrm>
            <a:off x="7678240" y="4279558"/>
            <a:ext cx="2897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8" name="图片 4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51" y="4241999"/>
            <a:ext cx="1270897" cy="208643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Freeform 64"/>
          <p:cNvSpPr/>
          <p:nvPr/>
        </p:nvSpPr>
        <p:spPr bwMode="auto">
          <a:xfrm>
            <a:off x="8600781" y="3558942"/>
            <a:ext cx="2017689" cy="1747926"/>
          </a:xfrm>
          <a:custGeom>
            <a:gdLst>
              <a:gd name="T0" fmla="*/ 57 w 127"/>
              <a:gd name="T1" fmla="*/ 5 h 110"/>
              <a:gd name="T2" fmla="*/ 69 w 127"/>
              <a:gd name="T3" fmla="*/ 5 h 110"/>
              <a:gd name="T4" fmla="*/ 90 w 127"/>
              <a:gd name="T5" fmla="*/ 43 h 110"/>
              <a:gd name="T6" fmla="*/ 102 w 127"/>
              <a:gd name="T7" fmla="*/ 63 h 110"/>
              <a:gd name="T8" fmla="*/ 123 w 127"/>
              <a:gd name="T9" fmla="*/ 100 h 110"/>
              <a:gd name="T10" fmla="*/ 118 w 127"/>
              <a:gd name="T11" fmla="*/ 110 h 110"/>
              <a:gd name="T12" fmla="*/ 74 w 127"/>
              <a:gd name="T13" fmla="*/ 110 h 110"/>
              <a:gd name="T14" fmla="*/ 52 w 127"/>
              <a:gd name="T15" fmla="*/ 110 h 110"/>
              <a:gd name="T16" fmla="*/ 8 w 127"/>
              <a:gd name="T17" fmla="*/ 110 h 110"/>
              <a:gd name="T18" fmla="*/ 3 w 127"/>
              <a:gd name="T19" fmla="*/ 100 h 110"/>
              <a:gd name="T20" fmla="*/ 24 w 127"/>
              <a:gd name="T21" fmla="*/ 63 h 110"/>
              <a:gd name="T22" fmla="*/ 36 w 127"/>
              <a:gd name="T23" fmla="*/ 43 h 110"/>
              <a:gd name="T24" fmla="*/ 57 w 127"/>
              <a:gd name="T25" fmla="*/ 5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5"/>
                </a:moveTo>
                <a:cubicBezTo>
                  <a:pt x="61" y="0"/>
                  <a:pt x="66" y="0"/>
                  <a:pt x="69" y="5"/>
                </a:cubicBezTo>
                <a:cubicBezTo>
                  <a:pt x="90" y="43"/>
                  <a:pt x="90" y="43"/>
                  <a:pt x="90" y="43"/>
                </a:cubicBezTo>
                <a:cubicBezTo>
                  <a:pt x="94" y="48"/>
                  <a:pt x="99" y="57"/>
                  <a:pt x="102" y="63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4" y="63"/>
                  <a:pt x="24" y="63"/>
                  <a:pt x="24" y="63"/>
                </a:cubicBezTo>
                <a:cubicBezTo>
                  <a:pt x="28" y="57"/>
                  <a:pt x="33" y="48"/>
                  <a:pt x="36" y="43"/>
                </a:cubicBezTo>
                <a:lnTo>
                  <a:pt x="57" y="5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60"/>
          <p:cNvSpPr/>
          <p:nvPr/>
        </p:nvSpPr>
        <p:spPr bwMode="auto">
          <a:xfrm>
            <a:off x="7425644" y="1626249"/>
            <a:ext cx="2017689" cy="1747926"/>
          </a:xfrm>
          <a:custGeom>
            <a:gdLst>
              <a:gd name="T0" fmla="*/ 57 w 127"/>
              <a:gd name="T1" fmla="*/ 5 h 110"/>
              <a:gd name="T2" fmla="*/ 69 w 127"/>
              <a:gd name="T3" fmla="*/ 5 h 110"/>
              <a:gd name="T4" fmla="*/ 90 w 127"/>
              <a:gd name="T5" fmla="*/ 43 h 110"/>
              <a:gd name="T6" fmla="*/ 102 w 127"/>
              <a:gd name="T7" fmla="*/ 62 h 110"/>
              <a:gd name="T8" fmla="*/ 124 w 127"/>
              <a:gd name="T9" fmla="*/ 100 h 110"/>
              <a:gd name="T10" fmla="*/ 118 w 127"/>
              <a:gd name="T11" fmla="*/ 110 h 110"/>
              <a:gd name="T12" fmla="*/ 75 w 127"/>
              <a:gd name="T13" fmla="*/ 110 h 110"/>
              <a:gd name="T14" fmla="*/ 52 w 127"/>
              <a:gd name="T15" fmla="*/ 110 h 110"/>
              <a:gd name="T16" fmla="*/ 8 w 127"/>
              <a:gd name="T17" fmla="*/ 110 h 110"/>
              <a:gd name="T18" fmla="*/ 3 w 127"/>
              <a:gd name="T19" fmla="*/ 100 h 110"/>
              <a:gd name="T20" fmla="*/ 24 w 127"/>
              <a:gd name="T21" fmla="*/ 62 h 110"/>
              <a:gd name="T22" fmla="*/ 36 w 127"/>
              <a:gd name="T23" fmla="*/ 43 h 110"/>
              <a:gd name="T24" fmla="*/ 57 w 127"/>
              <a:gd name="T25" fmla="*/ 5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5"/>
                </a:moveTo>
                <a:cubicBezTo>
                  <a:pt x="61" y="0"/>
                  <a:pt x="66" y="0"/>
                  <a:pt x="69" y="5"/>
                </a:cubicBezTo>
                <a:cubicBezTo>
                  <a:pt x="90" y="43"/>
                  <a:pt x="90" y="43"/>
                  <a:pt x="90" y="43"/>
                </a:cubicBezTo>
                <a:cubicBezTo>
                  <a:pt x="94" y="48"/>
                  <a:pt x="99" y="57"/>
                  <a:pt x="102" y="6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4" y="62"/>
                  <a:pt x="24" y="62"/>
                  <a:pt x="24" y="62"/>
                </a:cubicBezTo>
                <a:cubicBezTo>
                  <a:pt x="28" y="57"/>
                  <a:pt x="33" y="48"/>
                  <a:pt x="36" y="43"/>
                </a:cubicBezTo>
                <a:lnTo>
                  <a:pt x="57" y="5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62"/>
          <p:cNvSpPr/>
          <p:nvPr/>
        </p:nvSpPr>
        <p:spPr bwMode="auto">
          <a:xfrm>
            <a:off x="7425644" y="3466558"/>
            <a:ext cx="2017689" cy="1747926"/>
          </a:xfrm>
          <a:custGeom>
            <a:gdLst>
              <a:gd name="T0" fmla="*/ 57 w 127"/>
              <a:gd name="T1" fmla="*/ 105 h 110"/>
              <a:gd name="T2" fmla="*/ 69 w 127"/>
              <a:gd name="T3" fmla="*/ 105 h 110"/>
              <a:gd name="T4" fmla="*/ 90 w 127"/>
              <a:gd name="T5" fmla="*/ 67 h 110"/>
              <a:gd name="T6" fmla="*/ 102 w 127"/>
              <a:gd name="T7" fmla="*/ 47 h 110"/>
              <a:gd name="T8" fmla="*/ 124 w 127"/>
              <a:gd name="T9" fmla="*/ 10 h 110"/>
              <a:gd name="T10" fmla="*/ 118 w 127"/>
              <a:gd name="T11" fmla="*/ 0 h 110"/>
              <a:gd name="T12" fmla="*/ 75 w 127"/>
              <a:gd name="T13" fmla="*/ 0 h 110"/>
              <a:gd name="T14" fmla="*/ 52 w 127"/>
              <a:gd name="T15" fmla="*/ 0 h 110"/>
              <a:gd name="T16" fmla="*/ 8 w 127"/>
              <a:gd name="T17" fmla="*/ 0 h 110"/>
              <a:gd name="T18" fmla="*/ 3 w 127"/>
              <a:gd name="T19" fmla="*/ 10 h 110"/>
              <a:gd name="T20" fmla="*/ 24 w 127"/>
              <a:gd name="T21" fmla="*/ 47 h 110"/>
              <a:gd name="T22" fmla="*/ 36 w 127"/>
              <a:gd name="T23" fmla="*/ 67 h 110"/>
              <a:gd name="T24" fmla="*/ 57 w 127"/>
              <a:gd name="T25" fmla="*/ 105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105"/>
                </a:moveTo>
                <a:cubicBezTo>
                  <a:pt x="61" y="110"/>
                  <a:pt x="66" y="110"/>
                  <a:pt x="69" y="105"/>
                </a:cubicBezTo>
                <a:cubicBezTo>
                  <a:pt x="90" y="67"/>
                  <a:pt x="90" y="67"/>
                  <a:pt x="90" y="67"/>
                </a:cubicBezTo>
                <a:cubicBezTo>
                  <a:pt x="94" y="62"/>
                  <a:pt x="99" y="53"/>
                  <a:pt x="102" y="4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7" y="4"/>
                  <a:pt x="124" y="0"/>
                  <a:pt x="118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68" y="0"/>
                  <a:pt x="58" y="0"/>
                  <a:pt x="52" y="0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0" y="4"/>
                  <a:pt x="3" y="10"/>
                </a:cubicBezTo>
                <a:cubicBezTo>
                  <a:pt x="24" y="47"/>
                  <a:pt x="24" y="47"/>
                  <a:pt x="24" y="47"/>
                </a:cubicBezTo>
                <a:cubicBezTo>
                  <a:pt x="28" y="53"/>
                  <a:pt x="33" y="62"/>
                  <a:pt x="36" y="67"/>
                </a:cubicBezTo>
                <a:lnTo>
                  <a:pt x="57" y="10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66"/>
          <p:cNvSpPr/>
          <p:nvPr/>
        </p:nvSpPr>
        <p:spPr bwMode="auto">
          <a:xfrm>
            <a:off x="6250507" y="3541964"/>
            <a:ext cx="2017689" cy="1747926"/>
          </a:xfrm>
          <a:custGeom>
            <a:gdLst>
              <a:gd name="T0" fmla="*/ 58 w 127"/>
              <a:gd name="T1" fmla="*/ 5 h 110"/>
              <a:gd name="T2" fmla="*/ 69 w 127"/>
              <a:gd name="T3" fmla="*/ 5 h 110"/>
              <a:gd name="T4" fmla="*/ 91 w 127"/>
              <a:gd name="T5" fmla="*/ 43 h 110"/>
              <a:gd name="T6" fmla="*/ 102 w 127"/>
              <a:gd name="T7" fmla="*/ 63 h 110"/>
              <a:gd name="T8" fmla="*/ 124 w 127"/>
              <a:gd name="T9" fmla="*/ 100 h 110"/>
              <a:gd name="T10" fmla="*/ 118 w 127"/>
              <a:gd name="T11" fmla="*/ 110 h 110"/>
              <a:gd name="T12" fmla="*/ 75 w 127"/>
              <a:gd name="T13" fmla="*/ 110 h 110"/>
              <a:gd name="T14" fmla="*/ 52 w 127"/>
              <a:gd name="T15" fmla="*/ 110 h 110"/>
              <a:gd name="T16" fmla="*/ 9 w 127"/>
              <a:gd name="T17" fmla="*/ 110 h 110"/>
              <a:gd name="T18" fmla="*/ 3 w 127"/>
              <a:gd name="T19" fmla="*/ 100 h 110"/>
              <a:gd name="T20" fmla="*/ 25 w 127"/>
              <a:gd name="T21" fmla="*/ 63 h 110"/>
              <a:gd name="T22" fmla="*/ 36 w 127"/>
              <a:gd name="T23" fmla="*/ 43 h 110"/>
              <a:gd name="T24" fmla="*/ 58 w 127"/>
              <a:gd name="T25" fmla="*/ 5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8" y="5"/>
                </a:moveTo>
                <a:cubicBezTo>
                  <a:pt x="61" y="0"/>
                  <a:pt x="66" y="0"/>
                  <a:pt x="69" y="5"/>
                </a:cubicBezTo>
                <a:cubicBezTo>
                  <a:pt x="91" y="43"/>
                  <a:pt x="91" y="43"/>
                  <a:pt x="91" y="43"/>
                </a:cubicBezTo>
                <a:cubicBezTo>
                  <a:pt x="94" y="48"/>
                  <a:pt x="99" y="57"/>
                  <a:pt x="102" y="63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57"/>
                  <a:pt x="33" y="48"/>
                  <a:pt x="36" y="43"/>
                </a:cubicBezTo>
                <a:lnTo>
                  <a:pt x="58" y="5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18"/>
          <p:cNvGrpSpPr/>
          <p:nvPr/>
        </p:nvGrpSpPr>
        <p:grpSpPr>
          <a:xfrm>
            <a:off x="8098629" y="3709702"/>
            <a:ext cx="632349" cy="687778"/>
            <a:chOff x="6778626" y="4584700"/>
            <a:chExt cx="398462" cy="433388"/>
          </a:xfrm>
          <a:solidFill>
            <a:srgbClr val="212121"/>
          </a:solidFill>
          <a:effectLst/>
        </p:grpSpPr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6962775" y="4730750"/>
              <a:ext cx="71437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6778626" y="4584700"/>
              <a:ext cx="398462" cy="433388"/>
            </a:xfrm>
            <a:custGeom>
              <a:gdLst>
                <a:gd name="T0" fmla="*/ 20 w 106"/>
                <a:gd name="T1" fmla="*/ 15 h 116"/>
                <a:gd name="T2" fmla="*/ 5 w 106"/>
                <a:gd name="T3" fmla="*/ 65 h 116"/>
                <a:gd name="T4" fmla="*/ 8 w 106"/>
                <a:gd name="T5" fmla="*/ 83 h 116"/>
                <a:gd name="T6" fmla="*/ 12 w 106"/>
                <a:gd name="T7" fmla="*/ 95 h 116"/>
                <a:gd name="T8" fmla="*/ 42 w 106"/>
                <a:gd name="T9" fmla="*/ 116 h 116"/>
                <a:gd name="T10" fmla="*/ 101 w 106"/>
                <a:gd name="T11" fmla="*/ 67 h 116"/>
                <a:gd name="T12" fmla="*/ 85 w 106"/>
                <a:gd name="T13" fmla="*/ 54 h 116"/>
                <a:gd name="T14" fmla="*/ 80 w 106"/>
                <a:gd name="T15" fmla="*/ 54 h 116"/>
                <a:gd name="T16" fmla="*/ 78 w 106"/>
                <a:gd name="T17" fmla="*/ 60 h 116"/>
                <a:gd name="T18" fmla="*/ 80 w 106"/>
                <a:gd name="T19" fmla="*/ 62 h 116"/>
                <a:gd name="T20" fmla="*/ 78 w 106"/>
                <a:gd name="T21" fmla="*/ 70 h 116"/>
                <a:gd name="T22" fmla="*/ 71 w 106"/>
                <a:gd name="T23" fmla="*/ 68 h 116"/>
                <a:gd name="T24" fmla="*/ 68 w 106"/>
                <a:gd name="T25" fmla="*/ 67 h 116"/>
                <a:gd name="T26" fmla="*/ 67 w 106"/>
                <a:gd name="T27" fmla="*/ 67 h 116"/>
                <a:gd name="T28" fmla="*/ 66 w 106"/>
                <a:gd name="T29" fmla="*/ 67 h 116"/>
                <a:gd name="T30" fmla="*/ 66 w 106"/>
                <a:gd name="T31" fmla="*/ 67 h 116"/>
                <a:gd name="T32" fmla="*/ 65 w 106"/>
                <a:gd name="T33" fmla="*/ 68 h 116"/>
                <a:gd name="T34" fmla="*/ 64 w 106"/>
                <a:gd name="T35" fmla="*/ 70 h 116"/>
                <a:gd name="T36" fmla="*/ 64 w 106"/>
                <a:gd name="T37" fmla="*/ 74 h 116"/>
                <a:gd name="T38" fmla="*/ 53 w 106"/>
                <a:gd name="T39" fmla="*/ 74 h 116"/>
                <a:gd name="T40" fmla="*/ 53 w 106"/>
                <a:gd name="T41" fmla="*/ 70 h 116"/>
                <a:gd name="T42" fmla="*/ 49 w 106"/>
                <a:gd name="T43" fmla="*/ 67 h 116"/>
                <a:gd name="T44" fmla="*/ 48 w 106"/>
                <a:gd name="T45" fmla="*/ 67 h 116"/>
                <a:gd name="T46" fmla="*/ 48 w 106"/>
                <a:gd name="T47" fmla="*/ 67 h 116"/>
                <a:gd name="T48" fmla="*/ 47 w 106"/>
                <a:gd name="T49" fmla="*/ 67 h 116"/>
                <a:gd name="T50" fmla="*/ 47 w 106"/>
                <a:gd name="T51" fmla="*/ 67 h 116"/>
                <a:gd name="T52" fmla="*/ 45 w 106"/>
                <a:gd name="T53" fmla="*/ 69 h 116"/>
                <a:gd name="T54" fmla="*/ 36 w 106"/>
                <a:gd name="T55" fmla="*/ 68 h 116"/>
                <a:gd name="T56" fmla="*/ 38 w 106"/>
                <a:gd name="T57" fmla="*/ 60 h 116"/>
                <a:gd name="T58" fmla="*/ 40 w 106"/>
                <a:gd name="T59" fmla="*/ 57 h 116"/>
                <a:gd name="T60" fmla="*/ 37 w 106"/>
                <a:gd name="T61" fmla="*/ 54 h 116"/>
                <a:gd name="T62" fmla="*/ 34 w 106"/>
                <a:gd name="T63" fmla="*/ 54 h 116"/>
                <a:gd name="T64" fmla="*/ 29 w 106"/>
                <a:gd name="T65" fmla="*/ 46 h 116"/>
                <a:gd name="T66" fmla="*/ 36 w 106"/>
                <a:gd name="T67" fmla="*/ 42 h 116"/>
                <a:gd name="T68" fmla="*/ 39 w 106"/>
                <a:gd name="T69" fmla="*/ 41 h 116"/>
                <a:gd name="T70" fmla="*/ 40 w 106"/>
                <a:gd name="T71" fmla="*/ 38 h 116"/>
                <a:gd name="T72" fmla="*/ 40 w 106"/>
                <a:gd name="T73" fmla="*/ 37 h 116"/>
                <a:gd name="T74" fmla="*/ 39 w 106"/>
                <a:gd name="T75" fmla="*/ 37 h 116"/>
                <a:gd name="T76" fmla="*/ 39 w 106"/>
                <a:gd name="T77" fmla="*/ 36 h 116"/>
                <a:gd name="T78" fmla="*/ 37 w 106"/>
                <a:gd name="T79" fmla="*/ 34 h 116"/>
                <a:gd name="T80" fmla="*/ 39 w 106"/>
                <a:gd name="T81" fmla="*/ 26 h 116"/>
                <a:gd name="T82" fmla="*/ 46 w 106"/>
                <a:gd name="T83" fmla="*/ 28 h 116"/>
                <a:gd name="T84" fmla="*/ 52 w 106"/>
                <a:gd name="T85" fmla="*/ 28 h 116"/>
                <a:gd name="T86" fmla="*/ 53 w 106"/>
                <a:gd name="T87" fmla="*/ 27 h 116"/>
                <a:gd name="T88" fmla="*/ 53 w 106"/>
                <a:gd name="T89" fmla="*/ 27 h 116"/>
                <a:gd name="T90" fmla="*/ 53 w 106"/>
                <a:gd name="T91" fmla="*/ 26 h 116"/>
                <a:gd name="T92" fmla="*/ 53 w 106"/>
                <a:gd name="T93" fmla="*/ 25 h 116"/>
                <a:gd name="T94" fmla="*/ 57 w 106"/>
                <a:gd name="T95" fmla="*/ 18 h 116"/>
                <a:gd name="T96" fmla="*/ 64 w 106"/>
                <a:gd name="T97" fmla="*/ 23 h 116"/>
                <a:gd name="T98" fmla="*/ 65 w 106"/>
                <a:gd name="T99" fmla="*/ 28 h 116"/>
                <a:gd name="T100" fmla="*/ 70 w 106"/>
                <a:gd name="T101" fmla="*/ 28 h 116"/>
                <a:gd name="T102" fmla="*/ 73 w 106"/>
                <a:gd name="T103" fmla="*/ 26 h 116"/>
                <a:gd name="T104" fmla="*/ 81 w 106"/>
                <a:gd name="T105" fmla="*/ 33 h 116"/>
                <a:gd name="T106" fmla="*/ 78 w 106"/>
                <a:gd name="T107" fmla="*/ 36 h 116"/>
                <a:gd name="T108" fmla="*/ 79 w 106"/>
                <a:gd name="T109" fmla="*/ 42 h 116"/>
                <a:gd name="T110" fmla="*/ 80 w 106"/>
                <a:gd name="T111" fmla="*/ 42 h 116"/>
                <a:gd name="T112" fmla="*/ 88 w 106"/>
                <a:gd name="T113" fmla="*/ 46 h 1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" h="115">
                  <a:moveTo>
                    <a:pt x="103" y="37"/>
                  </a:moveTo>
                  <a:cubicBezTo>
                    <a:pt x="95" y="0"/>
                    <a:pt x="58" y="2"/>
                    <a:pt x="58" y="2"/>
                  </a:cubicBezTo>
                  <a:cubicBezTo>
                    <a:pt x="33" y="1"/>
                    <a:pt x="20" y="15"/>
                    <a:pt x="20" y="15"/>
                  </a:cubicBezTo>
                  <a:cubicBezTo>
                    <a:pt x="14" y="20"/>
                    <a:pt x="4" y="43"/>
                    <a:pt x="9" y="47"/>
                  </a:cubicBezTo>
                  <a:cubicBezTo>
                    <a:pt x="13" y="50"/>
                    <a:pt x="11" y="53"/>
                    <a:pt x="11" y="53"/>
                  </a:cubicBezTo>
                  <a:cubicBezTo>
                    <a:pt x="11" y="53"/>
                    <a:pt x="9" y="60"/>
                    <a:pt x="5" y="65"/>
                  </a:cubicBezTo>
                  <a:cubicBezTo>
                    <a:pt x="0" y="69"/>
                    <a:pt x="1" y="71"/>
                    <a:pt x="1" y="71"/>
                  </a:cubicBezTo>
                  <a:cubicBezTo>
                    <a:pt x="1" y="78"/>
                    <a:pt x="10" y="76"/>
                    <a:pt x="11" y="77"/>
                  </a:cubicBezTo>
                  <a:cubicBezTo>
                    <a:pt x="11" y="78"/>
                    <a:pt x="8" y="81"/>
                    <a:pt x="8" y="83"/>
                  </a:cubicBezTo>
                  <a:cubicBezTo>
                    <a:pt x="8" y="84"/>
                    <a:pt x="11" y="86"/>
                    <a:pt x="11" y="8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5" y="93"/>
                    <a:pt x="12" y="95"/>
                  </a:cubicBezTo>
                  <a:cubicBezTo>
                    <a:pt x="8" y="97"/>
                    <a:pt x="9" y="102"/>
                    <a:pt x="9" y="102"/>
                  </a:cubicBezTo>
                  <a:cubicBezTo>
                    <a:pt x="10" y="110"/>
                    <a:pt x="29" y="106"/>
                    <a:pt x="29" y="106"/>
                  </a:cubicBezTo>
                  <a:cubicBezTo>
                    <a:pt x="39" y="106"/>
                    <a:pt x="42" y="116"/>
                    <a:pt x="42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2" y="109"/>
                    <a:pt x="91" y="106"/>
                    <a:pt x="90" y="101"/>
                  </a:cubicBezTo>
                  <a:cubicBezTo>
                    <a:pt x="88" y="83"/>
                    <a:pt x="95" y="78"/>
                    <a:pt x="101" y="67"/>
                  </a:cubicBezTo>
                  <a:cubicBezTo>
                    <a:pt x="106" y="58"/>
                    <a:pt x="103" y="37"/>
                    <a:pt x="103" y="37"/>
                  </a:cubicBezTo>
                  <a:close/>
                  <a:moveTo>
                    <a:pt x="88" y="50"/>
                  </a:moveTo>
                  <a:cubicBezTo>
                    <a:pt x="88" y="52"/>
                    <a:pt x="86" y="53"/>
                    <a:pt x="85" y="54"/>
                  </a:cubicBezTo>
                  <a:cubicBezTo>
                    <a:pt x="83" y="54"/>
                    <a:pt x="83" y="54"/>
                    <a:pt x="83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79" y="54"/>
                  </a:cubicBezTo>
                  <a:cubicBezTo>
                    <a:pt x="79" y="54"/>
                    <a:pt x="79" y="54"/>
                    <a:pt x="78" y="55"/>
                  </a:cubicBezTo>
                  <a:cubicBezTo>
                    <a:pt x="77" y="56"/>
                    <a:pt x="77" y="58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2" y="64"/>
                    <a:pt x="82" y="66"/>
                    <a:pt x="81" y="68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7" y="71"/>
                    <a:pt x="74" y="72"/>
                    <a:pt x="73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67"/>
                    <a:pt x="69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5" y="67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4" y="69"/>
                    <a:pt x="64" y="69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6"/>
                    <a:pt x="62" y="77"/>
                    <a:pt x="60" y="78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7"/>
                    <a:pt x="53" y="76"/>
                    <a:pt x="53" y="74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69"/>
                    <a:pt x="52" y="68"/>
                    <a:pt x="52" y="68"/>
                  </a:cubicBezTo>
                  <a:cubicBezTo>
                    <a:pt x="51" y="67"/>
                    <a:pt x="50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2" y="72"/>
                    <a:pt x="40" y="71"/>
                    <a:pt x="39" y="70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66"/>
                    <a:pt x="35" y="64"/>
                    <a:pt x="36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40" y="58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39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4"/>
                    <a:pt x="37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3"/>
                    <a:pt x="29" y="52"/>
                    <a:pt x="29" y="50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44"/>
                    <a:pt x="30" y="43"/>
                    <a:pt x="32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8" y="42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39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2"/>
                    <a:pt x="35" y="30"/>
                    <a:pt x="36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4"/>
                    <a:pt x="42" y="24"/>
                    <a:pt x="44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9"/>
                    <a:pt x="48" y="29"/>
                    <a:pt x="49" y="29"/>
                  </a:cubicBezTo>
                  <a:cubicBezTo>
                    <a:pt x="50" y="29"/>
                    <a:pt x="51" y="29"/>
                    <a:pt x="52" y="28"/>
                  </a:cubicBezTo>
                  <a:cubicBezTo>
                    <a:pt x="52" y="28"/>
                    <a:pt x="52" y="28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2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0"/>
                    <a:pt x="55" y="18"/>
                    <a:pt x="57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2" y="18"/>
                    <a:pt x="64" y="20"/>
                    <a:pt x="64" y="22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4" y="28"/>
                    <a:pt x="65" y="28"/>
                  </a:cubicBezTo>
                  <a:cubicBezTo>
                    <a:pt x="65" y="29"/>
                    <a:pt x="66" y="29"/>
                    <a:pt x="66" y="29"/>
                  </a:cubicBezTo>
                  <a:cubicBezTo>
                    <a:pt x="67" y="29"/>
                    <a:pt x="69" y="29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7" y="24"/>
                    <a:pt x="78" y="26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2" y="30"/>
                    <a:pt x="82" y="32"/>
                    <a:pt x="81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7"/>
                    <a:pt x="77" y="37"/>
                    <a:pt x="77" y="37"/>
                  </a:cubicBezTo>
                  <a:cubicBezTo>
                    <a:pt x="77" y="38"/>
                    <a:pt x="77" y="38"/>
                    <a:pt x="77" y="39"/>
                  </a:cubicBezTo>
                  <a:cubicBezTo>
                    <a:pt x="77" y="40"/>
                    <a:pt x="78" y="41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80" y="42"/>
                    <a:pt x="80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3"/>
                    <a:pt x="88" y="44"/>
                    <a:pt x="88" y="46"/>
                  </a:cubicBezTo>
                  <a:lnTo>
                    <a:pt x="88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8111967" y="2500212"/>
            <a:ext cx="605674" cy="550429"/>
            <a:chOff x="5191125" y="2239963"/>
            <a:chExt cx="487363" cy="442912"/>
          </a:xfrm>
          <a:solidFill>
            <a:srgbClr val="212121"/>
          </a:solidFill>
          <a:effectLst/>
        </p:grpSpPr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5191125" y="2622550"/>
              <a:ext cx="487363" cy="60325"/>
            </a:xfrm>
            <a:custGeom>
              <a:gdLst>
                <a:gd name="T0" fmla="*/ 130 w 130"/>
                <a:gd name="T1" fmla="*/ 8 h 16"/>
                <a:gd name="T2" fmla="*/ 122 w 130"/>
                <a:gd name="T3" fmla="*/ 16 h 16"/>
                <a:gd name="T4" fmla="*/ 9 w 130"/>
                <a:gd name="T5" fmla="*/ 16 h 16"/>
                <a:gd name="T6" fmla="*/ 0 w 130"/>
                <a:gd name="T7" fmla="*/ 8 h 16"/>
                <a:gd name="T8" fmla="*/ 0 w 130"/>
                <a:gd name="T9" fmla="*/ 8 h 16"/>
                <a:gd name="T10" fmla="*/ 9 w 130"/>
                <a:gd name="T11" fmla="*/ 0 h 16"/>
                <a:gd name="T12" fmla="*/ 122 w 130"/>
                <a:gd name="T13" fmla="*/ 0 h 16"/>
                <a:gd name="T14" fmla="*/ 130 w 130"/>
                <a:gd name="T15" fmla="*/ 8 h 16"/>
                <a:gd name="T16" fmla="*/ 81 w 130"/>
                <a:gd name="T17" fmla="*/ 8 h 16"/>
                <a:gd name="T18" fmla="*/ 77 w 130"/>
                <a:gd name="T19" fmla="*/ 4 h 16"/>
                <a:gd name="T20" fmla="*/ 53 w 130"/>
                <a:gd name="T21" fmla="*/ 4 h 16"/>
                <a:gd name="T22" fmla="*/ 49 w 130"/>
                <a:gd name="T23" fmla="*/ 8 h 16"/>
                <a:gd name="T24" fmla="*/ 49 w 130"/>
                <a:gd name="T25" fmla="*/ 8 h 16"/>
                <a:gd name="T26" fmla="*/ 53 w 130"/>
                <a:gd name="T27" fmla="*/ 12 h 16"/>
                <a:gd name="T28" fmla="*/ 77 w 130"/>
                <a:gd name="T29" fmla="*/ 12 h 16"/>
                <a:gd name="T30" fmla="*/ 81 w 130"/>
                <a:gd name="T31" fmla="*/ 8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6">
                  <a:moveTo>
                    <a:pt x="130" y="8"/>
                  </a:moveTo>
                  <a:cubicBezTo>
                    <a:pt x="130" y="13"/>
                    <a:pt x="127" y="16"/>
                    <a:pt x="12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7" y="0"/>
                    <a:pt x="130" y="4"/>
                    <a:pt x="130" y="8"/>
                  </a:cubicBezTo>
                  <a:close/>
                  <a:moveTo>
                    <a:pt x="81" y="8"/>
                  </a:moveTo>
                  <a:cubicBezTo>
                    <a:pt x="81" y="6"/>
                    <a:pt x="80" y="4"/>
                    <a:pt x="7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49" y="6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11"/>
                    <a:pt x="51" y="12"/>
                    <a:pt x="53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80" y="12"/>
                    <a:pt x="81" y="11"/>
                    <a:pt x="8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5199063" y="2239963"/>
              <a:ext cx="473075" cy="349250"/>
            </a:xfrm>
            <a:custGeom>
              <a:gdLst>
                <a:gd name="T0" fmla="*/ 99 w 126"/>
                <a:gd name="T1" fmla="*/ 93 h 93"/>
                <a:gd name="T2" fmla="*/ 27 w 126"/>
                <a:gd name="T3" fmla="*/ 93 h 93"/>
                <a:gd name="T4" fmla="*/ 0 w 126"/>
                <a:gd name="T5" fmla="*/ 66 h 93"/>
                <a:gd name="T6" fmla="*/ 0 w 126"/>
                <a:gd name="T7" fmla="*/ 27 h 93"/>
                <a:gd name="T8" fmla="*/ 27 w 126"/>
                <a:gd name="T9" fmla="*/ 0 h 93"/>
                <a:gd name="T10" fmla="*/ 99 w 126"/>
                <a:gd name="T11" fmla="*/ 0 h 93"/>
                <a:gd name="T12" fmla="*/ 126 w 126"/>
                <a:gd name="T13" fmla="*/ 27 h 93"/>
                <a:gd name="T14" fmla="*/ 126 w 126"/>
                <a:gd name="T15" fmla="*/ 66 h 93"/>
                <a:gd name="T16" fmla="*/ 99 w 126"/>
                <a:gd name="T17" fmla="*/ 93 h 93"/>
                <a:gd name="T18" fmla="*/ 27 w 126"/>
                <a:gd name="T19" fmla="*/ 11 h 93"/>
                <a:gd name="T20" fmla="*/ 10 w 126"/>
                <a:gd name="T21" fmla="*/ 27 h 93"/>
                <a:gd name="T22" fmla="*/ 10 w 126"/>
                <a:gd name="T23" fmla="*/ 66 h 93"/>
                <a:gd name="T24" fmla="*/ 27 w 126"/>
                <a:gd name="T25" fmla="*/ 83 h 93"/>
                <a:gd name="T26" fmla="*/ 99 w 126"/>
                <a:gd name="T27" fmla="*/ 83 h 93"/>
                <a:gd name="T28" fmla="*/ 116 w 126"/>
                <a:gd name="T29" fmla="*/ 66 h 93"/>
                <a:gd name="T30" fmla="*/ 116 w 126"/>
                <a:gd name="T31" fmla="*/ 27 h 93"/>
                <a:gd name="T32" fmla="*/ 99 w 126"/>
                <a:gd name="T33" fmla="*/ 11 h 93"/>
                <a:gd name="T34" fmla="*/ 27 w 126"/>
                <a:gd name="T35" fmla="*/ 11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93">
                  <a:moveTo>
                    <a:pt x="99" y="93"/>
                  </a:moveTo>
                  <a:cubicBezTo>
                    <a:pt x="27" y="93"/>
                    <a:pt x="27" y="93"/>
                    <a:pt x="27" y="93"/>
                  </a:cubicBezTo>
                  <a:cubicBezTo>
                    <a:pt x="12" y="93"/>
                    <a:pt x="0" y="81"/>
                    <a:pt x="0" y="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14" y="0"/>
                    <a:pt x="126" y="12"/>
                    <a:pt x="126" y="27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81"/>
                    <a:pt x="114" y="93"/>
                    <a:pt x="99" y="93"/>
                  </a:cubicBezTo>
                  <a:close/>
                  <a:moveTo>
                    <a:pt x="27" y="11"/>
                  </a:moveTo>
                  <a:cubicBezTo>
                    <a:pt x="18" y="11"/>
                    <a:pt x="10" y="18"/>
                    <a:pt x="10" y="2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76"/>
                    <a:pt x="18" y="83"/>
                    <a:pt x="27" y="83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109" y="83"/>
                    <a:pt x="116" y="76"/>
                    <a:pt x="116" y="66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8"/>
                    <a:pt x="109" y="11"/>
                    <a:pt x="99" y="11"/>
                  </a:cubicBezTo>
                  <a:lnTo>
                    <a:pt x="2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5416550" y="2360613"/>
              <a:ext cx="131763" cy="127000"/>
            </a:xfrm>
            <a:custGeom>
              <a:gdLst>
                <a:gd name="T0" fmla="*/ 29 w 35"/>
                <a:gd name="T1" fmla="*/ 6 h 34"/>
                <a:gd name="T2" fmla="*/ 2 w 35"/>
                <a:gd name="T3" fmla="*/ 0 h 34"/>
                <a:gd name="T4" fmla="*/ 0 w 35"/>
                <a:gd name="T5" fmla="*/ 2 h 34"/>
                <a:gd name="T6" fmla="*/ 6 w 35"/>
                <a:gd name="T7" fmla="*/ 29 h 34"/>
                <a:gd name="T8" fmla="*/ 9 w 35"/>
                <a:gd name="T9" fmla="*/ 31 h 34"/>
                <a:gd name="T10" fmla="*/ 15 w 35"/>
                <a:gd name="T11" fmla="*/ 25 h 34"/>
                <a:gd name="T12" fmla="*/ 25 w 35"/>
                <a:gd name="T13" fmla="*/ 34 h 34"/>
                <a:gd name="T14" fmla="*/ 35 w 35"/>
                <a:gd name="T15" fmla="*/ 25 h 34"/>
                <a:gd name="T16" fmla="*/ 25 w 35"/>
                <a:gd name="T17" fmla="*/ 15 h 34"/>
                <a:gd name="T18" fmla="*/ 31 w 35"/>
                <a:gd name="T19" fmla="*/ 9 h 34"/>
                <a:gd name="T20" fmla="*/ 29 w 35"/>
                <a:gd name="T21" fmla="*/ 6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4">
                  <a:moveTo>
                    <a:pt x="29" y="6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1"/>
                    <a:pt x="8" y="32"/>
                    <a:pt x="9" y="3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8"/>
                    <a:pt x="31" y="6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9356110" y="4369863"/>
            <a:ext cx="507030" cy="512950"/>
            <a:chOff x="7578725" y="3176587"/>
            <a:chExt cx="407988" cy="412751"/>
          </a:xfrm>
          <a:solidFill>
            <a:srgbClr val="212121"/>
          </a:solidFill>
          <a:effectLst/>
        </p:grpSpPr>
        <p:sp>
          <p:nvSpPr>
            <p:cNvPr id="19" name="Freeform 26"/>
            <p:cNvSpPr>
              <a:spLocks noEditPoints="1"/>
            </p:cNvSpPr>
            <p:nvPr/>
          </p:nvSpPr>
          <p:spPr bwMode="auto">
            <a:xfrm>
              <a:off x="7578725" y="3214688"/>
              <a:ext cx="407988" cy="374650"/>
            </a:xfrm>
            <a:custGeom>
              <a:gdLst>
                <a:gd name="T0" fmla="*/ 99 w 109"/>
                <a:gd name="T1" fmla="*/ 36 h 100"/>
                <a:gd name="T2" fmla="*/ 40 w 109"/>
                <a:gd name="T3" fmla="*/ 2 h 100"/>
                <a:gd name="T4" fmla="*/ 31 w 109"/>
                <a:gd name="T5" fmla="*/ 4 h 100"/>
                <a:gd name="T6" fmla="*/ 33 w 109"/>
                <a:gd name="T7" fmla="*/ 14 h 100"/>
                <a:gd name="T8" fmla="*/ 69 w 109"/>
                <a:gd name="T9" fmla="*/ 34 h 100"/>
                <a:gd name="T10" fmla="*/ 18 w 109"/>
                <a:gd name="T11" fmla="*/ 34 h 100"/>
                <a:gd name="T12" fmla="*/ 0 w 109"/>
                <a:gd name="T13" fmla="*/ 52 h 100"/>
                <a:gd name="T14" fmla="*/ 0 w 109"/>
                <a:gd name="T15" fmla="*/ 82 h 100"/>
                <a:gd name="T16" fmla="*/ 18 w 109"/>
                <a:gd name="T17" fmla="*/ 100 h 100"/>
                <a:gd name="T18" fmla="*/ 91 w 109"/>
                <a:gd name="T19" fmla="*/ 100 h 100"/>
                <a:gd name="T20" fmla="*/ 109 w 109"/>
                <a:gd name="T21" fmla="*/ 82 h 100"/>
                <a:gd name="T22" fmla="*/ 109 w 109"/>
                <a:gd name="T23" fmla="*/ 52 h 100"/>
                <a:gd name="T24" fmla="*/ 99 w 109"/>
                <a:gd name="T25" fmla="*/ 36 h 100"/>
                <a:gd name="T26" fmla="*/ 34 w 109"/>
                <a:gd name="T27" fmla="*/ 87 h 100"/>
                <a:gd name="T28" fmla="*/ 14 w 109"/>
                <a:gd name="T29" fmla="*/ 67 h 100"/>
                <a:gd name="T30" fmla="*/ 34 w 109"/>
                <a:gd name="T31" fmla="*/ 46 h 100"/>
                <a:gd name="T32" fmla="*/ 55 w 109"/>
                <a:gd name="T33" fmla="*/ 67 h 100"/>
                <a:gd name="T34" fmla="*/ 34 w 109"/>
                <a:gd name="T35" fmla="*/ 87 h 100"/>
                <a:gd name="T36" fmla="*/ 96 w 109"/>
                <a:gd name="T37" fmla="*/ 80 h 100"/>
                <a:gd name="T38" fmla="*/ 89 w 109"/>
                <a:gd name="T39" fmla="*/ 87 h 100"/>
                <a:gd name="T40" fmla="*/ 82 w 109"/>
                <a:gd name="T41" fmla="*/ 80 h 100"/>
                <a:gd name="T42" fmla="*/ 82 w 109"/>
                <a:gd name="T43" fmla="*/ 79 h 100"/>
                <a:gd name="T44" fmla="*/ 86 w 109"/>
                <a:gd name="T45" fmla="*/ 79 h 100"/>
                <a:gd name="T46" fmla="*/ 89 w 109"/>
                <a:gd name="T47" fmla="*/ 76 h 100"/>
                <a:gd name="T48" fmla="*/ 86 w 109"/>
                <a:gd name="T49" fmla="*/ 72 h 100"/>
                <a:gd name="T50" fmla="*/ 82 w 109"/>
                <a:gd name="T51" fmla="*/ 72 h 100"/>
                <a:gd name="T52" fmla="*/ 82 w 109"/>
                <a:gd name="T53" fmla="*/ 53 h 100"/>
                <a:gd name="T54" fmla="*/ 89 w 109"/>
                <a:gd name="T55" fmla="*/ 46 h 100"/>
                <a:gd name="T56" fmla="*/ 96 w 109"/>
                <a:gd name="T57" fmla="*/ 53 h 100"/>
                <a:gd name="T58" fmla="*/ 96 w 109"/>
                <a:gd name="T59" fmla="*/ 80 h 1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00">
                  <a:moveTo>
                    <a:pt x="99" y="36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37" y="0"/>
                    <a:pt x="33" y="1"/>
                    <a:pt x="31" y="4"/>
                  </a:cubicBezTo>
                  <a:cubicBezTo>
                    <a:pt x="29" y="8"/>
                    <a:pt x="30" y="12"/>
                    <a:pt x="33" y="1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8" y="34"/>
                    <a:pt x="0" y="42"/>
                    <a:pt x="0" y="5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101" y="100"/>
                    <a:pt x="109" y="92"/>
                    <a:pt x="109" y="8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45"/>
                    <a:pt x="105" y="39"/>
                    <a:pt x="99" y="36"/>
                  </a:cubicBezTo>
                  <a:close/>
                  <a:moveTo>
                    <a:pt x="34" y="87"/>
                  </a:moveTo>
                  <a:cubicBezTo>
                    <a:pt x="23" y="87"/>
                    <a:pt x="14" y="78"/>
                    <a:pt x="14" y="67"/>
                  </a:cubicBezTo>
                  <a:cubicBezTo>
                    <a:pt x="14" y="56"/>
                    <a:pt x="23" y="46"/>
                    <a:pt x="34" y="46"/>
                  </a:cubicBezTo>
                  <a:cubicBezTo>
                    <a:pt x="46" y="46"/>
                    <a:pt x="55" y="56"/>
                    <a:pt x="55" y="67"/>
                  </a:cubicBezTo>
                  <a:cubicBezTo>
                    <a:pt x="55" y="78"/>
                    <a:pt x="46" y="87"/>
                    <a:pt x="34" y="87"/>
                  </a:cubicBezTo>
                  <a:close/>
                  <a:moveTo>
                    <a:pt x="96" y="80"/>
                  </a:moveTo>
                  <a:cubicBezTo>
                    <a:pt x="96" y="84"/>
                    <a:pt x="93" y="87"/>
                    <a:pt x="89" y="87"/>
                  </a:cubicBezTo>
                  <a:cubicBezTo>
                    <a:pt x="85" y="87"/>
                    <a:pt x="82" y="84"/>
                    <a:pt x="82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7" y="79"/>
                    <a:pt x="89" y="78"/>
                    <a:pt x="89" y="76"/>
                  </a:cubicBezTo>
                  <a:cubicBezTo>
                    <a:pt x="89" y="74"/>
                    <a:pt x="87" y="72"/>
                    <a:pt x="86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2" y="50"/>
                    <a:pt x="85" y="46"/>
                    <a:pt x="89" y="46"/>
                  </a:cubicBezTo>
                  <a:cubicBezTo>
                    <a:pt x="93" y="46"/>
                    <a:pt x="96" y="50"/>
                    <a:pt x="96" y="53"/>
                  </a:cubicBezTo>
                  <a:lnTo>
                    <a:pt x="9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27"/>
            <p:cNvSpPr/>
            <p:nvPr/>
          </p:nvSpPr>
          <p:spPr bwMode="auto">
            <a:xfrm>
              <a:off x="7620000" y="3176587"/>
              <a:ext cx="58738" cy="57150"/>
            </a:xfrm>
            <a:custGeom>
              <a:gdLst>
                <a:gd name="T0" fmla="*/ 5 w 16"/>
                <a:gd name="T1" fmla="*/ 13 h 15"/>
                <a:gd name="T2" fmla="*/ 14 w 16"/>
                <a:gd name="T3" fmla="*/ 11 h 15"/>
                <a:gd name="T4" fmla="*/ 11 w 16"/>
                <a:gd name="T5" fmla="*/ 2 h 15"/>
                <a:gd name="T6" fmla="*/ 2 w 16"/>
                <a:gd name="T7" fmla="*/ 4 h 15"/>
                <a:gd name="T8" fmla="*/ 5 w 16"/>
                <a:gd name="T9" fmla="*/ 13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13"/>
                  </a:moveTo>
                  <a:cubicBezTo>
                    <a:pt x="8" y="15"/>
                    <a:pt x="12" y="14"/>
                    <a:pt x="14" y="11"/>
                  </a:cubicBezTo>
                  <a:cubicBezTo>
                    <a:pt x="16" y="8"/>
                    <a:pt x="15" y="3"/>
                    <a:pt x="11" y="2"/>
                  </a:cubicBezTo>
                  <a:cubicBezTo>
                    <a:pt x="8" y="0"/>
                    <a:pt x="4" y="1"/>
                    <a:pt x="2" y="4"/>
                  </a:cubicBezTo>
                  <a:cubicBezTo>
                    <a:pt x="0" y="7"/>
                    <a:pt x="1" y="12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8"/>
          <p:cNvGrpSpPr/>
          <p:nvPr/>
        </p:nvGrpSpPr>
        <p:grpSpPr>
          <a:xfrm>
            <a:off x="7005837" y="4370310"/>
            <a:ext cx="567410" cy="597189"/>
            <a:chOff x="6523038" y="4214813"/>
            <a:chExt cx="517525" cy="520700"/>
          </a:xfrm>
          <a:solidFill>
            <a:srgbClr val="212121"/>
          </a:solidFill>
          <a:effectLst/>
        </p:grpSpPr>
        <p:sp>
          <p:nvSpPr>
            <p:cNvPr id="22" name="Freeform 29"/>
            <p:cNvSpPr>
              <a:spLocks noEditPoints="1"/>
            </p:cNvSpPr>
            <p:nvPr/>
          </p:nvSpPr>
          <p:spPr bwMode="auto">
            <a:xfrm>
              <a:off x="6672263" y="4368801"/>
              <a:ext cx="323850" cy="322263"/>
            </a:xfrm>
            <a:custGeom>
              <a:gdLst>
                <a:gd name="T0" fmla="*/ 83 w 86"/>
                <a:gd name="T1" fmla="*/ 69 h 86"/>
                <a:gd name="T2" fmla="*/ 55 w 86"/>
                <a:gd name="T3" fmla="*/ 41 h 86"/>
                <a:gd name="T4" fmla="*/ 58 w 86"/>
                <a:gd name="T5" fmla="*/ 29 h 86"/>
                <a:gd name="T6" fmla="*/ 29 w 86"/>
                <a:gd name="T7" fmla="*/ 0 h 86"/>
                <a:gd name="T8" fmla="*/ 21 w 86"/>
                <a:gd name="T9" fmla="*/ 1 h 86"/>
                <a:gd name="T10" fmla="*/ 34 w 86"/>
                <a:gd name="T11" fmla="*/ 13 h 86"/>
                <a:gd name="T12" fmla="*/ 33 w 86"/>
                <a:gd name="T13" fmla="*/ 32 h 86"/>
                <a:gd name="T14" fmla="*/ 13 w 86"/>
                <a:gd name="T15" fmla="*/ 33 h 86"/>
                <a:gd name="T16" fmla="*/ 1 w 86"/>
                <a:gd name="T17" fmla="*/ 21 h 86"/>
                <a:gd name="T18" fmla="*/ 0 w 86"/>
                <a:gd name="T19" fmla="*/ 29 h 86"/>
                <a:gd name="T20" fmla="*/ 29 w 86"/>
                <a:gd name="T21" fmla="*/ 58 h 86"/>
                <a:gd name="T22" fmla="*/ 41 w 86"/>
                <a:gd name="T23" fmla="*/ 55 h 86"/>
                <a:gd name="T24" fmla="*/ 69 w 86"/>
                <a:gd name="T25" fmla="*/ 82 h 86"/>
                <a:gd name="T26" fmla="*/ 82 w 86"/>
                <a:gd name="T27" fmla="*/ 82 h 86"/>
                <a:gd name="T28" fmla="*/ 83 w 86"/>
                <a:gd name="T29" fmla="*/ 69 h 86"/>
                <a:gd name="T30" fmla="*/ 75 w 86"/>
                <a:gd name="T31" fmla="*/ 80 h 86"/>
                <a:gd name="T32" fmla="*/ 70 w 86"/>
                <a:gd name="T33" fmla="*/ 75 h 86"/>
                <a:gd name="T34" fmla="*/ 75 w 86"/>
                <a:gd name="T35" fmla="*/ 70 h 86"/>
                <a:gd name="T36" fmla="*/ 80 w 86"/>
                <a:gd name="T37" fmla="*/ 75 h 86"/>
                <a:gd name="T38" fmla="*/ 75 w 86"/>
                <a:gd name="T39" fmla="*/ 8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86">
                  <a:moveTo>
                    <a:pt x="83" y="69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7" y="37"/>
                    <a:pt x="58" y="33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26" y="0"/>
                    <a:pt x="24" y="0"/>
                    <a:pt x="21" y="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9" y="18"/>
                    <a:pt x="38" y="27"/>
                    <a:pt x="33" y="32"/>
                  </a:cubicBezTo>
                  <a:cubicBezTo>
                    <a:pt x="27" y="38"/>
                    <a:pt x="19" y="38"/>
                    <a:pt x="13" y="33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33" y="58"/>
                    <a:pt x="38" y="57"/>
                    <a:pt x="41" y="55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3" y="86"/>
                    <a:pt x="79" y="86"/>
                    <a:pt x="82" y="82"/>
                  </a:cubicBezTo>
                  <a:cubicBezTo>
                    <a:pt x="86" y="78"/>
                    <a:pt x="86" y="72"/>
                    <a:pt x="83" y="69"/>
                  </a:cubicBezTo>
                  <a:close/>
                  <a:moveTo>
                    <a:pt x="75" y="80"/>
                  </a:moveTo>
                  <a:cubicBezTo>
                    <a:pt x="73" y="80"/>
                    <a:pt x="70" y="78"/>
                    <a:pt x="70" y="75"/>
                  </a:cubicBezTo>
                  <a:cubicBezTo>
                    <a:pt x="70" y="72"/>
                    <a:pt x="73" y="70"/>
                    <a:pt x="75" y="70"/>
                  </a:cubicBezTo>
                  <a:cubicBezTo>
                    <a:pt x="78" y="70"/>
                    <a:pt x="80" y="72"/>
                    <a:pt x="80" y="75"/>
                  </a:cubicBezTo>
                  <a:cubicBezTo>
                    <a:pt x="80" y="78"/>
                    <a:pt x="78" y="80"/>
                    <a:pt x="75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30"/>
            <p:cNvSpPr/>
            <p:nvPr/>
          </p:nvSpPr>
          <p:spPr bwMode="auto">
            <a:xfrm>
              <a:off x="6523038" y="4214813"/>
              <a:ext cx="517525" cy="520700"/>
            </a:xfrm>
            <a:custGeom>
              <a:gdLst>
                <a:gd name="T0" fmla="*/ 120 w 138"/>
                <a:gd name="T1" fmla="*/ 57 h 139"/>
                <a:gd name="T2" fmla="*/ 116 w 138"/>
                <a:gd name="T3" fmla="*/ 55 h 139"/>
                <a:gd name="T4" fmla="*/ 114 w 138"/>
                <a:gd name="T5" fmla="*/ 43 h 139"/>
                <a:gd name="T6" fmla="*/ 121 w 138"/>
                <a:gd name="T7" fmla="*/ 36 h 139"/>
                <a:gd name="T8" fmla="*/ 103 w 138"/>
                <a:gd name="T9" fmla="*/ 18 h 139"/>
                <a:gd name="T10" fmla="*/ 96 w 138"/>
                <a:gd name="T11" fmla="*/ 24 h 139"/>
                <a:gd name="T12" fmla="*/ 84 w 138"/>
                <a:gd name="T13" fmla="*/ 24 h 139"/>
                <a:gd name="T14" fmla="*/ 82 w 138"/>
                <a:gd name="T15" fmla="*/ 12 h 139"/>
                <a:gd name="T16" fmla="*/ 65 w 138"/>
                <a:gd name="T17" fmla="*/ 0 h 139"/>
                <a:gd name="T18" fmla="*/ 56 w 138"/>
                <a:gd name="T19" fmla="*/ 16 h 139"/>
                <a:gd name="T20" fmla="*/ 56 w 138"/>
                <a:gd name="T21" fmla="*/ 18 h 139"/>
                <a:gd name="T22" fmla="*/ 56 w 138"/>
                <a:gd name="T23" fmla="*/ 20 h 139"/>
                <a:gd name="T24" fmla="*/ 55 w 138"/>
                <a:gd name="T25" fmla="*/ 21 h 139"/>
                <a:gd name="T26" fmla="*/ 53 w 138"/>
                <a:gd name="T27" fmla="*/ 24 h 139"/>
                <a:gd name="T28" fmla="*/ 41 w 138"/>
                <a:gd name="T29" fmla="*/ 23 h 139"/>
                <a:gd name="T30" fmla="*/ 23 w 138"/>
                <a:gd name="T31" fmla="*/ 18 h 139"/>
                <a:gd name="T32" fmla="*/ 19 w 138"/>
                <a:gd name="T33" fmla="*/ 38 h 139"/>
                <a:gd name="T34" fmla="*/ 24 w 138"/>
                <a:gd name="T35" fmla="*/ 43 h 139"/>
                <a:gd name="T36" fmla="*/ 24 w 138"/>
                <a:gd name="T37" fmla="*/ 44 h 139"/>
                <a:gd name="T38" fmla="*/ 25 w 138"/>
                <a:gd name="T39" fmla="*/ 45 h 139"/>
                <a:gd name="T40" fmla="*/ 25 w 138"/>
                <a:gd name="T41" fmla="*/ 46 h 139"/>
                <a:gd name="T42" fmla="*/ 23 w 138"/>
                <a:gd name="T43" fmla="*/ 54 h 139"/>
                <a:gd name="T44" fmla="*/ 16 w 138"/>
                <a:gd name="T45" fmla="*/ 56 h 139"/>
                <a:gd name="T46" fmla="*/ 0 w 138"/>
                <a:gd name="T47" fmla="*/ 65 h 139"/>
                <a:gd name="T48" fmla="*/ 11 w 138"/>
                <a:gd name="T49" fmla="*/ 82 h 139"/>
                <a:gd name="T50" fmla="*/ 19 w 138"/>
                <a:gd name="T51" fmla="*/ 83 h 139"/>
                <a:gd name="T52" fmla="*/ 25 w 138"/>
                <a:gd name="T53" fmla="*/ 91 h 139"/>
                <a:gd name="T54" fmla="*/ 22 w 138"/>
                <a:gd name="T55" fmla="*/ 98 h 139"/>
                <a:gd name="T56" fmla="*/ 17 w 138"/>
                <a:gd name="T57" fmla="*/ 116 h 139"/>
                <a:gd name="T58" fmla="*/ 37 w 138"/>
                <a:gd name="T59" fmla="*/ 120 h 139"/>
                <a:gd name="T60" fmla="*/ 42 w 138"/>
                <a:gd name="T61" fmla="*/ 115 h 139"/>
                <a:gd name="T62" fmla="*/ 43 w 138"/>
                <a:gd name="T63" fmla="*/ 114 h 139"/>
                <a:gd name="T64" fmla="*/ 45 w 138"/>
                <a:gd name="T65" fmla="*/ 114 h 139"/>
                <a:gd name="T66" fmla="*/ 45 w 138"/>
                <a:gd name="T67" fmla="*/ 113 h 139"/>
                <a:gd name="T68" fmla="*/ 46 w 138"/>
                <a:gd name="T69" fmla="*/ 113 h 139"/>
                <a:gd name="T70" fmla="*/ 56 w 138"/>
                <a:gd name="T71" fmla="*/ 121 h 139"/>
                <a:gd name="T72" fmla="*/ 56 w 138"/>
                <a:gd name="T73" fmla="*/ 130 h 139"/>
                <a:gd name="T74" fmla="*/ 82 w 138"/>
                <a:gd name="T75" fmla="*/ 130 h 139"/>
                <a:gd name="T76" fmla="*/ 82 w 138"/>
                <a:gd name="T77" fmla="*/ 121 h 139"/>
                <a:gd name="T78" fmla="*/ 84 w 138"/>
                <a:gd name="T79" fmla="*/ 116 h 139"/>
                <a:gd name="T80" fmla="*/ 86 w 138"/>
                <a:gd name="T81" fmla="*/ 115 h 139"/>
                <a:gd name="T82" fmla="*/ 87 w 138"/>
                <a:gd name="T83" fmla="*/ 114 h 139"/>
                <a:gd name="T84" fmla="*/ 79 w 138"/>
                <a:gd name="T85" fmla="*/ 106 h 139"/>
                <a:gd name="T86" fmla="*/ 69 w 138"/>
                <a:gd name="T87" fmla="*/ 32 h 139"/>
                <a:gd name="T88" fmla="*/ 113 w 138"/>
                <a:gd name="T89" fmla="*/ 88 h 139"/>
                <a:gd name="T90" fmla="*/ 120 w 138"/>
                <a:gd name="T91" fmla="*/ 83 h 139"/>
                <a:gd name="T92" fmla="*/ 130 w 138"/>
                <a:gd name="T93" fmla="*/ 83 h 139"/>
                <a:gd name="T94" fmla="*/ 130 w 138"/>
                <a:gd name="T95" fmla="*/ 57 h 1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8" h="139">
                  <a:moveTo>
                    <a:pt x="130" y="57"/>
                  </a:moveTo>
                  <a:cubicBezTo>
                    <a:pt x="127" y="57"/>
                    <a:pt x="127" y="57"/>
                    <a:pt x="127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20" y="57"/>
                    <a:pt x="120" y="57"/>
                    <a:pt x="120" y="57"/>
                  </a:cubicBezTo>
                  <a:cubicBezTo>
                    <a:pt x="119" y="57"/>
                    <a:pt x="118" y="56"/>
                    <a:pt x="116" y="55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4" y="54"/>
                    <a:pt x="112" y="51"/>
                    <a:pt x="112" y="48"/>
                  </a:cubicBezTo>
                  <a:cubicBezTo>
                    <a:pt x="112" y="47"/>
                    <a:pt x="113" y="46"/>
                    <a:pt x="113" y="45"/>
                  </a:cubicBezTo>
                  <a:cubicBezTo>
                    <a:pt x="113" y="44"/>
                    <a:pt x="114" y="44"/>
                    <a:pt x="114" y="43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24" y="32"/>
                    <a:pt x="124" y="27"/>
                    <a:pt x="121" y="24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2" y="15"/>
                    <a:pt x="106" y="15"/>
                    <a:pt x="103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3" y="26"/>
                    <a:pt x="90" y="27"/>
                    <a:pt x="87" y="25"/>
                  </a:cubicBezTo>
                  <a:cubicBezTo>
                    <a:pt x="86" y="25"/>
                    <a:pt x="85" y="24"/>
                    <a:pt x="84" y="24"/>
                  </a:cubicBezTo>
                  <a:cubicBezTo>
                    <a:pt x="83" y="22"/>
                    <a:pt x="82" y="20"/>
                    <a:pt x="82" y="19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4"/>
                    <a:pt x="78" y="1"/>
                    <a:pt x="7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0" y="1"/>
                    <a:pt x="57" y="4"/>
                    <a:pt x="56" y="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2"/>
                    <a:pt x="54" y="23"/>
                    <a:pt x="53" y="24"/>
                  </a:cubicBezTo>
                  <a:cubicBezTo>
                    <a:pt x="52" y="25"/>
                    <a:pt x="50" y="26"/>
                    <a:pt x="47" y="26"/>
                  </a:cubicBezTo>
                  <a:cubicBezTo>
                    <a:pt x="45" y="26"/>
                    <a:pt x="44" y="25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2" y="15"/>
                    <a:pt x="27" y="15"/>
                    <a:pt x="23" y="18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4" y="27"/>
                    <a:pt x="14" y="32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4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9"/>
                    <a:pt x="25" y="52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1" y="55"/>
                    <a:pt x="20" y="56"/>
                    <a:pt x="18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4" y="57"/>
                    <a:pt x="0" y="61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4" y="82"/>
                    <a:pt x="8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23" y="84"/>
                    <a:pt x="25" y="87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3"/>
                    <a:pt x="25" y="95"/>
                    <a:pt x="23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4" y="107"/>
                    <a:pt x="14" y="112"/>
                    <a:pt x="17" y="116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6" y="124"/>
                    <a:pt x="31" y="124"/>
                    <a:pt x="35" y="122"/>
                  </a:cubicBezTo>
                  <a:cubicBezTo>
                    <a:pt x="37" y="120"/>
                    <a:pt x="37" y="120"/>
                    <a:pt x="37" y="120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4" y="114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4"/>
                    <a:pt x="44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7" y="113"/>
                    <a:pt x="47" y="113"/>
                  </a:cubicBezTo>
                  <a:cubicBezTo>
                    <a:pt x="49" y="113"/>
                    <a:pt x="52" y="114"/>
                    <a:pt x="53" y="116"/>
                  </a:cubicBezTo>
                  <a:cubicBezTo>
                    <a:pt x="55" y="117"/>
                    <a:pt x="56" y="119"/>
                    <a:pt x="56" y="121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5"/>
                    <a:pt x="60" y="139"/>
                    <a:pt x="65" y="139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7" y="139"/>
                    <a:pt x="81" y="135"/>
                    <a:pt x="82" y="13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2" y="123"/>
                    <a:pt x="82" y="123"/>
                    <a:pt x="82" y="123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5" y="115"/>
                    <a:pt x="85" y="115"/>
                    <a:pt x="86" y="115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86" y="114"/>
                    <a:pt x="86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6" y="107"/>
                    <a:pt x="72" y="108"/>
                    <a:pt x="69" y="108"/>
                  </a:cubicBezTo>
                  <a:cubicBezTo>
                    <a:pt x="48" y="108"/>
                    <a:pt x="31" y="91"/>
                    <a:pt x="31" y="70"/>
                  </a:cubicBezTo>
                  <a:cubicBezTo>
                    <a:pt x="31" y="49"/>
                    <a:pt x="48" y="32"/>
                    <a:pt x="69" y="32"/>
                  </a:cubicBezTo>
                  <a:cubicBezTo>
                    <a:pt x="90" y="32"/>
                    <a:pt x="107" y="49"/>
                    <a:pt x="107" y="70"/>
                  </a:cubicBezTo>
                  <a:cubicBezTo>
                    <a:pt x="107" y="73"/>
                    <a:pt x="106" y="77"/>
                    <a:pt x="105" y="80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5" y="85"/>
                  </a:cubicBezTo>
                  <a:cubicBezTo>
                    <a:pt x="116" y="84"/>
                    <a:pt x="117" y="84"/>
                    <a:pt x="118" y="83"/>
                  </a:cubicBezTo>
                  <a:cubicBezTo>
                    <a:pt x="119" y="83"/>
                    <a:pt x="119" y="83"/>
                    <a:pt x="120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4" y="82"/>
                    <a:pt x="138" y="79"/>
                    <a:pt x="138" y="74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1"/>
                    <a:pt x="134" y="57"/>
                    <a:pt x="13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Box 76"/>
          <p:cNvSpPr txBox="1"/>
          <p:nvPr/>
        </p:nvSpPr>
        <p:spPr>
          <a:xfrm>
            <a:off x="1672585" y="2537627"/>
            <a:ext cx="189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8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72585" y="3067106"/>
            <a:ext cx="4136697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请在此添加文字说明，风云网风云办公模板。请在此添加文字说明，风云网风云办公模板。请在此添加文字说明，风云网风云办公模板。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9" name="Group 268"/>
          <p:cNvGrpSpPr>
            <a:grpSpLocks noChangeAspect="1"/>
          </p:cNvGrpSpPr>
          <p:nvPr/>
        </p:nvGrpSpPr>
        <p:grpSpPr>
          <a:xfrm>
            <a:off x="936732" y="417513"/>
            <a:ext cx="10318535" cy="2215667"/>
            <a:chOff x="381" y="263"/>
            <a:chExt cx="6152" cy="1321"/>
          </a:xfrm>
          <a:solidFill>
            <a:srgbClr val="FFC000"/>
          </a:solidFill>
        </p:grpSpPr>
        <p:grpSp>
          <p:nvGrpSpPr>
            <p:cNvPr id="170" name="Group 469"/>
            <p:cNvGrpSpPr/>
            <p:nvPr/>
          </p:nvGrpSpPr>
          <p:grpSpPr>
            <a:xfrm>
              <a:off x="1952" y="263"/>
              <a:ext cx="4581" cy="1321"/>
              <a:chOff x="1952" y="263"/>
              <a:chExt cx="4581" cy="1321"/>
            </a:xfrm>
            <a:grpFill/>
          </p:grpSpPr>
          <p:sp>
            <p:nvSpPr>
              <p:cNvPr id="231" name="Freeform 269"/>
              <p:cNvSpPr/>
              <p:nvPr/>
            </p:nvSpPr>
            <p:spPr bwMode="auto">
              <a:xfrm>
                <a:off x="6433" y="906"/>
                <a:ext cx="44" cy="56"/>
              </a:xfrm>
              <a:custGeom>
                <a:gdLst>
                  <a:gd name="T0" fmla="*/ 8 w 208"/>
                  <a:gd name="T1" fmla="*/ 3 h 264"/>
                  <a:gd name="T2" fmla="*/ 51 w 208"/>
                  <a:gd name="T3" fmla="*/ 24 h 264"/>
                  <a:gd name="T4" fmla="*/ 177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7" y="196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70"/>
              <p:cNvSpPr/>
              <p:nvPr/>
            </p:nvSpPr>
            <p:spPr bwMode="auto">
              <a:xfrm>
                <a:off x="6285" y="879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8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8"/>
                      <a:pt x="62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271"/>
              <p:cNvSpPr/>
              <p:nvPr/>
            </p:nvSpPr>
            <p:spPr bwMode="auto">
              <a:xfrm>
                <a:off x="6453" y="688"/>
                <a:ext cx="47" cy="54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6" y="36"/>
                      <a:pt x="204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272"/>
              <p:cNvSpPr/>
              <p:nvPr/>
            </p:nvSpPr>
            <p:spPr bwMode="auto">
              <a:xfrm>
                <a:off x="6390" y="265"/>
                <a:ext cx="9" cy="471"/>
              </a:xfrm>
              <a:custGeom>
                <a:gdLst>
                  <a:gd name="T0" fmla="*/ 13 w 45"/>
                  <a:gd name="T1" fmla="*/ 0 h 2211"/>
                  <a:gd name="T2" fmla="*/ 36 w 45"/>
                  <a:gd name="T3" fmla="*/ 277 h 2211"/>
                  <a:gd name="T4" fmla="*/ 40 w 45"/>
                  <a:gd name="T5" fmla="*/ 1720 h 2211"/>
                  <a:gd name="T6" fmla="*/ 20 w 45"/>
                  <a:gd name="T7" fmla="*/ 2211 h 2211"/>
                  <a:gd name="T8" fmla="*/ 19 w 45"/>
                  <a:gd name="T9" fmla="*/ 1229 h 2211"/>
                  <a:gd name="T10" fmla="*/ 2 w 45"/>
                  <a:gd name="T11" fmla="*/ 123 h 2211"/>
                  <a:gd name="T12" fmla="*/ 13 w 45"/>
                  <a:gd name="T13" fmla="*/ 0 h 22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11">
                    <a:moveTo>
                      <a:pt x="13" y="0"/>
                    </a:moveTo>
                    <a:cubicBezTo>
                      <a:pt x="29" y="41"/>
                      <a:pt x="20" y="239"/>
                      <a:pt x="36" y="277"/>
                    </a:cubicBezTo>
                    <a:cubicBezTo>
                      <a:pt x="37" y="689"/>
                      <a:pt x="45" y="1206"/>
                      <a:pt x="40" y="1720"/>
                    </a:cubicBezTo>
                    <a:cubicBezTo>
                      <a:pt x="38" y="1893"/>
                      <a:pt x="37" y="2123"/>
                      <a:pt x="20" y="2211"/>
                    </a:cubicBezTo>
                    <a:cubicBezTo>
                      <a:pt x="0" y="1969"/>
                      <a:pt x="18" y="1578"/>
                      <a:pt x="19" y="1229"/>
                    </a:cubicBezTo>
                    <a:cubicBezTo>
                      <a:pt x="21" y="823"/>
                      <a:pt x="18" y="424"/>
                      <a:pt x="2" y="123"/>
                    </a:cubicBezTo>
                    <a:cubicBezTo>
                      <a:pt x="0" y="39"/>
                      <a:pt x="12" y="6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273"/>
              <p:cNvSpPr/>
              <p:nvPr/>
            </p:nvSpPr>
            <p:spPr bwMode="auto">
              <a:xfrm>
                <a:off x="6295" y="693"/>
                <a:ext cx="44" cy="57"/>
              </a:xfrm>
              <a:custGeom>
                <a:gdLst>
                  <a:gd name="T0" fmla="*/ 201 w 208"/>
                  <a:gd name="T1" fmla="*/ 261 h 264"/>
                  <a:gd name="T2" fmla="*/ 157 w 208"/>
                  <a:gd name="T3" fmla="*/ 240 h 264"/>
                  <a:gd name="T4" fmla="*/ 32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1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1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2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274"/>
              <p:cNvSpPr/>
              <p:nvPr/>
            </p:nvSpPr>
            <p:spPr bwMode="auto">
              <a:xfrm>
                <a:off x="6291" y="74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8" y="61"/>
                      <a:pt x="112" y="89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275"/>
              <p:cNvSpPr/>
              <p:nvPr/>
            </p:nvSpPr>
            <p:spPr bwMode="auto">
              <a:xfrm>
                <a:off x="6406" y="9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1" y="130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76"/>
              <p:cNvSpPr/>
              <p:nvPr/>
            </p:nvSpPr>
            <p:spPr bwMode="auto">
              <a:xfrm>
                <a:off x="6462" y="891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77"/>
              <p:cNvSpPr/>
              <p:nvPr/>
            </p:nvSpPr>
            <p:spPr bwMode="auto">
              <a:xfrm>
                <a:off x="6480" y="86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278"/>
              <p:cNvSpPr/>
              <p:nvPr/>
            </p:nvSpPr>
            <p:spPr bwMode="auto">
              <a:xfrm>
                <a:off x="6237" y="745"/>
                <a:ext cx="62" cy="32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279"/>
              <p:cNvSpPr/>
              <p:nvPr/>
            </p:nvSpPr>
            <p:spPr bwMode="auto">
              <a:xfrm>
                <a:off x="6265" y="794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7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7" y="42"/>
                      <a:pt x="0" y="27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280"/>
              <p:cNvSpPr/>
              <p:nvPr/>
            </p:nvSpPr>
            <p:spPr bwMode="auto">
              <a:xfrm>
                <a:off x="6471" y="7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2" y="79"/>
                      <a:pt x="0" y="84"/>
                    </a:cubicBezTo>
                    <a:cubicBezTo>
                      <a:pt x="3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281"/>
              <p:cNvSpPr/>
              <p:nvPr/>
            </p:nvSpPr>
            <p:spPr bwMode="auto">
              <a:xfrm>
                <a:off x="6261" y="818"/>
                <a:ext cx="25" cy="13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8" y="41"/>
                      <a:pt x="117" y="47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282"/>
              <p:cNvSpPr/>
              <p:nvPr/>
            </p:nvSpPr>
            <p:spPr bwMode="auto">
              <a:xfrm>
                <a:off x="6482" y="769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283"/>
              <p:cNvSpPr>
                <a:spLocks noEditPoints="1"/>
              </p:cNvSpPr>
              <p:nvPr/>
            </p:nvSpPr>
            <p:spPr bwMode="auto">
              <a:xfrm>
                <a:off x="6308" y="7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3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2 w 163"/>
                  <a:gd name="T31" fmla="*/ 82 h 174"/>
                  <a:gd name="T32" fmla="*/ 144 w 163"/>
                  <a:gd name="T33" fmla="*/ 74 h 174"/>
                  <a:gd name="T34" fmla="*/ 140 w 163"/>
                  <a:gd name="T35" fmla="*/ 114 h 174"/>
                  <a:gd name="T36" fmla="*/ 125 w 163"/>
                  <a:gd name="T37" fmla="*/ 146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5 w 163"/>
                  <a:gd name="T45" fmla="*/ 99 h 174"/>
                  <a:gd name="T46" fmla="*/ 113 w 163"/>
                  <a:gd name="T47" fmla="*/ 39 h 174"/>
                  <a:gd name="T48" fmla="*/ 52 w 163"/>
                  <a:gd name="T49" fmla="*/ 29 h 174"/>
                  <a:gd name="T50" fmla="*/ 30 w 163"/>
                  <a:gd name="T51" fmla="*/ 91 h 174"/>
                  <a:gd name="T52" fmla="*/ 131 w 163"/>
                  <a:gd name="T53" fmla="*/ 142 h 174"/>
                  <a:gd name="T54" fmla="*/ 98 w 163"/>
                  <a:gd name="T55" fmla="*/ 23 h 174"/>
                  <a:gd name="T56" fmla="*/ 130 w 163"/>
                  <a:gd name="T57" fmla="*/ 56 h 174"/>
                  <a:gd name="T58" fmla="*/ 127 w 163"/>
                  <a:gd name="T59" fmla="*/ 148 h 174"/>
                  <a:gd name="T60" fmla="*/ 78 w 163"/>
                  <a:gd name="T61" fmla="*/ 167 h 174"/>
                  <a:gd name="T62" fmla="*/ 123 w 163"/>
                  <a:gd name="T63" fmla="*/ 150 h 174"/>
                  <a:gd name="T64" fmla="*/ 120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6 w 163"/>
                  <a:gd name="T71" fmla="*/ 162 h 174"/>
                  <a:gd name="T72" fmla="*/ 110 w 163"/>
                  <a:gd name="T73" fmla="*/ 152 h 174"/>
                  <a:gd name="T74" fmla="*/ 103 w 163"/>
                  <a:gd name="T75" fmla="*/ 13 h 174"/>
                  <a:gd name="T76" fmla="*/ 97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6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39 w 163"/>
                  <a:gd name="T91" fmla="*/ 123 h 174"/>
                  <a:gd name="T92" fmla="*/ 76 w 163"/>
                  <a:gd name="T93" fmla="*/ 147 h 174"/>
                  <a:gd name="T94" fmla="*/ 38 w 163"/>
                  <a:gd name="T95" fmla="*/ 33 h 174"/>
                  <a:gd name="T96" fmla="*/ 21 w 163"/>
                  <a:gd name="T97" fmla="*/ 43 h 174"/>
                  <a:gd name="T98" fmla="*/ 16 w 163"/>
                  <a:gd name="T99" fmla="*/ 65 h 174"/>
                  <a:gd name="T100" fmla="*/ 34 w 163"/>
                  <a:gd name="T101" fmla="*/ 48 h 174"/>
                  <a:gd name="T102" fmla="*/ 34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6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8"/>
                    </a:lnTo>
                    <a:lnTo>
                      <a:pt x="129" y="154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1" y="63"/>
                    </a:lnTo>
                    <a:lnTo>
                      <a:pt x="30" y="76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5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284"/>
              <p:cNvSpPr/>
              <p:nvPr/>
            </p:nvSpPr>
            <p:spPr bwMode="auto">
              <a:xfrm>
                <a:off x="6490" y="799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1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285"/>
              <p:cNvSpPr/>
              <p:nvPr/>
            </p:nvSpPr>
            <p:spPr bwMode="auto">
              <a:xfrm>
                <a:off x="6482" y="828"/>
                <a:ext cx="51" cy="27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7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286"/>
              <p:cNvSpPr/>
              <p:nvPr/>
            </p:nvSpPr>
            <p:spPr bwMode="auto">
              <a:xfrm>
                <a:off x="6335" y="9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9" y="45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287"/>
              <p:cNvSpPr/>
              <p:nvPr/>
            </p:nvSpPr>
            <p:spPr bwMode="auto">
              <a:xfrm>
                <a:off x="6364" y="915"/>
                <a:ext cx="21" cy="55"/>
              </a:xfrm>
              <a:custGeom>
                <a:gdLst>
                  <a:gd name="T0" fmla="*/ 78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8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8" y="0"/>
                    </a:moveTo>
                    <a:cubicBezTo>
                      <a:pt x="100" y="31"/>
                      <a:pt x="65" y="58"/>
                      <a:pt x="55" y="88"/>
                    </a:cubicBezTo>
                    <a:cubicBezTo>
                      <a:pt x="39" y="138"/>
                      <a:pt x="50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88"/>
              <p:cNvSpPr/>
              <p:nvPr/>
            </p:nvSpPr>
            <p:spPr bwMode="auto">
              <a:xfrm>
                <a:off x="6258" y="853"/>
                <a:ext cx="50" cy="29"/>
              </a:xfrm>
              <a:custGeom>
                <a:gdLst>
                  <a:gd name="T0" fmla="*/ 232 w 232"/>
                  <a:gd name="T1" fmla="*/ 6 h 134"/>
                  <a:gd name="T2" fmla="*/ 149 w 232"/>
                  <a:gd name="T3" fmla="*/ 42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9" y="42"/>
                    </a:cubicBezTo>
                    <a:cubicBezTo>
                      <a:pt x="99" y="59"/>
                      <a:pt x="59" y="102"/>
                      <a:pt x="13" y="134"/>
                    </a:cubicBezTo>
                    <a:cubicBezTo>
                      <a:pt x="9" y="132"/>
                      <a:pt x="5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289"/>
              <p:cNvSpPr/>
              <p:nvPr/>
            </p:nvSpPr>
            <p:spPr bwMode="auto">
              <a:xfrm>
                <a:off x="5901" y="1140"/>
                <a:ext cx="44" cy="56"/>
              </a:xfrm>
              <a:custGeom>
                <a:gdLst>
                  <a:gd name="T0" fmla="*/ 8 w 208"/>
                  <a:gd name="T1" fmla="*/ 3 h 265"/>
                  <a:gd name="T2" fmla="*/ 51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9"/>
                      <a:pt x="51" y="25"/>
                    </a:cubicBezTo>
                    <a:cubicBezTo>
                      <a:pt x="87" y="74"/>
                      <a:pt x="137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2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290"/>
              <p:cNvSpPr/>
              <p:nvPr/>
            </p:nvSpPr>
            <p:spPr bwMode="auto">
              <a:xfrm>
                <a:off x="5752" y="1113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8" y="100"/>
                      <a:pt x="177" y="55"/>
                      <a:pt x="196" y="11"/>
                    </a:cubicBezTo>
                    <a:cubicBezTo>
                      <a:pt x="203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291"/>
              <p:cNvSpPr/>
              <p:nvPr/>
            </p:nvSpPr>
            <p:spPr bwMode="auto">
              <a:xfrm>
                <a:off x="5921" y="923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292"/>
              <p:cNvSpPr/>
              <p:nvPr/>
            </p:nvSpPr>
            <p:spPr bwMode="auto">
              <a:xfrm>
                <a:off x="5858" y="263"/>
                <a:ext cx="10" cy="707"/>
              </a:xfrm>
              <a:custGeom>
                <a:gdLst>
                  <a:gd name="T0" fmla="*/ 27 w 51"/>
                  <a:gd name="T1" fmla="*/ 0 h 3320"/>
                  <a:gd name="T2" fmla="*/ 48 w 51"/>
                  <a:gd name="T3" fmla="*/ 415 h 3320"/>
                  <a:gd name="T4" fmla="*/ 42 w 51"/>
                  <a:gd name="T5" fmla="*/ 2582 h 3320"/>
                  <a:gd name="T6" fmla="*/ 19 w 51"/>
                  <a:gd name="T7" fmla="*/ 3320 h 3320"/>
                  <a:gd name="T8" fmla="*/ 25 w 51"/>
                  <a:gd name="T9" fmla="*/ 1844 h 3320"/>
                  <a:gd name="T10" fmla="*/ 15 w 51"/>
                  <a:gd name="T11" fmla="*/ 184 h 3320"/>
                  <a:gd name="T12" fmla="*/ 27 w 51"/>
                  <a:gd name="T13" fmla="*/ 0 h 3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20">
                    <a:moveTo>
                      <a:pt x="27" y="0"/>
                    </a:moveTo>
                    <a:cubicBezTo>
                      <a:pt x="42" y="61"/>
                      <a:pt x="32" y="357"/>
                      <a:pt x="48" y="415"/>
                    </a:cubicBezTo>
                    <a:cubicBezTo>
                      <a:pt x="46" y="1034"/>
                      <a:pt x="51" y="1810"/>
                      <a:pt x="42" y="2582"/>
                    </a:cubicBezTo>
                    <a:cubicBezTo>
                      <a:pt x="40" y="2842"/>
                      <a:pt x="36" y="3186"/>
                      <a:pt x="19" y="3320"/>
                    </a:cubicBezTo>
                    <a:cubicBezTo>
                      <a:pt x="0" y="2956"/>
                      <a:pt x="22" y="2369"/>
                      <a:pt x="25" y="1844"/>
                    </a:cubicBezTo>
                    <a:cubicBezTo>
                      <a:pt x="29" y="1234"/>
                      <a:pt x="29" y="637"/>
                      <a:pt x="15" y="184"/>
                    </a:cubicBezTo>
                    <a:cubicBezTo>
                      <a:pt x="14" y="58"/>
                      <a:pt x="25" y="9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293"/>
              <p:cNvSpPr/>
              <p:nvPr/>
            </p:nvSpPr>
            <p:spPr bwMode="auto">
              <a:xfrm>
                <a:off x="5763" y="927"/>
                <a:ext cx="44" cy="57"/>
              </a:xfrm>
              <a:custGeom>
                <a:gdLst>
                  <a:gd name="T0" fmla="*/ 200 w 207"/>
                  <a:gd name="T1" fmla="*/ 262 h 265"/>
                  <a:gd name="T2" fmla="*/ 156 w 207"/>
                  <a:gd name="T3" fmla="*/ 240 h 265"/>
                  <a:gd name="T4" fmla="*/ 31 w 207"/>
                  <a:gd name="T5" fmla="*/ 69 h 265"/>
                  <a:gd name="T6" fmla="*/ 6 w 207"/>
                  <a:gd name="T7" fmla="*/ 0 h 265"/>
                  <a:gd name="T8" fmla="*/ 90 w 207"/>
                  <a:gd name="T9" fmla="*/ 118 h 265"/>
                  <a:gd name="T10" fmla="*/ 198 w 207"/>
                  <a:gd name="T11" fmla="*/ 242 h 265"/>
                  <a:gd name="T12" fmla="*/ 200 w 207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4" y="19"/>
                      <a:pt x="61" y="75"/>
                      <a:pt x="90" y="118"/>
                    </a:cubicBezTo>
                    <a:cubicBezTo>
                      <a:pt x="123" y="167"/>
                      <a:pt x="159" y="214"/>
                      <a:pt x="198" y="242"/>
                    </a:cubicBezTo>
                    <a:cubicBezTo>
                      <a:pt x="207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294"/>
              <p:cNvSpPr/>
              <p:nvPr/>
            </p:nvSpPr>
            <p:spPr bwMode="auto">
              <a:xfrm>
                <a:off x="5759" y="977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1" y="0"/>
                      <a:pt x="98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295"/>
              <p:cNvSpPr/>
              <p:nvPr/>
            </p:nvSpPr>
            <p:spPr bwMode="auto">
              <a:xfrm>
                <a:off x="5874" y="1147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96"/>
              <p:cNvSpPr/>
              <p:nvPr/>
            </p:nvSpPr>
            <p:spPr bwMode="auto">
              <a:xfrm>
                <a:off x="5930" y="1125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3"/>
                      <a:pt x="76" y="79"/>
                      <a:pt x="80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297"/>
              <p:cNvSpPr/>
              <p:nvPr/>
            </p:nvSpPr>
            <p:spPr bwMode="auto">
              <a:xfrm>
                <a:off x="5948" y="1102"/>
                <a:ext cx="23" cy="20"/>
              </a:xfrm>
              <a:custGeom>
                <a:gdLst>
                  <a:gd name="T0" fmla="*/ 0 w 110"/>
                  <a:gd name="T1" fmla="*/ 15 h 94"/>
                  <a:gd name="T2" fmla="*/ 9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9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98"/>
              <p:cNvSpPr/>
              <p:nvPr/>
            </p:nvSpPr>
            <p:spPr bwMode="auto">
              <a:xfrm>
                <a:off x="5705" y="979"/>
                <a:ext cx="62" cy="33"/>
              </a:xfrm>
              <a:custGeom>
                <a:gdLst>
                  <a:gd name="T0" fmla="*/ 293 w 295"/>
                  <a:gd name="T1" fmla="*/ 142 h 153"/>
                  <a:gd name="T2" fmla="*/ 244 w 295"/>
                  <a:gd name="T3" fmla="*/ 144 h 153"/>
                  <a:gd name="T4" fmla="*/ 53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2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4" y="144"/>
                    </a:cubicBezTo>
                    <a:cubicBezTo>
                      <a:pt x="190" y="117"/>
                      <a:pt x="118" y="89"/>
                      <a:pt x="53" y="51"/>
                    </a:cubicBezTo>
                    <a:cubicBezTo>
                      <a:pt x="32" y="38"/>
                      <a:pt x="2" y="22"/>
                      <a:pt x="0" y="2"/>
                    </a:cubicBezTo>
                    <a:cubicBezTo>
                      <a:pt x="42" y="0"/>
                      <a:pt x="83" y="42"/>
                      <a:pt x="129" y="66"/>
                    </a:cubicBezTo>
                    <a:cubicBezTo>
                      <a:pt x="181" y="94"/>
                      <a:pt x="234" y="119"/>
                      <a:pt x="282" y="125"/>
                    </a:cubicBezTo>
                    <a:cubicBezTo>
                      <a:pt x="295" y="129"/>
                      <a:pt x="285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99"/>
              <p:cNvSpPr/>
              <p:nvPr/>
            </p:nvSpPr>
            <p:spPr bwMode="auto">
              <a:xfrm>
                <a:off x="5732" y="1029"/>
                <a:ext cx="29" cy="12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00"/>
              <p:cNvSpPr/>
              <p:nvPr/>
            </p:nvSpPr>
            <p:spPr bwMode="auto">
              <a:xfrm>
                <a:off x="5939" y="97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01"/>
              <p:cNvSpPr/>
              <p:nvPr/>
            </p:nvSpPr>
            <p:spPr bwMode="auto">
              <a:xfrm>
                <a:off x="5729" y="1053"/>
                <a:ext cx="25" cy="12"/>
              </a:xfrm>
              <a:custGeom>
                <a:gdLst>
                  <a:gd name="T0" fmla="*/ 118 w 118"/>
                  <a:gd name="T1" fmla="*/ 34 h 59"/>
                  <a:gd name="T2" fmla="*/ 117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02"/>
              <p:cNvSpPr/>
              <p:nvPr/>
            </p:nvSpPr>
            <p:spPr bwMode="auto">
              <a:xfrm>
                <a:off x="5950" y="100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03"/>
              <p:cNvSpPr>
                <a:spLocks noEditPoints="1"/>
              </p:cNvSpPr>
              <p:nvPr/>
            </p:nvSpPr>
            <p:spPr bwMode="auto">
              <a:xfrm>
                <a:off x="5775" y="962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8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5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1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5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3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5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5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3"/>
                    </a:moveTo>
                    <a:lnTo>
                      <a:pt x="133" y="141"/>
                    </a:lnTo>
                    <a:lnTo>
                      <a:pt x="132" y="143"/>
                    </a:lnTo>
                    <a:lnTo>
                      <a:pt x="133" y="143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2" y="153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5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5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5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5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5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5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04"/>
              <p:cNvSpPr/>
              <p:nvPr/>
            </p:nvSpPr>
            <p:spPr bwMode="auto">
              <a:xfrm>
                <a:off x="5958" y="1033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05"/>
              <p:cNvSpPr/>
              <p:nvPr/>
            </p:nvSpPr>
            <p:spPr bwMode="auto">
              <a:xfrm>
                <a:off x="5950" y="1062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6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06"/>
              <p:cNvSpPr/>
              <p:nvPr/>
            </p:nvSpPr>
            <p:spPr bwMode="auto">
              <a:xfrm>
                <a:off x="5802" y="113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07"/>
              <p:cNvSpPr/>
              <p:nvPr/>
            </p:nvSpPr>
            <p:spPr bwMode="auto">
              <a:xfrm>
                <a:off x="5831" y="1150"/>
                <a:ext cx="21" cy="54"/>
              </a:xfrm>
              <a:custGeom>
                <a:gdLst>
                  <a:gd name="T0" fmla="*/ 78 w 100"/>
                  <a:gd name="T1" fmla="*/ 0 h 257"/>
                  <a:gd name="T2" fmla="*/ 55 w 100"/>
                  <a:gd name="T3" fmla="*/ 87 h 257"/>
                  <a:gd name="T4" fmla="*/ 47 w 100"/>
                  <a:gd name="T5" fmla="*/ 251 h 257"/>
                  <a:gd name="T6" fmla="*/ 34 w 100"/>
                  <a:gd name="T7" fmla="*/ 257 h 257"/>
                  <a:gd name="T8" fmla="*/ 78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8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50" y="195"/>
                      <a:pt x="47" y="251"/>
                    </a:cubicBezTo>
                    <a:cubicBezTo>
                      <a:pt x="42" y="253"/>
                      <a:pt x="38" y="255"/>
                      <a:pt x="34" y="257"/>
                    </a:cubicBezTo>
                    <a:cubicBezTo>
                      <a:pt x="0" y="167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08"/>
              <p:cNvSpPr/>
              <p:nvPr/>
            </p:nvSpPr>
            <p:spPr bwMode="auto">
              <a:xfrm>
                <a:off x="5726" y="1087"/>
                <a:ext cx="49" cy="29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7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2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09"/>
              <p:cNvSpPr/>
              <p:nvPr/>
            </p:nvSpPr>
            <p:spPr bwMode="auto">
              <a:xfrm>
                <a:off x="5322" y="939"/>
                <a:ext cx="44" cy="56"/>
              </a:xfrm>
              <a:custGeom>
                <a:gdLst>
                  <a:gd name="T0" fmla="*/ 7 w 207"/>
                  <a:gd name="T1" fmla="*/ 4 h 265"/>
                  <a:gd name="T2" fmla="*/ 51 w 207"/>
                  <a:gd name="T3" fmla="*/ 25 h 265"/>
                  <a:gd name="T4" fmla="*/ 176 w 207"/>
                  <a:gd name="T5" fmla="*/ 196 h 265"/>
                  <a:gd name="T6" fmla="*/ 201 w 207"/>
                  <a:gd name="T7" fmla="*/ 265 h 265"/>
                  <a:gd name="T8" fmla="*/ 117 w 207"/>
                  <a:gd name="T9" fmla="*/ 148 h 265"/>
                  <a:gd name="T10" fmla="*/ 8 w 207"/>
                  <a:gd name="T11" fmla="*/ 24 h 265"/>
                  <a:gd name="T12" fmla="*/ 7 w 207"/>
                  <a:gd name="T13" fmla="*/ 4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7" y="4"/>
                    </a:moveTo>
                    <a:cubicBezTo>
                      <a:pt x="24" y="0"/>
                      <a:pt x="33" y="29"/>
                      <a:pt x="51" y="25"/>
                    </a:cubicBezTo>
                    <a:cubicBezTo>
                      <a:pt x="86" y="74"/>
                      <a:pt x="137" y="132"/>
                      <a:pt x="176" y="196"/>
                    </a:cubicBezTo>
                    <a:cubicBezTo>
                      <a:pt x="189" y="218"/>
                      <a:pt x="207" y="246"/>
                      <a:pt x="201" y="265"/>
                    </a:cubicBezTo>
                    <a:cubicBezTo>
                      <a:pt x="163" y="246"/>
                      <a:pt x="145" y="190"/>
                      <a:pt x="117" y="148"/>
                    </a:cubicBezTo>
                    <a:cubicBezTo>
                      <a:pt x="84" y="98"/>
                      <a:pt x="48" y="52"/>
                      <a:pt x="8" y="24"/>
                    </a:cubicBezTo>
                    <a:cubicBezTo>
                      <a:pt x="0" y="15"/>
                      <a:pt x="12" y="11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10"/>
              <p:cNvSpPr/>
              <p:nvPr/>
            </p:nvSpPr>
            <p:spPr bwMode="auto">
              <a:xfrm>
                <a:off x="5174" y="912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11"/>
              <p:cNvSpPr/>
              <p:nvPr/>
            </p:nvSpPr>
            <p:spPr bwMode="auto">
              <a:xfrm>
                <a:off x="5342" y="721"/>
                <a:ext cx="47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6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12"/>
              <p:cNvSpPr/>
              <p:nvPr/>
            </p:nvSpPr>
            <p:spPr bwMode="auto">
              <a:xfrm>
                <a:off x="5279" y="265"/>
                <a:ext cx="9" cy="504"/>
              </a:xfrm>
              <a:custGeom>
                <a:gdLst>
                  <a:gd name="T0" fmla="*/ 15 w 46"/>
                  <a:gd name="T1" fmla="*/ 0 h 2368"/>
                  <a:gd name="T2" fmla="*/ 38 w 46"/>
                  <a:gd name="T3" fmla="*/ 296 h 2368"/>
                  <a:gd name="T4" fmla="*/ 40 w 46"/>
                  <a:gd name="T5" fmla="*/ 1842 h 2368"/>
                  <a:gd name="T6" fmla="*/ 20 w 46"/>
                  <a:gd name="T7" fmla="*/ 2368 h 2368"/>
                  <a:gd name="T8" fmla="*/ 20 w 46"/>
                  <a:gd name="T9" fmla="*/ 1315 h 2368"/>
                  <a:gd name="T10" fmla="*/ 4 w 46"/>
                  <a:gd name="T11" fmla="*/ 131 h 2368"/>
                  <a:gd name="T12" fmla="*/ 15 w 46"/>
                  <a:gd name="T13" fmla="*/ 0 h 2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68">
                    <a:moveTo>
                      <a:pt x="15" y="0"/>
                    </a:moveTo>
                    <a:cubicBezTo>
                      <a:pt x="31" y="44"/>
                      <a:pt x="21" y="255"/>
                      <a:pt x="38" y="296"/>
                    </a:cubicBezTo>
                    <a:cubicBezTo>
                      <a:pt x="38" y="738"/>
                      <a:pt x="46" y="1291"/>
                      <a:pt x="40" y="1842"/>
                    </a:cubicBezTo>
                    <a:cubicBezTo>
                      <a:pt x="38" y="2027"/>
                      <a:pt x="36" y="2273"/>
                      <a:pt x="20" y="2368"/>
                    </a:cubicBezTo>
                    <a:cubicBezTo>
                      <a:pt x="0" y="2109"/>
                      <a:pt x="19" y="1690"/>
                      <a:pt x="20" y="1315"/>
                    </a:cubicBezTo>
                    <a:cubicBezTo>
                      <a:pt x="22" y="880"/>
                      <a:pt x="20" y="454"/>
                      <a:pt x="4" y="131"/>
                    </a:cubicBezTo>
                    <a:cubicBezTo>
                      <a:pt x="2" y="41"/>
                      <a:pt x="14" y="65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13"/>
              <p:cNvSpPr/>
              <p:nvPr/>
            </p:nvSpPr>
            <p:spPr bwMode="auto">
              <a:xfrm>
                <a:off x="5184" y="726"/>
                <a:ext cx="45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4"/>
              <p:cNvSpPr/>
              <p:nvPr/>
            </p:nvSpPr>
            <p:spPr bwMode="auto">
              <a:xfrm>
                <a:off x="5180" y="776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15"/>
              <p:cNvSpPr/>
              <p:nvPr/>
            </p:nvSpPr>
            <p:spPr bwMode="auto">
              <a:xfrm>
                <a:off x="5296" y="946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16"/>
              <p:cNvSpPr/>
              <p:nvPr/>
            </p:nvSpPr>
            <p:spPr bwMode="auto">
              <a:xfrm>
                <a:off x="5351" y="924"/>
                <a:ext cx="17" cy="23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5" y="79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17"/>
              <p:cNvSpPr/>
              <p:nvPr/>
            </p:nvSpPr>
            <p:spPr bwMode="auto">
              <a:xfrm>
                <a:off x="5369" y="901"/>
                <a:ext cx="24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1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3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18"/>
              <p:cNvSpPr/>
              <p:nvPr/>
            </p:nvSpPr>
            <p:spPr bwMode="auto">
              <a:xfrm>
                <a:off x="5126" y="778"/>
                <a:ext cx="63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0" y="116"/>
                      <a:pt x="119" y="89"/>
                      <a:pt x="54" y="50"/>
                    </a:cubicBezTo>
                    <a:cubicBezTo>
                      <a:pt x="32" y="37"/>
                      <a:pt x="3" y="21"/>
                      <a:pt x="0" y="1"/>
                    </a:cubicBezTo>
                    <a:cubicBezTo>
                      <a:pt x="42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6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19"/>
              <p:cNvSpPr/>
              <p:nvPr/>
            </p:nvSpPr>
            <p:spPr bwMode="auto">
              <a:xfrm>
                <a:off x="5153" y="827"/>
                <a:ext cx="30" cy="13"/>
              </a:xfrm>
              <a:custGeom>
                <a:gdLst>
                  <a:gd name="T0" fmla="*/ 137 w 137"/>
                  <a:gd name="T1" fmla="*/ 28 h 61"/>
                  <a:gd name="T2" fmla="*/ 0 w 137"/>
                  <a:gd name="T3" fmla="*/ 28 h 61"/>
                  <a:gd name="T4" fmla="*/ 137 w 137"/>
                  <a:gd name="T5" fmla="*/ 28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1">
                    <a:moveTo>
                      <a:pt x="137" y="28"/>
                    </a:moveTo>
                    <a:cubicBezTo>
                      <a:pt x="110" y="61"/>
                      <a:pt x="28" y="43"/>
                      <a:pt x="0" y="28"/>
                    </a:cubicBezTo>
                    <a:cubicBezTo>
                      <a:pt x="25" y="0"/>
                      <a:pt x="104" y="27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20"/>
              <p:cNvSpPr/>
              <p:nvPr/>
            </p:nvSpPr>
            <p:spPr bwMode="auto">
              <a:xfrm>
                <a:off x="5360" y="773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21"/>
              <p:cNvSpPr/>
              <p:nvPr/>
            </p:nvSpPr>
            <p:spPr bwMode="auto">
              <a:xfrm>
                <a:off x="5150" y="851"/>
                <a:ext cx="26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8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5" y="0"/>
                      <a:pt x="79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322"/>
              <p:cNvSpPr/>
              <p:nvPr/>
            </p:nvSpPr>
            <p:spPr bwMode="auto">
              <a:xfrm>
                <a:off x="5371" y="802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6"/>
                      <a:pt x="112" y="12"/>
                      <a:pt x="115" y="17"/>
                    </a:cubicBezTo>
                    <a:cubicBezTo>
                      <a:pt x="83" y="41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323"/>
              <p:cNvSpPr>
                <a:spLocks noEditPoints="1"/>
              </p:cNvSpPr>
              <p:nvPr/>
            </p:nvSpPr>
            <p:spPr bwMode="auto">
              <a:xfrm>
                <a:off x="5197" y="761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5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10 w 162"/>
                  <a:gd name="T13" fmla="*/ 114 h 174"/>
                  <a:gd name="T14" fmla="*/ 10 w 162"/>
                  <a:gd name="T15" fmla="*/ 48 h 174"/>
                  <a:gd name="T16" fmla="*/ 54 w 162"/>
                  <a:gd name="T17" fmla="*/ 19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7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40 w 162"/>
                  <a:gd name="T35" fmla="*/ 114 h 174"/>
                  <a:gd name="T36" fmla="*/ 125 w 162"/>
                  <a:gd name="T37" fmla="*/ 146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100 h 174"/>
                  <a:gd name="T46" fmla="*/ 113 w 162"/>
                  <a:gd name="T47" fmla="*/ 40 h 174"/>
                  <a:gd name="T48" fmla="*/ 52 w 162"/>
                  <a:gd name="T49" fmla="*/ 29 h 174"/>
                  <a:gd name="T50" fmla="*/ 30 w 162"/>
                  <a:gd name="T51" fmla="*/ 91 h 174"/>
                  <a:gd name="T52" fmla="*/ 131 w 162"/>
                  <a:gd name="T53" fmla="*/ 142 h 174"/>
                  <a:gd name="T54" fmla="*/ 98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7 h 174"/>
                  <a:gd name="T62" fmla="*/ 123 w 162"/>
                  <a:gd name="T63" fmla="*/ 150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5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4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3 h 174"/>
                  <a:gd name="T84" fmla="*/ 54 w 162"/>
                  <a:gd name="T85" fmla="*/ 151 h 174"/>
                  <a:gd name="T86" fmla="*/ 93 w 162"/>
                  <a:gd name="T87" fmla="*/ 152 h 174"/>
                  <a:gd name="T88" fmla="*/ 79 w 162"/>
                  <a:gd name="T89" fmla="*/ 20 h 174"/>
                  <a:gd name="T90" fmla="*/ 39 w 162"/>
                  <a:gd name="T91" fmla="*/ 123 h 174"/>
                  <a:gd name="T92" fmla="*/ 76 w 162"/>
                  <a:gd name="T93" fmla="*/ 148 h 174"/>
                  <a:gd name="T94" fmla="*/ 38 w 162"/>
                  <a:gd name="T95" fmla="*/ 33 h 174"/>
                  <a:gd name="T96" fmla="*/ 21 w 162"/>
                  <a:gd name="T97" fmla="*/ 43 h 174"/>
                  <a:gd name="T98" fmla="*/ 16 w 162"/>
                  <a:gd name="T99" fmla="*/ 65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6 h 174"/>
                  <a:gd name="T106" fmla="*/ 33 w 162"/>
                  <a:gd name="T107" fmla="*/ 29 h 174"/>
                  <a:gd name="T108" fmla="*/ 6 w 162"/>
                  <a:gd name="T109" fmla="*/ 97 h 174"/>
                  <a:gd name="T110" fmla="*/ 14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7"/>
                    </a:lnTo>
                    <a:lnTo>
                      <a:pt x="157" y="54"/>
                    </a:lnTo>
                    <a:lnTo>
                      <a:pt x="162" y="75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1"/>
                    </a:lnTo>
                    <a:lnTo>
                      <a:pt x="130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3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7"/>
                    </a:lnTo>
                    <a:lnTo>
                      <a:pt x="147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6" y="39"/>
                    </a:lnTo>
                    <a:lnTo>
                      <a:pt x="135" y="25"/>
                    </a:lnTo>
                    <a:lnTo>
                      <a:pt x="121" y="17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6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7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100"/>
                    </a:lnTo>
                    <a:lnTo>
                      <a:pt x="136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40"/>
                    </a:lnTo>
                    <a:lnTo>
                      <a:pt x="101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7" y="50"/>
                    </a:lnTo>
                    <a:lnTo>
                      <a:pt x="32" y="63"/>
                    </a:lnTo>
                    <a:lnTo>
                      <a:pt x="29" y="77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2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8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1"/>
                    </a:moveTo>
                    <a:lnTo>
                      <a:pt x="90" y="16"/>
                    </a:lnTo>
                    <a:lnTo>
                      <a:pt x="82" y="17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1"/>
                    </a:lnTo>
                    <a:close/>
                    <a:moveTo>
                      <a:pt x="99" y="155"/>
                    </a:moveTo>
                    <a:lnTo>
                      <a:pt x="83" y="159"/>
                    </a:lnTo>
                    <a:lnTo>
                      <a:pt x="67" y="159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5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5"/>
                    </a:moveTo>
                    <a:lnTo>
                      <a:pt x="104" y="14"/>
                    </a:lnTo>
                    <a:lnTo>
                      <a:pt x="103" y="14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5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4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3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1"/>
                    </a:lnTo>
                    <a:lnTo>
                      <a:pt x="42" y="143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20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6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4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7" y="49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0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3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7"/>
                    </a:lnTo>
                    <a:lnTo>
                      <a:pt x="3" y="80"/>
                    </a:lnTo>
                    <a:lnTo>
                      <a:pt x="6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4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324"/>
              <p:cNvSpPr/>
              <p:nvPr/>
            </p:nvSpPr>
            <p:spPr bwMode="auto">
              <a:xfrm>
                <a:off x="5379" y="833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7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7"/>
                    </a:cubicBezTo>
                    <a:cubicBezTo>
                      <a:pt x="0" y="27"/>
                      <a:pt x="5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325"/>
              <p:cNvSpPr/>
              <p:nvPr/>
            </p:nvSpPr>
            <p:spPr bwMode="auto">
              <a:xfrm>
                <a:off x="5371" y="861"/>
                <a:ext cx="51" cy="27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326"/>
              <p:cNvSpPr/>
              <p:nvPr/>
            </p:nvSpPr>
            <p:spPr bwMode="auto">
              <a:xfrm>
                <a:off x="5224" y="935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2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1" y="0"/>
                    </a:cubicBezTo>
                    <a:cubicBezTo>
                      <a:pt x="62" y="6"/>
                      <a:pt x="69" y="4"/>
                      <a:pt x="75" y="4"/>
                    </a:cubicBezTo>
                    <a:cubicBezTo>
                      <a:pt x="68" y="46"/>
                      <a:pt x="36" y="64"/>
                      <a:pt x="24" y="102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327"/>
              <p:cNvSpPr/>
              <p:nvPr/>
            </p:nvSpPr>
            <p:spPr bwMode="auto">
              <a:xfrm>
                <a:off x="5253" y="949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7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328"/>
              <p:cNvSpPr/>
              <p:nvPr/>
            </p:nvSpPr>
            <p:spPr bwMode="auto">
              <a:xfrm>
                <a:off x="5147" y="886"/>
                <a:ext cx="50" cy="29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2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329"/>
              <p:cNvSpPr/>
              <p:nvPr/>
            </p:nvSpPr>
            <p:spPr bwMode="auto">
              <a:xfrm>
                <a:off x="4802" y="726"/>
                <a:ext cx="44" cy="56"/>
              </a:xfrm>
              <a:custGeom>
                <a:gdLst>
                  <a:gd name="T0" fmla="*/ 7 w 208"/>
                  <a:gd name="T1" fmla="*/ 3 h 264"/>
                  <a:gd name="T2" fmla="*/ 51 w 208"/>
                  <a:gd name="T3" fmla="*/ 24 h 264"/>
                  <a:gd name="T4" fmla="*/ 176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7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6" y="196"/>
                    </a:cubicBezTo>
                    <a:cubicBezTo>
                      <a:pt x="189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330"/>
              <p:cNvSpPr/>
              <p:nvPr/>
            </p:nvSpPr>
            <p:spPr bwMode="auto">
              <a:xfrm>
                <a:off x="4653" y="700"/>
                <a:ext cx="48" cy="53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3 w 222"/>
                  <a:gd name="T5" fmla="*/ 210 h 251"/>
                  <a:gd name="T6" fmla="*/ 0 w 222"/>
                  <a:gd name="T7" fmla="*/ 248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8"/>
                      <a:pt x="63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1" y="207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331"/>
              <p:cNvSpPr/>
              <p:nvPr/>
            </p:nvSpPr>
            <p:spPr bwMode="auto">
              <a:xfrm>
                <a:off x="4822" y="509"/>
                <a:ext cx="47" cy="53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332"/>
              <p:cNvSpPr/>
              <p:nvPr/>
            </p:nvSpPr>
            <p:spPr bwMode="auto">
              <a:xfrm>
                <a:off x="4756" y="265"/>
                <a:ext cx="11" cy="291"/>
              </a:xfrm>
              <a:custGeom>
                <a:gdLst>
                  <a:gd name="T0" fmla="*/ 13 w 51"/>
                  <a:gd name="T1" fmla="*/ 0 h 1368"/>
                  <a:gd name="T2" fmla="*/ 37 w 51"/>
                  <a:gd name="T3" fmla="*/ 172 h 1368"/>
                  <a:gd name="T4" fmla="*/ 48 w 51"/>
                  <a:gd name="T5" fmla="*/ 1065 h 1368"/>
                  <a:gd name="T6" fmla="*/ 31 w 51"/>
                  <a:gd name="T7" fmla="*/ 1368 h 1368"/>
                  <a:gd name="T8" fmla="*/ 25 w 51"/>
                  <a:gd name="T9" fmla="*/ 760 h 1368"/>
                  <a:gd name="T10" fmla="*/ 3 w 51"/>
                  <a:gd name="T11" fmla="*/ 76 h 1368"/>
                  <a:gd name="T12" fmla="*/ 13 w 51"/>
                  <a:gd name="T13" fmla="*/ 0 h 1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68">
                    <a:moveTo>
                      <a:pt x="13" y="0"/>
                    </a:moveTo>
                    <a:cubicBezTo>
                      <a:pt x="29" y="26"/>
                      <a:pt x="21" y="148"/>
                      <a:pt x="37" y="172"/>
                    </a:cubicBezTo>
                    <a:cubicBezTo>
                      <a:pt x="40" y="427"/>
                      <a:pt x="51" y="746"/>
                      <a:pt x="48" y="1065"/>
                    </a:cubicBezTo>
                    <a:cubicBezTo>
                      <a:pt x="47" y="1171"/>
                      <a:pt x="47" y="1313"/>
                      <a:pt x="31" y="1368"/>
                    </a:cubicBezTo>
                    <a:cubicBezTo>
                      <a:pt x="9" y="1218"/>
                      <a:pt x="26" y="976"/>
                      <a:pt x="25" y="760"/>
                    </a:cubicBezTo>
                    <a:cubicBezTo>
                      <a:pt x="25" y="509"/>
                      <a:pt x="20" y="263"/>
                      <a:pt x="3" y="76"/>
                    </a:cubicBezTo>
                    <a:cubicBezTo>
                      <a:pt x="0" y="24"/>
                      <a:pt x="12" y="3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333"/>
              <p:cNvSpPr/>
              <p:nvPr/>
            </p:nvSpPr>
            <p:spPr bwMode="auto">
              <a:xfrm>
                <a:off x="4664" y="514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334"/>
              <p:cNvSpPr/>
              <p:nvPr/>
            </p:nvSpPr>
            <p:spPr bwMode="auto">
              <a:xfrm>
                <a:off x="4660" y="564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1"/>
                      <a:pt x="112" y="89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335"/>
              <p:cNvSpPr/>
              <p:nvPr/>
            </p:nvSpPr>
            <p:spPr bwMode="auto">
              <a:xfrm>
                <a:off x="4775" y="734"/>
                <a:ext cx="10" cy="27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6"/>
                      <a:pt x="47" y="99"/>
                      <a:pt x="41" y="130"/>
                    </a:cubicBezTo>
                    <a:cubicBezTo>
                      <a:pt x="7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36"/>
              <p:cNvSpPr/>
              <p:nvPr/>
            </p:nvSpPr>
            <p:spPr bwMode="auto">
              <a:xfrm>
                <a:off x="4831" y="711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3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337"/>
              <p:cNvSpPr/>
              <p:nvPr/>
            </p:nvSpPr>
            <p:spPr bwMode="auto">
              <a:xfrm>
                <a:off x="4849" y="68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338"/>
              <p:cNvSpPr/>
              <p:nvPr/>
            </p:nvSpPr>
            <p:spPr bwMode="auto">
              <a:xfrm>
                <a:off x="4606" y="565"/>
                <a:ext cx="62" cy="33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339"/>
              <p:cNvSpPr/>
              <p:nvPr/>
            </p:nvSpPr>
            <p:spPr bwMode="auto">
              <a:xfrm>
                <a:off x="4633" y="615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340"/>
              <p:cNvSpPr/>
              <p:nvPr/>
            </p:nvSpPr>
            <p:spPr bwMode="auto">
              <a:xfrm>
                <a:off x="4840" y="561"/>
                <a:ext cx="23" cy="17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341"/>
              <p:cNvSpPr/>
              <p:nvPr/>
            </p:nvSpPr>
            <p:spPr bwMode="auto">
              <a:xfrm>
                <a:off x="4630" y="639"/>
                <a:ext cx="25" cy="12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7" y="41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342"/>
              <p:cNvSpPr/>
              <p:nvPr/>
            </p:nvSpPr>
            <p:spPr bwMode="auto">
              <a:xfrm>
                <a:off x="4851" y="590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343"/>
              <p:cNvSpPr>
                <a:spLocks noEditPoints="1"/>
              </p:cNvSpPr>
              <p:nvPr/>
            </p:nvSpPr>
            <p:spPr bwMode="auto">
              <a:xfrm>
                <a:off x="4677" y="549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8 w 162"/>
                  <a:gd name="T5" fmla="*/ 154 h 174"/>
                  <a:gd name="T6" fmla="*/ 152 w 162"/>
                  <a:gd name="T7" fmla="*/ 129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9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7 h 174"/>
                  <a:gd name="T28" fmla="*/ 137 w 162"/>
                  <a:gd name="T29" fmla="*/ 139 h 174"/>
                  <a:gd name="T30" fmla="*/ 152 w 162"/>
                  <a:gd name="T31" fmla="*/ 81 h 174"/>
                  <a:gd name="T32" fmla="*/ 144 w 162"/>
                  <a:gd name="T33" fmla="*/ 73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2 h 174"/>
                  <a:gd name="T56" fmla="*/ 130 w 162"/>
                  <a:gd name="T57" fmla="*/ 55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7 h 174"/>
                  <a:gd name="T102" fmla="*/ 34 w 162"/>
                  <a:gd name="T103" fmla="*/ 47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0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8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2" y="129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0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6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6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7"/>
                    </a:moveTo>
                    <a:lnTo>
                      <a:pt x="123" y="30"/>
                    </a:lnTo>
                    <a:lnTo>
                      <a:pt x="125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4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7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4"/>
                    </a:lnTo>
                    <a:lnTo>
                      <a:pt x="137" y="139"/>
                    </a:lnTo>
                    <a:lnTo>
                      <a:pt x="138" y="138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1"/>
                    </a:lnTo>
                    <a:lnTo>
                      <a:pt x="144" y="65"/>
                    </a:lnTo>
                    <a:lnTo>
                      <a:pt x="138" y="56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3"/>
                    </a:lnTo>
                    <a:lnTo>
                      <a:pt x="147" y="73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2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2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5"/>
                    </a:lnTo>
                    <a:lnTo>
                      <a:pt x="133" y="66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3"/>
                    </a:lnTo>
                    <a:lnTo>
                      <a:pt x="73" y="23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8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8" y="50"/>
                    </a:moveTo>
                    <a:lnTo>
                      <a:pt x="122" y="39"/>
                    </a:lnTo>
                    <a:lnTo>
                      <a:pt x="115" y="34"/>
                    </a:lnTo>
                    <a:lnTo>
                      <a:pt x="97" y="22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6"/>
                    </a:lnTo>
                    <a:lnTo>
                      <a:pt x="127" y="50"/>
                    </a:lnTo>
                    <a:lnTo>
                      <a:pt x="130" y="55"/>
                    </a:lnTo>
                    <a:lnTo>
                      <a:pt x="128" y="50"/>
                    </a:lnTo>
                    <a:close/>
                    <a:moveTo>
                      <a:pt x="125" y="152"/>
                    </a:moveTo>
                    <a:lnTo>
                      <a:pt x="128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6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2"/>
                    </a:lnTo>
                    <a:lnTo>
                      <a:pt x="114" y="146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59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3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8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6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5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18" y="104"/>
                    </a:lnTo>
                    <a:lnTo>
                      <a:pt x="23" y="116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4"/>
                    </a:lnTo>
                    <a:lnTo>
                      <a:pt x="82" y="154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5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39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4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34" y="47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7"/>
                    </a:lnTo>
                    <a:close/>
                    <a:moveTo>
                      <a:pt x="31" y="137"/>
                    </a:moveTo>
                    <a:lnTo>
                      <a:pt x="21" y="123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6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344"/>
              <p:cNvSpPr/>
              <p:nvPr/>
            </p:nvSpPr>
            <p:spPr bwMode="auto">
              <a:xfrm>
                <a:off x="4859" y="620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8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10"/>
                      <a:pt x="84" y="0"/>
                      <a:pt x="118" y="18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9"/>
                      <a:pt x="12" y="38"/>
                    </a:cubicBezTo>
                    <a:cubicBezTo>
                      <a:pt x="0" y="28"/>
                      <a:pt x="6" y="21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345"/>
              <p:cNvSpPr/>
              <p:nvPr/>
            </p:nvSpPr>
            <p:spPr bwMode="auto">
              <a:xfrm>
                <a:off x="4851" y="648"/>
                <a:ext cx="51" cy="28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6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346"/>
              <p:cNvSpPr/>
              <p:nvPr/>
            </p:nvSpPr>
            <p:spPr bwMode="auto">
              <a:xfrm>
                <a:off x="4703" y="723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8" y="45"/>
                      <a:pt x="36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347"/>
              <p:cNvSpPr/>
              <p:nvPr/>
            </p:nvSpPr>
            <p:spPr bwMode="auto">
              <a:xfrm>
                <a:off x="4732" y="736"/>
                <a:ext cx="22" cy="55"/>
              </a:xfrm>
              <a:custGeom>
                <a:gdLst>
                  <a:gd name="T0" fmla="*/ 77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7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48"/>
              <p:cNvSpPr/>
              <p:nvPr/>
            </p:nvSpPr>
            <p:spPr bwMode="auto">
              <a:xfrm>
                <a:off x="4627" y="674"/>
                <a:ext cx="50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2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349"/>
              <p:cNvSpPr/>
              <p:nvPr/>
            </p:nvSpPr>
            <p:spPr bwMode="auto">
              <a:xfrm>
                <a:off x="4435" y="1244"/>
                <a:ext cx="45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7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350"/>
              <p:cNvSpPr/>
              <p:nvPr/>
            </p:nvSpPr>
            <p:spPr bwMode="auto">
              <a:xfrm>
                <a:off x="4287" y="1217"/>
                <a:ext cx="47" cy="54"/>
              </a:xfrm>
              <a:custGeom>
                <a:gdLst>
                  <a:gd name="T0" fmla="*/ 215 w 221"/>
                  <a:gd name="T1" fmla="*/ 5 h 252"/>
                  <a:gd name="T2" fmla="*/ 203 w 221"/>
                  <a:gd name="T3" fmla="*/ 52 h 252"/>
                  <a:gd name="T4" fmla="*/ 62 w 221"/>
                  <a:gd name="T5" fmla="*/ 211 h 252"/>
                  <a:gd name="T6" fmla="*/ 0 w 221"/>
                  <a:gd name="T7" fmla="*/ 249 h 252"/>
                  <a:gd name="T8" fmla="*/ 97 w 221"/>
                  <a:gd name="T9" fmla="*/ 142 h 252"/>
                  <a:gd name="T10" fmla="*/ 196 w 221"/>
                  <a:gd name="T11" fmla="*/ 11 h 252"/>
                  <a:gd name="T12" fmla="*/ 215 w 221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1" y="21"/>
                      <a:pt x="196" y="36"/>
                      <a:pt x="203" y="52"/>
                    </a:cubicBezTo>
                    <a:cubicBezTo>
                      <a:pt x="162" y="97"/>
                      <a:pt x="116" y="159"/>
                      <a:pt x="62" y="211"/>
                    </a:cubicBezTo>
                    <a:cubicBezTo>
                      <a:pt x="43" y="228"/>
                      <a:pt x="19" y="252"/>
                      <a:pt x="0" y="249"/>
                    </a:cubicBezTo>
                    <a:cubicBezTo>
                      <a:pt x="10" y="208"/>
                      <a:pt x="61" y="179"/>
                      <a:pt x="97" y="142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351"/>
              <p:cNvSpPr/>
              <p:nvPr/>
            </p:nvSpPr>
            <p:spPr bwMode="auto">
              <a:xfrm>
                <a:off x="4455" y="1026"/>
                <a:ext cx="48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52"/>
              <p:cNvSpPr/>
              <p:nvPr/>
            </p:nvSpPr>
            <p:spPr bwMode="auto">
              <a:xfrm>
                <a:off x="4393" y="265"/>
                <a:ext cx="11" cy="808"/>
              </a:xfrm>
              <a:custGeom>
                <a:gdLst>
                  <a:gd name="T0" fmla="*/ 32 w 52"/>
                  <a:gd name="T1" fmla="*/ 0 h 3798"/>
                  <a:gd name="T2" fmla="*/ 52 w 52"/>
                  <a:gd name="T3" fmla="*/ 475 h 3798"/>
                  <a:gd name="T4" fmla="*/ 42 w 52"/>
                  <a:gd name="T5" fmla="*/ 2955 h 3798"/>
                  <a:gd name="T6" fmla="*/ 18 w 52"/>
                  <a:gd name="T7" fmla="*/ 3798 h 3798"/>
                  <a:gd name="T8" fmla="*/ 27 w 52"/>
                  <a:gd name="T9" fmla="*/ 2110 h 3798"/>
                  <a:gd name="T10" fmla="*/ 20 w 52"/>
                  <a:gd name="T11" fmla="*/ 211 h 3798"/>
                  <a:gd name="T12" fmla="*/ 32 w 52"/>
                  <a:gd name="T13" fmla="*/ 0 h 37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798">
                    <a:moveTo>
                      <a:pt x="32" y="0"/>
                    </a:moveTo>
                    <a:cubicBezTo>
                      <a:pt x="47" y="70"/>
                      <a:pt x="36" y="409"/>
                      <a:pt x="52" y="475"/>
                    </a:cubicBezTo>
                    <a:cubicBezTo>
                      <a:pt x="49" y="1183"/>
                      <a:pt x="52" y="2071"/>
                      <a:pt x="42" y="2955"/>
                    </a:cubicBezTo>
                    <a:cubicBezTo>
                      <a:pt x="39" y="3252"/>
                      <a:pt x="35" y="3646"/>
                      <a:pt x="18" y="3798"/>
                    </a:cubicBezTo>
                    <a:cubicBezTo>
                      <a:pt x="0" y="3383"/>
                      <a:pt x="22" y="2711"/>
                      <a:pt x="27" y="2110"/>
                    </a:cubicBezTo>
                    <a:cubicBezTo>
                      <a:pt x="32" y="1413"/>
                      <a:pt x="33" y="729"/>
                      <a:pt x="20" y="211"/>
                    </a:cubicBezTo>
                    <a:cubicBezTo>
                      <a:pt x="19" y="67"/>
                      <a:pt x="30" y="105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53"/>
              <p:cNvSpPr/>
              <p:nvPr/>
            </p:nvSpPr>
            <p:spPr bwMode="auto">
              <a:xfrm>
                <a:off x="4298" y="1031"/>
                <a:ext cx="44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0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54"/>
              <p:cNvSpPr/>
              <p:nvPr/>
            </p:nvSpPr>
            <p:spPr bwMode="auto">
              <a:xfrm>
                <a:off x="4294" y="1081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55"/>
              <p:cNvSpPr/>
              <p:nvPr/>
            </p:nvSpPr>
            <p:spPr bwMode="auto">
              <a:xfrm>
                <a:off x="4409" y="1251"/>
                <a:ext cx="10" cy="28"/>
              </a:xfrm>
              <a:custGeom>
                <a:gdLst>
                  <a:gd name="T0" fmla="*/ 0 w 47"/>
                  <a:gd name="T1" fmla="*/ 0 h 131"/>
                  <a:gd name="T2" fmla="*/ 41 w 47"/>
                  <a:gd name="T3" fmla="*/ 131 h 131"/>
                  <a:gd name="T4" fmla="*/ 0 w 47"/>
                  <a:gd name="T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1">
                    <a:moveTo>
                      <a:pt x="0" y="0"/>
                    </a:moveTo>
                    <a:cubicBezTo>
                      <a:pt x="39" y="16"/>
                      <a:pt x="47" y="100"/>
                      <a:pt x="41" y="131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56"/>
              <p:cNvSpPr/>
              <p:nvPr/>
            </p:nvSpPr>
            <p:spPr bwMode="auto">
              <a:xfrm>
                <a:off x="4464" y="1229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57"/>
              <p:cNvSpPr/>
              <p:nvPr/>
            </p:nvSpPr>
            <p:spPr bwMode="auto">
              <a:xfrm>
                <a:off x="4483" y="1206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8"/>
              <p:cNvSpPr/>
              <p:nvPr/>
            </p:nvSpPr>
            <p:spPr bwMode="auto">
              <a:xfrm>
                <a:off x="4239" y="1083"/>
                <a:ext cx="63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59"/>
              <p:cNvSpPr/>
              <p:nvPr/>
            </p:nvSpPr>
            <p:spPr bwMode="auto">
              <a:xfrm>
                <a:off x="4267" y="1132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60"/>
              <p:cNvSpPr/>
              <p:nvPr/>
            </p:nvSpPr>
            <p:spPr bwMode="auto">
              <a:xfrm>
                <a:off x="4473" y="1078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61"/>
              <p:cNvSpPr/>
              <p:nvPr/>
            </p:nvSpPr>
            <p:spPr bwMode="auto">
              <a:xfrm>
                <a:off x="4264" y="1156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62"/>
              <p:cNvSpPr/>
              <p:nvPr/>
            </p:nvSpPr>
            <p:spPr bwMode="auto">
              <a:xfrm>
                <a:off x="4485" y="1107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363"/>
              <p:cNvSpPr>
                <a:spLocks noEditPoints="1"/>
              </p:cNvSpPr>
              <p:nvPr/>
            </p:nvSpPr>
            <p:spPr bwMode="auto">
              <a:xfrm>
                <a:off x="4310" y="1066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5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3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2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6 w 163"/>
                  <a:gd name="T93" fmla="*/ 148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0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0" y="138"/>
                    </a:lnTo>
                    <a:lnTo>
                      <a:pt x="139" y="123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2" y="27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4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2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3" y="117"/>
                    </a:lnTo>
                    <a:lnTo>
                      <a:pt x="32" y="130"/>
                    </a:lnTo>
                    <a:lnTo>
                      <a:pt x="42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6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364"/>
              <p:cNvSpPr/>
              <p:nvPr/>
            </p:nvSpPr>
            <p:spPr bwMode="auto">
              <a:xfrm>
                <a:off x="4493" y="1137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365"/>
              <p:cNvSpPr/>
              <p:nvPr/>
            </p:nvSpPr>
            <p:spPr bwMode="auto">
              <a:xfrm>
                <a:off x="4485" y="1166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366"/>
              <p:cNvSpPr/>
              <p:nvPr/>
            </p:nvSpPr>
            <p:spPr bwMode="auto">
              <a:xfrm>
                <a:off x="4337" y="1240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9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367"/>
              <p:cNvSpPr/>
              <p:nvPr/>
            </p:nvSpPr>
            <p:spPr bwMode="auto">
              <a:xfrm>
                <a:off x="4366" y="1254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368"/>
              <p:cNvSpPr/>
              <p:nvPr/>
            </p:nvSpPr>
            <p:spPr bwMode="auto">
              <a:xfrm>
                <a:off x="4261" y="1191"/>
                <a:ext cx="49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9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69"/>
              <p:cNvSpPr/>
              <p:nvPr/>
            </p:nvSpPr>
            <p:spPr bwMode="auto">
              <a:xfrm>
                <a:off x="3904" y="1458"/>
                <a:ext cx="44" cy="57"/>
              </a:xfrm>
              <a:custGeom>
                <a:gdLst>
                  <a:gd name="T0" fmla="*/ 8 w 208"/>
                  <a:gd name="T1" fmla="*/ 3 h 265"/>
                  <a:gd name="T2" fmla="*/ 52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8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8"/>
                      <a:pt x="52" y="25"/>
                    </a:cubicBezTo>
                    <a:cubicBezTo>
                      <a:pt x="87" y="74"/>
                      <a:pt x="138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70"/>
              <p:cNvSpPr/>
              <p:nvPr/>
            </p:nvSpPr>
            <p:spPr bwMode="auto">
              <a:xfrm>
                <a:off x="3755" y="1432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71"/>
              <p:cNvSpPr/>
              <p:nvPr/>
            </p:nvSpPr>
            <p:spPr bwMode="auto">
              <a:xfrm>
                <a:off x="3924" y="1241"/>
                <a:ext cx="47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3" y="53"/>
                    </a:cubicBezTo>
                    <a:cubicBezTo>
                      <a:pt x="163" y="98"/>
                      <a:pt x="116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1" y="180"/>
                      <a:pt x="97" y="143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72"/>
              <p:cNvSpPr/>
              <p:nvPr/>
            </p:nvSpPr>
            <p:spPr bwMode="auto">
              <a:xfrm>
                <a:off x="3861" y="265"/>
                <a:ext cx="13" cy="1024"/>
              </a:xfrm>
              <a:custGeom>
                <a:gdLst>
                  <a:gd name="T0" fmla="*/ 43 w 62"/>
                  <a:gd name="T1" fmla="*/ 0 h 4811"/>
                  <a:gd name="T2" fmla="*/ 62 w 62"/>
                  <a:gd name="T3" fmla="*/ 601 h 4811"/>
                  <a:gd name="T4" fmla="*/ 44 w 62"/>
                  <a:gd name="T5" fmla="*/ 3742 h 4811"/>
                  <a:gd name="T6" fmla="*/ 16 w 62"/>
                  <a:gd name="T7" fmla="*/ 4811 h 4811"/>
                  <a:gd name="T8" fmla="*/ 31 w 62"/>
                  <a:gd name="T9" fmla="*/ 2673 h 4811"/>
                  <a:gd name="T10" fmla="*/ 31 w 62"/>
                  <a:gd name="T11" fmla="*/ 267 h 4811"/>
                  <a:gd name="T12" fmla="*/ 43 w 62"/>
                  <a:gd name="T13" fmla="*/ 0 h 48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11">
                    <a:moveTo>
                      <a:pt x="43" y="0"/>
                    </a:moveTo>
                    <a:cubicBezTo>
                      <a:pt x="59" y="89"/>
                      <a:pt x="47" y="518"/>
                      <a:pt x="62" y="601"/>
                    </a:cubicBezTo>
                    <a:cubicBezTo>
                      <a:pt x="57" y="1498"/>
                      <a:pt x="57" y="2623"/>
                      <a:pt x="44" y="3742"/>
                    </a:cubicBezTo>
                    <a:cubicBezTo>
                      <a:pt x="40" y="4118"/>
                      <a:pt x="34" y="4618"/>
                      <a:pt x="16" y="4811"/>
                    </a:cubicBezTo>
                    <a:cubicBezTo>
                      <a:pt x="0" y="4284"/>
                      <a:pt x="24" y="3433"/>
                      <a:pt x="31" y="2673"/>
                    </a:cubicBezTo>
                    <a:cubicBezTo>
                      <a:pt x="38" y="1789"/>
                      <a:pt x="42" y="923"/>
                      <a:pt x="31" y="267"/>
                    </a:cubicBezTo>
                    <a:cubicBezTo>
                      <a:pt x="30" y="85"/>
                      <a:pt x="42" y="133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73"/>
              <p:cNvSpPr/>
              <p:nvPr/>
            </p:nvSpPr>
            <p:spPr bwMode="auto">
              <a:xfrm>
                <a:off x="3766" y="1246"/>
                <a:ext cx="44" cy="57"/>
              </a:xfrm>
              <a:custGeom>
                <a:gdLst>
                  <a:gd name="T0" fmla="*/ 200 w 208"/>
                  <a:gd name="T1" fmla="*/ 262 h 265"/>
                  <a:gd name="T2" fmla="*/ 156 w 208"/>
                  <a:gd name="T3" fmla="*/ 240 h 265"/>
                  <a:gd name="T4" fmla="*/ 31 w 208"/>
                  <a:gd name="T5" fmla="*/ 69 h 265"/>
                  <a:gd name="T6" fmla="*/ 6 w 208"/>
                  <a:gd name="T7" fmla="*/ 0 h 265"/>
                  <a:gd name="T8" fmla="*/ 90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5" y="19"/>
                      <a:pt x="62" y="75"/>
                      <a:pt x="90" y="118"/>
                    </a:cubicBezTo>
                    <a:cubicBezTo>
                      <a:pt x="124" y="167"/>
                      <a:pt x="159" y="214"/>
                      <a:pt x="199" y="242"/>
                    </a:cubicBezTo>
                    <a:cubicBezTo>
                      <a:pt x="208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74"/>
              <p:cNvSpPr/>
              <p:nvPr/>
            </p:nvSpPr>
            <p:spPr bwMode="auto">
              <a:xfrm>
                <a:off x="3762" y="1296"/>
                <a:ext cx="24" cy="21"/>
              </a:xfrm>
              <a:custGeom>
                <a:gdLst>
                  <a:gd name="T0" fmla="*/ 0 w 111"/>
                  <a:gd name="T1" fmla="*/ 11 h 98"/>
                  <a:gd name="T2" fmla="*/ 111 w 111"/>
                  <a:gd name="T3" fmla="*/ 90 h 98"/>
                  <a:gd name="T4" fmla="*/ 0 w 111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8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75"/>
              <p:cNvSpPr/>
              <p:nvPr/>
            </p:nvSpPr>
            <p:spPr bwMode="auto">
              <a:xfrm>
                <a:off x="3877" y="1466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76"/>
              <p:cNvSpPr/>
              <p:nvPr/>
            </p:nvSpPr>
            <p:spPr bwMode="auto">
              <a:xfrm>
                <a:off x="3932" y="1444"/>
                <a:ext cx="18" cy="23"/>
              </a:xfrm>
              <a:custGeom>
                <a:gdLst>
                  <a:gd name="T0" fmla="*/ 0 w 81"/>
                  <a:gd name="T1" fmla="*/ 0 h 110"/>
                  <a:gd name="T2" fmla="*/ 81 w 81"/>
                  <a:gd name="T3" fmla="*/ 110 h 110"/>
                  <a:gd name="T4" fmla="*/ 0 w 81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79"/>
                      <a:pt x="81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377"/>
              <p:cNvSpPr/>
              <p:nvPr/>
            </p:nvSpPr>
            <p:spPr bwMode="auto">
              <a:xfrm>
                <a:off x="3951" y="1421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378"/>
              <p:cNvSpPr/>
              <p:nvPr/>
            </p:nvSpPr>
            <p:spPr bwMode="auto">
              <a:xfrm>
                <a:off x="3708" y="1298"/>
                <a:ext cx="62" cy="32"/>
              </a:xfrm>
              <a:custGeom>
                <a:gdLst>
                  <a:gd name="T0" fmla="*/ 293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5" y="144"/>
                    </a:cubicBezTo>
                    <a:cubicBezTo>
                      <a:pt x="190" y="117"/>
                      <a:pt x="118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379"/>
              <p:cNvSpPr/>
              <p:nvPr/>
            </p:nvSpPr>
            <p:spPr bwMode="auto">
              <a:xfrm>
                <a:off x="3735" y="1347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8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380"/>
              <p:cNvSpPr/>
              <p:nvPr/>
            </p:nvSpPr>
            <p:spPr bwMode="auto">
              <a:xfrm>
                <a:off x="3942" y="1293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381"/>
              <p:cNvSpPr/>
              <p:nvPr/>
            </p:nvSpPr>
            <p:spPr bwMode="auto">
              <a:xfrm>
                <a:off x="3732" y="1371"/>
                <a:ext cx="25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382"/>
              <p:cNvSpPr/>
              <p:nvPr/>
            </p:nvSpPr>
            <p:spPr bwMode="auto">
              <a:xfrm>
                <a:off x="3953" y="1322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6"/>
                      <a:pt x="79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383"/>
              <p:cNvSpPr>
                <a:spLocks noEditPoints="1"/>
              </p:cNvSpPr>
              <p:nvPr/>
            </p:nvSpPr>
            <p:spPr bwMode="auto">
              <a:xfrm>
                <a:off x="3778" y="1281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4 w 163"/>
                  <a:gd name="T17" fmla="*/ 18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1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4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4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4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7"/>
                    </a:lnTo>
                    <a:lnTo>
                      <a:pt x="105" y="21"/>
                    </a:lnTo>
                    <a:close/>
                    <a:moveTo>
                      <a:pt x="99" y="154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7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384"/>
              <p:cNvSpPr/>
              <p:nvPr/>
            </p:nvSpPr>
            <p:spPr bwMode="auto">
              <a:xfrm>
                <a:off x="3961" y="1352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4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385"/>
              <p:cNvSpPr/>
              <p:nvPr/>
            </p:nvSpPr>
            <p:spPr bwMode="auto">
              <a:xfrm>
                <a:off x="3953" y="1381"/>
                <a:ext cx="51" cy="27"/>
              </a:xfrm>
              <a:custGeom>
                <a:gdLst>
                  <a:gd name="T0" fmla="*/ 239 w 239"/>
                  <a:gd name="T1" fmla="*/ 115 h 129"/>
                  <a:gd name="T2" fmla="*/ 159 w 239"/>
                  <a:gd name="T3" fmla="*/ 72 h 129"/>
                  <a:gd name="T4" fmla="*/ 2 w 239"/>
                  <a:gd name="T5" fmla="*/ 25 h 129"/>
                  <a:gd name="T6" fmla="*/ 0 w 239"/>
                  <a:gd name="T7" fmla="*/ 11 h 129"/>
                  <a:gd name="T8" fmla="*/ 239 w 239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5"/>
                    </a:moveTo>
                    <a:cubicBezTo>
                      <a:pt x="204" y="129"/>
                      <a:pt x="186" y="89"/>
                      <a:pt x="159" y="72"/>
                    </a:cubicBezTo>
                    <a:cubicBezTo>
                      <a:pt x="114" y="45"/>
                      <a:pt x="56" y="42"/>
                      <a:pt x="2" y="25"/>
                    </a:cubicBezTo>
                    <a:cubicBezTo>
                      <a:pt x="1" y="20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3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386"/>
              <p:cNvSpPr/>
              <p:nvPr/>
            </p:nvSpPr>
            <p:spPr bwMode="auto">
              <a:xfrm>
                <a:off x="3805" y="1455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387"/>
              <p:cNvSpPr/>
              <p:nvPr/>
            </p:nvSpPr>
            <p:spPr bwMode="auto">
              <a:xfrm>
                <a:off x="3834" y="1468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7 h 257"/>
                  <a:gd name="T4" fmla="*/ 46 w 99"/>
                  <a:gd name="T5" fmla="*/ 251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0"/>
                      <a:pt x="64" y="57"/>
                      <a:pt x="54" y="87"/>
                    </a:cubicBezTo>
                    <a:cubicBezTo>
                      <a:pt x="38" y="138"/>
                      <a:pt x="49" y="195"/>
                      <a:pt x="46" y="251"/>
                    </a:cubicBezTo>
                    <a:cubicBezTo>
                      <a:pt x="41" y="253"/>
                      <a:pt x="37" y="255"/>
                      <a:pt x="33" y="257"/>
                    </a:cubicBezTo>
                    <a:cubicBezTo>
                      <a:pt x="0" y="167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388"/>
              <p:cNvSpPr/>
              <p:nvPr/>
            </p:nvSpPr>
            <p:spPr bwMode="auto">
              <a:xfrm>
                <a:off x="3729" y="1406"/>
                <a:ext cx="49" cy="28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8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389"/>
              <p:cNvSpPr/>
              <p:nvPr/>
            </p:nvSpPr>
            <p:spPr bwMode="auto">
              <a:xfrm>
                <a:off x="3514" y="1136"/>
                <a:ext cx="44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390"/>
              <p:cNvSpPr/>
              <p:nvPr/>
            </p:nvSpPr>
            <p:spPr bwMode="auto">
              <a:xfrm>
                <a:off x="3365" y="1109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391"/>
              <p:cNvSpPr/>
              <p:nvPr/>
            </p:nvSpPr>
            <p:spPr bwMode="auto">
              <a:xfrm>
                <a:off x="3534" y="919"/>
                <a:ext cx="47" cy="53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92"/>
              <p:cNvSpPr/>
              <p:nvPr/>
            </p:nvSpPr>
            <p:spPr bwMode="auto">
              <a:xfrm>
                <a:off x="3471" y="265"/>
                <a:ext cx="10" cy="701"/>
              </a:xfrm>
              <a:custGeom>
                <a:gdLst>
                  <a:gd name="T0" fmla="*/ 26 w 50"/>
                  <a:gd name="T1" fmla="*/ 0 h 3296"/>
                  <a:gd name="T2" fmla="*/ 48 w 50"/>
                  <a:gd name="T3" fmla="*/ 412 h 3296"/>
                  <a:gd name="T4" fmla="*/ 42 w 50"/>
                  <a:gd name="T5" fmla="*/ 2564 h 3296"/>
                  <a:gd name="T6" fmla="*/ 19 w 50"/>
                  <a:gd name="T7" fmla="*/ 3296 h 3296"/>
                  <a:gd name="T8" fmla="*/ 25 w 50"/>
                  <a:gd name="T9" fmla="*/ 1831 h 3296"/>
                  <a:gd name="T10" fmla="*/ 15 w 50"/>
                  <a:gd name="T11" fmla="*/ 182 h 3296"/>
                  <a:gd name="T12" fmla="*/ 26 w 50"/>
                  <a:gd name="T13" fmla="*/ 0 h 32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96">
                    <a:moveTo>
                      <a:pt x="26" y="0"/>
                    </a:moveTo>
                    <a:cubicBezTo>
                      <a:pt x="42" y="61"/>
                      <a:pt x="31" y="355"/>
                      <a:pt x="48" y="412"/>
                    </a:cubicBezTo>
                    <a:cubicBezTo>
                      <a:pt x="46" y="1027"/>
                      <a:pt x="50" y="1797"/>
                      <a:pt x="42" y="2564"/>
                    </a:cubicBezTo>
                    <a:cubicBezTo>
                      <a:pt x="39" y="2821"/>
                      <a:pt x="36" y="3163"/>
                      <a:pt x="19" y="3296"/>
                    </a:cubicBezTo>
                    <a:cubicBezTo>
                      <a:pt x="0" y="2935"/>
                      <a:pt x="21" y="2352"/>
                      <a:pt x="25" y="1831"/>
                    </a:cubicBezTo>
                    <a:cubicBezTo>
                      <a:pt x="28" y="1225"/>
                      <a:pt x="29" y="632"/>
                      <a:pt x="15" y="182"/>
                    </a:cubicBezTo>
                    <a:cubicBezTo>
                      <a:pt x="13" y="58"/>
                      <a:pt x="25" y="9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93"/>
              <p:cNvSpPr/>
              <p:nvPr/>
            </p:nvSpPr>
            <p:spPr bwMode="auto">
              <a:xfrm>
                <a:off x="3376" y="924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94"/>
              <p:cNvSpPr/>
              <p:nvPr/>
            </p:nvSpPr>
            <p:spPr bwMode="auto">
              <a:xfrm>
                <a:off x="3372" y="97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95"/>
              <p:cNvSpPr/>
              <p:nvPr/>
            </p:nvSpPr>
            <p:spPr bwMode="auto">
              <a:xfrm>
                <a:off x="3487" y="114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96"/>
              <p:cNvSpPr/>
              <p:nvPr/>
            </p:nvSpPr>
            <p:spPr bwMode="auto">
              <a:xfrm>
                <a:off x="3542" y="1121"/>
                <a:ext cx="18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397"/>
              <p:cNvSpPr/>
              <p:nvPr/>
            </p:nvSpPr>
            <p:spPr bwMode="auto">
              <a:xfrm>
                <a:off x="3561" y="1098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98"/>
              <p:cNvSpPr/>
              <p:nvPr/>
            </p:nvSpPr>
            <p:spPr bwMode="auto">
              <a:xfrm>
                <a:off x="3317" y="975"/>
                <a:ext cx="63" cy="33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4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99"/>
              <p:cNvSpPr/>
              <p:nvPr/>
            </p:nvSpPr>
            <p:spPr bwMode="auto">
              <a:xfrm>
                <a:off x="3345" y="1025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00"/>
              <p:cNvSpPr/>
              <p:nvPr/>
            </p:nvSpPr>
            <p:spPr bwMode="auto">
              <a:xfrm>
                <a:off x="3551" y="97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401"/>
              <p:cNvSpPr/>
              <p:nvPr/>
            </p:nvSpPr>
            <p:spPr bwMode="auto">
              <a:xfrm>
                <a:off x="3342" y="1049"/>
                <a:ext cx="25" cy="12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402"/>
              <p:cNvSpPr/>
              <p:nvPr/>
            </p:nvSpPr>
            <p:spPr bwMode="auto">
              <a:xfrm>
                <a:off x="3563" y="999"/>
                <a:ext cx="25" cy="14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403"/>
              <p:cNvSpPr>
                <a:spLocks noEditPoints="1"/>
              </p:cNvSpPr>
              <p:nvPr/>
            </p:nvSpPr>
            <p:spPr bwMode="auto">
              <a:xfrm>
                <a:off x="3388" y="958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9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70 h 174"/>
                  <a:gd name="T10" fmla="*/ 53 w 163"/>
                  <a:gd name="T11" fmla="*/ 163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7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5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7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9"/>
                    </a:lnTo>
                    <a:lnTo>
                      <a:pt x="161" y="121"/>
                    </a:lnTo>
                    <a:lnTo>
                      <a:pt x="155" y="140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8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1" y="163"/>
                    </a:lnTo>
                    <a:lnTo>
                      <a:pt x="107" y="170"/>
                    </a:lnTo>
                    <a:lnTo>
                      <a:pt x="101" y="173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3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2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1"/>
                    </a:lnTo>
                    <a:lnTo>
                      <a:pt x="126" y="33"/>
                    </a:lnTo>
                    <a:lnTo>
                      <a:pt x="133" y="45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9"/>
                    </a:lnTo>
                    <a:lnTo>
                      <a:pt x="135" y="26"/>
                    </a:lnTo>
                    <a:lnTo>
                      <a:pt x="122" y="17"/>
                    </a:lnTo>
                    <a:lnTo>
                      <a:pt x="111" y="15"/>
                    </a:lnTo>
                    <a:lnTo>
                      <a:pt x="115" y="18"/>
                    </a:lnTo>
                    <a:close/>
                    <a:moveTo>
                      <a:pt x="149" y="91"/>
                    </a:moveTo>
                    <a:lnTo>
                      <a:pt x="147" y="109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1"/>
                    </a:lnTo>
                    <a:close/>
                    <a:moveTo>
                      <a:pt x="141" y="81"/>
                    </a:moveTo>
                    <a:lnTo>
                      <a:pt x="142" y="98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2"/>
                    </a:lnTo>
                    <a:lnTo>
                      <a:pt x="139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7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5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1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4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7"/>
                    </a:lnTo>
                    <a:close/>
                    <a:moveTo>
                      <a:pt x="132" y="143"/>
                    </a:moveTo>
                    <a:lnTo>
                      <a:pt x="133" y="142"/>
                    </a:lnTo>
                    <a:lnTo>
                      <a:pt x="132" y="143"/>
                    </a:lnTo>
                    <a:lnTo>
                      <a:pt x="132" y="143"/>
                    </a:lnTo>
                    <a:close/>
                    <a:moveTo>
                      <a:pt x="129" y="51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1"/>
                    </a:lnTo>
                    <a:lnTo>
                      <a:pt x="131" y="56"/>
                    </a:lnTo>
                    <a:lnTo>
                      <a:pt x="129" y="51"/>
                    </a:lnTo>
                    <a:close/>
                    <a:moveTo>
                      <a:pt x="126" y="153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3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1" y="163"/>
                    </a:lnTo>
                    <a:lnTo>
                      <a:pt x="121" y="153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8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5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5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1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79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8" y="130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1"/>
                    </a:moveTo>
                    <a:lnTo>
                      <a:pt x="7" y="58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19" y="118"/>
                    </a:lnTo>
                    <a:lnTo>
                      <a:pt x="21" y="122"/>
                    </a:lnTo>
                    <a:lnTo>
                      <a:pt x="15" y="107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404"/>
              <p:cNvSpPr/>
              <p:nvPr/>
            </p:nvSpPr>
            <p:spPr bwMode="auto">
              <a:xfrm>
                <a:off x="3571" y="1030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405"/>
              <p:cNvSpPr/>
              <p:nvPr/>
            </p:nvSpPr>
            <p:spPr bwMode="auto">
              <a:xfrm>
                <a:off x="3563" y="1058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406"/>
              <p:cNvSpPr/>
              <p:nvPr/>
            </p:nvSpPr>
            <p:spPr bwMode="auto">
              <a:xfrm>
                <a:off x="3415" y="113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407"/>
              <p:cNvSpPr/>
              <p:nvPr/>
            </p:nvSpPr>
            <p:spPr bwMode="auto">
              <a:xfrm>
                <a:off x="3444" y="1146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408"/>
              <p:cNvSpPr/>
              <p:nvPr/>
            </p:nvSpPr>
            <p:spPr bwMode="auto">
              <a:xfrm>
                <a:off x="3339" y="1083"/>
                <a:ext cx="49" cy="29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409"/>
              <p:cNvSpPr/>
              <p:nvPr/>
            </p:nvSpPr>
            <p:spPr bwMode="auto">
              <a:xfrm>
                <a:off x="3090" y="1520"/>
                <a:ext cx="44" cy="56"/>
              </a:xfrm>
              <a:custGeom>
                <a:gdLst>
                  <a:gd name="T0" fmla="*/ 8 w 208"/>
                  <a:gd name="T1" fmla="*/ 3 h 264"/>
                  <a:gd name="T2" fmla="*/ 52 w 208"/>
                  <a:gd name="T3" fmla="*/ 24 h 264"/>
                  <a:gd name="T4" fmla="*/ 177 w 208"/>
                  <a:gd name="T5" fmla="*/ 195 h 264"/>
                  <a:gd name="T6" fmla="*/ 201 w 208"/>
                  <a:gd name="T7" fmla="*/ 264 h 264"/>
                  <a:gd name="T8" fmla="*/ 118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2" y="24"/>
                    </a:cubicBezTo>
                    <a:cubicBezTo>
                      <a:pt x="87" y="73"/>
                      <a:pt x="138" y="131"/>
                      <a:pt x="177" y="195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10"/>
              <p:cNvSpPr/>
              <p:nvPr/>
            </p:nvSpPr>
            <p:spPr bwMode="auto">
              <a:xfrm>
                <a:off x="2941" y="1493"/>
                <a:ext cx="48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11"/>
              <p:cNvSpPr/>
              <p:nvPr/>
            </p:nvSpPr>
            <p:spPr bwMode="auto">
              <a:xfrm>
                <a:off x="3110" y="1302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9"/>
                      <a:pt x="62" y="210"/>
                    </a:cubicBezTo>
                    <a:cubicBezTo>
                      <a:pt x="43" y="228"/>
                      <a:pt x="20" y="251"/>
                      <a:pt x="0" y="249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12"/>
              <p:cNvSpPr/>
              <p:nvPr/>
            </p:nvSpPr>
            <p:spPr bwMode="auto">
              <a:xfrm>
                <a:off x="3047" y="265"/>
                <a:ext cx="14" cy="1085"/>
              </a:xfrm>
              <a:custGeom>
                <a:gdLst>
                  <a:gd name="T0" fmla="*/ 47 w 66"/>
                  <a:gd name="T1" fmla="*/ 0 h 5098"/>
                  <a:gd name="T2" fmla="*/ 66 w 66"/>
                  <a:gd name="T3" fmla="*/ 637 h 5098"/>
                  <a:gd name="T4" fmla="*/ 45 w 66"/>
                  <a:gd name="T5" fmla="*/ 3966 h 5098"/>
                  <a:gd name="T6" fmla="*/ 16 w 66"/>
                  <a:gd name="T7" fmla="*/ 5098 h 5098"/>
                  <a:gd name="T8" fmla="*/ 33 w 66"/>
                  <a:gd name="T9" fmla="*/ 2832 h 5098"/>
                  <a:gd name="T10" fmla="*/ 34 w 66"/>
                  <a:gd name="T11" fmla="*/ 283 h 5098"/>
                  <a:gd name="T12" fmla="*/ 47 w 66"/>
                  <a:gd name="T13" fmla="*/ 0 h 50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098">
                    <a:moveTo>
                      <a:pt x="47" y="0"/>
                    </a:moveTo>
                    <a:cubicBezTo>
                      <a:pt x="62" y="94"/>
                      <a:pt x="50" y="549"/>
                      <a:pt x="66" y="637"/>
                    </a:cubicBezTo>
                    <a:cubicBezTo>
                      <a:pt x="59" y="1588"/>
                      <a:pt x="58" y="2780"/>
                      <a:pt x="45" y="3966"/>
                    </a:cubicBezTo>
                    <a:cubicBezTo>
                      <a:pt x="40" y="4364"/>
                      <a:pt x="34" y="4893"/>
                      <a:pt x="16" y="5098"/>
                    </a:cubicBezTo>
                    <a:cubicBezTo>
                      <a:pt x="0" y="4541"/>
                      <a:pt x="25" y="3638"/>
                      <a:pt x="33" y="2832"/>
                    </a:cubicBezTo>
                    <a:cubicBezTo>
                      <a:pt x="41" y="1896"/>
                      <a:pt x="45" y="978"/>
                      <a:pt x="34" y="283"/>
                    </a:cubicBezTo>
                    <a:cubicBezTo>
                      <a:pt x="34" y="90"/>
                      <a:pt x="45" y="141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13"/>
              <p:cNvSpPr/>
              <p:nvPr/>
            </p:nvSpPr>
            <p:spPr bwMode="auto">
              <a:xfrm>
                <a:off x="2952" y="1307"/>
                <a:ext cx="44" cy="57"/>
              </a:xfrm>
              <a:custGeom>
                <a:gdLst>
                  <a:gd name="T0" fmla="*/ 200 w 208"/>
                  <a:gd name="T1" fmla="*/ 261 h 264"/>
                  <a:gd name="T2" fmla="*/ 156 w 208"/>
                  <a:gd name="T3" fmla="*/ 240 h 264"/>
                  <a:gd name="T4" fmla="*/ 31 w 208"/>
                  <a:gd name="T5" fmla="*/ 69 h 264"/>
                  <a:gd name="T6" fmla="*/ 6 w 208"/>
                  <a:gd name="T7" fmla="*/ 0 h 264"/>
                  <a:gd name="T8" fmla="*/ 90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7"/>
                      <a:pt x="0" y="19"/>
                      <a:pt x="6" y="0"/>
                    </a:cubicBezTo>
                    <a:cubicBezTo>
                      <a:pt x="45" y="18"/>
                      <a:pt x="62" y="75"/>
                      <a:pt x="90" y="117"/>
                    </a:cubicBezTo>
                    <a:cubicBezTo>
                      <a:pt x="124" y="166"/>
                      <a:pt x="159" y="213"/>
                      <a:pt x="199" y="241"/>
                    </a:cubicBezTo>
                    <a:cubicBezTo>
                      <a:pt x="208" y="250"/>
                      <a:pt x="195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14"/>
              <p:cNvSpPr/>
              <p:nvPr/>
            </p:nvSpPr>
            <p:spPr bwMode="auto">
              <a:xfrm>
                <a:off x="2948" y="1357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5" y="99"/>
                      <a:pt x="25" y="3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15"/>
              <p:cNvSpPr/>
              <p:nvPr/>
            </p:nvSpPr>
            <p:spPr bwMode="auto">
              <a:xfrm>
                <a:off x="3063" y="1527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16"/>
              <p:cNvSpPr/>
              <p:nvPr/>
            </p:nvSpPr>
            <p:spPr bwMode="auto">
              <a:xfrm>
                <a:off x="3118" y="1504"/>
                <a:ext cx="18" cy="24"/>
              </a:xfrm>
              <a:custGeom>
                <a:gdLst>
                  <a:gd name="T0" fmla="*/ 0 w 81"/>
                  <a:gd name="T1" fmla="*/ 0 h 111"/>
                  <a:gd name="T2" fmla="*/ 81 w 81"/>
                  <a:gd name="T3" fmla="*/ 111 h 111"/>
                  <a:gd name="T4" fmla="*/ 0 w 81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80"/>
                      <a:pt x="81" y="111"/>
                    </a:cubicBezTo>
                    <a:cubicBezTo>
                      <a:pt x="44" y="108"/>
                      <a:pt x="18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17"/>
              <p:cNvSpPr/>
              <p:nvPr/>
            </p:nvSpPr>
            <p:spPr bwMode="auto">
              <a:xfrm>
                <a:off x="3137" y="1482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1"/>
                      <a:pt x="82" y="38"/>
                      <a:pt x="110" y="60"/>
                    </a:cubicBezTo>
                    <a:cubicBezTo>
                      <a:pt x="77" y="93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18"/>
              <p:cNvSpPr/>
              <p:nvPr/>
            </p:nvSpPr>
            <p:spPr bwMode="auto">
              <a:xfrm>
                <a:off x="2894" y="1359"/>
                <a:ext cx="62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79" y="152"/>
                      <a:pt x="258" y="132"/>
                      <a:pt x="245" y="143"/>
                    </a:cubicBezTo>
                    <a:cubicBezTo>
                      <a:pt x="190" y="116"/>
                      <a:pt x="118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19"/>
              <p:cNvSpPr/>
              <p:nvPr/>
            </p:nvSpPr>
            <p:spPr bwMode="auto">
              <a:xfrm>
                <a:off x="2921" y="1408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20"/>
              <p:cNvSpPr/>
              <p:nvPr/>
            </p:nvSpPr>
            <p:spPr bwMode="auto">
              <a:xfrm>
                <a:off x="3128" y="135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21"/>
              <p:cNvSpPr/>
              <p:nvPr/>
            </p:nvSpPr>
            <p:spPr bwMode="auto">
              <a:xfrm>
                <a:off x="2918" y="1432"/>
                <a:ext cx="25" cy="13"/>
              </a:xfrm>
              <a:custGeom>
                <a:gdLst>
                  <a:gd name="T0" fmla="*/ 119 w 119"/>
                  <a:gd name="T1" fmla="*/ 35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5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22"/>
              <p:cNvSpPr/>
              <p:nvPr/>
            </p:nvSpPr>
            <p:spPr bwMode="auto">
              <a:xfrm>
                <a:off x="3139" y="138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6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6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5"/>
                      <a:pt x="79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23"/>
              <p:cNvSpPr>
                <a:spLocks noEditPoints="1"/>
              </p:cNvSpPr>
              <p:nvPr/>
            </p:nvSpPr>
            <p:spPr bwMode="auto">
              <a:xfrm>
                <a:off x="2964" y="1342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1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6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2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5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3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6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1" y="132"/>
                    </a:lnTo>
                    <a:lnTo>
                      <a:pt x="124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6" y="165"/>
                    </a:lnTo>
                    <a:lnTo>
                      <a:pt x="111" y="163"/>
                    </a:lnTo>
                    <a:lnTo>
                      <a:pt x="122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1" y="16"/>
                    </a:lnTo>
                    <a:lnTo>
                      <a:pt x="83" y="16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4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3"/>
                    </a:lnTo>
                    <a:lnTo>
                      <a:pt x="104" y="13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2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24"/>
              <p:cNvSpPr/>
              <p:nvPr/>
            </p:nvSpPr>
            <p:spPr bwMode="auto">
              <a:xfrm>
                <a:off x="3147" y="1413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2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9"/>
                      <a:pt x="84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50" y="29"/>
                      <a:pt x="12" y="38"/>
                    </a:cubicBezTo>
                    <a:cubicBezTo>
                      <a:pt x="0" y="27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25"/>
              <p:cNvSpPr/>
              <p:nvPr/>
            </p:nvSpPr>
            <p:spPr bwMode="auto">
              <a:xfrm>
                <a:off x="3139" y="1442"/>
                <a:ext cx="51" cy="27"/>
              </a:xfrm>
              <a:custGeom>
                <a:gdLst>
                  <a:gd name="T0" fmla="*/ 239 w 239"/>
                  <a:gd name="T1" fmla="*/ 114 h 129"/>
                  <a:gd name="T2" fmla="*/ 159 w 239"/>
                  <a:gd name="T3" fmla="*/ 72 h 129"/>
                  <a:gd name="T4" fmla="*/ 2 w 239"/>
                  <a:gd name="T5" fmla="*/ 24 h 129"/>
                  <a:gd name="T6" fmla="*/ 0 w 239"/>
                  <a:gd name="T7" fmla="*/ 11 h 129"/>
                  <a:gd name="T8" fmla="*/ 239 w 239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4"/>
                    </a:moveTo>
                    <a:cubicBezTo>
                      <a:pt x="204" y="129"/>
                      <a:pt x="186" y="88"/>
                      <a:pt x="159" y="72"/>
                    </a:cubicBezTo>
                    <a:cubicBezTo>
                      <a:pt x="114" y="44"/>
                      <a:pt x="56" y="41"/>
                      <a:pt x="2" y="24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95" y="0"/>
                      <a:pt x="188" y="42"/>
                      <a:pt x="23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26"/>
              <p:cNvSpPr/>
              <p:nvPr/>
            </p:nvSpPr>
            <p:spPr bwMode="auto">
              <a:xfrm>
                <a:off x="2991" y="151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8"/>
                      <a:pt x="28" y="20"/>
                      <a:pt x="60" y="0"/>
                    </a:cubicBezTo>
                    <a:cubicBezTo>
                      <a:pt x="61" y="5"/>
                      <a:pt x="69" y="3"/>
                      <a:pt x="75" y="4"/>
                    </a:cubicBezTo>
                    <a:cubicBezTo>
                      <a:pt x="68" y="45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27"/>
              <p:cNvSpPr/>
              <p:nvPr/>
            </p:nvSpPr>
            <p:spPr bwMode="auto">
              <a:xfrm>
                <a:off x="3020" y="1529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8 h 257"/>
                  <a:gd name="T4" fmla="*/ 46 w 99"/>
                  <a:gd name="T5" fmla="*/ 252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1"/>
                      <a:pt x="64" y="58"/>
                      <a:pt x="54" y="88"/>
                    </a:cubicBezTo>
                    <a:cubicBezTo>
                      <a:pt x="38" y="138"/>
                      <a:pt x="49" y="195"/>
                      <a:pt x="46" y="252"/>
                    </a:cubicBezTo>
                    <a:cubicBezTo>
                      <a:pt x="41" y="254"/>
                      <a:pt x="37" y="255"/>
                      <a:pt x="33" y="257"/>
                    </a:cubicBezTo>
                    <a:cubicBezTo>
                      <a:pt x="0" y="168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28"/>
              <p:cNvSpPr/>
              <p:nvPr/>
            </p:nvSpPr>
            <p:spPr bwMode="auto">
              <a:xfrm>
                <a:off x="2915" y="1467"/>
                <a:ext cx="49" cy="29"/>
              </a:xfrm>
              <a:custGeom>
                <a:gdLst>
                  <a:gd name="T0" fmla="*/ 231 w 231"/>
                  <a:gd name="T1" fmla="*/ 6 h 134"/>
                  <a:gd name="T2" fmla="*/ 148 w 231"/>
                  <a:gd name="T3" fmla="*/ 41 h 134"/>
                  <a:gd name="T4" fmla="*/ 12 w 231"/>
                  <a:gd name="T5" fmla="*/ 134 h 134"/>
                  <a:gd name="T6" fmla="*/ 0 w 231"/>
                  <a:gd name="T7" fmla="*/ 127 h 134"/>
                  <a:gd name="T8" fmla="*/ 231 w 231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1" y="6"/>
                    </a:moveTo>
                    <a:cubicBezTo>
                      <a:pt x="220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29"/>
              <p:cNvSpPr/>
              <p:nvPr/>
            </p:nvSpPr>
            <p:spPr bwMode="auto">
              <a:xfrm>
                <a:off x="2680" y="1105"/>
                <a:ext cx="44" cy="57"/>
              </a:xfrm>
              <a:custGeom>
                <a:gdLst>
                  <a:gd name="T0" fmla="*/ 7 w 207"/>
                  <a:gd name="T1" fmla="*/ 3 h 264"/>
                  <a:gd name="T2" fmla="*/ 51 w 207"/>
                  <a:gd name="T3" fmla="*/ 24 h 264"/>
                  <a:gd name="T4" fmla="*/ 176 w 207"/>
                  <a:gd name="T5" fmla="*/ 195 h 264"/>
                  <a:gd name="T6" fmla="*/ 201 w 207"/>
                  <a:gd name="T7" fmla="*/ 264 h 264"/>
                  <a:gd name="T8" fmla="*/ 117 w 207"/>
                  <a:gd name="T9" fmla="*/ 147 h 264"/>
                  <a:gd name="T10" fmla="*/ 9 w 207"/>
                  <a:gd name="T11" fmla="*/ 23 h 264"/>
                  <a:gd name="T12" fmla="*/ 7 w 207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6" y="73"/>
                      <a:pt x="137" y="131"/>
                      <a:pt x="176" y="195"/>
                    </a:cubicBezTo>
                    <a:cubicBezTo>
                      <a:pt x="189" y="217"/>
                      <a:pt x="207" y="245"/>
                      <a:pt x="201" y="264"/>
                    </a:cubicBezTo>
                    <a:cubicBezTo>
                      <a:pt x="163" y="245"/>
                      <a:pt x="146" y="189"/>
                      <a:pt x="117" y="147"/>
                    </a:cubicBezTo>
                    <a:cubicBezTo>
                      <a:pt x="84" y="97"/>
                      <a:pt x="48" y="51"/>
                      <a:pt x="9" y="23"/>
                    </a:cubicBezTo>
                    <a:cubicBezTo>
                      <a:pt x="0" y="14"/>
                      <a:pt x="12" y="1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30"/>
              <p:cNvSpPr/>
              <p:nvPr/>
            </p:nvSpPr>
            <p:spPr bwMode="auto">
              <a:xfrm>
                <a:off x="2532" y="1079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31"/>
              <p:cNvSpPr/>
              <p:nvPr/>
            </p:nvSpPr>
            <p:spPr bwMode="auto">
              <a:xfrm>
                <a:off x="2700" y="888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8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7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32"/>
              <p:cNvSpPr/>
              <p:nvPr/>
            </p:nvSpPr>
            <p:spPr bwMode="auto">
              <a:xfrm>
                <a:off x="2637" y="264"/>
                <a:ext cx="11" cy="671"/>
              </a:xfrm>
              <a:custGeom>
                <a:gdLst>
                  <a:gd name="T0" fmla="*/ 24 w 49"/>
                  <a:gd name="T1" fmla="*/ 0 h 3154"/>
                  <a:gd name="T2" fmla="*/ 46 w 49"/>
                  <a:gd name="T3" fmla="*/ 395 h 3154"/>
                  <a:gd name="T4" fmla="*/ 41 w 49"/>
                  <a:gd name="T5" fmla="*/ 2454 h 3154"/>
                  <a:gd name="T6" fmla="*/ 19 w 49"/>
                  <a:gd name="T7" fmla="*/ 3154 h 3154"/>
                  <a:gd name="T8" fmla="*/ 24 w 49"/>
                  <a:gd name="T9" fmla="*/ 1752 h 3154"/>
                  <a:gd name="T10" fmla="*/ 13 w 49"/>
                  <a:gd name="T11" fmla="*/ 175 h 3154"/>
                  <a:gd name="T12" fmla="*/ 24 w 49"/>
                  <a:gd name="T13" fmla="*/ 0 h 3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54">
                    <a:moveTo>
                      <a:pt x="24" y="0"/>
                    </a:moveTo>
                    <a:cubicBezTo>
                      <a:pt x="40" y="59"/>
                      <a:pt x="30" y="340"/>
                      <a:pt x="46" y="395"/>
                    </a:cubicBezTo>
                    <a:cubicBezTo>
                      <a:pt x="44" y="983"/>
                      <a:pt x="49" y="1720"/>
                      <a:pt x="41" y="2454"/>
                    </a:cubicBezTo>
                    <a:cubicBezTo>
                      <a:pt x="39" y="2700"/>
                      <a:pt x="36" y="3027"/>
                      <a:pt x="19" y="3154"/>
                    </a:cubicBezTo>
                    <a:cubicBezTo>
                      <a:pt x="0" y="2809"/>
                      <a:pt x="21" y="2251"/>
                      <a:pt x="24" y="1752"/>
                    </a:cubicBezTo>
                    <a:cubicBezTo>
                      <a:pt x="27" y="1173"/>
                      <a:pt x="27" y="605"/>
                      <a:pt x="13" y="175"/>
                    </a:cubicBezTo>
                    <a:cubicBezTo>
                      <a:pt x="11" y="56"/>
                      <a:pt x="23" y="8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33"/>
              <p:cNvSpPr/>
              <p:nvPr/>
            </p:nvSpPr>
            <p:spPr bwMode="auto">
              <a:xfrm>
                <a:off x="2543" y="893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8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8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8"/>
                      <a:pt x="62" y="75"/>
                      <a:pt x="91" y="117"/>
                    </a:cubicBezTo>
                    <a:cubicBezTo>
                      <a:pt x="124" y="166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34"/>
              <p:cNvSpPr/>
              <p:nvPr/>
            </p:nvSpPr>
            <p:spPr bwMode="auto">
              <a:xfrm>
                <a:off x="2539" y="943"/>
                <a:ext cx="24" cy="21"/>
              </a:xfrm>
              <a:custGeom>
                <a:gdLst>
                  <a:gd name="T0" fmla="*/ 0 w 112"/>
                  <a:gd name="T1" fmla="*/ 11 h 99"/>
                  <a:gd name="T2" fmla="*/ 112 w 112"/>
                  <a:gd name="T3" fmla="*/ 90 h 99"/>
                  <a:gd name="T4" fmla="*/ 0 w 112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9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35"/>
              <p:cNvSpPr/>
              <p:nvPr/>
            </p:nvSpPr>
            <p:spPr bwMode="auto">
              <a:xfrm>
                <a:off x="2654" y="11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36"/>
              <p:cNvSpPr/>
              <p:nvPr/>
            </p:nvSpPr>
            <p:spPr bwMode="auto">
              <a:xfrm>
                <a:off x="2709" y="1090"/>
                <a:ext cx="17" cy="24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80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37"/>
              <p:cNvSpPr/>
              <p:nvPr/>
            </p:nvSpPr>
            <p:spPr bwMode="auto">
              <a:xfrm>
                <a:off x="2727" y="1068"/>
                <a:ext cx="24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59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1"/>
                      <a:pt x="83" y="37"/>
                      <a:pt x="110" y="59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38"/>
              <p:cNvSpPr/>
              <p:nvPr/>
            </p:nvSpPr>
            <p:spPr bwMode="auto">
              <a:xfrm>
                <a:off x="2484" y="945"/>
                <a:ext cx="63" cy="32"/>
              </a:xfrm>
              <a:custGeom>
                <a:gdLst>
                  <a:gd name="T0" fmla="*/ 294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4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1" y="116"/>
                      <a:pt x="119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9"/>
              <p:cNvSpPr/>
              <p:nvPr/>
            </p:nvSpPr>
            <p:spPr bwMode="auto">
              <a:xfrm>
                <a:off x="2512" y="994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40"/>
              <p:cNvSpPr/>
              <p:nvPr/>
            </p:nvSpPr>
            <p:spPr bwMode="auto">
              <a:xfrm>
                <a:off x="2718" y="9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41"/>
              <p:cNvSpPr/>
              <p:nvPr/>
            </p:nvSpPr>
            <p:spPr bwMode="auto">
              <a:xfrm>
                <a:off x="2509" y="1018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42"/>
              <p:cNvSpPr/>
              <p:nvPr/>
            </p:nvSpPr>
            <p:spPr bwMode="auto">
              <a:xfrm>
                <a:off x="2730" y="969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6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6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43"/>
              <p:cNvSpPr>
                <a:spLocks noEditPoints="1"/>
              </p:cNvSpPr>
              <p:nvPr/>
            </p:nvSpPr>
            <p:spPr bwMode="auto">
              <a:xfrm>
                <a:off x="2555" y="9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0 w 163"/>
                  <a:gd name="T15" fmla="*/ 47 h 174"/>
                  <a:gd name="T16" fmla="*/ 54 w 163"/>
                  <a:gd name="T17" fmla="*/ 18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5 w 163"/>
                  <a:gd name="T37" fmla="*/ 145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2 w 163"/>
                  <a:gd name="T49" fmla="*/ 29 h 174"/>
                  <a:gd name="T50" fmla="*/ 31 w 163"/>
                  <a:gd name="T51" fmla="*/ 90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40 w 163"/>
                  <a:gd name="T91" fmla="*/ 122 h 174"/>
                  <a:gd name="T92" fmla="*/ 76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2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5 h 174"/>
                  <a:gd name="T106" fmla="*/ 33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4" y="8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1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1"/>
                    </a:lnTo>
                    <a:lnTo>
                      <a:pt x="19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4" y="30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5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2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6" y="140"/>
                    </a:lnTo>
                    <a:lnTo>
                      <a:pt x="124" y="132"/>
                    </a:lnTo>
                    <a:lnTo>
                      <a:pt x="131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5" y="75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49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39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1" y="157"/>
                    </a:lnTo>
                    <a:lnTo>
                      <a:pt x="95" y="164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4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4" y="13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8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8" y="138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2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40" y="122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3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5"/>
                    </a:lnTo>
                    <a:lnTo>
                      <a:pt x="32" y="137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44"/>
              <p:cNvSpPr/>
              <p:nvPr/>
            </p:nvSpPr>
            <p:spPr bwMode="auto">
              <a:xfrm>
                <a:off x="2737" y="999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8"/>
                    </a:cubicBezTo>
                    <a:cubicBezTo>
                      <a:pt x="0" y="27"/>
                      <a:pt x="6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45"/>
              <p:cNvSpPr/>
              <p:nvPr/>
            </p:nvSpPr>
            <p:spPr bwMode="auto">
              <a:xfrm>
                <a:off x="2730" y="1027"/>
                <a:ext cx="51" cy="28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9" y="43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46"/>
              <p:cNvSpPr/>
              <p:nvPr/>
            </p:nvSpPr>
            <p:spPr bwMode="auto">
              <a:xfrm>
                <a:off x="2582" y="11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3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3"/>
                    </a:cubicBezTo>
                    <a:cubicBezTo>
                      <a:pt x="68" y="45"/>
                      <a:pt x="36" y="63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47"/>
              <p:cNvSpPr/>
              <p:nvPr/>
            </p:nvSpPr>
            <p:spPr bwMode="auto">
              <a:xfrm>
                <a:off x="2611" y="1115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8 h 257"/>
                  <a:gd name="T4" fmla="*/ 46 w 100"/>
                  <a:gd name="T5" fmla="*/ 252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5"/>
                      <a:pt x="46" y="252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48"/>
              <p:cNvSpPr/>
              <p:nvPr/>
            </p:nvSpPr>
            <p:spPr bwMode="auto">
              <a:xfrm>
                <a:off x="2506" y="1053"/>
                <a:ext cx="49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49"/>
              <p:cNvSpPr/>
              <p:nvPr/>
            </p:nvSpPr>
            <p:spPr bwMode="auto">
              <a:xfrm>
                <a:off x="2148" y="837"/>
                <a:ext cx="44" cy="57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50"/>
              <p:cNvSpPr/>
              <p:nvPr/>
            </p:nvSpPr>
            <p:spPr bwMode="auto">
              <a:xfrm>
                <a:off x="1999" y="811"/>
                <a:ext cx="48" cy="53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51"/>
              <p:cNvSpPr/>
              <p:nvPr/>
            </p:nvSpPr>
            <p:spPr bwMode="auto">
              <a:xfrm>
                <a:off x="2168" y="620"/>
                <a:ext cx="47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52"/>
              <p:cNvSpPr/>
              <p:nvPr/>
            </p:nvSpPr>
            <p:spPr bwMode="auto">
              <a:xfrm>
                <a:off x="2103" y="282"/>
                <a:ext cx="10" cy="385"/>
              </a:xfrm>
              <a:custGeom>
                <a:gdLst>
                  <a:gd name="T0" fmla="*/ 13 w 47"/>
                  <a:gd name="T1" fmla="*/ 0 h 1810"/>
                  <a:gd name="T2" fmla="*/ 37 w 47"/>
                  <a:gd name="T3" fmla="*/ 227 h 1810"/>
                  <a:gd name="T4" fmla="*/ 44 w 47"/>
                  <a:gd name="T5" fmla="*/ 1409 h 1810"/>
                  <a:gd name="T6" fmla="*/ 25 w 47"/>
                  <a:gd name="T7" fmla="*/ 1810 h 1810"/>
                  <a:gd name="T8" fmla="*/ 22 w 47"/>
                  <a:gd name="T9" fmla="*/ 1006 h 1810"/>
                  <a:gd name="T10" fmla="*/ 2 w 47"/>
                  <a:gd name="T11" fmla="*/ 101 h 1810"/>
                  <a:gd name="T12" fmla="*/ 13 w 47"/>
                  <a:gd name="T13" fmla="*/ 0 h 1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10">
                    <a:moveTo>
                      <a:pt x="13" y="0"/>
                    </a:moveTo>
                    <a:cubicBezTo>
                      <a:pt x="29" y="34"/>
                      <a:pt x="20" y="195"/>
                      <a:pt x="37" y="227"/>
                    </a:cubicBezTo>
                    <a:cubicBezTo>
                      <a:pt x="38" y="564"/>
                      <a:pt x="47" y="988"/>
                      <a:pt x="44" y="1409"/>
                    </a:cubicBezTo>
                    <a:cubicBezTo>
                      <a:pt x="42" y="1550"/>
                      <a:pt x="41" y="1738"/>
                      <a:pt x="25" y="1810"/>
                    </a:cubicBezTo>
                    <a:cubicBezTo>
                      <a:pt x="4" y="1612"/>
                      <a:pt x="22" y="1292"/>
                      <a:pt x="22" y="1006"/>
                    </a:cubicBezTo>
                    <a:cubicBezTo>
                      <a:pt x="22" y="674"/>
                      <a:pt x="19" y="348"/>
                      <a:pt x="2" y="101"/>
                    </a:cubicBezTo>
                    <a:cubicBezTo>
                      <a:pt x="0" y="32"/>
                      <a:pt x="12" y="5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53"/>
              <p:cNvSpPr/>
              <p:nvPr/>
            </p:nvSpPr>
            <p:spPr bwMode="auto">
              <a:xfrm>
                <a:off x="2010" y="625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54"/>
              <p:cNvSpPr/>
              <p:nvPr/>
            </p:nvSpPr>
            <p:spPr bwMode="auto">
              <a:xfrm>
                <a:off x="2006" y="675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5"/>
              <p:cNvSpPr/>
              <p:nvPr/>
            </p:nvSpPr>
            <p:spPr bwMode="auto">
              <a:xfrm>
                <a:off x="2121" y="845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56"/>
              <p:cNvSpPr/>
              <p:nvPr/>
            </p:nvSpPr>
            <p:spPr bwMode="auto">
              <a:xfrm>
                <a:off x="2177" y="822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7"/>
              <p:cNvSpPr/>
              <p:nvPr/>
            </p:nvSpPr>
            <p:spPr bwMode="auto">
              <a:xfrm>
                <a:off x="2195" y="800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58"/>
              <p:cNvSpPr/>
              <p:nvPr/>
            </p:nvSpPr>
            <p:spPr bwMode="auto">
              <a:xfrm>
                <a:off x="1952" y="677"/>
                <a:ext cx="62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59"/>
              <p:cNvSpPr/>
              <p:nvPr/>
            </p:nvSpPr>
            <p:spPr bwMode="auto">
              <a:xfrm>
                <a:off x="1979" y="726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60"/>
              <p:cNvSpPr/>
              <p:nvPr/>
            </p:nvSpPr>
            <p:spPr bwMode="auto">
              <a:xfrm>
                <a:off x="2186" y="672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61"/>
              <p:cNvSpPr/>
              <p:nvPr/>
            </p:nvSpPr>
            <p:spPr bwMode="auto">
              <a:xfrm>
                <a:off x="1976" y="750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62"/>
              <p:cNvSpPr/>
              <p:nvPr/>
            </p:nvSpPr>
            <p:spPr bwMode="auto">
              <a:xfrm>
                <a:off x="2197" y="701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63"/>
              <p:cNvSpPr>
                <a:spLocks noEditPoints="1"/>
              </p:cNvSpPr>
              <p:nvPr/>
            </p:nvSpPr>
            <p:spPr bwMode="auto">
              <a:xfrm>
                <a:off x="2023" y="660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4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2" y="130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7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7" y="23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7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2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7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7"/>
                    </a:moveTo>
                    <a:lnTo>
                      <a:pt x="21" y="124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7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64"/>
              <p:cNvSpPr/>
              <p:nvPr/>
            </p:nvSpPr>
            <p:spPr bwMode="auto">
              <a:xfrm>
                <a:off x="2205" y="731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65"/>
              <p:cNvSpPr/>
              <p:nvPr/>
            </p:nvSpPr>
            <p:spPr bwMode="auto">
              <a:xfrm>
                <a:off x="2197" y="759"/>
                <a:ext cx="51" cy="28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66"/>
              <p:cNvSpPr/>
              <p:nvPr/>
            </p:nvSpPr>
            <p:spPr bwMode="auto">
              <a:xfrm>
                <a:off x="2049" y="834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67"/>
              <p:cNvSpPr/>
              <p:nvPr/>
            </p:nvSpPr>
            <p:spPr bwMode="auto">
              <a:xfrm>
                <a:off x="2078" y="847"/>
                <a:ext cx="22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68"/>
              <p:cNvSpPr/>
              <p:nvPr/>
            </p:nvSpPr>
            <p:spPr bwMode="auto">
              <a:xfrm>
                <a:off x="1973" y="785"/>
                <a:ext cx="50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Freeform 470"/>
            <p:cNvSpPr/>
            <p:nvPr/>
          </p:nvSpPr>
          <p:spPr bwMode="auto">
            <a:xfrm>
              <a:off x="1667" y="1477"/>
              <a:ext cx="44" cy="56"/>
            </a:xfrm>
            <a:custGeom>
              <a:gdLst>
                <a:gd name="T0" fmla="*/ 8 w 208"/>
                <a:gd name="T1" fmla="*/ 3 h 264"/>
                <a:gd name="T2" fmla="*/ 52 w 208"/>
                <a:gd name="T3" fmla="*/ 24 h 264"/>
                <a:gd name="T4" fmla="*/ 177 w 208"/>
                <a:gd name="T5" fmla="*/ 195 h 264"/>
                <a:gd name="T6" fmla="*/ 201 w 208"/>
                <a:gd name="T7" fmla="*/ 264 h 264"/>
                <a:gd name="T8" fmla="*/ 118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2" y="24"/>
                  </a:cubicBezTo>
                  <a:cubicBezTo>
                    <a:pt x="87" y="73"/>
                    <a:pt x="138" y="131"/>
                    <a:pt x="177" y="195"/>
                  </a:cubicBezTo>
                  <a:cubicBezTo>
                    <a:pt x="190" y="217"/>
                    <a:pt x="208" y="245"/>
                    <a:pt x="201" y="264"/>
                  </a:cubicBezTo>
                  <a:cubicBezTo>
                    <a:pt x="163" y="246"/>
                    <a:pt x="146" y="189"/>
                    <a:pt x="118" y="147"/>
                  </a:cubicBezTo>
                  <a:cubicBezTo>
                    <a:pt x="84" y="98"/>
                    <a:pt x="49" y="51"/>
                    <a:pt x="9" y="23"/>
                  </a:cubicBezTo>
                  <a:cubicBezTo>
                    <a:pt x="0" y="14"/>
                    <a:pt x="13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71"/>
            <p:cNvSpPr/>
            <p:nvPr/>
          </p:nvSpPr>
          <p:spPr bwMode="auto">
            <a:xfrm>
              <a:off x="1519" y="1450"/>
              <a:ext cx="47" cy="54"/>
            </a:xfrm>
            <a:custGeom>
              <a:gdLst>
                <a:gd name="T0" fmla="*/ 215 w 222"/>
                <a:gd name="T1" fmla="*/ 6 h 252"/>
                <a:gd name="T2" fmla="*/ 204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4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72"/>
            <p:cNvSpPr/>
            <p:nvPr/>
          </p:nvSpPr>
          <p:spPr bwMode="auto">
            <a:xfrm>
              <a:off x="1687" y="1260"/>
              <a:ext cx="48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6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8" y="99"/>
                    <a:pt x="176" y="55"/>
                    <a:pt x="196" y="10"/>
                  </a:cubicBezTo>
                  <a:cubicBezTo>
                    <a:pt x="203" y="0"/>
                    <a:pt x="208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73"/>
            <p:cNvSpPr/>
            <p:nvPr/>
          </p:nvSpPr>
          <p:spPr bwMode="auto">
            <a:xfrm>
              <a:off x="1625" y="264"/>
              <a:ext cx="13" cy="1043"/>
            </a:xfrm>
            <a:custGeom>
              <a:gdLst>
                <a:gd name="T0" fmla="*/ 45 w 64"/>
                <a:gd name="T1" fmla="*/ 0 h 4901"/>
                <a:gd name="T2" fmla="*/ 64 w 64"/>
                <a:gd name="T3" fmla="*/ 613 h 4901"/>
                <a:gd name="T4" fmla="*/ 44 w 64"/>
                <a:gd name="T5" fmla="*/ 3813 h 4901"/>
                <a:gd name="T6" fmla="*/ 17 w 64"/>
                <a:gd name="T7" fmla="*/ 4901 h 4901"/>
                <a:gd name="T8" fmla="*/ 32 w 64"/>
                <a:gd name="T9" fmla="*/ 2723 h 4901"/>
                <a:gd name="T10" fmla="*/ 32 w 64"/>
                <a:gd name="T11" fmla="*/ 272 h 4901"/>
                <a:gd name="T12" fmla="*/ 45 w 64"/>
                <a:gd name="T13" fmla="*/ 0 h 49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901">
                  <a:moveTo>
                    <a:pt x="45" y="0"/>
                  </a:moveTo>
                  <a:cubicBezTo>
                    <a:pt x="60" y="91"/>
                    <a:pt x="48" y="528"/>
                    <a:pt x="64" y="613"/>
                  </a:cubicBezTo>
                  <a:cubicBezTo>
                    <a:pt x="58" y="1527"/>
                    <a:pt x="57" y="2673"/>
                    <a:pt x="44" y="3813"/>
                  </a:cubicBezTo>
                  <a:cubicBezTo>
                    <a:pt x="40" y="4195"/>
                    <a:pt x="34" y="4704"/>
                    <a:pt x="17" y="4901"/>
                  </a:cubicBezTo>
                  <a:cubicBezTo>
                    <a:pt x="0" y="4365"/>
                    <a:pt x="25" y="3498"/>
                    <a:pt x="32" y="2723"/>
                  </a:cubicBezTo>
                  <a:cubicBezTo>
                    <a:pt x="39" y="1823"/>
                    <a:pt x="43" y="940"/>
                    <a:pt x="32" y="272"/>
                  </a:cubicBezTo>
                  <a:cubicBezTo>
                    <a:pt x="31" y="87"/>
                    <a:pt x="43" y="13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74"/>
            <p:cNvSpPr/>
            <p:nvPr/>
          </p:nvSpPr>
          <p:spPr bwMode="auto">
            <a:xfrm>
              <a:off x="1530" y="1265"/>
              <a:ext cx="44" cy="56"/>
            </a:xfrm>
            <a:custGeom>
              <a:gdLst>
                <a:gd name="T0" fmla="*/ 200 w 208"/>
                <a:gd name="T1" fmla="*/ 261 h 264"/>
                <a:gd name="T2" fmla="*/ 156 w 208"/>
                <a:gd name="T3" fmla="*/ 240 h 264"/>
                <a:gd name="T4" fmla="*/ 31 w 208"/>
                <a:gd name="T5" fmla="*/ 69 h 264"/>
                <a:gd name="T6" fmla="*/ 7 w 208"/>
                <a:gd name="T7" fmla="*/ 0 h 264"/>
                <a:gd name="T8" fmla="*/ 90 w 208"/>
                <a:gd name="T9" fmla="*/ 117 h 264"/>
                <a:gd name="T10" fmla="*/ 199 w 208"/>
                <a:gd name="T11" fmla="*/ 241 h 264"/>
                <a:gd name="T12" fmla="*/ 200 w 208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7" y="0"/>
                  </a:cubicBezTo>
                  <a:cubicBezTo>
                    <a:pt x="45" y="18"/>
                    <a:pt x="62" y="75"/>
                    <a:pt x="90" y="117"/>
                  </a:cubicBezTo>
                  <a:cubicBezTo>
                    <a:pt x="124" y="166"/>
                    <a:pt x="159" y="213"/>
                    <a:pt x="199" y="241"/>
                  </a:cubicBezTo>
                  <a:cubicBezTo>
                    <a:pt x="208" y="250"/>
                    <a:pt x="196" y="253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475"/>
            <p:cNvSpPr/>
            <p:nvPr/>
          </p:nvSpPr>
          <p:spPr bwMode="auto">
            <a:xfrm>
              <a:off x="1526" y="1314"/>
              <a:ext cx="23" cy="21"/>
            </a:xfrm>
            <a:custGeom>
              <a:gdLst>
                <a:gd name="T0" fmla="*/ 0 w 111"/>
                <a:gd name="T1" fmla="*/ 11 h 99"/>
                <a:gd name="T2" fmla="*/ 111 w 111"/>
                <a:gd name="T3" fmla="*/ 90 h 99"/>
                <a:gd name="T4" fmla="*/ 0 w 111"/>
                <a:gd name="T5" fmla="*/ 11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9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9"/>
                    <a:pt x="25" y="3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76"/>
            <p:cNvSpPr/>
            <p:nvPr/>
          </p:nvSpPr>
          <p:spPr bwMode="auto">
            <a:xfrm>
              <a:off x="1641" y="1484"/>
              <a:ext cx="10" cy="28"/>
            </a:xfrm>
            <a:custGeom>
              <a:gdLst>
                <a:gd name="T0" fmla="*/ 0 w 47"/>
                <a:gd name="T1" fmla="*/ 0 h 130"/>
                <a:gd name="T2" fmla="*/ 42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2" y="130"/>
                  </a:cubicBezTo>
                  <a:cubicBezTo>
                    <a:pt x="8" y="115"/>
                    <a:pt x="9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77"/>
            <p:cNvSpPr/>
            <p:nvPr/>
          </p:nvSpPr>
          <p:spPr bwMode="auto">
            <a:xfrm>
              <a:off x="1696" y="1462"/>
              <a:ext cx="17" cy="23"/>
            </a:xfrm>
            <a:custGeom>
              <a:gdLst>
                <a:gd name="T0" fmla="*/ 0 w 81"/>
                <a:gd name="T1" fmla="*/ 0 h 111"/>
                <a:gd name="T2" fmla="*/ 81 w 81"/>
                <a:gd name="T3" fmla="*/ 111 h 111"/>
                <a:gd name="T4" fmla="*/ 0 w 81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cubicBezTo>
                    <a:pt x="42" y="3"/>
                    <a:pt x="76" y="80"/>
                    <a:pt x="81" y="111"/>
                  </a:cubicBezTo>
                  <a:cubicBezTo>
                    <a:pt x="44" y="108"/>
                    <a:pt x="18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78"/>
            <p:cNvSpPr/>
            <p:nvPr/>
          </p:nvSpPr>
          <p:spPr bwMode="auto">
            <a:xfrm>
              <a:off x="1715" y="1439"/>
              <a:ext cx="23" cy="20"/>
            </a:xfrm>
            <a:custGeom>
              <a:gdLst>
                <a:gd name="T0" fmla="*/ 0 w 110"/>
                <a:gd name="T1" fmla="*/ 15 h 93"/>
                <a:gd name="T2" fmla="*/ 10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10" y="0"/>
                  </a:cubicBezTo>
                  <a:cubicBezTo>
                    <a:pt x="47" y="11"/>
                    <a:pt x="83" y="38"/>
                    <a:pt x="110" y="60"/>
                  </a:cubicBezTo>
                  <a:cubicBezTo>
                    <a:pt x="77" y="93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79"/>
            <p:cNvSpPr/>
            <p:nvPr/>
          </p:nvSpPr>
          <p:spPr bwMode="auto">
            <a:xfrm>
              <a:off x="1471" y="1316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6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79" y="152"/>
                    <a:pt x="258" y="132"/>
                    <a:pt x="245" y="143"/>
                  </a:cubicBezTo>
                  <a:cubicBezTo>
                    <a:pt x="190" y="116"/>
                    <a:pt x="118" y="89"/>
                    <a:pt x="54" y="50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4" y="42"/>
                    <a:pt x="129" y="66"/>
                  </a:cubicBezTo>
                  <a:cubicBezTo>
                    <a:pt x="181" y="94"/>
                    <a:pt x="235" y="118"/>
                    <a:pt x="283" y="124"/>
                  </a:cubicBezTo>
                  <a:cubicBezTo>
                    <a:pt x="295" y="128"/>
                    <a:pt x="286" y="137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80"/>
            <p:cNvSpPr/>
            <p:nvPr/>
          </p:nvSpPr>
          <p:spPr bwMode="auto">
            <a:xfrm>
              <a:off x="1499" y="1366"/>
              <a:ext cx="29" cy="12"/>
            </a:xfrm>
            <a:custGeom>
              <a:gdLst>
                <a:gd name="T0" fmla="*/ 137 w 137"/>
                <a:gd name="T1" fmla="*/ 28 h 60"/>
                <a:gd name="T2" fmla="*/ 0 w 137"/>
                <a:gd name="T3" fmla="*/ 27 h 60"/>
                <a:gd name="T4" fmla="*/ 137 w 137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0">
                  <a:moveTo>
                    <a:pt x="137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81"/>
            <p:cNvSpPr/>
            <p:nvPr/>
          </p:nvSpPr>
          <p:spPr bwMode="auto">
            <a:xfrm>
              <a:off x="1705" y="1311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8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82"/>
            <p:cNvSpPr/>
            <p:nvPr/>
          </p:nvSpPr>
          <p:spPr bwMode="auto">
            <a:xfrm>
              <a:off x="1496" y="1390"/>
              <a:ext cx="25" cy="12"/>
            </a:xfrm>
            <a:custGeom>
              <a:gdLst>
                <a:gd name="T0" fmla="*/ 119 w 119"/>
                <a:gd name="T1" fmla="*/ 35 h 59"/>
                <a:gd name="T2" fmla="*/ 117 w 119"/>
                <a:gd name="T3" fmla="*/ 52 h 59"/>
                <a:gd name="T4" fmla="*/ 0 w 119"/>
                <a:gd name="T5" fmla="*/ 45 h 59"/>
                <a:gd name="T6" fmla="*/ 119 w 119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9">
                  <a:moveTo>
                    <a:pt x="119" y="35"/>
                  </a:moveTo>
                  <a:cubicBezTo>
                    <a:pt x="118" y="40"/>
                    <a:pt x="118" y="46"/>
                    <a:pt x="117" y="52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7"/>
                    <a:pt x="1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83"/>
            <p:cNvSpPr/>
            <p:nvPr/>
          </p:nvSpPr>
          <p:spPr bwMode="auto">
            <a:xfrm>
              <a:off x="1717" y="1340"/>
              <a:ext cx="24" cy="14"/>
            </a:xfrm>
            <a:custGeom>
              <a:gdLst>
                <a:gd name="T0" fmla="*/ 109 w 115"/>
                <a:gd name="T1" fmla="*/ 0 h 62"/>
                <a:gd name="T2" fmla="*/ 115 w 115"/>
                <a:gd name="T3" fmla="*/ 16 h 62"/>
                <a:gd name="T4" fmla="*/ 8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6"/>
                  </a:cubicBezTo>
                  <a:cubicBezTo>
                    <a:pt x="83" y="40"/>
                    <a:pt x="42" y="53"/>
                    <a:pt x="8" y="62"/>
                  </a:cubicBezTo>
                  <a:cubicBezTo>
                    <a:pt x="0" y="15"/>
                    <a:pt x="79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84"/>
            <p:cNvSpPr>
              <a:spLocks noEditPoints="1"/>
            </p:cNvSpPr>
            <p:nvPr/>
          </p:nvSpPr>
          <p:spPr bwMode="auto">
            <a:xfrm>
              <a:off x="1542" y="1299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5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4 h 174"/>
                <a:gd name="T14" fmla="*/ 10 w 163"/>
                <a:gd name="T15" fmla="*/ 48 h 174"/>
                <a:gd name="T16" fmla="*/ 54 w 163"/>
                <a:gd name="T17" fmla="*/ 19 h 174"/>
                <a:gd name="T18" fmla="*/ 92 w 163"/>
                <a:gd name="T19" fmla="*/ 10 h 174"/>
                <a:gd name="T20" fmla="*/ 93 w 163"/>
                <a:gd name="T21" fmla="*/ 2 h 174"/>
                <a:gd name="T22" fmla="*/ 135 w 163"/>
                <a:gd name="T23" fmla="*/ 47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2 h 174"/>
                <a:gd name="T32" fmla="*/ 144 w 163"/>
                <a:gd name="T33" fmla="*/ 74 h 174"/>
                <a:gd name="T34" fmla="*/ 140 w 163"/>
                <a:gd name="T35" fmla="*/ 114 h 174"/>
                <a:gd name="T36" fmla="*/ 125 w 163"/>
                <a:gd name="T37" fmla="*/ 146 h 174"/>
                <a:gd name="T38" fmla="*/ 143 w 163"/>
                <a:gd name="T39" fmla="*/ 91 h 174"/>
                <a:gd name="T40" fmla="*/ 40 w 163"/>
                <a:gd name="T41" fmla="*/ 116 h 174"/>
                <a:gd name="T42" fmla="*/ 93 w 163"/>
                <a:gd name="T43" fmla="*/ 148 h 174"/>
                <a:gd name="T44" fmla="*/ 136 w 163"/>
                <a:gd name="T45" fmla="*/ 100 h 174"/>
                <a:gd name="T46" fmla="*/ 114 w 163"/>
                <a:gd name="T47" fmla="*/ 40 h 174"/>
                <a:gd name="T48" fmla="*/ 52 w 163"/>
                <a:gd name="T49" fmla="*/ 29 h 174"/>
                <a:gd name="T50" fmla="*/ 30 w 163"/>
                <a:gd name="T51" fmla="*/ 91 h 174"/>
                <a:gd name="T52" fmla="*/ 132 w 163"/>
                <a:gd name="T53" fmla="*/ 142 h 174"/>
                <a:gd name="T54" fmla="*/ 98 w 163"/>
                <a:gd name="T55" fmla="*/ 23 h 174"/>
                <a:gd name="T56" fmla="*/ 131 w 163"/>
                <a:gd name="T57" fmla="*/ 56 h 174"/>
                <a:gd name="T58" fmla="*/ 128 w 163"/>
                <a:gd name="T59" fmla="*/ 149 h 174"/>
                <a:gd name="T60" fmla="*/ 79 w 163"/>
                <a:gd name="T61" fmla="*/ 167 h 174"/>
                <a:gd name="T62" fmla="*/ 123 w 163"/>
                <a:gd name="T63" fmla="*/ 150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5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4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3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20 h 174"/>
                <a:gd name="T90" fmla="*/ 40 w 163"/>
                <a:gd name="T91" fmla="*/ 123 h 174"/>
                <a:gd name="T92" fmla="*/ 76 w 163"/>
                <a:gd name="T93" fmla="*/ 148 h 174"/>
                <a:gd name="T94" fmla="*/ 39 w 163"/>
                <a:gd name="T95" fmla="*/ 33 h 174"/>
                <a:gd name="T96" fmla="*/ 22 w 163"/>
                <a:gd name="T97" fmla="*/ 43 h 174"/>
                <a:gd name="T98" fmla="*/ 17 w 163"/>
                <a:gd name="T99" fmla="*/ 65 h 174"/>
                <a:gd name="T100" fmla="*/ 35 w 163"/>
                <a:gd name="T101" fmla="*/ 48 h 174"/>
                <a:gd name="T102" fmla="*/ 35 w 163"/>
                <a:gd name="T103" fmla="*/ 48 h 174"/>
                <a:gd name="T104" fmla="*/ 39 w 163"/>
                <a:gd name="T105" fmla="*/ 146 h 174"/>
                <a:gd name="T106" fmla="*/ 33 w 163"/>
                <a:gd name="T107" fmla="*/ 29 h 174"/>
                <a:gd name="T108" fmla="*/ 7 w 163"/>
                <a:gd name="T109" fmla="*/ 97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3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3"/>
                  </a:lnTo>
                  <a:lnTo>
                    <a:pt x="149" y="37"/>
                  </a:lnTo>
                  <a:lnTo>
                    <a:pt x="157" y="54"/>
                  </a:lnTo>
                  <a:lnTo>
                    <a:pt x="162" y="75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4" y="151"/>
                  </a:lnTo>
                  <a:lnTo>
                    <a:pt x="131" y="158"/>
                  </a:lnTo>
                  <a:lnTo>
                    <a:pt x="129" y="155"/>
                  </a:lnTo>
                  <a:lnTo>
                    <a:pt x="142" y="148"/>
                  </a:lnTo>
                  <a:lnTo>
                    <a:pt x="152" y="138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2"/>
                  </a:lnTo>
                  <a:lnTo>
                    <a:pt x="135" y="145"/>
                  </a:lnTo>
                  <a:lnTo>
                    <a:pt x="132" y="151"/>
                  </a:lnTo>
                  <a:lnTo>
                    <a:pt x="120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4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3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0" y="114"/>
                  </a:lnTo>
                  <a:lnTo>
                    <a:pt x="3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3" y="56"/>
                  </a:lnTo>
                  <a:lnTo>
                    <a:pt x="10" y="48"/>
                  </a:lnTo>
                  <a:lnTo>
                    <a:pt x="17" y="42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4" y="21"/>
                  </a:lnTo>
                  <a:lnTo>
                    <a:pt x="54" y="19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4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48" y="64"/>
                  </a:lnTo>
                  <a:lnTo>
                    <a:pt x="156" y="81"/>
                  </a:lnTo>
                  <a:lnTo>
                    <a:pt x="159" y="98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9"/>
                  </a:lnTo>
                  <a:lnTo>
                    <a:pt x="135" y="25"/>
                  </a:lnTo>
                  <a:lnTo>
                    <a:pt x="122" y="17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9"/>
                  </a:lnTo>
                  <a:lnTo>
                    <a:pt x="140" y="135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4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6"/>
                  </a:lnTo>
                  <a:lnTo>
                    <a:pt x="139" y="57"/>
                  </a:lnTo>
                  <a:lnTo>
                    <a:pt x="143" y="71"/>
                  </a:lnTo>
                  <a:lnTo>
                    <a:pt x="145" y="8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1"/>
                  </a:moveTo>
                  <a:lnTo>
                    <a:pt x="142" y="97"/>
                  </a:lnTo>
                  <a:lnTo>
                    <a:pt x="140" y="114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30" y="138"/>
                  </a:lnTo>
                  <a:lnTo>
                    <a:pt x="139" y="124"/>
                  </a:lnTo>
                  <a:lnTo>
                    <a:pt x="140" y="118"/>
                  </a:lnTo>
                  <a:lnTo>
                    <a:pt x="141" y="113"/>
                  </a:lnTo>
                  <a:lnTo>
                    <a:pt x="143" y="9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1" y="81"/>
                  </a:lnTo>
                  <a:close/>
                  <a:moveTo>
                    <a:pt x="40" y="116"/>
                  </a:moveTo>
                  <a:lnTo>
                    <a:pt x="50" y="127"/>
                  </a:lnTo>
                  <a:lnTo>
                    <a:pt x="63" y="137"/>
                  </a:lnTo>
                  <a:lnTo>
                    <a:pt x="78" y="145"/>
                  </a:lnTo>
                  <a:lnTo>
                    <a:pt x="92" y="148"/>
                  </a:lnTo>
                  <a:lnTo>
                    <a:pt x="93" y="148"/>
                  </a:lnTo>
                  <a:lnTo>
                    <a:pt x="108" y="145"/>
                  </a:lnTo>
                  <a:lnTo>
                    <a:pt x="116" y="140"/>
                  </a:lnTo>
                  <a:lnTo>
                    <a:pt x="124" y="133"/>
                  </a:lnTo>
                  <a:lnTo>
                    <a:pt x="132" y="119"/>
                  </a:lnTo>
                  <a:lnTo>
                    <a:pt x="136" y="100"/>
                  </a:lnTo>
                  <a:lnTo>
                    <a:pt x="136" y="79"/>
                  </a:lnTo>
                  <a:lnTo>
                    <a:pt x="136" y="76"/>
                  </a:lnTo>
                  <a:lnTo>
                    <a:pt x="133" y="67"/>
                  </a:lnTo>
                  <a:lnTo>
                    <a:pt x="125" y="53"/>
                  </a:lnTo>
                  <a:lnTo>
                    <a:pt x="114" y="40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50"/>
                  </a:lnTo>
                  <a:lnTo>
                    <a:pt x="32" y="63"/>
                  </a:lnTo>
                  <a:lnTo>
                    <a:pt x="30" y="77"/>
                  </a:lnTo>
                  <a:lnTo>
                    <a:pt x="30" y="91"/>
                  </a:lnTo>
                  <a:lnTo>
                    <a:pt x="33" y="106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2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1"/>
                  </a:moveTo>
                  <a:lnTo>
                    <a:pt x="122" y="40"/>
                  </a:lnTo>
                  <a:lnTo>
                    <a:pt x="116" y="34"/>
                  </a:lnTo>
                  <a:lnTo>
                    <a:pt x="98" y="23"/>
                  </a:lnTo>
                  <a:lnTo>
                    <a:pt x="90" y="22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1"/>
                  </a:lnTo>
                  <a:lnTo>
                    <a:pt x="131" y="56"/>
                  </a:lnTo>
                  <a:lnTo>
                    <a:pt x="129" y="51"/>
                  </a:lnTo>
                  <a:close/>
                  <a:moveTo>
                    <a:pt x="125" y="152"/>
                  </a:moveTo>
                  <a:lnTo>
                    <a:pt x="129" y="149"/>
                  </a:lnTo>
                  <a:lnTo>
                    <a:pt x="130" y="148"/>
                  </a:lnTo>
                  <a:lnTo>
                    <a:pt x="128" y="149"/>
                  </a:lnTo>
                  <a:lnTo>
                    <a:pt x="125" y="152"/>
                  </a:lnTo>
                  <a:close/>
                  <a:moveTo>
                    <a:pt x="117" y="151"/>
                  </a:moveTo>
                  <a:lnTo>
                    <a:pt x="111" y="158"/>
                  </a:lnTo>
                  <a:lnTo>
                    <a:pt x="95" y="165"/>
                  </a:lnTo>
                  <a:lnTo>
                    <a:pt x="79" y="167"/>
                  </a:lnTo>
                  <a:lnTo>
                    <a:pt x="91" y="168"/>
                  </a:lnTo>
                  <a:lnTo>
                    <a:pt x="105" y="166"/>
                  </a:lnTo>
                  <a:lnTo>
                    <a:pt x="110" y="163"/>
                  </a:lnTo>
                  <a:lnTo>
                    <a:pt x="121" y="153"/>
                  </a:lnTo>
                  <a:lnTo>
                    <a:pt x="123" y="150"/>
                  </a:lnTo>
                  <a:lnTo>
                    <a:pt x="117" y="151"/>
                  </a:lnTo>
                  <a:close/>
                  <a:moveTo>
                    <a:pt x="114" y="147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7"/>
                  </a:lnTo>
                  <a:close/>
                  <a:moveTo>
                    <a:pt x="105" y="21"/>
                  </a:moveTo>
                  <a:lnTo>
                    <a:pt x="90" y="16"/>
                  </a:lnTo>
                  <a:lnTo>
                    <a:pt x="83" y="17"/>
                  </a:lnTo>
                  <a:lnTo>
                    <a:pt x="99" y="20"/>
                  </a:lnTo>
                  <a:lnTo>
                    <a:pt x="112" y="28"/>
                  </a:lnTo>
                  <a:lnTo>
                    <a:pt x="105" y="21"/>
                  </a:lnTo>
                  <a:close/>
                  <a:moveTo>
                    <a:pt x="99" y="155"/>
                  </a:moveTo>
                  <a:lnTo>
                    <a:pt x="83" y="159"/>
                  </a:lnTo>
                  <a:lnTo>
                    <a:pt x="68" y="159"/>
                  </a:lnTo>
                  <a:lnTo>
                    <a:pt x="54" y="155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4" y="161"/>
                  </a:lnTo>
                  <a:lnTo>
                    <a:pt x="109" y="155"/>
                  </a:lnTo>
                  <a:lnTo>
                    <a:pt x="112" y="152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5"/>
                  </a:lnTo>
                  <a:close/>
                  <a:moveTo>
                    <a:pt x="105" y="15"/>
                  </a:moveTo>
                  <a:lnTo>
                    <a:pt x="104" y="14"/>
                  </a:lnTo>
                  <a:lnTo>
                    <a:pt x="104" y="14"/>
                  </a:lnTo>
                  <a:lnTo>
                    <a:pt x="105" y="15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9"/>
                  </a:lnTo>
                  <a:lnTo>
                    <a:pt x="48" y="139"/>
                  </a:lnTo>
                  <a:lnTo>
                    <a:pt x="37" y="125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4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6"/>
                  </a:lnTo>
                  <a:lnTo>
                    <a:pt x="17" y="80"/>
                  </a:lnTo>
                  <a:lnTo>
                    <a:pt x="17" y="93"/>
                  </a:lnTo>
                  <a:lnTo>
                    <a:pt x="19" y="105"/>
                  </a:lnTo>
                  <a:lnTo>
                    <a:pt x="23" y="117"/>
                  </a:lnTo>
                  <a:lnTo>
                    <a:pt x="32" y="131"/>
                  </a:lnTo>
                  <a:lnTo>
                    <a:pt x="42" y="143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20"/>
                  </a:lnTo>
                  <a:lnTo>
                    <a:pt x="67" y="20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3"/>
                  </a:moveTo>
                  <a:lnTo>
                    <a:pt x="50" y="136"/>
                  </a:lnTo>
                  <a:lnTo>
                    <a:pt x="64" y="146"/>
                  </a:lnTo>
                  <a:lnTo>
                    <a:pt x="78" y="149"/>
                  </a:lnTo>
                  <a:lnTo>
                    <a:pt x="79" y="149"/>
                  </a:lnTo>
                  <a:lnTo>
                    <a:pt x="76" y="148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3"/>
                  </a:lnTo>
                  <a:close/>
                  <a:moveTo>
                    <a:pt x="39" y="33"/>
                  </a:moveTo>
                  <a:lnTo>
                    <a:pt x="49" y="25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33" y="34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5" y="68"/>
                  </a:lnTo>
                  <a:lnTo>
                    <a:pt x="15" y="72"/>
                  </a:lnTo>
                  <a:lnTo>
                    <a:pt x="17" y="65"/>
                  </a:lnTo>
                  <a:lnTo>
                    <a:pt x="24" y="50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8"/>
                  </a:moveTo>
                  <a:lnTo>
                    <a:pt x="43" y="35"/>
                  </a:lnTo>
                  <a:lnTo>
                    <a:pt x="41" y="37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8"/>
                  </a:lnTo>
                  <a:close/>
                  <a:moveTo>
                    <a:pt x="32" y="138"/>
                  </a:moveTo>
                  <a:lnTo>
                    <a:pt x="22" y="124"/>
                  </a:lnTo>
                  <a:lnTo>
                    <a:pt x="25" y="130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32" y="138"/>
                  </a:lnTo>
                  <a:close/>
                  <a:moveTo>
                    <a:pt x="33" y="29"/>
                  </a:moveTo>
                  <a:lnTo>
                    <a:pt x="32" y="31"/>
                  </a:lnTo>
                  <a:lnTo>
                    <a:pt x="36" y="29"/>
                  </a:lnTo>
                  <a:lnTo>
                    <a:pt x="33" y="29"/>
                  </a:lnTo>
                  <a:close/>
                  <a:moveTo>
                    <a:pt x="13" y="51"/>
                  </a:moveTo>
                  <a:lnTo>
                    <a:pt x="6" y="58"/>
                  </a:lnTo>
                  <a:lnTo>
                    <a:pt x="4" y="67"/>
                  </a:lnTo>
                  <a:lnTo>
                    <a:pt x="4" y="80"/>
                  </a:lnTo>
                  <a:lnTo>
                    <a:pt x="7" y="97"/>
                  </a:lnTo>
                  <a:lnTo>
                    <a:pt x="13" y="11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8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85"/>
            <p:cNvSpPr/>
            <p:nvPr/>
          </p:nvSpPr>
          <p:spPr bwMode="auto">
            <a:xfrm>
              <a:off x="1725" y="1371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8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3" y="21"/>
                    <a:pt x="119" y="27"/>
                    <a:pt x="122" y="32"/>
                  </a:cubicBezTo>
                  <a:cubicBezTo>
                    <a:pt x="82" y="47"/>
                    <a:pt x="50" y="29"/>
                    <a:pt x="12" y="38"/>
                  </a:cubicBezTo>
                  <a:cubicBezTo>
                    <a:pt x="0" y="27"/>
                    <a:pt x="5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86"/>
            <p:cNvSpPr/>
            <p:nvPr/>
          </p:nvSpPr>
          <p:spPr bwMode="auto">
            <a:xfrm>
              <a:off x="1717" y="1399"/>
              <a:ext cx="51" cy="27"/>
            </a:xfrm>
            <a:custGeom>
              <a:gdLst>
                <a:gd name="T0" fmla="*/ 239 w 239"/>
                <a:gd name="T1" fmla="*/ 114 h 129"/>
                <a:gd name="T2" fmla="*/ 160 w 239"/>
                <a:gd name="T3" fmla="*/ 72 h 129"/>
                <a:gd name="T4" fmla="*/ 2 w 239"/>
                <a:gd name="T5" fmla="*/ 24 h 129"/>
                <a:gd name="T6" fmla="*/ 0 w 239"/>
                <a:gd name="T7" fmla="*/ 11 h 129"/>
                <a:gd name="T8" fmla="*/ 239 w 239"/>
                <a:gd name="T9" fmla="*/ 114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4"/>
                  </a:moveTo>
                  <a:cubicBezTo>
                    <a:pt x="204" y="129"/>
                    <a:pt x="186" y="88"/>
                    <a:pt x="160" y="72"/>
                  </a:cubicBezTo>
                  <a:cubicBezTo>
                    <a:pt x="114" y="44"/>
                    <a:pt x="56" y="41"/>
                    <a:pt x="2" y="24"/>
                  </a:cubicBezTo>
                  <a:cubicBezTo>
                    <a:pt x="2" y="20"/>
                    <a:pt x="1" y="15"/>
                    <a:pt x="0" y="11"/>
                  </a:cubicBezTo>
                  <a:cubicBezTo>
                    <a:pt x="95" y="0"/>
                    <a:pt x="188" y="42"/>
                    <a:pt x="23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87"/>
            <p:cNvSpPr/>
            <p:nvPr/>
          </p:nvSpPr>
          <p:spPr bwMode="auto">
            <a:xfrm>
              <a:off x="1569" y="1473"/>
              <a:ext cx="16" cy="23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8"/>
                    <a:pt x="28" y="20"/>
                    <a:pt x="60" y="0"/>
                  </a:cubicBezTo>
                  <a:cubicBezTo>
                    <a:pt x="62" y="5"/>
                    <a:pt x="69" y="3"/>
                    <a:pt x="75" y="4"/>
                  </a:cubicBezTo>
                  <a:cubicBezTo>
                    <a:pt x="68" y="45"/>
                    <a:pt x="36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88"/>
            <p:cNvSpPr/>
            <p:nvPr/>
          </p:nvSpPr>
          <p:spPr bwMode="auto">
            <a:xfrm>
              <a:off x="1598" y="1487"/>
              <a:ext cx="21" cy="54"/>
            </a:xfrm>
            <a:custGeom>
              <a:gdLst>
                <a:gd name="T0" fmla="*/ 77 w 99"/>
                <a:gd name="T1" fmla="*/ 0 h 257"/>
                <a:gd name="T2" fmla="*/ 55 w 99"/>
                <a:gd name="T3" fmla="*/ 88 h 257"/>
                <a:gd name="T4" fmla="*/ 46 w 99"/>
                <a:gd name="T5" fmla="*/ 252 h 257"/>
                <a:gd name="T6" fmla="*/ 33 w 99"/>
                <a:gd name="T7" fmla="*/ 257 h 257"/>
                <a:gd name="T8" fmla="*/ 77 w 99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7">
                  <a:moveTo>
                    <a:pt x="77" y="0"/>
                  </a:moveTo>
                  <a:cubicBezTo>
                    <a:pt x="99" y="31"/>
                    <a:pt x="64" y="58"/>
                    <a:pt x="55" y="88"/>
                  </a:cubicBezTo>
                  <a:cubicBezTo>
                    <a:pt x="38" y="138"/>
                    <a:pt x="49" y="195"/>
                    <a:pt x="46" y="252"/>
                  </a:cubicBezTo>
                  <a:cubicBezTo>
                    <a:pt x="42" y="254"/>
                    <a:pt x="37" y="255"/>
                    <a:pt x="33" y="257"/>
                  </a:cubicBezTo>
                  <a:cubicBezTo>
                    <a:pt x="0" y="168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89"/>
            <p:cNvSpPr/>
            <p:nvPr/>
          </p:nvSpPr>
          <p:spPr bwMode="auto">
            <a:xfrm>
              <a:off x="1493" y="1424"/>
              <a:ext cx="49" cy="29"/>
            </a:xfrm>
            <a:custGeom>
              <a:gdLst>
                <a:gd name="T0" fmla="*/ 231 w 231"/>
                <a:gd name="T1" fmla="*/ 6 h 134"/>
                <a:gd name="T2" fmla="*/ 148 w 231"/>
                <a:gd name="T3" fmla="*/ 41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4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90"/>
            <p:cNvSpPr/>
            <p:nvPr/>
          </p:nvSpPr>
          <p:spPr bwMode="auto">
            <a:xfrm>
              <a:off x="1140" y="1472"/>
              <a:ext cx="44" cy="56"/>
            </a:xfrm>
            <a:custGeom>
              <a:gdLst>
                <a:gd name="T0" fmla="*/ 7 w 207"/>
                <a:gd name="T1" fmla="*/ 4 h 265"/>
                <a:gd name="T2" fmla="*/ 51 w 207"/>
                <a:gd name="T3" fmla="*/ 25 h 265"/>
                <a:gd name="T4" fmla="*/ 176 w 207"/>
                <a:gd name="T5" fmla="*/ 196 h 265"/>
                <a:gd name="T6" fmla="*/ 201 w 207"/>
                <a:gd name="T7" fmla="*/ 265 h 265"/>
                <a:gd name="T8" fmla="*/ 117 w 207"/>
                <a:gd name="T9" fmla="*/ 148 h 265"/>
                <a:gd name="T10" fmla="*/ 9 w 207"/>
                <a:gd name="T11" fmla="*/ 24 h 265"/>
                <a:gd name="T12" fmla="*/ 7 w 207"/>
                <a:gd name="T13" fmla="*/ 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5">
                  <a:moveTo>
                    <a:pt x="7" y="4"/>
                  </a:moveTo>
                  <a:cubicBezTo>
                    <a:pt x="25" y="0"/>
                    <a:pt x="33" y="29"/>
                    <a:pt x="51" y="25"/>
                  </a:cubicBezTo>
                  <a:cubicBezTo>
                    <a:pt x="86" y="74"/>
                    <a:pt x="137" y="132"/>
                    <a:pt x="176" y="196"/>
                  </a:cubicBezTo>
                  <a:cubicBezTo>
                    <a:pt x="189" y="218"/>
                    <a:pt x="207" y="246"/>
                    <a:pt x="201" y="265"/>
                  </a:cubicBezTo>
                  <a:cubicBezTo>
                    <a:pt x="163" y="246"/>
                    <a:pt x="145" y="190"/>
                    <a:pt x="117" y="148"/>
                  </a:cubicBezTo>
                  <a:cubicBezTo>
                    <a:pt x="84" y="98"/>
                    <a:pt x="48" y="52"/>
                    <a:pt x="9" y="24"/>
                  </a:cubicBezTo>
                  <a:cubicBezTo>
                    <a:pt x="0" y="15"/>
                    <a:pt x="12" y="1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91"/>
            <p:cNvSpPr/>
            <p:nvPr/>
          </p:nvSpPr>
          <p:spPr bwMode="auto">
            <a:xfrm>
              <a:off x="991" y="1446"/>
              <a:ext cx="47" cy="53"/>
            </a:xfrm>
            <a:custGeom>
              <a:gdLst>
                <a:gd name="T0" fmla="*/ 216 w 222"/>
                <a:gd name="T1" fmla="*/ 5 h 252"/>
                <a:gd name="T2" fmla="*/ 204 w 222"/>
                <a:gd name="T3" fmla="*/ 52 h 252"/>
                <a:gd name="T4" fmla="*/ 63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6 w 222"/>
                <a:gd name="T13" fmla="*/ 5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2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1" y="208"/>
                    <a:pt x="62" y="179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92"/>
            <p:cNvSpPr/>
            <p:nvPr/>
          </p:nvSpPr>
          <p:spPr bwMode="auto">
            <a:xfrm>
              <a:off x="1160" y="1255"/>
              <a:ext cx="47" cy="54"/>
            </a:xfrm>
            <a:custGeom>
              <a:gdLst>
                <a:gd name="T0" fmla="*/ 215 w 222"/>
                <a:gd name="T1" fmla="*/ 6 h 252"/>
                <a:gd name="T2" fmla="*/ 203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7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3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7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93"/>
            <p:cNvSpPr/>
            <p:nvPr/>
          </p:nvSpPr>
          <p:spPr bwMode="auto">
            <a:xfrm>
              <a:off x="1097" y="280"/>
              <a:ext cx="13" cy="1022"/>
            </a:xfrm>
            <a:custGeom>
              <a:gdLst>
                <a:gd name="T0" fmla="*/ 44 w 63"/>
                <a:gd name="T1" fmla="*/ 0 h 4801"/>
                <a:gd name="T2" fmla="*/ 63 w 63"/>
                <a:gd name="T3" fmla="*/ 600 h 4801"/>
                <a:gd name="T4" fmla="*/ 44 w 63"/>
                <a:gd name="T5" fmla="*/ 3734 h 4801"/>
                <a:gd name="T6" fmla="*/ 17 w 63"/>
                <a:gd name="T7" fmla="*/ 4801 h 4801"/>
                <a:gd name="T8" fmla="*/ 31 w 63"/>
                <a:gd name="T9" fmla="*/ 2667 h 4801"/>
                <a:gd name="T10" fmla="*/ 31 w 63"/>
                <a:gd name="T11" fmla="*/ 266 h 4801"/>
                <a:gd name="T12" fmla="*/ 44 w 63"/>
                <a:gd name="T13" fmla="*/ 0 h 4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01">
                  <a:moveTo>
                    <a:pt x="44" y="0"/>
                  </a:moveTo>
                  <a:cubicBezTo>
                    <a:pt x="59" y="88"/>
                    <a:pt x="47" y="517"/>
                    <a:pt x="63" y="600"/>
                  </a:cubicBezTo>
                  <a:cubicBezTo>
                    <a:pt x="57" y="1495"/>
                    <a:pt x="57" y="2618"/>
                    <a:pt x="44" y="3734"/>
                  </a:cubicBezTo>
                  <a:cubicBezTo>
                    <a:pt x="40" y="4109"/>
                    <a:pt x="35" y="4608"/>
                    <a:pt x="17" y="4801"/>
                  </a:cubicBezTo>
                  <a:cubicBezTo>
                    <a:pt x="0" y="4276"/>
                    <a:pt x="25" y="3426"/>
                    <a:pt x="31" y="2667"/>
                  </a:cubicBezTo>
                  <a:cubicBezTo>
                    <a:pt x="39" y="1785"/>
                    <a:pt x="43" y="921"/>
                    <a:pt x="31" y="266"/>
                  </a:cubicBezTo>
                  <a:cubicBezTo>
                    <a:pt x="30" y="84"/>
                    <a:pt x="42" y="132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94"/>
            <p:cNvSpPr/>
            <p:nvPr/>
          </p:nvSpPr>
          <p:spPr bwMode="auto">
            <a:xfrm>
              <a:off x="1002" y="1260"/>
              <a:ext cx="44" cy="56"/>
            </a:xfrm>
            <a:custGeom>
              <a:gdLst>
                <a:gd name="T0" fmla="*/ 200 w 208"/>
                <a:gd name="T1" fmla="*/ 262 h 265"/>
                <a:gd name="T2" fmla="*/ 157 w 208"/>
                <a:gd name="T3" fmla="*/ 240 h 265"/>
                <a:gd name="T4" fmla="*/ 31 w 208"/>
                <a:gd name="T5" fmla="*/ 69 h 265"/>
                <a:gd name="T6" fmla="*/ 7 w 208"/>
                <a:gd name="T7" fmla="*/ 0 h 265"/>
                <a:gd name="T8" fmla="*/ 91 w 208"/>
                <a:gd name="T9" fmla="*/ 118 h 265"/>
                <a:gd name="T10" fmla="*/ 199 w 208"/>
                <a:gd name="T11" fmla="*/ 242 h 265"/>
                <a:gd name="T12" fmla="*/ 200 w 208"/>
                <a:gd name="T13" fmla="*/ 262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5">
                  <a:moveTo>
                    <a:pt x="200" y="262"/>
                  </a:moveTo>
                  <a:cubicBezTo>
                    <a:pt x="183" y="265"/>
                    <a:pt x="174" y="237"/>
                    <a:pt x="157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8"/>
                    <a:pt x="0" y="19"/>
                    <a:pt x="7" y="0"/>
                  </a:cubicBezTo>
                  <a:cubicBezTo>
                    <a:pt x="45" y="19"/>
                    <a:pt x="62" y="75"/>
                    <a:pt x="91" y="118"/>
                  </a:cubicBezTo>
                  <a:cubicBezTo>
                    <a:pt x="124" y="167"/>
                    <a:pt x="160" y="214"/>
                    <a:pt x="199" y="242"/>
                  </a:cubicBezTo>
                  <a:cubicBezTo>
                    <a:pt x="208" y="251"/>
                    <a:pt x="196" y="254"/>
                    <a:pt x="20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95"/>
            <p:cNvSpPr/>
            <p:nvPr/>
          </p:nvSpPr>
          <p:spPr bwMode="auto">
            <a:xfrm>
              <a:off x="998" y="1310"/>
              <a:ext cx="24" cy="21"/>
            </a:xfrm>
            <a:custGeom>
              <a:gdLst>
                <a:gd name="T0" fmla="*/ 0 w 111"/>
                <a:gd name="T1" fmla="*/ 11 h 98"/>
                <a:gd name="T2" fmla="*/ 111 w 111"/>
                <a:gd name="T3" fmla="*/ 90 h 98"/>
                <a:gd name="T4" fmla="*/ 0 w 111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8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8"/>
                    <a:pt x="25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96"/>
            <p:cNvSpPr/>
            <p:nvPr/>
          </p:nvSpPr>
          <p:spPr bwMode="auto">
            <a:xfrm>
              <a:off x="1113" y="148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8" y="15"/>
                    <a:pt x="47" y="99"/>
                    <a:pt x="41" y="130"/>
                  </a:cubicBezTo>
                  <a:cubicBezTo>
                    <a:pt x="7" y="115"/>
                    <a:pt x="8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97"/>
            <p:cNvSpPr/>
            <p:nvPr/>
          </p:nvSpPr>
          <p:spPr bwMode="auto">
            <a:xfrm>
              <a:off x="1168" y="1457"/>
              <a:ext cx="17" cy="24"/>
            </a:xfrm>
            <a:custGeom>
              <a:gdLst>
                <a:gd name="T0" fmla="*/ 0 w 80"/>
                <a:gd name="T1" fmla="*/ 0 h 111"/>
                <a:gd name="T2" fmla="*/ 80 w 80"/>
                <a:gd name="T3" fmla="*/ 111 h 111"/>
                <a:gd name="T4" fmla="*/ 0 w 80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1" y="3"/>
                    <a:pt x="75" y="79"/>
                    <a:pt x="80" y="111"/>
                  </a:cubicBezTo>
                  <a:cubicBezTo>
                    <a:pt x="43" y="107"/>
                    <a:pt x="17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498"/>
            <p:cNvSpPr/>
            <p:nvPr/>
          </p:nvSpPr>
          <p:spPr bwMode="auto">
            <a:xfrm>
              <a:off x="1187" y="1434"/>
              <a:ext cx="23" cy="20"/>
            </a:xfrm>
            <a:custGeom>
              <a:gdLst>
                <a:gd name="T0" fmla="*/ 0 w 110"/>
                <a:gd name="T1" fmla="*/ 15 h 94"/>
                <a:gd name="T2" fmla="*/ 10 w 110"/>
                <a:gd name="T3" fmla="*/ 0 h 94"/>
                <a:gd name="T4" fmla="*/ 110 w 110"/>
                <a:gd name="T5" fmla="*/ 60 h 94"/>
                <a:gd name="T6" fmla="*/ 0 w 110"/>
                <a:gd name="T7" fmla="*/ 15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4">
                  <a:moveTo>
                    <a:pt x="0" y="15"/>
                  </a:moveTo>
                  <a:cubicBezTo>
                    <a:pt x="3" y="10"/>
                    <a:pt x="7" y="5"/>
                    <a:pt x="10" y="0"/>
                  </a:cubicBezTo>
                  <a:cubicBezTo>
                    <a:pt x="48" y="12"/>
                    <a:pt x="83" y="38"/>
                    <a:pt x="110" y="60"/>
                  </a:cubicBezTo>
                  <a:cubicBezTo>
                    <a:pt x="77" y="94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99"/>
            <p:cNvSpPr/>
            <p:nvPr/>
          </p:nvSpPr>
          <p:spPr bwMode="auto">
            <a:xfrm>
              <a:off x="943" y="1312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5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80" y="152"/>
                    <a:pt x="259" y="131"/>
                    <a:pt x="245" y="143"/>
                  </a:cubicBezTo>
                  <a:cubicBezTo>
                    <a:pt x="190" y="116"/>
                    <a:pt x="119" y="88"/>
                    <a:pt x="54" y="50"/>
                  </a:cubicBezTo>
                  <a:cubicBezTo>
                    <a:pt x="32" y="37"/>
                    <a:pt x="3" y="21"/>
                    <a:pt x="0" y="1"/>
                  </a:cubicBezTo>
                  <a:cubicBezTo>
                    <a:pt x="42" y="0"/>
                    <a:pt x="84" y="41"/>
                    <a:pt x="129" y="65"/>
                  </a:cubicBezTo>
                  <a:cubicBezTo>
                    <a:pt x="182" y="93"/>
                    <a:pt x="235" y="118"/>
                    <a:pt x="283" y="124"/>
                  </a:cubicBezTo>
                  <a:cubicBezTo>
                    <a:pt x="295" y="128"/>
                    <a:pt x="286" y="136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00"/>
            <p:cNvSpPr/>
            <p:nvPr/>
          </p:nvSpPr>
          <p:spPr bwMode="auto">
            <a:xfrm>
              <a:off x="971" y="1361"/>
              <a:ext cx="29" cy="13"/>
            </a:xfrm>
            <a:custGeom>
              <a:gdLst>
                <a:gd name="T0" fmla="*/ 137 w 137"/>
                <a:gd name="T1" fmla="*/ 28 h 61"/>
                <a:gd name="T2" fmla="*/ 0 w 137"/>
                <a:gd name="T3" fmla="*/ 28 h 61"/>
                <a:gd name="T4" fmla="*/ 137 w 137"/>
                <a:gd name="T5" fmla="*/ 28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1">
                  <a:moveTo>
                    <a:pt x="137" y="28"/>
                  </a:moveTo>
                  <a:cubicBezTo>
                    <a:pt x="110" y="61"/>
                    <a:pt x="28" y="43"/>
                    <a:pt x="0" y="28"/>
                  </a:cubicBezTo>
                  <a:cubicBezTo>
                    <a:pt x="25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01"/>
            <p:cNvSpPr/>
            <p:nvPr/>
          </p:nvSpPr>
          <p:spPr bwMode="auto">
            <a:xfrm>
              <a:off x="1177" y="1307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7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02"/>
            <p:cNvSpPr/>
            <p:nvPr/>
          </p:nvSpPr>
          <p:spPr bwMode="auto">
            <a:xfrm>
              <a:off x="968" y="1385"/>
              <a:ext cx="25" cy="13"/>
            </a:xfrm>
            <a:custGeom>
              <a:gdLst>
                <a:gd name="T0" fmla="*/ 118 w 118"/>
                <a:gd name="T1" fmla="*/ 34 h 59"/>
                <a:gd name="T2" fmla="*/ 116 w 118"/>
                <a:gd name="T3" fmla="*/ 52 h 59"/>
                <a:gd name="T4" fmla="*/ 0 w 118"/>
                <a:gd name="T5" fmla="*/ 45 h 59"/>
                <a:gd name="T6" fmla="*/ 118 w 118"/>
                <a:gd name="T7" fmla="*/ 3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4"/>
                  </a:moveTo>
                  <a:cubicBezTo>
                    <a:pt x="117" y="40"/>
                    <a:pt x="117" y="46"/>
                    <a:pt x="116" y="52"/>
                  </a:cubicBezTo>
                  <a:cubicBezTo>
                    <a:pt x="77" y="59"/>
                    <a:pt x="34" y="52"/>
                    <a:pt x="0" y="45"/>
                  </a:cubicBezTo>
                  <a:cubicBezTo>
                    <a:pt x="14" y="0"/>
                    <a:pt x="78" y="47"/>
                    <a:pt x="1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03"/>
            <p:cNvSpPr/>
            <p:nvPr/>
          </p:nvSpPr>
          <p:spPr bwMode="auto">
            <a:xfrm>
              <a:off x="1189" y="1336"/>
              <a:ext cx="25" cy="13"/>
            </a:xfrm>
            <a:custGeom>
              <a:gdLst>
                <a:gd name="T0" fmla="*/ 108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8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8" y="0"/>
                  </a:moveTo>
                  <a:cubicBezTo>
                    <a:pt x="110" y="6"/>
                    <a:pt x="112" y="12"/>
                    <a:pt x="115" y="17"/>
                  </a:cubicBezTo>
                  <a:cubicBezTo>
                    <a:pt x="83" y="41"/>
                    <a:pt x="41" y="53"/>
                    <a:pt x="7" y="62"/>
                  </a:cubicBezTo>
                  <a:cubicBezTo>
                    <a:pt x="0" y="16"/>
                    <a:pt x="78" y="3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504"/>
            <p:cNvSpPr>
              <a:spLocks noEditPoints="1"/>
            </p:cNvSpPr>
            <p:nvPr/>
          </p:nvSpPr>
          <p:spPr bwMode="auto">
            <a:xfrm>
              <a:off x="1014" y="129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29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3 w 163"/>
                <a:gd name="T19" fmla="*/ 10 h 174"/>
                <a:gd name="T20" fmla="*/ 93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7 h 174"/>
                <a:gd name="T28" fmla="*/ 138 w 163"/>
                <a:gd name="T29" fmla="*/ 139 h 174"/>
                <a:gd name="T30" fmla="*/ 153 w 163"/>
                <a:gd name="T31" fmla="*/ 82 h 174"/>
                <a:gd name="T32" fmla="*/ 145 w 163"/>
                <a:gd name="T33" fmla="*/ 74 h 174"/>
                <a:gd name="T34" fmla="*/ 140 w 163"/>
                <a:gd name="T35" fmla="*/ 113 h 174"/>
                <a:gd name="T36" fmla="*/ 126 w 163"/>
                <a:gd name="T37" fmla="*/ 145 h 174"/>
                <a:gd name="T38" fmla="*/ 143 w 163"/>
                <a:gd name="T39" fmla="*/ 90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3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5 w 163"/>
                <a:gd name="T85" fmla="*/ 151 h 174"/>
                <a:gd name="T86" fmla="*/ 93 w 163"/>
                <a:gd name="T87" fmla="*/ 152 h 174"/>
                <a:gd name="T88" fmla="*/ 80 w 163"/>
                <a:gd name="T89" fmla="*/ 19 h 174"/>
                <a:gd name="T90" fmla="*/ 40 w 163"/>
                <a:gd name="T91" fmla="*/ 122 h 174"/>
                <a:gd name="T92" fmla="*/ 77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4" y="7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8" y="22"/>
                  </a:lnTo>
                  <a:lnTo>
                    <a:pt x="149" y="36"/>
                  </a:lnTo>
                  <a:lnTo>
                    <a:pt x="158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1" y="120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3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29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3" y="157"/>
                  </a:lnTo>
                  <a:lnTo>
                    <a:pt x="28" y="142"/>
                  </a:lnTo>
                  <a:lnTo>
                    <a:pt x="22" y="131"/>
                  </a:lnTo>
                  <a:lnTo>
                    <a:pt x="20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70" y="11"/>
                  </a:lnTo>
                  <a:lnTo>
                    <a:pt x="85" y="9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7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7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7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5"/>
                  </a:lnTo>
                  <a:lnTo>
                    <a:pt x="138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5"/>
                  </a:lnTo>
                  <a:lnTo>
                    <a:pt x="139" y="56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1" y="132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6" y="145"/>
                  </a:lnTo>
                  <a:lnTo>
                    <a:pt x="131" y="138"/>
                  </a:lnTo>
                  <a:lnTo>
                    <a:pt x="139" y="123"/>
                  </a:lnTo>
                  <a:lnTo>
                    <a:pt x="140" y="117"/>
                  </a:lnTo>
                  <a:lnTo>
                    <a:pt x="142" y="113"/>
                  </a:lnTo>
                  <a:lnTo>
                    <a:pt x="143" y="90"/>
                  </a:lnTo>
                  <a:lnTo>
                    <a:pt x="140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1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9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4" y="24"/>
                  </a:lnTo>
                  <a:lnTo>
                    <a:pt x="59" y="26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3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7" y="36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6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6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6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100" y="19"/>
                  </a:lnTo>
                  <a:lnTo>
                    <a:pt x="113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59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6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4"/>
                  </a:lnTo>
                  <a:close/>
                  <a:moveTo>
                    <a:pt x="98" y="14"/>
                  </a:moveTo>
                  <a:lnTo>
                    <a:pt x="95" y="13"/>
                  </a:lnTo>
                  <a:lnTo>
                    <a:pt x="100" y="15"/>
                  </a:lnTo>
                  <a:lnTo>
                    <a:pt x="98" y="14"/>
                  </a:lnTo>
                  <a:close/>
                  <a:moveTo>
                    <a:pt x="78" y="152"/>
                  </a:moveTo>
                  <a:lnTo>
                    <a:pt x="63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66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5"/>
                  </a:lnTo>
                  <a:lnTo>
                    <a:pt x="24" y="117"/>
                  </a:lnTo>
                  <a:lnTo>
                    <a:pt x="32" y="130"/>
                  </a:lnTo>
                  <a:lnTo>
                    <a:pt x="43" y="142"/>
                  </a:lnTo>
                  <a:lnTo>
                    <a:pt x="55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8" y="152"/>
                  </a:lnTo>
                  <a:close/>
                  <a:moveTo>
                    <a:pt x="73" y="20"/>
                  </a:moveTo>
                  <a:lnTo>
                    <a:pt x="85" y="20"/>
                  </a:lnTo>
                  <a:lnTo>
                    <a:pt x="80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7" y="147"/>
                  </a:lnTo>
                  <a:lnTo>
                    <a:pt x="62" y="139"/>
                  </a:lnTo>
                  <a:lnTo>
                    <a:pt x="48" y="129"/>
                  </a:lnTo>
                  <a:lnTo>
                    <a:pt x="39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0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2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505"/>
            <p:cNvSpPr/>
            <p:nvPr/>
          </p:nvSpPr>
          <p:spPr bwMode="auto">
            <a:xfrm>
              <a:off x="1197" y="1366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7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4" y="21"/>
                    <a:pt x="119" y="27"/>
                    <a:pt x="122" y="32"/>
                  </a:cubicBezTo>
                  <a:cubicBezTo>
                    <a:pt x="83" y="47"/>
                    <a:pt x="50" y="28"/>
                    <a:pt x="12" y="37"/>
                  </a:cubicBezTo>
                  <a:cubicBezTo>
                    <a:pt x="0" y="27"/>
                    <a:pt x="6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506"/>
            <p:cNvSpPr/>
            <p:nvPr/>
          </p:nvSpPr>
          <p:spPr bwMode="auto">
            <a:xfrm>
              <a:off x="1189" y="1394"/>
              <a:ext cx="51" cy="28"/>
            </a:xfrm>
            <a:custGeom>
              <a:gdLst>
                <a:gd name="T0" fmla="*/ 240 w 240"/>
                <a:gd name="T1" fmla="*/ 115 h 129"/>
                <a:gd name="T2" fmla="*/ 160 w 240"/>
                <a:gd name="T3" fmla="*/ 72 h 129"/>
                <a:gd name="T4" fmla="*/ 3 w 240"/>
                <a:gd name="T5" fmla="*/ 25 h 129"/>
                <a:gd name="T6" fmla="*/ 0 w 240"/>
                <a:gd name="T7" fmla="*/ 11 h 129"/>
                <a:gd name="T8" fmla="*/ 240 w 240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9">
                  <a:moveTo>
                    <a:pt x="240" y="115"/>
                  </a:moveTo>
                  <a:cubicBezTo>
                    <a:pt x="205" y="129"/>
                    <a:pt x="187" y="89"/>
                    <a:pt x="160" y="72"/>
                  </a:cubicBezTo>
                  <a:cubicBezTo>
                    <a:pt x="115" y="45"/>
                    <a:pt x="56" y="42"/>
                    <a:pt x="3" y="25"/>
                  </a:cubicBezTo>
                  <a:cubicBezTo>
                    <a:pt x="2" y="21"/>
                    <a:pt x="1" y="16"/>
                    <a:pt x="0" y="11"/>
                  </a:cubicBezTo>
                  <a:cubicBezTo>
                    <a:pt x="95" y="0"/>
                    <a:pt x="188" y="42"/>
                    <a:pt x="24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507"/>
            <p:cNvSpPr/>
            <p:nvPr/>
          </p:nvSpPr>
          <p:spPr bwMode="auto">
            <a:xfrm>
              <a:off x="1041" y="1469"/>
              <a:ext cx="16" cy="22"/>
            </a:xfrm>
            <a:custGeom>
              <a:gdLst>
                <a:gd name="T0" fmla="*/ 0 w 75"/>
                <a:gd name="T1" fmla="*/ 93 h 106"/>
                <a:gd name="T2" fmla="*/ 61 w 75"/>
                <a:gd name="T3" fmla="*/ 0 h 106"/>
                <a:gd name="T4" fmla="*/ 75 w 75"/>
                <a:gd name="T5" fmla="*/ 4 h 106"/>
                <a:gd name="T6" fmla="*/ 24 w 75"/>
                <a:gd name="T7" fmla="*/ 102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1" y="0"/>
                  </a:cubicBezTo>
                  <a:cubicBezTo>
                    <a:pt x="62" y="6"/>
                    <a:pt x="69" y="4"/>
                    <a:pt x="75" y="4"/>
                  </a:cubicBezTo>
                  <a:cubicBezTo>
                    <a:pt x="68" y="46"/>
                    <a:pt x="36" y="64"/>
                    <a:pt x="24" y="102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508"/>
            <p:cNvSpPr/>
            <p:nvPr/>
          </p:nvSpPr>
          <p:spPr bwMode="auto">
            <a:xfrm>
              <a:off x="1070" y="1482"/>
              <a:ext cx="21" cy="55"/>
            </a:xfrm>
            <a:custGeom>
              <a:gdLst>
                <a:gd name="T0" fmla="*/ 77 w 100"/>
                <a:gd name="T1" fmla="*/ 0 h 257"/>
                <a:gd name="T2" fmla="*/ 55 w 100"/>
                <a:gd name="T3" fmla="*/ 87 h 257"/>
                <a:gd name="T4" fmla="*/ 46 w 100"/>
                <a:gd name="T5" fmla="*/ 251 h 257"/>
                <a:gd name="T6" fmla="*/ 33 w 100"/>
                <a:gd name="T7" fmla="*/ 257 h 257"/>
                <a:gd name="T8" fmla="*/ 77 w 100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57">
                  <a:moveTo>
                    <a:pt x="77" y="0"/>
                  </a:moveTo>
                  <a:cubicBezTo>
                    <a:pt x="100" y="30"/>
                    <a:pt x="64" y="57"/>
                    <a:pt x="55" y="87"/>
                  </a:cubicBezTo>
                  <a:cubicBezTo>
                    <a:pt x="39" y="138"/>
                    <a:pt x="49" y="195"/>
                    <a:pt x="46" y="251"/>
                  </a:cubicBezTo>
                  <a:cubicBezTo>
                    <a:pt x="42" y="253"/>
                    <a:pt x="37" y="255"/>
                    <a:pt x="33" y="257"/>
                  </a:cubicBezTo>
                  <a:cubicBezTo>
                    <a:pt x="0" y="167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9"/>
            <p:cNvSpPr/>
            <p:nvPr/>
          </p:nvSpPr>
          <p:spPr bwMode="auto">
            <a:xfrm>
              <a:off x="965" y="1420"/>
              <a:ext cx="49" cy="28"/>
            </a:xfrm>
            <a:custGeom>
              <a:gdLst>
                <a:gd name="T0" fmla="*/ 232 w 232"/>
                <a:gd name="T1" fmla="*/ 6 h 133"/>
                <a:gd name="T2" fmla="*/ 148 w 232"/>
                <a:gd name="T3" fmla="*/ 41 h 133"/>
                <a:gd name="T4" fmla="*/ 12 w 232"/>
                <a:gd name="T5" fmla="*/ 133 h 133"/>
                <a:gd name="T6" fmla="*/ 0 w 232"/>
                <a:gd name="T7" fmla="*/ 127 h 133"/>
                <a:gd name="T8" fmla="*/ 232 w 232"/>
                <a:gd name="T9" fmla="*/ 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3">
                  <a:moveTo>
                    <a:pt x="232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3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0"/>
            <p:cNvSpPr/>
            <p:nvPr/>
          </p:nvSpPr>
          <p:spPr bwMode="auto">
            <a:xfrm>
              <a:off x="577" y="1032"/>
              <a:ext cx="44" cy="56"/>
            </a:xfrm>
            <a:custGeom>
              <a:gdLst>
                <a:gd name="T0" fmla="*/ 8 w 208"/>
                <a:gd name="T1" fmla="*/ 3 h 264"/>
                <a:gd name="T2" fmla="*/ 51 w 208"/>
                <a:gd name="T3" fmla="*/ 24 h 264"/>
                <a:gd name="T4" fmla="*/ 177 w 208"/>
                <a:gd name="T5" fmla="*/ 196 h 264"/>
                <a:gd name="T6" fmla="*/ 201 w 208"/>
                <a:gd name="T7" fmla="*/ 264 h 264"/>
                <a:gd name="T8" fmla="*/ 117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1" y="24"/>
                  </a:cubicBezTo>
                  <a:cubicBezTo>
                    <a:pt x="87" y="74"/>
                    <a:pt x="138" y="132"/>
                    <a:pt x="177" y="196"/>
                  </a:cubicBezTo>
                  <a:cubicBezTo>
                    <a:pt x="190" y="217"/>
                    <a:pt x="208" y="246"/>
                    <a:pt x="201" y="264"/>
                  </a:cubicBezTo>
                  <a:cubicBezTo>
                    <a:pt x="163" y="246"/>
                    <a:pt x="146" y="190"/>
                    <a:pt x="117" y="147"/>
                  </a:cubicBezTo>
                  <a:cubicBezTo>
                    <a:pt x="84" y="98"/>
                    <a:pt x="48" y="51"/>
                    <a:pt x="9" y="23"/>
                  </a:cubicBezTo>
                  <a:cubicBezTo>
                    <a:pt x="0" y="14"/>
                    <a:pt x="12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11"/>
            <p:cNvSpPr/>
            <p:nvPr/>
          </p:nvSpPr>
          <p:spPr bwMode="auto">
            <a:xfrm>
              <a:off x="429" y="1006"/>
              <a:ext cx="47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7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9" y="99"/>
                    <a:pt x="177" y="55"/>
                    <a:pt x="196" y="10"/>
                  </a:cubicBezTo>
                  <a:cubicBezTo>
                    <a:pt x="203" y="0"/>
                    <a:pt x="209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12"/>
            <p:cNvSpPr/>
            <p:nvPr/>
          </p:nvSpPr>
          <p:spPr bwMode="auto">
            <a:xfrm>
              <a:off x="597" y="815"/>
              <a:ext cx="47" cy="54"/>
            </a:xfrm>
            <a:custGeom>
              <a:gdLst>
                <a:gd name="T0" fmla="*/ 216 w 222"/>
                <a:gd name="T1" fmla="*/ 5 h 251"/>
                <a:gd name="T2" fmla="*/ 204 w 222"/>
                <a:gd name="T3" fmla="*/ 52 h 251"/>
                <a:gd name="T4" fmla="*/ 63 w 222"/>
                <a:gd name="T5" fmla="*/ 211 h 251"/>
                <a:gd name="T6" fmla="*/ 0 w 222"/>
                <a:gd name="T7" fmla="*/ 249 h 251"/>
                <a:gd name="T8" fmla="*/ 98 w 222"/>
                <a:gd name="T9" fmla="*/ 142 h 251"/>
                <a:gd name="T10" fmla="*/ 196 w 222"/>
                <a:gd name="T11" fmla="*/ 11 h 251"/>
                <a:gd name="T12" fmla="*/ 216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1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1" y="208"/>
                    <a:pt x="62" y="179"/>
                    <a:pt x="98" y="142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513"/>
            <p:cNvSpPr/>
            <p:nvPr/>
          </p:nvSpPr>
          <p:spPr bwMode="auto">
            <a:xfrm>
              <a:off x="534" y="264"/>
              <a:ext cx="10" cy="598"/>
            </a:xfrm>
            <a:custGeom>
              <a:gdLst>
                <a:gd name="T0" fmla="*/ 20 w 48"/>
                <a:gd name="T1" fmla="*/ 0 h 2811"/>
                <a:gd name="T2" fmla="*/ 42 w 48"/>
                <a:gd name="T3" fmla="*/ 352 h 2811"/>
                <a:gd name="T4" fmla="*/ 41 w 48"/>
                <a:gd name="T5" fmla="*/ 2187 h 2811"/>
                <a:gd name="T6" fmla="*/ 19 w 48"/>
                <a:gd name="T7" fmla="*/ 2811 h 2811"/>
                <a:gd name="T8" fmla="*/ 22 w 48"/>
                <a:gd name="T9" fmla="*/ 1562 h 2811"/>
                <a:gd name="T10" fmla="*/ 9 w 48"/>
                <a:gd name="T11" fmla="*/ 156 h 2811"/>
                <a:gd name="T12" fmla="*/ 20 w 48"/>
                <a:gd name="T13" fmla="*/ 0 h 28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11">
                  <a:moveTo>
                    <a:pt x="20" y="0"/>
                  </a:moveTo>
                  <a:cubicBezTo>
                    <a:pt x="36" y="52"/>
                    <a:pt x="26" y="303"/>
                    <a:pt x="42" y="352"/>
                  </a:cubicBezTo>
                  <a:cubicBezTo>
                    <a:pt x="42" y="876"/>
                    <a:pt x="48" y="1533"/>
                    <a:pt x="41" y="2187"/>
                  </a:cubicBezTo>
                  <a:cubicBezTo>
                    <a:pt x="39" y="2406"/>
                    <a:pt x="36" y="2699"/>
                    <a:pt x="19" y="2811"/>
                  </a:cubicBezTo>
                  <a:cubicBezTo>
                    <a:pt x="0" y="2504"/>
                    <a:pt x="20" y="2006"/>
                    <a:pt x="22" y="1562"/>
                  </a:cubicBezTo>
                  <a:cubicBezTo>
                    <a:pt x="25" y="1045"/>
                    <a:pt x="24" y="539"/>
                    <a:pt x="9" y="156"/>
                  </a:cubicBezTo>
                  <a:cubicBezTo>
                    <a:pt x="7" y="49"/>
                    <a:pt x="19" y="7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514"/>
            <p:cNvSpPr/>
            <p:nvPr/>
          </p:nvSpPr>
          <p:spPr bwMode="auto">
            <a:xfrm>
              <a:off x="440" y="820"/>
              <a:ext cx="44" cy="56"/>
            </a:xfrm>
            <a:custGeom>
              <a:gdLst>
                <a:gd name="T0" fmla="*/ 200 w 207"/>
                <a:gd name="T1" fmla="*/ 261 h 264"/>
                <a:gd name="T2" fmla="*/ 156 w 207"/>
                <a:gd name="T3" fmla="*/ 240 h 264"/>
                <a:gd name="T4" fmla="*/ 31 w 207"/>
                <a:gd name="T5" fmla="*/ 69 h 264"/>
                <a:gd name="T6" fmla="*/ 6 w 207"/>
                <a:gd name="T7" fmla="*/ 0 h 264"/>
                <a:gd name="T8" fmla="*/ 90 w 207"/>
                <a:gd name="T9" fmla="*/ 117 h 264"/>
                <a:gd name="T10" fmla="*/ 199 w 207"/>
                <a:gd name="T11" fmla="*/ 241 h 264"/>
                <a:gd name="T12" fmla="*/ 200 w 207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6" y="0"/>
                  </a:cubicBezTo>
                  <a:cubicBezTo>
                    <a:pt x="44" y="19"/>
                    <a:pt x="62" y="75"/>
                    <a:pt x="90" y="117"/>
                  </a:cubicBezTo>
                  <a:cubicBezTo>
                    <a:pt x="123" y="167"/>
                    <a:pt x="159" y="213"/>
                    <a:pt x="199" y="241"/>
                  </a:cubicBezTo>
                  <a:cubicBezTo>
                    <a:pt x="207" y="250"/>
                    <a:pt x="195" y="254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515"/>
            <p:cNvSpPr/>
            <p:nvPr/>
          </p:nvSpPr>
          <p:spPr bwMode="auto">
            <a:xfrm>
              <a:off x="436" y="870"/>
              <a:ext cx="24" cy="21"/>
            </a:xfrm>
            <a:custGeom>
              <a:gdLst>
                <a:gd name="T0" fmla="*/ 0 w 112"/>
                <a:gd name="T1" fmla="*/ 11 h 98"/>
                <a:gd name="T2" fmla="*/ 112 w 112"/>
                <a:gd name="T3" fmla="*/ 89 h 98"/>
                <a:gd name="T4" fmla="*/ 0 w 112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8">
                  <a:moveTo>
                    <a:pt x="0" y="11"/>
                  </a:moveTo>
                  <a:cubicBezTo>
                    <a:pt x="41" y="0"/>
                    <a:pt x="98" y="61"/>
                    <a:pt x="112" y="89"/>
                  </a:cubicBezTo>
                  <a:cubicBezTo>
                    <a:pt x="76" y="98"/>
                    <a:pt x="26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16"/>
            <p:cNvSpPr/>
            <p:nvPr/>
          </p:nvSpPr>
          <p:spPr bwMode="auto">
            <a:xfrm>
              <a:off x="551" y="104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1" y="130"/>
                  </a:cubicBezTo>
                  <a:cubicBezTo>
                    <a:pt x="8" y="116"/>
                    <a:pt x="8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7"/>
            <p:cNvSpPr/>
            <p:nvPr/>
          </p:nvSpPr>
          <p:spPr bwMode="auto">
            <a:xfrm>
              <a:off x="606" y="1017"/>
              <a:ext cx="17" cy="24"/>
            </a:xfrm>
            <a:custGeom>
              <a:gdLst>
                <a:gd name="T0" fmla="*/ 0 w 80"/>
                <a:gd name="T1" fmla="*/ 0 h 110"/>
                <a:gd name="T2" fmla="*/ 80 w 80"/>
                <a:gd name="T3" fmla="*/ 110 h 110"/>
                <a:gd name="T4" fmla="*/ 0 w 80"/>
                <a:gd name="T5" fmla="*/ 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2" y="2"/>
                    <a:pt x="76" y="79"/>
                    <a:pt x="80" y="110"/>
                  </a:cubicBezTo>
                  <a:cubicBezTo>
                    <a:pt x="44" y="107"/>
                    <a:pt x="18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18"/>
            <p:cNvSpPr/>
            <p:nvPr/>
          </p:nvSpPr>
          <p:spPr bwMode="auto">
            <a:xfrm>
              <a:off x="625" y="995"/>
              <a:ext cx="23" cy="19"/>
            </a:xfrm>
            <a:custGeom>
              <a:gdLst>
                <a:gd name="T0" fmla="*/ 0 w 110"/>
                <a:gd name="T1" fmla="*/ 15 h 93"/>
                <a:gd name="T2" fmla="*/ 9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9" y="0"/>
                  </a:cubicBezTo>
                  <a:cubicBezTo>
                    <a:pt x="47" y="12"/>
                    <a:pt x="82" y="38"/>
                    <a:pt x="110" y="60"/>
                  </a:cubicBezTo>
                  <a:cubicBezTo>
                    <a:pt x="77" y="93"/>
                    <a:pt x="41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19"/>
            <p:cNvSpPr/>
            <p:nvPr/>
          </p:nvSpPr>
          <p:spPr bwMode="auto">
            <a:xfrm>
              <a:off x="381" y="872"/>
              <a:ext cx="63" cy="32"/>
            </a:xfrm>
            <a:custGeom>
              <a:gdLst>
                <a:gd name="T0" fmla="*/ 293 w 295"/>
                <a:gd name="T1" fmla="*/ 142 h 152"/>
                <a:gd name="T2" fmla="*/ 244 w 295"/>
                <a:gd name="T3" fmla="*/ 143 h 152"/>
                <a:gd name="T4" fmla="*/ 53 w 295"/>
                <a:gd name="T5" fmla="*/ 51 h 152"/>
                <a:gd name="T6" fmla="*/ 0 w 295"/>
                <a:gd name="T7" fmla="*/ 1 h 152"/>
                <a:gd name="T8" fmla="*/ 129 w 295"/>
                <a:gd name="T9" fmla="*/ 66 h 152"/>
                <a:gd name="T10" fmla="*/ 282 w 295"/>
                <a:gd name="T11" fmla="*/ 125 h 152"/>
                <a:gd name="T12" fmla="*/ 293 w 295"/>
                <a:gd name="T13" fmla="*/ 14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2"/>
                  </a:moveTo>
                  <a:cubicBezTo>
                    <a:pt x="279" y="152"/>
                    <a:pt x="258" y="132"/>
                    <a:pt x="244" y="143"/>
                  </a:cubicBezTo>
                  <a:cubicBezTo>
                    <a:pt x="190" y="117"/>
                    <a:pt x="118" y="89"/>
                    <a:pt x="53" y="51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3" y="42"/>
                    <a:pt x="129" y="66"/>
                  </a:cubicBezTo>
                  <a:cubicBezTo>
                    <a:pt x="181" y="94"/>
                    <a:pt x="235" y="118"/>
                    <a:pt x="282" y="125"/>
                  </a:cubicBezTo>
                  <a:cubicBezTo>
                    <a:pt x="295" y="128"/>
                    <a:pt x="285" y="137"/>
                    <a:pt x="29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20"/>
            <p:cNvSpPr/>
            <p:nvPr/>
          </p:nvSpPr>
          <p:spPr bwMode="auto">
            <a:xfrm>
              <a:off x="409" y="921"/>
              <a:ext cx="29" cy="13"/>
            </a:xfrm>
            <a:custGeom>
              <a:gdLst>
                <a:gd name="T0" fmla="*/ 136 w 136"/>
                <a:gd name="T1" fmla="*/ 28 h 60"/>
                <a:gd name="T2" fmla="*/ 0 w 136"/>
                <a:gd name="T3" fmla="*/ 27 h 60"/>
                <a:gd name="T4" fmla="*/ 136 w 136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60">
                  <a:moveTo>
                    <a:pt x="136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21"/>
            <p:cNvSpPr/>
            <p:nvPr/>
          </p:nvSpPr>
          <p:spPr bwMode="auto">
            <a:xfrm>
              <a:off x="615" y="867"/>
              <a:ext cx="23" cy="18"/>
            </a:xfrm>
            <a:custGeom>
              <a:gdLst>
                <a:gd name="T0" fmla="*/ 107 w 107"/>
                <a:gd name="T1" fmla="*/ 0 h 84"/>
                <a:gd name="T2" fmla="*/ 0 w 107"/>
                <a:gd name="T3" fmla="*/ 84 h 84"/>
                <a:gd name="T4" fmla="*/ 107 w 107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4">
                  <a:moveTo>
                    <a:pt x="107" y="0"/>
                  </a:moveTo>
                  <a:cubicBezTo>
                    <a:pt x="106" y="41"/>
                    <a:pt x="31" y="78"/>
                    <a:pt x="0" y="84"/>
                  </a:cubicBezTo>
                  <a:cubicBezTo>
                    <a:pt x="2" y="47"/>
                    <a:pt x="81" y="1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22"/>
            <p:cNvSpPr/>
            <p:nvPr/>
          </p:nvSpPr>
          <p:spPr bwMode="auto">
            <a:xfrm>
              <a:off x="406" y="945"/>
              <a:ext cx="25" cy="12"/>
            </a:xfrm>
            <a:custGeom>
              <a:gdLst>
                <a:gd name="T0" fmla="*/ 118 w 118"/>
                <a:gd name="T1" fmla="*/ 35 h 59"/>
                <a:gd name="T2" fmla="*/ 117 w 118"/>
                <a:gd name="T3" fmla="*/ 53 h 59"/>
                <a:gd name="T4" fmla="*/ 0 w 118"/>
                <a:gd name="T5" fmla="*/ 45 h 59"/>
                <a:gd name="T6" fmla="*/ 118 w 118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5"/>
                  </a:moveTo>
                  <a:cubicBezTo>
                    <a:pt x="118" y="41"/>
                    <a:pt x="117" y="47"/>
                    <a:pt x="117" y="53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8"/>
                    <a:pt x="1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23"/>
            <p:cNvSpPr/>
            <p:nvPr/>
          </p:nvSpPr>
          <p:spPr bwMode="auto">
            <a:xfrm>
              <a:off x="627" y="896"/>
              <a:ext cx="24" cy="13"/>
            </a:xfrm>
            <a:custGeom>
              <a:gdLst>
                <a:gd name="T0" fmla="*/ 109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7"/>
                  </a:cubicBezTo>
                  <a:cubicBezTo>
                    <a:pt x="83" y="40"/>
                    <a:pt x="42" y="53"/>
                    <a:pt x="7" y="62"/>
                  </a:cubicBezTo>
                  <a:cubicBezTo>
                    <a:pt x="0" y="15"/>
                    <a:pt x="78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24"/>
            <p:cNvSpPr>
              <a:spLocks noEditPoints="1"/>
            </p:cNvSpPr>
            <p:nvPr/>
          </p:nvSpPr>
          <p:spPr bwMode="auto">
            <a:xfrm>
              <a:off x="452" y="85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2 w 163"/>
                <a:gd name="T19" fmla="*/ 10 h 174"/>
                <a:gd name="T20" fmla="*/ 92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1 h 174"/>
                <a:gd name="T32" fmla="*/ 145 w 163"/>
                <a:gd name="T33" fmla="*/ 74 h 174"/>
                <a:gd name="T34" fmla="*/ 140 w 163"/>
                <a:gd name="T35" fmla="*/ 113 h 174"/>
                <a:gd name="T36" fmla="*/ 125 w 163"/>
                <a:gd name="T37" fmla="*/ 145 h 174"/>
                <a:gd name="T38" fmla="*/ 142 w 163"/>
                <a:gd name="T39" fmla="*/ 91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2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19 h 174"/>
                <a:gd name="T90" fmla="*/ 40 w 163"/>
                <a:gd name="T91" fmla="*/ 122 h 174"/>
                <a:gd name="T92" fmla="*/ 76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2" y="2"/>
                  </a:move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2"/>
                  </a:lnTo>
                  <a:lnTo>
                    <a:pt x="149" y="36"/>
                  </a:lnTo>
                  <a:lnTo>
                    <a:pt x="157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2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2"/>
                  </a:lnTo>
                  <a:lnTo>
                    <a:pt x="22" y="131"/>
                  </a:lnTo>
                  <a:lnTo>
                    <a:pt x="19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9" y="11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2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6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4"/>
                  </a:lnTo>
                  <a:lnTo>
                    <a:pt x="137" y="139"/>
                  </a:lnTo>
                  <a:lnTo>
                    <a:pt x="138" y="138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1"/>
                  </a:lnTo>
                  <a:lnTo>
                    <a:pt x="145" y="65"/>
                  </a:lnTo>
                  <a:lnTo>
                    <a:pt x="138" y="57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0" y="132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25" y="145"/>
                  </a:lnTo>
                  <a:lnTo>
                    <a:pt x="130" y="138"/>
                  </a:lnTo>
                  <a:lnTo>
                    <a:pt x="138" y="123"/>
                  </a:lnTo>
                  <a:lnTo>
                    <a:pt x="140" y="117"/>
                  </a:lnTo>
                  <a:lnTo>
                    <a:pt x="141" y="113"/>
                  </a:lnTo>
                  <a:lnTo>
                    <a:pt x="142" y="91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0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8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2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5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5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2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99" y="19"/>
                  </a:lnTo>
                  <a:lnTo>
                    <a:pt x="112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5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5" y="14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5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4"/>
                  </a:lnTo>
                  <a:lnTo>
                    <a:pt x="23" y="117"/>
                  </a:lnTo>
                  <a:lnTo>
                    <a:pt x="31" y="130"/>
                  </a:lnTo>
                  <a:lnTo>
                    <a:pt x="42" y="142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6" y="147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1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5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1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25"/>
            <p:cNvSpPr/>
            <p:nvPr/>
          </p:nvSpPr>
          <p:spPr bwMode="auto">
            <a:xfrm>
              <a:off x="635" y="926"/>
              <a:ext cx="25" cy="10"/>
            </a:xfrm>
            <a:custGeom>
              <a:gdLst>
                <a:gd name="T0" fmla="*/ 6 w 121"/>
                <a:gd name="T1" fmla="*/ 13 h 48"/>
                <a:gd name="T2" fmla="*/ 117 w 121"/>
                <a:gd name="T3" fmla="*/ 18 h 48"/>
                <a:gd name="T4" fmla="*/ 121 w 121"/>
                <a:gd name="T5" fmla="*/ 32 h 48"/>
                <a:gd name="T6" fmla="*/ 12 w 121"/>
                <a:gd name="T7" fmla="*/ 38 h 48"/>
                <a:gd name="T8" fmla="*/ 6 w 121"/>
                <a:gd name="T9" fmla="*/ 1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8">
                  <a:moveTo>
                    <a:pt x="6" y="13"/>
                  </a:moveTo>
                  <a:cubicBezTo>
                    <a:pt x="44" y="10"/>
                    <a:pt x="83" y="0"/>
                    <a:pt x="117" y="18"/>
                  </a:cubicBezTo>
                  <a:cubicBezTo>
                    <a:pt x="113" y="21"/>
                    <a:pt x="119" y="27"/>
                    <a:pt x="121" y="32"/>
                  </a:cubicBezTo>
                  <a:cubicBezTo>
                    <a:pt x="82" y="48"/>
                    <a:pt x="50" y="29"/>
                    <a:pt x="12" y="38"/>
                  </a:cubicBezTo>
                  <a:cubicBezTo>
                    <a:pt x="0" y="28"/>
                    <a:pt x="5" y="21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26"/>
            <p:cNvSpPr/>
            <p:nvPr/>
          </p:nvSpPr>
          <p:spPr bwMode="auto">
            <a:xfrm>
              <a:off x="627" y="954"/>
              <a:ext cx="51" cy="28"/>
            </a:xfrm>
            <a:custGeom>
              <a:gdLst>
                <a:gd name="T0" fmla="*/ 239 w 239"/>
                <a:gd name="T1" fmla="*/ 115 h 129"/>
                <a:gd name="T2" fmla="*/ 159 w 239"/>
                <a:gd name="T3" fmla="*/ 72 h 129"/>
                <a:gd name="T4" fmla="*/ 2 w 239"/>
                <a:gd name="T5" fmla="*/ 25 h 129"/>
                <a:gd name="T6" fmla="*/ 0 w 239"/>
                <a:gd name="T7" fmla="*/ 11 h 129"/>
                <a:gd name="T8" fmla="*/ 239 w 239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5"/>
                  </a:moveTo>
                  <a:cubicBezTo>
                    <a:pt x="204" y="129"/>
                    <a:pt x="186" y="88"/>
                    <a:pt x="159" y="72"/>
                  </a:cubicBezTo>
                  <a:cubicBezTo>
                    <a:pt x="114" y="44"/>
                    <a:pt x="56" y="41"/>
                    <a:pt x="2" y="25"/>
                  </a:cubicBezTo>
                  <a:cubicBezTo>
                    <a:pt x="1" y="20"/>
                    <a:pt x="0" y="15"/>
                    <a:pt x="0" y="11"/>
                  </a:cubicBezTo>
                  <a:cubicBezTo>
                    <a:pt x="95" y="0"/>
                    <a:pt x="188" y="42"/>
                    <a:pt x="23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27"/>
            <p:cNvSpPr/>
            <p:nvPr/>
          </p:nvSpPr>
          <p:spPr bwMode="auto">
            <a:xfrm>
              <a:off x="479" y="1029"/>
              <a:ext cx="16" cy="22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0" y="0"/>
                  </a:cubicBezTo>
                  <a:cubicBezTo>
                    <a:pt x="61" y="5"/>
                    <a:pt x="69" y="3"/>
                    <a:pt x="75" y="4"/>
                  </a:cubicBezTo>
                  <a:cubicBezTo>
                    <a:pt x="68" y="45"/>
                    <a:pt x="35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28"/>
            <p:cNvSpPr/>
            <p:nvPr/>
          </p:nvSpPr>
          <p:spPr bwMode="auto">
            <a:xfrm>
              <a:off x="508" y="1042"/>
              <a:ext cx="21" cy="55"/>
            </a:xfrm>
            <a:custGeom>
              <a:gdLst>
                <a:gd name="T0" fmla="*/ 77 w 99"/>
                <a:gd name="T1" fmla="*/ 0 h 258"/>
                <a:gd name="T2" fmla="*/ 54 w 99"/>
                <a:gd name="T3" fmla="*/ 88 h 258"/>
                <a:gd name="T4" fmla="*/ 46 w 99"/>
                <a:gd name="T5" fmla="*/ 252 h 258"/>
                <a:gd name="T6" fmla="*/ 33 w 99"/>
                <a:gd name="T7" fmla="*/ 258 h 258"/>
                <a:gd name="T8" fmla="*/ 77 w 99"/>
                <a:gd name="T9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8">
                  <a:moveTo>
                    <a:pt x="77" y="0"/>
                  </a:moveTo>
                  <a:cubicBezTo>
                    <a:pt x="99" y="31"/>
                    <a:pt x="64" y="58"/>
                    <a:pt x="54" y="88"/>
                  </a:cubicBezTo>
                  <a:cubicBezTo>
                    <a:pt x="38" y="138"/>
                    <a:pt x="49" y="196"/>
                    <a:pt x="46" y="252"/>
                  </a:cubicBezTo>
                  <a:cubicBezTo>
                    <a:pt x="41" y="254"/>
                    <a:pt x="37" y="256"/>
                    <a:pt x="33" y="258"/>
                  </a:cubicBezTo>
                  <a:cubicBezTo>
                    <a:pt x="0" y="168"/>
                    <a:pt x="18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529"/>
            <p:cNvSpPr/>
            <p:nvPr/>
          </p:nvSpPr>
          <p:spPr bwMode="auto">
            <a:xfrm>
              <a:off x="403" y="980"/>
              <a:ext cx="49" cy="28"/>
            </a:xfrm>
            <a:custGeom>
              <a:gdLst>
                <a:gd name="T0" fmla="*/ 231 w 231"/>
                <a:gd name="T1" fmla="*/ 6 h 134"/>
                <a:gd name="T2" fmla="*/ 148 w 231"/>
                <a:gd name="T3" fmla="*/ 42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0" y="43"/>
                    <a:pt x="177" y="31"/>
                    <a:pt x="148" y="42"/>
                  </a:cubicBezTo>
                  <a:cubicBezTo>
                    <a:pt x="98" y="59"/>
                    <a:pt x="59" y="103"/>
                    <a:pt x="12" y="134"/>
                  </a:cubicBezTo>
                  <a:cubicBezTo>
                    <a:pt x="8" y="132"/>
                    <a:pt x="4" y="129"/>
                    <a:pt x="0" y="127"/>
                  </a:cubicBezTo>
                  <a:cubicBezTo>
                    <a:pt x="51" y="46"/>
                    <a:pt x="142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5" name="图片 4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40" y="5099748"/>
            <a:ext cx="1230062" cy="1024779"/>
          </a:xfrm>
          <a:prstGeom prst="rect">
            <a:avLst/>
          </a:prstGeom>
        </p:spPr>
      </p:pic>
      <p:pic>
        <p:nvPicPr>
          <p:cNvPr id="436" name="图片 4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44" y="2413459"/>
            <a:ext cx="2628948" cy="1312721"/>
          </a:xfrm>
          <a:prstGeom prst="rect">
            <a:avLst/>
          </a:prstGeom>
        </p:spPr>
      </p:pic>
      <p:sp>
        <p:nvSpPr>
          <p:cNvPr id="431" name="矩形 430"/>
          <p:cNvSpPr/>
          <p:nvPr/>
        </p:nvSpPr>
        <p:spPr>
          <a:xfrm>
            <a:off x="4974812" y="5000284"/>
            <a:ext cx="226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extBox 76"/>
          <p:cNvSpPr txBox="1"/>
          <p:nvPr/>
        </p:nvSpPr>
        <p:spPr>
          <a:xfrm>
            <a:off x="4112166" y="4436502"/>
            <a:ext cx="399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extBox 76"/>
          <p:cNvSpPr txBox="1"/>
          <p:nvPr/>
        </p:nvSpPr>
        <p:spPr>
          <a:xfrm>
            <a:off x="4112166" y="3241656"/>
            <a:ext cx="39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第一节</a:t>
            </a:r>
            <a:endParaRPr lang="zh-CN" altLang="en-US" sz="60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01810" y="2991957"/>
            <a:ext cx="872308" cy="880114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16862" y="2988943"/>
            <a:ext cx="872308" cy="880114"/>
          </a:xfrm>
          <a:prstGeom prst="ellipse">
            <a:avLst/>
          </a:prstGeom>
          <a:solidFill>
            <a:srgbClr val="F5F4F4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62935" y="3500875"/>
            <a:ext cx="136512" cy="136555"/>
          </a:xfrm>
          <a:prstGeom prst="ellipse">
            <a:avLst/>
          </a:prstGeom>
          <a:solidFill>
            <a:srgbClr val="F5F4F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0036489" y="3621900"/>
            <a:ext cx="131455" cy="139079"/>
          </a:xfrm>
          <a:prstGeom prst="ellipse">
            <a:avLst/>
          </a:prstGeom>
          <a:solidFill>
            <a:srgbClr val="F5F4F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1957369" y="2544365"/>
            <a:ext cx="1803374" cy="1014240"/>
          </a:xfrm>
          <a:custGeom>
            <a:gdLst>
              <a:gd name="T0" fmla="*/ 583 w 597"/>
              <a:gd name="T1" fmla="*/ 291 h 333"/>
              <a:gd name="T2" fmla="*/ 291 w 597"/>
              <a:gd name="T3" fmla="*/ 0 h 333"/>
              <a:gd name="T4" fmla="*/ 0 w 597"/>
              <a:gd name="T5" fmla="*/ 291 h 333"/>
              <a:gd name="T6" fmla="*/ 49 w 597"/>
              <a:gd name="T7" fmla="*/ 291 h 333"/>
              <a:gd name="T8" fmla="*/ 291 w 597"/>
              <a:gd name="T9" fmla="*/ 49 h 333"/>
              <a:gd name="T10" fmla="*/ 534 w 597"/>
              <a:gd name="T11" fmla="*/ 291 h 333"/>
              <a:gd name="T12" fmla="*/ 520 w 597"/>
              <a:gd name="T13" fmla="*/ 291 h 333"/>
              <a:gd name="T14" fmla="*/ 559 w 597"/>
              <a:gd name="T15" fmla="*/ 333 h 333"/>
              <a:gd name="T16" fmla="*/ 597 w 597"/>
              <a:gd name="T17" fmla="*/ 291 h 333"/>
              <a:gd name="T18" fmla="*/ 583 w 597"/>
              <a:gd name="T19" fmla="*/ 291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7" h="333">
                <a:moveTo>
                  <a:pt x="583" y="291"/>
                </a:moveTo>
                <a:cubicBezTo>
                  <a:pt x="583" y="130"/>
                  <a:pt x="453" y="0"/>
                  <a:pt x="291" y="0"/>
                </a:cubicBezTo>
                <a:cubicBezTo>
                  <a:pt x="130" y="0"/>
                  <a:pt x="0" y="130"/>
                  <a:pt x="0" y="291"/>
                </a:cubicBezTo>
                <a:cubicBezTo>
                  <a:pt x="49" y="291"/>
                  <a:pt x="49" y="291"/>
                  <a:pt x="49" y="291"/>
                </a:cubicBezTo>
                <a:cubicBezTo>
                  <a:pt x="49" y="157"/>
                  <a:pt x="158" y="49"/>
                  <a:pt x="291" y="49"/>
                </a:cubicBezTo>
                <a:cubicBezTo>
                  <a:pt x="425" y="49"/>
                  <a:pt x="534" y="157"/>
                  <a:pt x="534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9" y="333"/>
                  <a:pt x="559" y="333"/>
                  <a:pt x="559" y="333"/>
                </a:cubicBezTo>
                <a:cubicBezTo>
                  <a:pt x="597" y="291"/>
                  <a:pt x="597" y="291"/>
                  <a:pt x="597" y="291"/>
                </a:cubicBezTo>
                <a:lnTo>
                  <a:pt x="583" y="291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625886" y="2991957"/>
            <a:ext cx="873814" cy="880114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851469" y="2991957"/>
            <a:ext cx="872308" cy="880114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242444" y="2988943"/>
            <a:ext cx="872308" cy="880114"/>
          </a:xfrm>
          <a:prstGeom prst="ellipse">
            <a:avLst/>
          </a:prstGeom>
          <a:solidFill>
            <a:srgbClr val="F5F4F4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5185965" y="2544365"/>
            <a:ext cx="1798853" cy="1014240"/>
          </a:xfrm>
          <a:custGeom>
            <a:gdLst>
              <a:gd name="T0" fmla="*/ 582 w 596"/>
              <a:gd name="T1" fmla="*/ 291 h 333"/>
              <a:gd name="T2" fmla="*/ 291 w 596"/>
              <a:gd name="T3" fmla="*/ 0 h 333"/>
              <a:gd name="T4" fmla="*/ 0 w 596"/>
              <a:gd name="T5" fmla="*/ 266 h 333"/>
              <a:gd name="T6" fmla="*/ 24 w 596"/>
              <a:gd name="T7" fmla="*/ 240 h 333"/>
              <a:gd name="T8" fmla="*/ 49 w 596"/>
              <a:gd name="T9" fmla="*/ 268 h 333"/>
              <a:gd name="T10" fmla="*/ 291 w 596"/>
              <a:gd name="T11" fmla="*/ 49 h 333"/>
              <a:gd name="T12" fmla="*/ 533 w 596"/>
              <a:gd name="T13" fmla="*/ 291 h 333"/>
              <a:gd name="T14" fmla="*/ 520 w 596"/>
              <a:gd name="T15" fmla="*/ 291 h 333"/>
              <a:gd name="T16" fmla="*/ 558 w 596"/>
              <a:gd name="T17" fmla="*/ 333 h 333"/>
              <a:gd name="T18" fmla="*/ 596 w 596"/>
              <a:gd name="T19" fmla="*/ 291 h 333"/>
              <a:gd name="T20" fmla="*/ 582 w 596"/>
              <a:gd name="T21" fmla="*/ 291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82" y="291"/>
                </a:moveTo>
                <a:cubicBezTo>
                  <a:pt x="582" y="130"/>
                  <a:pt x="452" y="0"/>
                  <a:pt x="291" y="0"/>
                </a:cubicBezTo>
                <a:cubicBezTo>
                  <a:pt x="138" y="0"/>
                  <a:pt x="13" y="117"/>
                  <a:pt x="0" y="26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49" y="268"/>
                  <a:pt x="49" y="268"/>
                  <a:pt x="49" y="268"/>
                </a:cubicBezTo>
                <a:cubicBezTo>
                  <a:pt x="61" y="145"/>
                  <a:pt x="165" y="49"/>
                  <a:pt x="291" y="49"/>
                </a:cubicBezTo>
                <a:cubicBezTo>
                  <a:pt x="425" y="49"/>
                  <a:pt x="533" y="157"/>
                  <a:pt x="533" y="291"/>
                </a:cubicBezTo>
                <a:cubicBezTo>
                  <a:pt x="520" y="291"/>
                  <a:pt x="520" y="291"/>
                  <a:pt x="520" y="291"/>
                </a:cubicBezTo>
                <a:cubicBezTo>
                  <a:pt x="558" y="333"/>
                  <a:pt x="558" y="333"/>
                  <a:pt x="558" y="333"/>
                </a:cubicBezTo>
                <a:cubicBezTo>
                  <a:pt x="596" y="291"/>
                  <a:pt x="596" y="291"/>
                  <a:pt x="596" y="291"/>
                </a:cubicBezTo>
                <a:lnTo>
                  <a:pt x="582" y="291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3572421" y="3305422"/>
            <a:ext cx="1800360" cy="1014240"/>
          </a:xfrm>
          <a:custGeom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3" y="216"/>
                  <a:pt x="138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F5F4F4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8413053" y="2544365"/>
            <a:ext cx="1797348" cy="1014240"/>
          </a:xfrm>
          <a:custGeom>
            <a:gdLst>
              <a:gd name="T0" fmla="*/ 581 w 595"/>
              <a:gd name="T1" fmla="*/ 291 h 333"/>
              <a:gd name="T2" fmla="*/ 290 w 595"/>
              <a:gd name="T3" fmla="*/ 0 h 333"/>
              <a:gd name="T4" fmla="*/ 0 w 595"/>
              <a:gd name="T5" fmla="*/ 263 h 333"/>
              <a:gd name="T6" fmla="*/ 23 w 595"/>
              <a:gd name="T7" fmla="*/ 238 h 333"/>
              <a:gd name="T8" fmla="*/ 49 w 595"/>
              <a:gd name="T9" fmla="*/ 266 h 333"/>
              <a:gd name="T10" fmla="*/ 290 w 595"/>
              <a:gd name="T11" fmla="*/ 49 h 333"/>
              <a:gd name="T12" fmla="*/ 532 w 595"/>
              <a:gd name="T13" fmla="*/ 291 h 333"/>
              <a:gd name="T14" fmla="*/ 519 w 595"/>
              <a:gd name="T15" fmla="*/ 291 h 333"/>
              <a:gd name="T16" fmla="*/ 557 w 595"/>
              <a:gd name="T17" fmla="*/ 333 h 333"/>
              <a:gd name="T18" fmla="*/ 595 w 595"/>
              <a:gd name="T19" fmla="*/ 291 h 333"/>
              <a:gd name="T20" fmla="*/ 581 w 595"/>
              <a:gd name="T21" fmla="*/ 291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5" h="333">
                <a:moveTo>
                  <a:pt x="581" y="291"/>
                </a:moveTo>
                <a:cubicBezTo>
                  <a:pt x="581" y="130"/>
                  <a:pt x="451" y="0"/>
                  <a:pt x="290" y="0"/>
                </a:cubicBezTo>
                <a:cubicBezTo>
                  <a:pt x="138" y="0"/>
                  <a:pt x="14" y="115"/>
                  <a:pt x="0" y="263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9" y="266"/>
                  <a:pt x="49" y="266"/>
                  <a:pt x="49" y="266"/>
                </a:cubicBezTo>
                <a:cubicBezTo>
                  <a:pt x="62" y="144"/>
                  <a:pt x="165" y="49"/>
                  <a:pt x="290" y="49"/>
                </a:cubicBezTo>
                <a:cubicBezTo>
                  <a:pt x="424" y="49"/>
                  <a:pt x="532" y="157"/>
                  <a:pt x="532" y="291"/>
                </a:cubicBezTo>
                <a:cubicBezTo>
                  <a:pt x="519" y="291"/>
                  <a:pt x="519" y="291"/>
                  <a:pt x="519" y="291"/>
                </a:cubicBezTo>
                <a:cubicBezTo>
                  <a:pt x="557" y="333"/>
                  <a:pt x="557" y="333"/>
                  <a:pt x="557" y="333"/>
                </a:cubicBezTo>
                <a:cubicBezTo>
                  <a:pt x="595" y="291"/>
                  <a:pt x="595" y="291"/>
                  <a:pt x="595" y="291"/>
                </a:cubicBezTo>
                <a:lnTo>
                  <a:pt x="581" y="291"/>
                </a:lnTo>
                <a:close/>
              </a:path>
            </a:pathLst>
          </a:custGeom>
          <a:solidFill>
            <a:srgbClr val="FFC000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6798003" y="3305422"/>
            <a:ext cx="1800360" cy="1014240"/>
          </a:xfrm>
          <a:custGeom>
            <a:gdLst>
              <a:gd name="T0" fmla="*/ 558 w 596"/>
              <a:gd name="T1" fmla="*/ 0 h 333"/>
              <a:gd name="T2" fmla="*/ 520 w 596"/>
              <a:gd name="T3" fmla="*/ 41 h 333"/>
              <a:gd name="T4" fmla="*/ 533 w 596"/>
              <a:gd name="T5" fmla="*/ 41 h 333"/>
              <a:gd name="T6" fmla="*/ 291 w 596"/>
              <a:gd name="T7" fmla="*/ 284 h 333"/>
              <a:gd name="T8" fmla="*/ 49 w 596"/>
              <a:gd name="T9" fmla="*/ 65 h 333"/>
              <a:gd name="T10" fmla="*/ 24 w 596"/>
              <a:gd name="T11" fmla="*/ 93 h 333"/>
              <a:gd name="T12" fmla="*/ 0 w 596"/>
              <a:gd name="T13" fmla="*/ 67 h 333"/>
              <a:gd name="T14" fmla="*/ 291 w 596"/>
              <a:gd name="T15" fmla="*/ 333 h 333"/>
              <a:gd name="T16" fmla="*/ 582 w 596"/>
              <a:gd name="T17" fmla="*/ 41 h 333"/>
              <a:gd name="T18" fmla="*/ 596 w 596"/>
              <a:gd name="T19" fmla="*/ 41 h 333"/>
              <a:gd name="T20" fmla="*/ 558 w 596"/>
              <a:gd name="T21" fmla="*/ 0 h 3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6" h="333">
                <a:moveTo>
                  <a:pt x="558" y="0"/>
                </a:moveTo>
                <a:cubicBezTo>
                  <a:pt x="520" y="41"/>
                  <a:pt x="520" y="41"/>
                  <a:pt x="520" y="41"/>
                </a:cubicBezTo>
                <a:cubicBezTo>
                  <a:pt x="533" y="41"/>
                  <a:pt x="533" y="41"/>
                  <a:pt x="533" y="41"/>
                </a:cubicBezTo>
                <a:cubicBezTo>
                  <a:pt x="533" y="175"/>
                  <a:pt x="425" y="284"/>
                  <a:pt x="291" y="284"/>
                </a:cubicBezTo>
                <a:cubicBezTo>
                  <a:pt x="165" y="284"/>
                  <a:pt x="61" y="188"/>
                  <a:pt x="49" y="65"/>
                </a:cubicBezTo>
                <a:cubicBezTo>
                  <a:pt x="24" y="93"/>
                  <a:pt x="24" y="93"/>
                  <a:pt x="24" y="93"/>
                </a:cubicBezTo>
                <a:cubicBezTo>
                  <a:pt x="0" y="67"/>
                  <a:pt x="0" y="67"/>
                  <a:pt x="0" y="67"/>
                </a:cubicBezTo>
                <a:cubicBezTo>
                  <a:pt x="14" y="216"/>
                  <a:pt x="139" y="333"/>
                  <a:pt x="291" y="333"/>
                </a:cubicBezTo>
                <a:cubicBezTo>
                  <a:pt x="452" y="333"/>
                  <a:pt x="582" y="202"/>
                  <a:pt x="582" y="41"/>
                </a:cubicBezTo>
                <a:cubicBezTo>
                  <a:pt x="596" y="41"/>
                  <a:pt x="596" y="41"/>
                  <a:pt x="596" y="41"/>
                </a:cubicBezTo>
                <a:lnTo>
                  <a:pt x="558" y="0"/>
                </a:lnTo>
                <a:close/>
              </a:path>
            </a:pathLst>
          </a:custGeom>
          <a:solidFill>
            <a:srgbClr val="F5F4F4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2688059" y="3239112"/>
            <a:ext cx="299810" cy="382788"/>
          </a:xfrm>
          <a:custGeom>
            <a:gdLst>
              <a:gd name="T0" fmla="*/ 5 w 99"/>
              <a:gd name="T1" fmla="*/ 0 h 126"/>
              <a:gd name="T2" fmla="*/ 94 w 99"/>
              <a:gd name="T3" fmla="*/ 9 h 126"/>
              <a:gd name="T4" fmla="*/ 81 w 99"/>
              <a:gd name="T5" fmla="*/ 46 h 126"/>
              <a:gd name="T6" fmla="*/ 81 w 99"/>
              <a:gd name="T7" fmla="*/ 82 h 126"/>
              <a:gd name="T8" fmla="*/ 99 w 99"/>
              <a:gd name="T9" fmla="*/ 121 h 126"/>
              <a:gd name="T10" fmla="*/ 0 w 99"/>
              <a:gd name="T11" fmla="*/ 121 h 126"/>
              <a:gd name="T12" fmla="*/ 18 w 99"/>
              <a:gd name="T13" fmla="*/ 82 h 126"/>
              <a:gd name="T14" fmla="*/ 18 w 99"/>
              <a:gd name="T15" fmla="*/ 46 h 126"/>
              <a:gd name="T16" fmla="*/ 5 w 99"/>
              <a:gd name="T17" fmla="*/ 9 h 126"/>
              <a:gd name="T18" fmla="*/ 67 w 99"/>
              <a:gd name="T19" fmla="*/ 94 h 126"/>
              <a:gd name="T20" fmla="*/ 15 w 99"/>
              <a:gd name="T21" fmla="*/ 116 h 126"/>
              <a:gd name="T22" fmla="*/ 17 w 99"/>
              <a:gd name="T23" fmla="*/ 100 h 126"/>
              <a:gd name="T24" fmla="*/ 70 w 99"/>
              <a:gd name="T25" fmla="*/ 89 h 126"/>
              <a:gd name="T26" fmla="*/ 76 w 99"/>
              <a:gd name="T27" fmla="*/ 85 h 126"/>
              <a:gd name="T28" fmla="*/ 53 w 99"/>
              <a:gd name="T29" fmla="*/ 66 h 126"/>
              <a:gd name="T30" fmla="*/ 52 w 99"/>
              <a:gd name="T31" fmla="*/ 66 h 126"/>
              <a:gd name="T32" fmla="*/ 52 w 99"/>
              <a:gd name="T33" fmla="*/ 66 h 126"/>
              <a:gd name="T34" fmla="*/ 51 w 99"/>
              <a:gd name="T35" fmla="*/ 64 h 126"/>
              <a:gd name="T36" fmla="*/ 51 w 99"/>
              <a:gd name="T37" fmla="*/ 64 h 126"/>
              <a:gd name="T38" fmla="*/ 51 w 99"/>
              <a:gd name="T39" fmla="*/ 63 h 126"/>
              <a:gd name="T40" fmla="*/ 51 w 99"/>
              <a:gd name="T41" fmla="*/ 62 h 126"/>
              <a:gd name="T42" fmla="*/ 52 w 99"/>
              <a:gd name="T43" fmla="*/ 62 h 126"/>
              <a:gd name="T44" fmla="*/ 52 w 99"/>
              <a:gd name="T45" fmla="*/ 61 h 126"/>
              <a:gd name="T46" fmla="*/ 53 w 99"/>
              <a:gd name="T47" fmla="*/ 61 h 126"/>
              <a:gd name="T48" fmla="*/ 84 w 99"/>
              <a:gd name="T49" fmla="*/ 9 h 126"/>
              <a:gd name="T50" fmla="*/ 23 w 99"/>
              <a:gd name="T51" fmla="*/ 43 h 126"/>
              <a:gd name="T52" fmla="*/ 46 w 99"/>
              <a:gd name="T53" fmla="*/ 61 h 126"/>
              <a:gd name="T54" fmla="*/ 47 w 99"/>
              <a:gd name="T55" fmla="*/ 62 h 126"/>
              <a:gd name="T56" fmla="*/ 47 w 99"/>
              <a:gd name="T57" fmla="*/ 62 h 126"/>
              <a:gd name="T58" fmla="*/ 48 w 99"/>
              <a:gd name="T59" fmla="*/ 63 h 126"/>
              <a:gd name="T60" fmla="*/ 48 w 99"/>
              <a:gd name="T61" fmla="*/ 64 h 126"/>
              <a:gd name="T62" fmla="*/ 48 w 99"/>
              <a:gd name="T63" fmla="*/ 64 h 126"/>
              <a:gd name="T64" fmla="*/ 47 w 99"/>
              <a:gd name="T65" fmla="*/ 65 h 126"/>
              <a:gd name="T66" fmla="*/ 47 w 99"/>
              <a:gd name="T67" fmla="*/ 66 h 126"/>
              <a:gd name="T68" fmla="*/ 46 w 99"/>
              <a:gd name="T69" fmla="*/ 66 h 126"/>
              <a:gd name="T70" fmla="*/ 45 w 99"/>
              <a:gd name="T71" fmla="*/ 66 h 126"/>
              <a:gd name="T72" fmla="*/ 17 w 99"/>
              <a:gd name="T73" fmla="*/ 100 h 126"/>
              <a:gd name="T74" fmla="*/ 33 w 99"/>
              <a:gd name="T75" fmla="*/ 48 h 126"/>
              <a:gd name="T76" fmla="*/ 47 w 99"/>
              <a:gd name="T77" fmla="*/ 56 h 126"/>
              <a:gd name="T78" fmla="*/ 48 w 99"/>
              <a:gd name="T79" fmla="*/ 57 h 126"/>
              <a:gd name="T80" fmla="*/ 51 w 99"/>
              <a:gd name="T81" fmla="*/ 57 h 126"/>
              <a:gd name="T82" fmla="*/ 52 w 99"/>
              <a:gd name="T83" fmla="*/ 56 h 126"/>
              <a:gd name="T84" fmla="*/ 75 w 99"/>
              <a:gd name="T85" fmla="*/ 34 h 126"/>
              <a:gd name="T86" fmla="*/ 62 w 99"/>
              <a:gd name="T87" fmla="*/ 44 h 126"/>
              <a:gd name="T88" fmla="*/ 50 w 99"/>
              <a:gd name="T89" fmla="*/ 51 h 126"/>
              <a:gd name="T90" fmla="*/ 49 w 99"/>
              <a:gd name="T91" fmla="*/ 51 h 126"/>
              <a:gd name="T92" fmla="*/ 37 w 99"/>
              <a:gd name="T93" fmla="*/ 44 h 126"/>
              <a:gd name="T94" fmla="*/ 24 w 99"/>
              <a:gd name="T95" fmla="*/ 34 h 126"/>
              <a:gd name="T96" fmla="*/ 50 w 99"/>
              <a:gd name="T97" fmla="*/ 51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9" h="125">
                <a:moveTo>
                  <a:pt x="5" y="9"/>
                </a:moveTo>
                <a:cubicBezTo>
                  <a:pt x="2" y="9"/>
                  <a:pt x="0" y="7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0"/>
                  <a:pt x="99" y="2"/>
                  <a:pt x="99" y="4"/>
                </a:cubicBezTo>
                <a:cubicBezTo>
                  <a:pt x="99" y="7"/>
                  <a:pt x="97" y="9"/>
                  <a:pt x="9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89" y="25"/>
                  <a:pt x="86" y="37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76" y="55"/>
                  <a:pt x="69" y="60"/>
                  <a:pt x="62" y="64"/>
                </a:cubicBezTo>
                <a:cubicBezTo>
                  <a:pt x="69" y="67"/>
                  <a:pt x="76" y="7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6" y="90"/>
                  <a:pt x="89" y="101"/>
                  <a:pt x="90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16"/>
                  <a:pt x="99" y="118"/>
                  <a:pt x="99" y="121"/>
                </a:cubicBezTo>
                <a:cubicBezTo>
                  <a:pt x="99" y="124"/>
                  <a:pt x="97" y="126"/>
                  <a:pt x="94" y="126"/>
                </a:cubicBezTo>
                <a:cubicBezTo>
                  <a:pt x="5" y="126"/>
                  <a:pt x="5" y="126"/>
                  <a:pt x="5" y="126"/>
                </a:cubicBezTo>
                <a:cubicBezTo>
                  <a:pt x="2" y="126"/>
                  <a:pt x="0" y="124"/>
                  <a:pt x="0" y="121"/>
                </a:cubicBezTo>
                <a:cubicBezTo>
                  <a:pt x="0" y="118"/>
                  <a:pt x="2" y="116"/>
                  <a:pt x="5" y="116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01"/>
                  <a:pt x="13" y="90"/>
                  <a:pt x="18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3" y="73"/>
                  <a:pt x="30" y="67"/>
                  <a:pt x="37" y="64"/>
                </a:cubicBezTo>
                <a:cubicBezTo>
                  <a:pt x="30" y="60"/>
                  <a:pt x="23" y="55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3" y="37"/>
                  <a:pt x="9" y="25"/>
                  <a:pt x="9" y="9"/>
                </a:cubicBezTo>
                <a:cubicBezTo>
                  <a:pt x="5" y="9"/>
                  <a:pt x="5" y="9"/>
                  <a:pt x="5" y="9"/>
                </a:cubicBezTo>
                <a:close/>
                <a:moveTo>
                  <a:pt x="83" y="116"/>
                </a:moveTo>
                <a:cubicBezTo>
                  <a:pt x="83" y="116"/>
                  <a:pt x="83" y="116"/>
                  <a:pt x="83" y="116"/>
                </a:cubicBezTo>
                <a:cubicBezTo>
                  <a:pt x="81" y="106"/>
                  <a:pt x="75" y="99"/>
                  <a:pt x="67" y="94"/>
                </a:cubicBezTo>
                <a:cubicBezTo>
                  <a:pt x="62" y="91"/>
                  <a:pt x="55" y="90"/>
                  <a:pt x="49" y="90"/>
                </a:cubicBezTo>
                <a:cubicBezTo>
                  <a:pt x="43" y="90"/>
                  <a:pt x="37" y="91"/>
                  <a:pt x="32" y="94"/>
                </a:cubicBezTo>
                <a:cubicBezTo>
                  <a:pt x="24" y="99"/>
                  <a:pt x="18" y="106"/>
                  <a:pt x="15" y="116"/>
                </a:cubicBezTo>
                <a:cubicBezTo>
                  <a:pt x="83" y="116"/>
                  <a:pt x="83" y="116"/>
                  <a:pt x="83" y="116"/>
                </a:cubicBezTo>
                <a:close/>
                <a:moveTo>
                  <a:pt x="17" y="100"/>
                </a:moveTo>
                <a:cubicBezTo>
                  <a:pt x="17" y="100"/>
                  <a:pt x="17" y="100"/>
                  <a:pt x="17" y="100"/>
                </a:cubicBezTo>
                <a:cubicBezTo>
                  <a:pt x="20" y="95"/>
                  <a:pt x="24" y="92"/>
                  <a:pt x="29" y="89"/>
                </a:cubicBezTo>
                <a:cubicBezTo>
                  <a:pt x="35" y="86"/>
                  <a:pt x="42" y="84"/>
                  <a:pt x="49" y="84"/>
                </a:cubicBezTo>
                <a:cubicBezTo>
                  <a:pt x="56" y="84"/>
                  <a:pt x="64" y="86"/>
                  <a:pt x="70" y="89"/>
                </a:cubicBezTo>
                <a:cubicBezTo>
                  <a:pt x="74" y="92"/>
                  <a:pt x="78" y="95"/>
                  <a:pt x="82" y="100"/>
                </a:cubicBezTo>
                <a:cubicBezTo>
                  <a:pt x="80" y="94"/>
                  <a:pt x="78" y="89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0" y="75"/>
                  <a:pt x="62" y="69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6"/>
                  <a:pt x="52" y="66"/>
                  <a:pt x="52" y="66"/>
                </a:cubicBezTo>
                <a:cubicBezTo>
                  <a:pt x="52" y="65"/>
                  <a:pt x="52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62" y="58"/>
                  <a:pt x="70" y="53"/>
                  <a:pt x="76" y="43"/>
                </a:cubicBezTo>
                <a:cubicBezTo>
                  <a:pt x="76" y="43"/>
                  <a:pt x="76" y="43"/>
                  <a:pt x="76" y="43"/>
                </a:cubicBezTo>
                <a:cubicBezTo>
                  <a:pt x="81" y="35"/>
                  <a:pt x="84" y="24"/>
                  <a:pt x="8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24"/>
                  <a:pt x="18" y="35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9" y="53"/>
                  <a:pt x="37" y="58"/>
                  <a:pt x="45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2"/>
                  <a:pt x="47" y="62"/>
                  <a:pt x="47" y="62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6" y="66"/>
                  <a:pt x="46" y="66"/>
                  <a:pt x="46" y="66"/>
                </a:cubicBezTo>
                <a:cubicBezTo>
                  <a:pt x="45" y="66"/>
                  <a:pt x="45" y="66"/>
                  <a:pt x="45" y="66"/>
                </a:cubicBezTo>
                <a:cubicBezTo>
                  <a:pt x="37" y="69"/>
                  <a:pt x="29" y="75"/>
                  <a:pt x="23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89"/>
                  <a:pt x="18" y="94"/>
                  <a:pt x="17" y="100"/>
                </a:cubicBezTo>
                <a:close/>
                <a:moveTo>
                  <a:pt x="24" y="34"/>
                </a:moveTo>
                <a:cubicBezTo>
                  <a:pt x="24" y="34"/>
                  <a:pt x="24" y="34"/>
                  <a:pt x="24" y="34"/>
                </a:cubicBezTo>
                <a:cubicBezTo>
                  <a:pt x="26" y="39"/>
                  <a:pt x="29" y="44"/>
                  <a:pt x="33" y="48"/>
                </a:cubicBezTo>
                <a:cubicBezTo>
                  <a:pt x="37" y="52"/>
                  <a:pt x="41" y="55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8" y="57"/>
                  <a:pt x="48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7"/>
                  <a:pt x="51" y="57"/>
                </a:cubicBezTo>
                <a:cubicBezTo>
                  <a:pt x="51" y="57"/>
                  <a:pt x="51" y="57"/>
                  <a:pt x="51" y="57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7" y="55"/>
                  <a:pt x="62" y="52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70" y="44"/>
                  <a:pt x="73" y="39"/>
                  <a:pt x="75" y="34"/>
                </a:cubicBezTo>
                <a:cubicBezTo>
                  <a:pt x="75" y="32"/>
                  <a:pt x="75" y="31"/>
                  <a:pt x="73" y="30"/>
                </a:cubicBezTo>
                <a:cubicBezTo>
                  <a:pt x="72" y="30"/>
                  <a:pt x="70" y="30"/>
                  <a:pt x="69" y="32"/>
                </a:cubicBezTo>
                <a:cubicBezTo>
                  <a:pt x="68" y="36"/>
                  <a:pt x="65" y="41"/>
                  <a:pt x="62" y="44"/>
                </a:cubicBezTo>
                <a:cubicBezTo>
                  <a:pt x="59" y="47"/>
                  <a:pt x="55" y="49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4" y="49"/>
                  <a:pt x="40" y="47"/>
                  <a:pt x="37" y="44"/>
                </a:cubicBezTo>
                <a:cubicBezTo>
                  <a:pt x="34" y="41"/>
                  <a:pt x="31" y="36"/>
                  <a:pt x="29" y="32"/>
                </a:cubicBezTo>
                <a:cubicBezTo>
                  <a:pt x="29" y="30"/>
                  <a:pt x="27" y="30"/>
                  <a:pt x="26" y="30"/>
                </a:cubicBezTo>
                <a:cubicBezTo>
                  <a:pt x="24" y="31"/>
                  <a:pt x="23" y="32"/>
                  <a:pt x="24" y="34"/>
                </a:cubicBezTo>
                <a:close/>
                <a:moveTo>
                  <a:pt x="50" y="51"/>
                </a:move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1"/>
                  <a:pt x="50" y="51"/>
                  <a:pt x="50" y="51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119639" y="3257197"/>
            <a:ext cx="381164" cy="349633"/>
          </a:xfrm>
          <a:custGeom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5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7492535" y="3260211"/>
            <a:ext cx="372126" cy="343606"/>
          </a:xfrm>
          <a:custGeom>
            <a:gdLst>
              <a:gd name="T0" fmla="*/ 95 w 123"/>
              <a:gd name="T1" fmla="*/ 54 h 113"/>
              <a:gd name="T2" fmla="*/ 122 w 123"/>
              <a:gd name="T3" fmla="*/ 38 h 113"/>
              <a:gd name="T4" fmla="*/ 111 w 123"/>
              <a:gd name="T5" fmla="*/ 36 h 113"/>
              <a:gd name="T6" fmla="*/ 96 w 123"/>
              <a:gd name="T7" fmla="*/ 28 h 113"/>
              <a:gd name="T8" fmla="*/ 105 w 123"/>
              <a:gd name="T9" fmla="*/ 14 h 113"/>
              <a:gd name="T10" fmla="*/ 114 w 123"/>
              <a:gd name="T11" fmla="*/ 7 h 113"/>
              <a:gd name="T12" fmla="*/ 74 w 123"/>
              <a:gd name="T13" fmla="*/ 14 h 113"/>
              <a:gd name="T14" fmla="*/ 72 w 123"/>
              <a:gd name="T15" fmla="*/ 35 h 113"/>
              <a:gd name="T16" fmla="*/ 50 w 123"/>
              <a:gd name="T17" fmla="*/ 21 h 113"/>
              <a:gd name="T18" fmla="*/ 55 w 123"/>
              <a:gd name="T19" fmla="*/ 13 h 113"/>
              <a:gd name="T20" fmla="*/ 64 w 123"/>
              <a:gd name="T21" fmla="*/ 7 h 113"/>
              <a:gd name="T22" fmla="*/ 33 w 123"/>
              <a:gd name="T23" fmla="*/ 6 h 113"/>
              <a:gd name="T24" fmla="*/ 30 w 123"/>
              <a:gd name="T25" fmla="*/ 6 h 113"/>
              <a:gd name="T26" fmla="*/ 13 w 123"/>
              <a:gd name="T27" fmla="*/ 22 h 113"/>
              <a:gd name="T28" fmla="*/ 14 w 123"/>
              <a:gd name="T29" fmla="*/ 25 h 113"/>
              <a:gd name="T30" fmla="*/ 10 w 123"/>
              <a:gd name="T31" fmla="*/ 27 h 113"/>
              <a:gd name="T32" fmla="*/ 1 w 123"/>
              <a:gd name="T33" fmla="*/ 39 h 113"/>
              <a:gd name="T34" fmla="*/ 9 w 123"/>
              <a:gd name="T35" fmla="*/ 46 h 113"/>
              <a:gd name="T36" fmla="*/ 9 w 123"/>
              <a:gd name="T37" fmla="*/ 46 h 113"/>
              <a:gd name="T38" fmla="*/ 9 w 123"/>
              <a:gd name="T39" fmla="*/ 47 h 113"/>
              <a:gd name="T40" fmla="*/ 27 w 123"/>
              <a:gd name="T41" fmla="*/ 48 h 113"/>
              <a:gd name="T42" fmla="*/ 28 w 123"/>
              <a:gd name="T43" fmla="*/ 42 h 113"/>
              <a:gd name="T44" fmla="*/ 49 w 123"/>
              <a:gd name="T45" fmla="*/ 58 h 113"/>
              <a:gd name="T46" fmla="*/ 25 w 123"/>
              <a:gd name="T47" fmla="*/ 111 h 113"/>
              <a:gd name="T48" fmla="*/ 103 w 123"/>
              <a:gd name="T49" fmla="*/ 112 h 113"/>
              <a:gd name="T50" fmla="*/ 120 w 123"/>
              <a:gd name="T51" fmla="*/ 95 h 113"/>
              <a:gd name="T52" fmla="*/ 34 w 123"/>
              <a:gd name="T53" fmla="*/ 35 h 113"/>
              <a:gd name="T54" fmla="*/ 28 w 123"/>
              <a:gd name="T55" fmla="*/ 36 h 113"/>
              <a:gd name="T56" fmla="*/ 24 w 123"/>
              <a:gd name="T57" fmla="*/ 38 h 113"/>
              <a:gd name="T58" fmla="*/ 18 w 123"/>
              <a:gd name="T59" fmla="*/ 48 h 113"/>
              <a:gd name="T60" fmla="*/ 13 w 123"/>
              <a:gd name="T61" fmla="*/ 42 h 113"/>
              <a:gd name="T62" fmla="*/ 13 w 123"/>
              <a:gd name="T63" fmla="*/ 42 h 113"/>
              <a:gd name="T64" fmla="*/ 13 w 123"/>
              <a:gd name="T65" fmla="*/ 42 h 113"/>
              <a:gd name="T66" fmla="*/ 11 w 123"/>
              <a:gd name="T67" fmla="*/ 33 h 113"/>
              <a:gd name="T68" fmla="*/ 18 w 123"/>
              <a:gd name="T69" fmla="*/ 30 h 113"/>
              <a:gd name="T70" fmla="*/ 21 w 123"/>
              <a:gd name="T71" fmla="*/ 25 h 113"/>
              <a:gd name="T72" fmla="*/ 28 w 123"/>
              <a:gd name="T73" fmla="*/ 12 h 113"/>
              <a:gd name="T74" fmla="*/ 36 w 123"/>
              <a:gd name="T75" fmla="*/ 11 h 113"/>
              <a:gd name="T76" fmla="*/ 40 w 123"/>
              <a:gd name="T77" fmla="*/ 10 h 113"/>
              <a:gd name="T78" fmla="*/ 53 w 123"/>
              <a:gd name="T79" fmla="*/ 7 h 113"/>
              <a:gd name="T80" fmla="*/ 45 w 123"/>
              <a:gd name="T81" fmla="*/ 19 h 113"/>
              <a:gd name="T82" fmla="*/ 43 w 123"/>
              <a:gd name="T83" fmla="*/ 26 h 113"/>
              <a:gd name="T84" fmla="*/ 34 w 123"/>
              <a:gd name="T85" fmla="*/ 35 h 113"/>
              <a:gd name="T86" fmla="*/ 19 w 123"/>
              <a:gd name="T87" fmla="*/ 96 h 113"/>
              <a:gd name="T88" fmla="*/ 78 w 123"/>
              <a:gd name="T89" fmla="*/ 35 h 113"/>
              <a:gd name="T90" fmla="*/ 77 w 123"/>
              <a:gd name="T91" fmla="*/ 33 h 113"/>
              <a:gd name="T92" fmla="*/ 102 w 123"/>
              <a:gd name="T93" fmla="*/ 7 h 113"/>
              <a:gd name="T94" fmla="*/ 96 w 123"/>
              <a:gd name="T95" fmla="*/ 10 h 113"/>
              <a:gd name="T96" fmla="*/ 90 w 123"/>
              <a:gd name="T97" fmla="*/ 31 h 113"/>
              <a:gd name="T98" fmla="*/ 105 w 123"/>
              <a:gd name="T99" fmla="*/ 43 h 113"/>
              <a:gd name="T100" fmla="*/ 111 w 123"/>
              <a:gd name="T101" fmla="*/ 43 h 113"/>
              <a:gd name="T102" fmla="*/ 88 w 123"/>
              <a:gd name="T103" fmla="*/ 47 h 113"/>
              <a:gd name="T104" fmla="*/ 105 w 123"/>
              <a:gd name="T105" fmla="*/ 106 h 113"/>
              <a:gd name="T106" fmla="*/ 78 w 123"/>
              <a:gd name="T107" fmla="*/ 62 h 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13">
                <a:moveTo>
                  <a:pt x="82" y="58"/>
                </a:moveTo>
                <a:cubicBezTo>
                  <a:pt x="88" y="53"/>
                  <a:pt x="88" y="53"/>
                  <a:pt x="88" y="53"/>
                </a:cubicBezTo>
                <a:cubicBezTo>
                  <a:pt x="90" y="54"/>
                  <a:pt x="92" y="54"/>
                  <a:pt x="95" y="54"/>
                </a:cubicBezTo>
                <a:cubicBezTo>
                  <a:pt x="98" y="55"/>
                  <a:pt x="101" y="54"/>
                  <a:pt x="104" y="54"/>
                </a:cubicBezTo>
                <a:cubicBezTo>
                  <a:pt x="108" y="53"/>
                  <a:pt x="112" y="50"/>
                  <a:pt x="115" y="48"/>
                </a:cubicBezTo>
                <a:cubicBezTo>
                  <a:pt x="118" y="45"/>
                  <a:pt x="121" y="41"/>
                  <a:pt x="122" y="38"/>
                </a:cubicBezTo>
                <a:cubicBezTo>
                  <a:pt x="123" y="36"/>
                  <a:pt x="122" y="34"/>
                  <a:pt x="121" y="34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2"/>
                  <a:pt x="97" y="22"/>
                  <a:pt x="97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13" y="12"/>
                  <a:pt x="113" y="12"/>
                  <a:pt x="113" y="12"/>
                </a:cubicBezTo>
                <a:cubicBezTo>
                  <a:pt x="115" y="11"/>
                  <a:pt x="115" y="10"/>
                  <a:pt x="115" y="8"/>
                </a:cubicBezTo>
                <a:cubicBezTo>
                  <a:pt x="115" y="8"/>
                  <a:pt x="115" y="7"/>
                  <a:pt x="114" y="7"/>
                </a:cubicBezTo>
                <a:cubicBezTo>
                  <a:pt x="111" y="4"/>
                  <a:pt x="107" y="2"/>
                  <a:pt x="103" y="1"/>
                </a:cubicBezTo>
                <a:cubicBezTo>
                  <a:pt x="99" y="1"/>
                  <a:pt x="95" y="1"/>
                  <a:pt x="90" y="2"/>
                </a:cubicBezTo>
                <a:cubicBezTo>
                  <a:pt x="83" y="4"/>
                  <a:pt x="78" y="8"/>
                  <a:pt x="74" y="14"/>
                </a:cubicBezTo>
                <a:cubicBezTo>
                  <a:pt x="71" y="20"/>
                  <a:pt x="70" y="28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66" y="41"/>
                  <a:pt x="66" y="41"/>
                  <a:pt x="66" y="41"/>
                </a:cubicBezTo>
                <a:cubicBezTo>
                  <a:pt x="48" y="24"/>
                  <a:pt x="48" y="24"/>
                  <a:pt x="48" y="24"/>
                </a:cubicBezTo>
                <a:cubicBezTo>
                  <a:pt x="49" y="23"/>
                  <a:pt x="49" y="22"/>
                  <a:pt x="50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51" y="18"/>
                  <a:pt x="51" y="17"/>
                </a:cubicBezTo>
                <a:cubicBezTo>
                  <a:pt x="52" y="15"/>
                  <a:pt x="54" y="13"/>
                  <a:pt x="55" y="13"/>
                </a:cubicBezTo>
                <a:cubicBezTo>
                  <a:pt x="57" y="12"/>
                  <a:pt x="59" y="12"/>
                  <a:pt x="62" y="12"/>
                </a:cubicBezTo>
                <a:cubicBezTo>
                  <a:pt x="63" y="12"/>
                  <a:pt x="64" y="12"/>
                  <a:pt x="64" y="11"/>
                </a:cubicBezTo>
                <a:cubicBezTo>
                  <a:pt x="65" y="10"/>
                  <a:pt x="65" y="8"/>
                  <a:pt x="64" y="7"/>
                </a:cubicBezTo>
                <a:cubicBezTo>
                  <a:pt x="60" y="3"/>
                  <a:pt x="55" y="0"/>
                  <a:pt x="50" y="0"/>
                </a:cubicBezTo>
                <a:cubicBezTo>
                  <a:pt x="45" y="0"/>
                  <a:pt x="41" y="1"/>
                  <a:pt x="36" y="5"/>
                </a:cubicBezTo>
                <a:cubicBezTo>
                  <a:pt x="35" y="5"/>
                  <a:pt x="34" y="6"/>
                  <a:pt x="33" y="6"/>
                </a:cubicBezTo>
                <a:cubicBezTo>
                  <a:pt x="33" y="7"/>
                  <a:pt x="32" y="7"/>
                  <a:pt x="32" y="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5"/>
                  <a:pt x="27" y="5"/>
                  <a:pt x="26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20"/>
                  <a:pt x="12" y="21"/>
                  <a:pt x="13" y="22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6"/>
                  <a:pt x="13" y="27"/>
                </a:cubicBezTo>
                <a:cubicBezTo>
                  <a:pt x="13" y="27"/>
                  <a:pt x="13" y="27"/>
                  <a:pt x="12" y="27"/>
                </a:cubicBezTo>
                <a:cubicBezTo>
                  <a:pt x="12" y="27"/>
                  <a:pt x="11" y="28"/>
                  <a:pt x="10" y="27"/>
                </a:cubicBezTo>
                <a:cubicBezTo>
                  <a:pt x="9" y="27"/>
                  <a:pt x="8" y="28"/>
                  <a:pt x="7" y="28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6" y="54"/>
                  <a:pt x="16" y="54"/>
                  <a:pt x="16" y="54"/>
                </a:cubicBezTo>
                <a:cubicBezTo>
                  <a:pt x="18" y="55"/>
                  <a:pt x="19" y="55"/>
                  <a:pt x="21" y="5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7"/>
                  <a:pt x="28" y="46"/>
                  <a:pt x="28" y="45"/>
                </a:cubicBezTo>
                <a:cubicBezTo>
                  <a:pt x="28" y="45"/>
                  <a:pt x="28" y="44"/>
                  <a:pt x="28" y="43"/>
                </a:cubicBezTo>
                <a:cubicBezTo>
                  <a:pt x="28" y="43"/>
                  <a:pt x="28" y="43"/>
                  <a:pt x="28" y="42"/>
                </a:cubicBezTo>
                <a:cubicBezTo>
                  <a:pt x="29" y="42"/>
                  <a:pt x="30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49" y="58"/>
                  <a:pt x="49" y="58"/>
                  <a:pt x="49" y="58"/>
                </a:cubicBezTo>
                <a:cubicBezTo>
                  <a:pt x="13" y="94"/>
                  <a:pt x="13" y="94"/>
                  <a:pt x="13" y="94"/>
                </a:cubicBezTo>
                <a:cubicBezTo>
                  <a:pt x="11" y="95"/>
                  <a:pt x="11" y="97"/>
                  <a:pt x="13" y="98"/>
                </a:cubicBezTo>
                <a:cubicBezTo>
                  <a:pt x="25" y="111"/>
                  <a:pt x="25" y="111"/>
                  <a:pt x="25" y="111"/>
                </a:cubicBezTo>
                <a:cubicBezTo>
                  <a:pt x="27" y="112"/>
                  <a:pt x="28" y="112"/>
                  <a:pt x="30" y="111"/>
                </a:cubicBezTo>
                <a:cubicBezTo>
                  <a:pt x="66" y="75"/>
                  <a:pt x="66" y="75"/>
                  <a:pt x="66" y="75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4" y="113"/>
                  <a:pt x="106" y="113"/>
                  <a:pt x="107" y="112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21" y="98"/>
                  <a:pt x="121" y="96"/>
                  <a:pt x="120" y="95"/>
                </a:cubicBezTo>
                <a:cubicBezTo>
                  <a:pt x="82" y="58"/>
                  <a:pt x="82" y="58"/>
                  <a:pt x="82" y="58"/>
                </a:cubicBezTo>
                <a:close/>
                <a:moveTo>
                  <a:pt x="34" y="35"/>
                </a:moveTo>
                <a:cubicBezTo>
                  <a:pt x="34" y="35"/>
                  <a:pt x="34" y="35"/>
                  <a:pt x="34" y="35"/>
                </a:cubicBezTo>
                <a:cubicBezTo>
                  <a:pt x="33" y="34"/>
                  <a:pt x="31" y="34"/>
                  <a:pt x="30" y="35"/>
                </a:cubicBezTo>
                <a:cubicBezTo>
                  <a:pt x="29" y="35"/>
                  <a:pt x="29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6" y="37"/>
                  <a:pt x="26" y="37"/>
                </a:cubicBezTo>
                <a:cubicBezTo>
                  <a:pt x="25" y="37"/>
                  <a:pt x="25" y="38"/>
                  <a:pt x="24" y="38"/>
                </a:cubicBezTo>
                <a:cubicBezTo>
                  <a:pt x="24" y="39"/>
                  <a:pt x="23" y="40"/>
                  <a:pt x="22" y="41"/>
                </a:cubicBezTo>
                <a:cubicBezTo>
                  <a:pt x="22" y="42"/>
                  <a:pt x="22" y="43"/>
                  <a:pt x="22" y="45"/>
                </a:cubicBezTo>
                <a:cubicBezTo>
                  <a:pt x="18" y="48"/>
                  <a:pt x="18" y="48"/>
                  <a:pt x="18" y="48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7" y="37"/>
                  <a:pt x="7" y="37"/>
                  <a:pt x="7" y="37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3"/>
                  <a:pt x="13" y="33"/>
                  <a:pt x="14" y="33"/>
                </a:cubicBezTo>
                <a:cubicBezTo>
                  <a:pt x="15" y="32"/>
                  <a:pt x="17" y="32"/>
                  <a:pt x="18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9"/>
                  <a:pt x="19" y="28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6"/>
                  <a:pt x="21" y="25"/>
                </a:cubicBezTo>
                <a:cubicBezTo>
                  <a:pt x="22" y="24"/>
                  <a:pt x="21" y="22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3"/>
                  <a:pt x="29" y="13"/>
                  <a:pt x="29" y="13"/>
                </a:cubicBezTo>
                <a:cubicBezTo>
                  <a:pt x="30" y="14"/>
                  <a:pt x="32" y="14"/>
                  <a:pt x="33" y="13"/>
                </a:cubicBezTo>
                <a:cubicBezTo>
                  <a:pt x="34" y="12"/>
                  <a:pt x="35" y="12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8" y="11"/>
                  <a:pt x="39" y="10"/>
                </a:cubicBezTo>
                <a:cubicBezTo>
                  <a:pt x="39" y="10"/>
                  <a:pt x="40" y="10"/>
                  <a:pt x="40" y="10"/>
                </a:cubicBezTo>
                <a:cubicBezTo>
                  <a:pt x="43" y="7"/>
                  <a:pt x="46" y="6"/>
                  <a:pt x="50" y="6"/>
                </a:cubicBezTo>
                <a:cubicBezTo>
                  <a:pt x="51" y="6"/>
                  <a:pt x="53" y="6"/>
                  <a:pt x="54" y="7"/>
                </a:cubicBezTo>
                <a:cubicBezTo>
                  <a:pt x="54" y="7"/>
                  <a:pt x="53" y="7"/>
                  <a:pt x="53" y="7"/>
                </a:cubicBezTo>
                <a:cubicBezTo>
                  <a:pt x="50" y="9"/>
                  <a:pt x="48" y="11"/>
                  <a:pt x="46" y="14"/>
                </a:cubicBezTo>
                <a:cubicBezTo>
                  <a:pt x="46" y="14"/>
                  <a:pt x="46" y="15"/>
                  <a:pt x="46" y="15"/>
                </a:cubicBezTo>
                <a:cubicBezTo>
                  <a:pt x="46" y="16"/>
                  <a:pt x="45" y="17"/>
                  <a:pt x="45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20"/>
                  <a:pt x="43" y="21"/>
                  <a:pt x="42" y="23"/>
                </a:cubicBezTo>
                <a:cubicBezTo>
                  <a:pt x="41" y="24"/>
                  <a:pt x="42" y="25"/>
                  <a:pt x="43" y="26"/>
                </a:cubicBezTo>
                <a:cubicBezTo>
                  <a:pt x="61" y="45"/>
                  <a:pt x="61" y="45"/>
                  <a:pt x="61" y="45"/>
                </a:cubicBezTo>
                <a:cubicBezTo>
                  <a:pt x="53" y="54"/>
                  <a:pt x="53" y="54"/>
                  <a:pt x="53" y="54"/>
                </a:cubicBezTo>
                <a:cubicBezTo>
                  <a:pt x="34" y="35"/>
                  <a:pt x="34" y="35"/>
                  <a:pt x="34" y="35"/>
                </a:cubicBezTo>
                <a:close/>
                <a:moveTo>
                  <a:pt x="27" y="105"/>
                </a:moveTo>
                <a:cubicBezTo>
                  <a:pt x="27" y="105"/>
                  <a:pt x="27" y="105"/>
                  <a:pt x="27" y="105"/>
                </a:cubicBezTo>
                <a:cubicBezTo>
                  <a:pt x="19" y="96"/>
                  <a:pt x="19" y="96"/>
                  <a:pt x="19" y="96"/>
                </a:cubicBezTo>
                <a:cubicBezTo>
                  <a:pt x="55" y="60"/>
                  <a:pt x="55" y="60"/>
                  <a:pt x="55" y="60"/>
                </a:cubicBezTo>
                <a:cubicBezTo>
                  <a:pt x="77" y="38"/>
                  <a:pt x="77" y="38"/>
                  <a:pt x="77" y="38"/>
                </a:cubicBezTo>
                <a:cubicBezTo>
                  <a:pt x="78" y="37"/>
                  <a:pt x="78" y="36"/>
                  <a:pt x="78" y="35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33"/>
                  <a:pt x="77" y="33"/>
                  <a:pt x="77" y="33"/>
                </a:cubicBezTo>
                <a:cubicBezTo>
                  <a:pt x="76" y="28"/>
                  <a:pt x="76" y="22"/>
                  <a:pt x="79" y="17"/>
                </a:cubicBezTo>
                <a:cubicBezTo>
                  <a:pt x="82" y="13"/>
                  <a:pt x="86" y="9"/>
                  <a:pt x="92" y="7"/>
                </a:cubicBezTo>
                <a:cubicBezTo>
                  <a:pt x="95" y="7"/>
                  <a:pt x="99" y="6"/>
                  <a:pt x="102" y="7"/>
                </a:cubicBezTo>
                <a:cubicBezTo>
                  <a:pt x="103" y="7"/>
                  <a:pt x="104" y="8"/>
                  <a:pt x="105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96" y="10"/>
                  <a:pt x="96" y="10"/>
                  <a:pt x="96" y="10"/>
                </a:cubicBezTo>
                <a:cubicBezTo>
                  <a:pt x="95" y="11"/>
                  <a:pt x="94" y="11"/>
                  <a:pt x="94" y="12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9"/>
                  <a:pt x="90" y="30"/>
                  <a:pt x="90" y="31"/>
                </a:cubicBezTo>
                <a:cubicBezTo>
                  <a:pt x="96" y="37"/>
                  <a:pt x="96" y="37"/>
                  <a:pt x="96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43"/>
                  <a:pt x="104" y="44"/>
                  <a:pt x="105" y="43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3" y="42"/>
                  <a:pt x="112" y="43"/>
                  <a:pt x="111" y="43"/>
                </a:cubicBezTo>
                <a:cubicBezTo>
                  <a:pt x="109" y="46"/>
                  <a:pt x="106" y="47"/>
                  <a:pt x="103" y="48"/>
                </a:cubicBezTo>
                <a:cubicBezTo>
                  <a:pt x="100" y="49"/>
                  <a:pt x="98" y="49"/>
                  <a:pt x="95" y="49"/>
                </a:cubicBezTo>
                <a:cubicBezTo>
                  <a:pt x="93" y="48"/>
                  <a:pt x="91" y="48"/>
                  <a:pt x="88" y="47"/>
                </a:cubicBezTo>
                <a:cubicBezTo>
                  <a:pt x="87" y="46"/>
                  <a:pt x="86" y="46"/>
                  <a:pt x="85" y="47"/>
                </a:cubicBezTo>
                <a:cubicBezTo>
                  <a:pt x="27" y="105"/>
                  <a:pt x="27" y="105"/>
                  <a:pt x="27" y="105"/>
                </a:cubicBezTo>
                <a:close/>
                <a:moveTo>
                  <a:pt x="105" y="106"/>
                </a:moveTo>
                <a:cubicBezTo>
                  <a:pt x="105" y="106"/>
                  <a:pt x="105" y="106"/>
                  <a:pt x="105" y="106"/>
                </a:cubicBezTo>
                <a:cubicBezTo>
                  <a:pt x="70" y="71"/>
                  <a:pt x="70" y="71"/>
                  <a:pt x="70" y="71"/>
                </a:cubicBezTo>
                <a:cubicBezTo>
                  <a:pt x="78" y="62"/>
                  <a:pt x="78" y="62"/>
                  <a:pt x="78" y="6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5" y="106"/>
                  <a:pt x="105" y="106"/>
                  <a:pt x="105" y="106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5892549" y="3239112"/>
            <a:ext cx="346512" cy="382788"/>
          </a:xfrm>
          <a:custGeom>
            <a:gdLst>
              <a:gd name="T0" fmla="*/ 47 w 115"/>
              <a:gd name="T1" fmla="*/ 61 h 126"/>
              <a:gd name="T2" fmla="*/ 47 w 115"/>
              <a:gd name="T3" fmla="*/ 58 h 126"/>
              <a:gd name="T4" fmla="*/ 50 w 115"/>
              <a:gd name="T5" fmla="*/ 55 h 126"/>
              <a:gd name="T6" fmla="*/ 54 w 115"/>
              <a:gd name="T7" fmla="*/ 55 h 126"/>
              <a:gd name="T8" fmla="*/ 62 w 115"/>
              <a:gd name="T9" fmla="*/ 55 h 126"/>
              <a:gd name="T10" fmla="*/ 66 w 115"/>
              <a:gd name="T11" fmla="*/ 56 h 126"/>
              <a:gd name="T12" fmla="*/ 70 w 115"/>
              <a:gd name="T13" fmla="*/ 61 h 126"/>
              <a:gd name="T14" fmla="*/ 70 w 115"/>
              <a:gd name="T15" fmla="*/ 52 h 126"/>
              <a:gd name="T16" fmla="*/ 60 w 115"/>
              <a:gd name="T17" fmla="*/ 49 h 126"/>
              <a:gd name="T18" fmla="*/ 57 w 115"/>
              <a:gd name="T19" fmla="*/ 44 h 126"/>
              <a:gd name="T20" fmla="*/ 54 w 115"/>
              <a:gd name="T21" fmla="*/ 49 h 126"/>
              <a:gd name="T22" fmla="*/ 43 w 115"/>
              <a:gd name="T23" fmla="*/ 52 h 126"/>
              <a:gd name="T24" fmla="*/ 41 w 115"/>
              <a:gd name="T25" fmla="*/ 61 h 126"/>
              <a:gd name="T26" fmla="*/ 41 w 115"/>
              <a:gd name="T27" fmla="*/ 64 h 126"/>
              <a:gd name="T28" fmla="*/ 41 w 115"/>
              <a:gd name="T29" fmla="*/ 68 h 126"/>
              <a:gd name="T30" fmla="*/ 49 w 115"/>
              <a:gd name="T31" fmla="*/ 76 h 126"/>
              <a:gd name="T32" fmla="*/ 52 w 115"/>
              <a:gd name="T33" fmla="*/ 76 h 126"/>
              <a:gd name="T34" fmla="*/ 60 w 115"/>
              <a:gd name="T35" fmla="*/ 76 h 126"/>
              <a:gd name="T36" fmla="*/ 64 w 115"/>
              <a:gd name="T37" fmla="*/ 76 h 126"/>
              <a:gd name="T38" fmla="*/ 67 w 115"/>
              <a:gd name="T39" fmla="*/ 79 h 126"/>
              <a:gd name="T40" fmla="*/ 66 w 115"/>
              <a:gd name="T41" fmla="*/ 91 h 126"/>
              <a:gd name="T42" fmla="*/ 63 w 115"/>
              <a:gd name="T43" fmla="*/ 92 h 126"/>
              <a:gd name="T44" fmla="*/ 54 w 115"/>
              <a:gd name="T45" fmla="*/ 92 h 126"/>
              <a:gd name="T46" fmla="*/ 50 w 115"/>
              <a:gd name="T47" fmla="*/ 92 h 126"/>
              <a:gd name="T48" fmla="*/ 47 w 115"/>
              <a:gd name="T49" fmla="*/ 89 h 126"/>
              <a:gd name="T50" fmla="*/ 41 w 115"/>
              <a:gd name="T51" fmla="*/ 89 h 126"/>
              <a:gd name="T52" fmla="*/ 50 w 115"/>
              <a:gd name="T53" fmla="*/ 98 h 126"/>
              <a:gd name="T54" fmla="*/ 54 w 115"/>
              <a:gd name="T55" fmla="*/ 100 h 126"/>
              <a:gd name="T56" fmla="*/ 60 w 115"/>
              <a:gd name="T57" fmla="*/ 100 h 126"/>
              <a:gd name="T58" fmla="*/ 64 w 115"/>
              <a:gd name="T59" fmla="*/ 98 h 126"/>
              <a:gd name="T60" fmla="*/ 73 w 115"/>
              <a:gd name="T61" fmla="*/ 89 h 126"/>
              <a:gd name="T62" fmla="*/ 73 w 115"/>
              <a:gd name="T63" fmla="*/ 82 h 126"/>
              <a:gd name="T64" fmla="*/ 70 w 115"/>
              <a:gd name="T65" fmla="*/ 73 h 126"/>
              <a:gd name="T66" fmla="*/ 64 w 115"/>
              <a:gd name="T67" fmla="*/ 70 h 126"/>
              <a:gd name="T68" fmla="*/ 60 w 115"/>
              <a:gd name="T69" fmla="*/ 70 h 126"/>
              <a:gd name="T70" fmla="*/ 52 w 115"/>
              <a:gd name="T71" fmla="*/ 70 h 126"/>
              <a:gd name="T72" fmla="*/ 48 w 115"/>
              <a:gd name="T73" fmla="*/ 70 h 126"/>
              <a:gd name="T74" fmla="*/ 47 w 115"/>
              <a:gd name="T75" fmla="*/ 65 h 126"/>
              <a:gd name="T76" fmla="*/ 113 w 115"/>
              <a:gd name="T77" fmla="*/ 118 h 126"/>
              <a:gd name="T78" fmla="*/ 107 w 115"/>
              <a:gd name="T79" fmla="*/ 105 h 126"/>
              <a:gd name="T80" fmla="*/ 104 w 115"/>
              <a:gd name="T81" fmla="*/ 67 h 126"/>
              <a:gd name="T82" fmla="*/ 75 w 115"/>
              <a:gd name="T83" fmla="*/ 24 h 126"/>
              <a:gd name="T84" fmla="*/ 80 w 115"/>
              <a:gd name="T85" fmla="*/ 8 h 126"/>
              <a:gd name="T86" fmla="*/ 76 w 115"/>
              <a:gd name="T87" fmla="*/ 0 h 126"/>
              <a:gd name="T88" fmla="*/ 34 w 115"/>
              <a:gd name="T89" fmla="*/ 1 h 126"/>
              <a:gd name="T90" fmla="*/ 47 w 115"/>
              <a:gd name="T91" fmla="*/ 21 h 126"/>
              <a:gd name="T92" fmla="*/ 24 w 115"/>
              <a:gd name="T93" fmla="*/ 34 h 126"/>
              <a:gd name="T94" fmla="*/ 10 w 115"/>
              <a:gd name="T95" fmla="*/ 67 h 126"/>
              <a:gd name="T96" fmla="*/ 7 w 115"/>
              <a:gd name="T97" fmla="*/ 105 h 126"/>
              <a:gd name="T98" fmla="*/ 0 w 115"/>
              <a:gd name="T99" fmla="*/ 121 h 126"/>
              <a:gd name="T100" fmla="*/ 109 w 115"/>
              <a:gd name="T101" fmla="*/ 126 h 126"/>
              <a:gd name="T102" fmla="*/ 112 w 115"/>
              <a:gd name="T103" fmla="*/ 125 h 126"/>
              <a:gd name="T104" fmla="*/ 65 w 115"/>
              <a:gd name="T105" fmla="*/ 9 h 126"/>
              <a:gd name="T106" fmla="*/ 57 w 115"/>
              <a:gd name="T107" fmla="*/ 17 h 126"/>
              <a:gd name="T108" fmla="*/ 65 w 115"/>
              <a:gd name="T109" fmla="*/ 9 h 126"/>
              <a:gd name="T110" fmla="*/ 13 w 115"/>
              <a:gd name="T111" fmla="*/ 116 h 126"/>
              <a:gd name="T112" fmla="*/ 20 w 115"/>
              <a:gd name="T113" fmla="*/ 90 h 126"/>
              <a:gd name="T114" fmla="*/ 22 w 115"/>
              <a:gd name="T115" fmla="*/ 53 h 126"/>
              <a:gd name="T116" fmla="*/ 43 w 115"/>
              <a:gd name="T117" fmla="*/ 33 h 126"/>
              <a:gd name="T118" fmla="*/ 57 w 115"/>
              <a:gd name="T119" fmla="*/ 30 h 126"/>
              <a:gd name="T120" fmla="*/ 83 w 115"/>
              <a:gd name="T121" fmla="*/ 41 h 126"/>
              <a:gd name="T122" fmla="*/ 94 w 115"/>
              <a:gd name="T123" fmla="*/ 90 h 126"/>
              <a:gd name="T124" fmla="*/ 101 w 115"/>
              <a:gd name="T125" fmla="*/ 116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5" h="125">
                <a:moveTo>
                  <a:pt x="47" y="64"/>
                </a:move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57"/>
                  <a:pt x="47" y="56"/>
                  <a:pt x="47" y="56"/>
                </a:cubicBezTo>
                <a:cubicBezTo>
                  <a:pt x="48" y="55"/>
                  <a:pt x="49" y="55"/>
                  <a:pt x="50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60" y="55"/>
                  <a:pt x="60" y="55"/>
                  <a:pt x="60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5" y="55"/>
                  <a:pt x="66" y="55"/>
                  <a:pt x="66" y="56"/>
                </a:cubicBezTo>
                <a:cubicBezTo>
                  <a:pt x="67" y="56"/>
                  <a:pt x="67" y="57"/>
                  <a:pt x="67" y="58"/>
                </a:cubicBezTo>
                <a:cubicBezTo>
                  <a:pt x="67" y="60"/>
                  <a:pt x="68" y="61"/>
                  <a:pt x="70" y="61"/>
                </a:cubicBezTo>
                <a:cubicBezTo>
                  <a:pt x="72" y="61"/>
                  <a:pt x="73" y="60"/>
                  <a:pt x="73" y="58"/>
                </a:cubicBezTo>
                <a:cubicBezTo>
                  <a:pt x="73" y="56"/>
                  <a:pt x="72" y="53"/>
                  <a:pt x="70" y="52"/>
                </a:cubicBezTo>
                <a:cubicBezTo>
                  <a:pt x="69" y="50"/>
                  <a:pt x="66" y="49"/>
                  <a:pt x="64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5"/>
                  <a:pt x="58" y="44"/>
                  <a:pt x="57" y="44"/>
                </a:cubicBezTo>
                <a:cubicBezTo>
                  <a:pt x="55" y="44"/>
                  <a:pt x="54" y="45"/>
                  <a:pt x="54" y="47"/>
                </a:cubicBezTo>
                <a:cubicBezTo>
                  <a:pt x="54" y="49"/>
                  <a:pt x="54" y="49"/>
                  <a:pt x="54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47" y="49"/>
                  <a:pt x="45" y="50"/>
                  <a:pt x="43" y="52"/>
                </a:cubicBezTo>
                <a:cubicBezTo>
                  <a:pt x="42" y="53"/>
                  <a:pt x="41" y="56"/>
                  <a:pt x="41" y="58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5"/>
                  <a:pt x="41" y="65"/>
                  <a:pt x="41" y="65"/>
                </a:cubicBezTo>
                <a:cubicBezTo>
                  <a:pt x="41" y="68"/>
                  <a:pt x="41" y="68"/>
                  <a:pt x="41" y="68"/>
                </a:cubicBezTo>
                <a:cubicBezTo>
                  <a:pt x="41" y="70"/>
                  <a:pt x="42" y="72"/>
                  <a:pt x="43" y="74"/>
                </a:cubicBezTo>
                <a:cubicBezTo>
                  <a:pt x="45" y="75"/>
                  <a:pt x="47" y="76"/>
                  <a:pt x="49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52" y="76"/>
                  <a:pt x="52" y="76"/>
                  <a:pt x="52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6"/>
                  <a:pt x="60" y="76"/>
                  <a:pt x="60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65" y="76"/>
                  <a:pt x="66" y="77"/>
                  <a:pt x="66" y="77"/>
                </a:cubicBezTo>
                <a:cubicBezTo>
                  <a:pt x="67" y="78"/>
                  <a:pt x="67" y="79"/>
                  <a:pt x="67" y="79"/>
                </a:cubicBezTo>
                <a:cubicBezTo>
                  <a:pt x="67" y="83"/>
                  <a:pt x="67" y="86"/>
                  <a:pt x="67" y="89"/>
                </a:cubicBezTo>
                <a:cubicBezTo>
                  <a:pt x="67" y="90"/>
                  <a:pt x="67" y="90"/>
                  <a:pt x="66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2"/>
                  <a:pt x="63" y="92"/>
                  <a:pt x="63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52" y="92"/>
                  <a:pt x="52" y="92"/>
                  <a:pt x="52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9" y="92"/>
                  <a:pt x="48" y="92"/>
                  <a:pt x="47" y="91"/>
                </a:cubicBezTo>
                <a:cubicBezTo>
                  <a:pt x="47" y="90"/>
                  <a:pt x="47" y="90"/>
                  <a:pt x="47" y="89"/>
                </a:cubicBezTo>
                <a:cubicBezTo>
                  <a:pt x="47" y="87"/>
                  <a:pt x="45" y="86"/>
                  <a:pt x="44" y="86"/>
                </a:cubicBezTo>
                <a:cubicBezTo>
                  <a:pt x="42" y="86"/>
                  <a:pt x="41" y="87"/>
                  <a:pt x="41" y="89"/>
                </a:cubicBezTo>
                <a:cubicBezTo>
                  <a:pt x="41" y="91"/>
                  <a:pt x="42" y="94"/>
                  <a:pt x="43" y="95"/>
                </a:cubicBezTo>
                <a:cubicBezTo>
                  <a:pt x="45" y="97"/>
                  <a:pt x="47" y="98"/>
                  <a:pt x="50" y="98"/>
                </a:cubicBezTo>
                <a:cubicBezTo>
                  <a:pt x="54" y="98"/>
                  <a:pt x="54" y="98"/>
                  <a:pt x="54" y="98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102"/>
                  <a:pt x="55" y="103"/>
                  <a:pt x="57" y="103"/>
                </a:cubicBezTo>
                <a:cubicBezTo>
                  <a:pt x="58" y="103"/>
                  <a:pt x="60" y="102"/>
                  <a:pt x="60" y="100"/>
                </a:cubicBezTo>
                <a:cubicBezTo>
                  <a:pt x="60" y="98"/>
                  <a:pt x="60" y="98"/>
                  <a:pt x="60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66" y="98"/>
                  <a:pt x="69" y="97"/>
                  <a:pt x="70" y="95"/>
                </a:cubicBezTo>
                <a:cubicBezTo>
                  <a:pt x="72" y="94"/>
                  <a:pt x="73" y="91"/>
                  <a:pt x="73" y="89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79"/>
                  <a:pt x="73" y="79"/>
                  <a:pt x="73" y="79"/>
                </a:cubicBezTo>
                <a:cubicBezTo>
                  <a:pt x="73" y="77"/>
                  <a:pt x="72" y="75"/>
                  <a:pt x="70" y="73"/>
                </a:cubicBezTo>
                <a:cubicBezTo>
                  <a:pt x="69" y="72"/>
                  <a:pt x="67" y="71"/>
                  <a:pt x="64" y="71"/>
                </a:cubicBezTo>
                <a:cubicBezTo>
                  <a:pt x="64" y="70"/>
                  <a:pt x="64" y="70"/>
                  <a:pt x="64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54" y="70"/>
                  <a:pt x="54" y="70"/>
                  <a:pt x="54" y="70"/>
                </a:cubicBezTo>
                <a:cubicBezTo>
                  <a:pt x="52" y="70"/>
                  <a:pt x="52" y="70"/>
                  <a:pt x="52" y="70"/>
                </a:cubicBezTo>
                <a:cubicBezTo>
                  <a:pt x="50" y="70"/>
                  <a:pt x="50" y="70"/>
                  <a:pt x="50" y="70"/>
                </a:cubicBezTo>
                <a:cubicBezTo>
                  <a:pt x="49" y="70"/>
                  <a:pt x="48" y="70"/>
                  <a:pt x="48" y="70"/>
                </a:cubicBezTo>
                <a:cubicBezTo>
                  <a:pt x="47" y="69"/>
                  <a:pt x="47" y="68"/>
                  <a:pt x="47" y="68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4"/>
                  <a:pt x="47" y="64"/>
                  <a:pt x="47" y="64"/>
                </a:cubicBezTo>
                <a:close/>
                <a:moveTo>
                  <a:pt x="113" y="118"/>
                </a:moveTo>
                <a:cubicBezTo>
                  <a:pt x="113" y="118"/>
                  <a:pt x="113" y="118"/>
                  <a:pt x="113" y="118"/>
                </a:cubicBezTo>
                <a:cubicBezTo>
                  <a:pt x="111" y="115"/>
                  <a:pt x="108" y="110"/>
                  <a:pt x="107" y="105"/>
                </a:cubicBezTo>
                <a:cubicBezTo>
                  <a:pt x="105" y="100"/>
                  <a:pt x="104" y="95"/>
                  <a:pt x="104" y="90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4" y="54"/>
                  <a:pt x="99" y="42"/>
                  <a:pt x="90" y="34"/>
                </a:cubicBezTo>
                <a:cubicBezTo>
                  <a:pt x="85" y="29"/>
                  <a:pt x="80" y="26"/>
                  <a:pt x="75" y="24"/>
                </a:cubicBezTo>
                <a:cubicBezTo>
                  <a:pt x="72" y="23"/>
                  <a:pt x="69" y="22"/>
                  <a:pt x="67" y="21"/>
                </a:cubicBezTo>
                <a:cubicBezTo>
                  <a:pt x="80" y="8"/>
                  <a:pt x="80" y="8"/>
                  <a:pt x="80" y="8"/>
                </a:cubicBezTo>
                <a:cubicBezTo>
                  <a:pt x="81" y="7"/>
                  <a:pt x="81" y="6"/>
                  <a:pt x="81" y="5"/>
                </a:cubicBezTo>
                <a:cubicBezTo>
                  <a:pt x="81" y="2"/>
                  <a:pt x="79" y="0"/>
                  <a:pt x="7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4" y="1"/>
                </a:cubicBezTo>
                <a:cubicBezTo>
                  <a:pt x="32" y="3"/>
                  <a:pt x="32" y="6"/>
                  <a:pt x="34" y="8"/>
                </a:cubicBezTo>
                <a:cubicBezTo>
                  <a:pt x="47" y="21"/>
                  <a:pt x="47" y="21"/>
                  <a:pt x="47" y="21"/>
                </a:cubicBezTo>
                <a:cubicBezTo>
                  <a:pt x="44" y="22"/>
                  <a:pt x="42" y="23"/>
                  <a:pt x="39" y="24"/>
                </a:cubicBezTo>
                <a:cubicBezTo>
                  <a:pt x="33" y="26"/>
                  <a:pt x="28" y="29"/>
                  <a:pt x="24" y="34"/>
                </a:cubicBezTo>
                <a:cubicBezTo>
                  <a:pt x="19" y="38"/>
                  <a:pt x="16" y="43"/>
                  <a:pt x="13" y="49"/>
                </a:cubicBezTo>
                <a:cubicBezTo>
                  <a:pt x="11" y="55"/>
                  <a:pt x="10" y="61"/>
                  <a:pt x="10" y="67"/>
                </a:cubicBezTo>
                <a:cubicBezTo>
                  <a:pt x="10" y="90"/>
                  <a:pt x="10" y="90"/>
                  <a:pt x="10" y="90"/>
                </a:cubicBezTo>
                <a:cubicBezTo>
                  <a:pt x="10" y="95"/>
                  <a:pt x="9" y="100"/>
                  <a:pt x="7" y="105"/>
                </a:cubicBezTo>
                <a:cubicBezTo>
                  <a:pt x="5" y="110"/>
                  <a:pt x="3" y="115"/>
                  <a:pt x="1" y="118"/>
                </a:cubicBezTo>
                <a:cubicBezTo>
                  <a:pt x="0" y="119"/>
                  <a:pt x="0" y="120"/>
                  <a:pt x="0" y="121"/>
                </a:cubicBezTo>
                <a:cubicBezTo>
                  <a:pt x="0" y="124"/>
                  <a:pt x="2" y="126"/>
                  <a:pt x="5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10" y="126"/>
                  <a:pt x="111" y="126"/>
                  <a:pt x="112" y="125"/>
                </a:cubicBezTo>
                <a:cubicBezTo>
                  <a:pt x="114" y="123"/>
                  <a:pt x="115" y="120"/>
                  <a:pt x="113" y="118"/>
                </a:cubicBezTo>
                <a:close/>
                <a:moveTo>
                  <a:pt x="65" y="9"/>
                </a:moveTo>
                <a:cubicBezTo>
                  <a:pt x="65" y="9"/>
                  <a:pt x="65" y="9"/>
                  <a:pt x="65" y="9"/>
                </a:cubicBezTo>
                <a:cubicBezTo>
                  <a:pt x="57" y="17"/>
                  <a:pt x="57" y="17"/>
                  <a:pt x="57" y="17"/>
                </a:cubicBezTo>
                <a:cubicBezTo>
                  <a:pt x="49" y="9"/>
                  <a:pt x="49" y="9"/>
                  <a:pt x="49" y="9"/>
                </a:cubicBezTo>
                <a:cubicBezTo>
                  <a:pt x="65" y="9"/>
                  <a:pt x="65" y="9"/>
                  <a:pt x="65" y="9"/>
                </a:cubicBezTo>
                <a:close/>
                <a:moveTo>
                  <a:pt x="13" y="116"/>
                </a:moveTo>
                <a:cubicBezTo>
                  <a:pt x="13" y="116"/>
                  <a:pt x="13" y="116"/>
                  <a:pt x="13" y="116"/>
                </a:cubicBezTo>
                <a:cubicBezTo>
                  <a:pt x="14" y="114"/>
                  <a:pt x="15" y="111"/>
                  <a:pt x="16" y="108"/>
                </a:cubicBezTo>
                <a:cubicBezTo>
                  <a:pt x="18" y="102"/>
                  <a:pt x="20" y="96"/>
                  <a:pt x="20" y="90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2"/>
                  <a:pt x="21" y="57"/>
                  <a:pt x="22" y="53"/>
                </a:cubicBezTo>
                <a:cubicBezTo>
                  <a:pt x="24" y="48"/>
                  <a:pt x="27" y="44"/>
                  <a:pt x="30" y="41"/>
                </a:cubicBezTo>
                <a:cubicBezTo>
                  <a:pt x="34" y="37"/>
                  <a:pt x="38" y="34"/>
                  <a:pt x="43" y="33"/>
                </a:cubicBezTo>
                <a:cubicBezTo>
                  <a:pt x="47" y="31"/>
                  <a:pt x="52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62" y="30"/>
                  <a:pt x="67" y="31"/>
                  <a:pt x="71" y="33"/>
                </a:cubicBezTo>
                <a:cubicBezTo>
                  <a:pt x="75" y="34"/>
                  <a:pt x="79" y="37"/>
                  <a:pt x="83" y="41"/>
                </a:cubicBezTo>
                <a:cubicBezTo>
                  <a:pt x="90" y="48"/>
                  <a:pt x="94" y="57"/>
                  <a:pt x="94" y="67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6"/>
                  <a:pt x="95" y="102"/>
                  <a:pt x="97" y="108"/>
                </a:cubicBezTo>
                <a:cubicBezTo>
                  <a:pt x="98" y="111"/>
                  <a:pt x="99" y="114"/>
                  <a:pt x="101" y="116"/>
                </a:cubicBezTo>
                <a:cubicBezTo>
                  <a:pt x="13" y="116"/>
                  <a:pt x="13" y="116"/>
                  <a:pt x="13" y="116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4285031" y="3239112"/>
            <a:ext cx="332954" cy="382788"/>
          </a:xfrm>
          <a:custGeom>
            <a:gdLst>
              <a:gd name="T0" fmla="*/ 27 w 110"/>
              <a:gd name="T1" fmla="*/ 90 h 126"/>
              <a:gd name="T2" fmla="*/ 27 w 110"/>
              <a:gd name="T3" fmla="*/ 96 h 126"/>
              <a:gd name="T4" fmla="*/ 86 w 110"/>
              <a:gd name="T5" fmla="*/ 93 h 126"/>
              <a:gd name="T6" fmla="*/ 24 w 110"/>
              <a:gd name="T7" fmla="*/ 52 h 126"/>
              <a:gd name="T8" fmla="*/ 27 w 110"/>
              <a:gd name="T9" fmla="*/ 55 h 126"/>
              <a:gd name="T10" fmla="*/ 86 w 110"/>
              <a:gd name="T11" fmla="*/ 52 h 126"/>
              <a:gd name="T12" fmla="*/ 27 w 110"/>
              <a:gd name="T13" fmla="*/ 49 h 126"/>
              <a:gd name="T14" fmla="*/ 109 w 110"/>
              <a:gd name="T15" fmla="*/ 36 h 126"/>
              <a:gd name="T16" fmla="*/ 74 w 110"/>
              <a:gd name="T17" fmla="*/ 1 h 126"/>
              <a:gd name="T18" fmla="*/ 13 w 110"/>
              <a:gd name="T19" fmla="*/ 0 h 126"/>
              <a:gd name="T20" fmla="*/ 0 w 110"/>
              <a:gd name="T21" fmla="*/ 13 h 126"/>
              <a:gd name="T22" fmla="*/ 4 w 110"/>
              <a:gd name="T23" fmla="*/ 122 h 126"/>
              <a:gd name="T24" fmla="*/ 13 w 110"/>
              <a:gd name="T25" fmla="*/ 126 h 126"/>
              <a:gd name="T26" fmla="*/ 106 w 110"/>
              <a:gd name="T27" fmla="*/ 122 h 126"/>
              <a:gd name="T28" fmla="*/ 110 w 110"/>
              <a:gd name="T29" fmla="*/ 113 h 126"/>
              <a:gd name="T30" fmla="*/ 109 w 110"/>
              <a:gd name="T31" fmla="*/ 36 h 126"/>
              <a:gd name="T32" fmla="*/ 73 w 110"/>
              <a:gd name="T33" fmla="*/ 14 h 126"/>
              <a:gd name="T34" fmla="*/ 79 w 110"/>
              <a:gd name="T35" fmla="*/ 37 h 126"/>
              <a:gd name="T36" fmla="*/ 75 w 110"/>
              <a:gd name="T37" fmla="*/ 35 h 126"/>
              <a:gd name="T38" fmla="*/ 73 w 110"/>
              <a:gd name="T39" fmla="*/ 14 h 126"/>
              <a:gd name="T40" fmla="*/ 101 w 110"/>
              <a:gd name="T41" fmla="*/ 113 h 126"/>
              <a:gd name="T42" fmla="*/ 100 w 110"/>
              <a:gd name="T43" fmla="*/ 115 h 126"/>
              <a:gd name="T44" fmla="*/ 13 w 110"/>
              <a:gd name="T45" fmla="*/ 116 h 126"/>
              <a:gd name="T46" fmla="*/ 10 w 110"/>
              <a:gd name="T47" fmla="*/ 113 h 126"/>
              <a:gd name="T48" fmla="*/ 11 w 110"/>
              <a:gd name="T49" fmla="*/ 10 h 126"/>
              <a:gd name="T50" fmla="*/ 68 w 110"/>
              <a:gd name="T51" fmla="*/ 9 h 126"/>
              <a:gd name="T52" fmla="*/ 71 w 110"/>
              <a:gd name="T53" fmla="*/ 39 h 126"/>
              <a:gd name="T54" fmla="*/ 79 w 110"/>
              <a:gd name="T55" fmla="*/ 43 h 126"/>
              <a:gd name="T56" fmla="*/ 101 w 110"/>
              <a:gd name="T57" fmla="*/ 113 h 126"/>
              <a:gd name="T58" fmla="*/ 83 w 110"/>
              <a:gd name="T59" fmla="*/ 70 h 126"/>
              <a:gd name="T60" fmla="*/ 24 w 110"/>
              <a:gd name="T61" fmla="*/ 73 h 126"/>
              <a:gd name="T62" fmla="*/ 83 w 110"/>
              <a:gd name="T63" fmla="*/ 76 h 126"/>
              <a:gd name="T64" fmla="*/ 83 w 110"/>
              <a:gd name="T65" fmla="*/ 70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25">
                <a:moveTo>
                  <a:pt x="83" y="90"/>
                </a:moveTo>
                <a:cubicBezTo>
                  <a:pt x="27" y="90"/>
                  <a:pt x="27" y="90"/>
                  <a:pt x="27" y="90"/>
                </a:cubicBezTo>
                <a:cubicBezTo>
                  <a:pt x="25" y="90"/>
                  <a:pt x="24" y="92"/>
                  <a:pt x="24" y="93"/>
                </a:cubicBezTo>
                <a:cubicBezTo>
                  <a:pt x="24" y="95"/>
                  <a:pt x="25" y="96"/>
                  <a:pt x="27" y="96"/>
                </a:cubicBezTo>
                <a:cubicBezTo>
                  <a:pt x="83" y="96"/>
                  <a:pt x="83" y="96"/>
                  <a:pt x="83" y="96"/>
                </a:cubicBezTo>
                <a:cubicBezTo>
                  <a:pt x="85" y="96"/>
                  <a:pt x="86" y="95"/>
                  <a:pt x="86" y="93"/>
                </a:cubicBezTo>
                <a:cubicBezTo>
                  <a:pt x="86" y="92"/>
                  <a:pt x="85" y="90"/>
                  <a:pt x="83" y="90"/>
                </a:cubicBezTo>
                <a:close/>
                <a:moveTo>
                  <a:pt x="24" y="52"/>
                </a:moveTo>
                <a:cubicBezTo>
                  <a:pt x="24" y="52"/>
                  <a:pt x="24" y="52"/>
                  <a:pt x="24" y="52"/>
                </a:cubicBezTo>
                <a:cubicBezTo>
                  <a:pt x="24" y="54"/>
                  <a:pt x="25" y="55"/>
                  <a:pt x="27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5" y="55"/>
                  <a:pt x="86" y="54"/>
                  <a:pt x="86" y="52"/>
                </a:cubicBezTo>
                <a:cubicBezTo>
                  <a:pt x="86" y="51"/>
                  <a:pt x="85" y="49"/>
                  <a:pt x="83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5" y="49"/>
                  <a:pt x="24" y="51"/>
                  <a:pt x="24" y="52"/>
                </a:cubicBezTo>
                <a:close/>
                <a:moveTo>
                  <a:pt x="109" y="36"/>
                </a:moveTo>
                <a:cubicBezTo>
                  <a:pt x="109" y="36"/>
                  <a:pt x="109" y="36"/>
                  <a:pt x="109" y="36"/>
                </a:cubicBezTo>
                <a:cubicBezTo>
                  <a:pt x="74" y="1"/>
                  <a:pt x="74" y="1"/>
                  <a:pt x="74" y="1"/>
                </a:cubicBezTo>
                <a:cubicBezTo>
                  <a:pt x="73" y="0"/>
                  <a:pt x="72" y="0"/>
                  <a:pt x="7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4" y="3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1" y="120"/>
                  <a:pt x="4" y="122"/>
                </a:cubicBezTo>
                <a:cubicBezTo>
                  <a:pt x="4" y="122"/>
                  <a:pt x="4" y="122"/>
                  <a:pt x="4" y="122"/>
                </a:cubicBezTo>
                <a:cubicBezTo>
                  <a:pt x="6" y="124"/>
                  <a:pt x="9" y="126"/>
                  <a:pt x="13" y="126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101" y="126"/>
                  <a:pt x="104" y="124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9" y="120"/>
                  <a:pt x="110" y="116"/>
                  <a:pt x="110" y="113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38"/>
                  <a:pt x="110" y="37"/>
                  <a:pt x="109" y="36"/>
                </a:cubicBezTo>
                <a:close/>
                <a:moveTo>
                  <a:pt x="73" y="14"/>
                </a:moveTo>
                <a:cubicBezTo>
                  <a:pt x="73" y="14"/>
                  <a:pt x="73" y="14"/>
                  <a:pt x="73" y="14"/>
                </a:cubicBezTo>
                <a:cubicBezTo>
                  <a:pt x="96" y="37"/>
                  <a:pt x="96" y="37"/>
                  <a:pt x="96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7" y="37"/>
                  <a:pt x="76" y="36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4" y="34"/>
                  <a:pt x="73" y="33"/>
                  <a:pt x="73" y="31"/>
                </a:cubicBezTo>
                <a:cubicBezTo>
                  <a:pt x="73" y="14"/>
                  <a:pt x="73" y="14"/>
                  <a:pt x="73" y="14"/>
                </a:cubicBezTo>
                <a:close/>
                <a:moveTo>
                  <a:pt x="101" y="113"/>
                </a:moveTo>
                <a:cubicBezTo>
                  <a:pt x="101" y="113"/>
                  <a:pt x="101" y="113"/>
                  <a:pt x="101" y="113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99" y="116"/>
                  <a:pt x="98" y="116"/>
                  <a:pt x="97" y="116"/>
                </a:cubicBezTo>
                <a:cubicBezTo>
                  <a:pt x="13" y="116"/>
                  <a:pt x="13" y="116"/>
                  <a:pt x="13" y="116"/>
                </a:cubicBezTo>
                <a:cubicBezTo>
                  <a:pt x="12" y="116"/>
                  <a:pt x="11" y="116"/>
                  <a:pt x="11" y="115"/>
                </a:cubicBezTo>
                <a:cubicBezTo>
                  <a:pt x="10" y="115"/>
                  <a:pt x="10" y="114"/>
                  <a:pt x="10" y="1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0"/>
                </a:cubicBezTo>
                <a:cubicBezTo>
                  <a:pt x="11" y="10"/>
                  <a:pt x="12" y="9"/>
                  <a:pt x="13" y="9"/>
                </a:cubicBezTo>
                <a:cubicBezTo>
                  <a:pt x="68" y="9"/>
                  <a:pt x="68" y="9"/>
                  <a:pt x="68" y="9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4"/>
                  <a:pt x="69" y="37"/>
                  <a:pt x="71" y="39"/>
                </a:cubicBezTo>
                <a:cubicBezTo>
                  <a:pt x="71" y="39"/>
                  <a:pt x="71" y="39"/>
                  <a:pt x="71" y="39"/>
                </a:cubicBezTo>
                <a:cubicBezTo>
                  <a:pt x="73" y="41"/>
                  <a:pt x="75" y="43"/>
                  <a:pt x="79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113"/>
                  <a:pt x="101" y="113"/>
                  <a:pt x="101" y="113"/>
                </a:cubicBezTo>
                <a:close/>
                <a:moveTo>
                  <a:pt x="83" y="70"/>
                </a:moveTo>
                <a:cubicBezTo>
                  <a:pt x="83" y="70"/>
                  <a:pt x="83" y="70"/>
                  <a:pt x="83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25" y="70"/>
                  <a:pt x="24" y="71"/>
                  <a:pt x="24" y="73"/>
                </a:cubicBezTo>
                <a:cubicBezTo>
                  <a:pt x="24" y="74"/>
                  <a:pt x="25" y="76"/>
                  <a:pt x="27" y="76"/>
                </a:cubicBezTo>
                <a:cubicBezTo>
                  <a:pt x="83" y="76"/>
                  <a:pt x="83" y="76"/>
                  <a:pt x="83" y="76"/>
                </a:cubicBezTo>
                <a:cubicBezTo>
                  <a:pt x="85" y="76"/>
                  <a:pt x="86" y="74"/>
                  <a:pt x="86" y="73"/>
                </a:cubicBezTo>
                <a:cubicBezTo>
                  <a:pt x="86" y="71"/>
                  <a:pt x="85" y="70"/>
                  <a:pt x="83" y="70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76"/>
          <p:cNvSpPr txBox="1"/>
          <p:nvPr/>
        </p:nvSpPr>
        <p:spPr>
          <a:xfrm>
            <a:off x="2164964" y="403054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26490" y="4382957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5390546" y="403054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52072" y="4382957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8616128" y="4030540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77654" y="4382957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76"/>
          <p:cNvSpPr txBox="1"/>
          <p:nvPr/>
        </p:nvSpPr>
        <p:spPr>
          <a:xfrm>
            <a:off x="7023303" y="1616291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84829" y="1968708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76"/>
          <p:cNvSpPr txBox="1"/>
          <p:nvPr/>
        </p:nvSpPr>
        <p:spPr>
          <a:xfrm>
            <a:off x="3777002" y="1616291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b="1" u="sng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338528" y="1968708"/>
            <a:ext cx="2266640" cy="6251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4364726" y="1944912"/>
            <a:ext cx="1731274" cy="1710088"/>
            <a:chOff x="4281488" y="1830388"/>
            <a:chExt cx="1816100" cy="1793875"/>
          </a:xfrm>
          <a:solidFill>
            <a:srgbClr val="FFC000"/>
          </a:solidFill>
          <a:effectLst/>
        </p:grpSpPr>
        <p:sp>
          <p:nvSpPr>
            <p:cNvPr id="36" name="Freeform 5"/>
            <p:cNvSpPr/>
            <p:nvPr/>
          </p:nvSpPr>
          <p:spPr bwMode="auto">
            <a:xfrm>
              <a:off x="4281488" y="1830388"/>
              <a:ext cx="1816100" cy="1793875"/>
            </a:xfrm>
            <a:custGeom>
              <a:gdLst>
                <a:gd name="T0" fmla="*/ 195 w 483"/>
                <a:gd name="T1" fmla="*/ 294 h 477"/>
                <a:gd name="T2" fmla="*/ 196 w 483"/>
                <a:gd name="T3" fmla="*/ 294 h 477"/>
                <a:gd name="T4" fmla="*/ 298 w 483"/>
                <a:gd name="T5" fmla="*/ 279 h 477"/>
                <a:gd name="T6" fmla="*/ 396 w 483"/>
                <a:gd name="T7" fmla="*/ 208 h 477"/>
                <a:gd name="T8" fmla="*/ 443 w 483"/>
                <a:gd name="T9" fmla="*/ 115 h 477"/>
                <a:gd name="T10" fmla="*/ 483 w 483"/>
                <a:gd name="T11" fmla="*/ 84 h 477"/>
                <a:gd name="T12" fmla="*/ 483 w 483"/>
                <a:gd name="T13" fmla="*/ 84 h 477"/>
                <a:gd name="T14" fmla="*/ 382 w 483"/>
                <a:gd name="T15" fmla="*/ 12 h 477"/>
                <a:gd name="T16" fmla="*/ 309 w 483"/>
                <a:gd name="T17" fmla="*/ 0 h 477"/>
                <a:gd name="T18" fmla="*/ 221 w 483"/>
                <a:gd name="T19" fmla="*/ 19 h 477"/>
                <a:gd name="T20" fmla="*/ 0 w 483"/>
                <a:gd name="T21" fmla="*/ 425 h 477"/>
                <a:gd name="T22" fmla="*/ 3 w 483"/>
                <a:gd name="T23" fmla="*/ 477 h 477"/>
                <a:gd name="T24" fmla="*/ 46 w 483"/>
                <a:gd name="T25" fmla="*/ 383 h 477"/>
                <a:gd name="T26" fmla="*/ 195 w 483"/>
                <a:gd name="T27" fmla="*/ 294 h 4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477">
                  <a:moveTo>
                    <a:pt x="195" y="294"/>
                  </a:moveTo>
                  <a:cubicBezTo>
                    <a:pt x="196" y="294"/>
                    <a:pt x="196" y="294"/>
                    <a:pt x="196" y="294"/>
                  </a:cubicBezTo>
                  <a:cubicBezTo>
                    <a:pt x="298" y="279"/>
                    <a:pt x="298" y="279"/>
                    <a:pt x="298" y="279"/>
                  </a:cubicBezTo>
                  <a:cubicBezTo>
                    <a:pt x="335" y="273"/>
                    <a:pt x="380" y="241"/>
                    <a:pt x="396" y="208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53" y="95"/>
                    <a:pt x="467" y="84"/>
                    <a:pt x="483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63" y="59"/>
                    <a:pt x="431" y="28"/>
                    <a:pt x="382" y="12"/>
                  </a:cubicBezTo>
                  <a:cubicBezTo>
                    <a:pt x="358" y="4"/>
                    <a:pt x="333" y="0"/>
                    <a:pt x="309" y="0"/>
                  </a:cubicBezTo>
                  <a:cubicBezTo>
                    <a:pt x="258" y="0"/>
                    <a:pt x="225" y="17"/>
                    <a:pt x="221" y="19"/>
                  </a:cubicBezTo>
                  <a:cubicBezTo>
                    <a:pt x="83" y="108"/>
                    <a:pt x="0" y="260"/>
                    <a:pt x="0" y="425"/>
                  </a:cubicBezTo>
                  <a:cubicBezTo>
                    <a:pt x="0" y="442"/>
                    <a:pt x="1" y="460"/>
                    <a:pt x="3" y="477"/>
                  </a:cubicBezTo>
                  <a:cubicBezTo>
                    <a:pt x="10" y="444"/>
                    <a:pt x="24" y="412"/>
                    <a:pt x="46" y="383"/>
                  </a:cubicBezTo>
                  <a:cubicBezTo>
                    <a:pt x="102" y="307"/>
                    <a:pt x="191" y="295"/>
                    <a:pt x="195" y="2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>
              <a:off x="4281488" y="1830388"/>
              <a:ext cx="1816100" cy="1793875"/>
            </a:xfrm>
            <a:custGeom>
              <a:gdLst>
                <a:gd name="T0" fmla="*/ 195 w 483"/>
                <a:gd name="T1" fmla="*/ 294 h 477"/>
                <a:gd name="T2" fmla="*/ 196 w 483"/>
                <a:gd name="T3" fmla="*/ 294 h 477"/>
                <a:gd name="T4" fmla="*/ 298 w 483"/>
                <a:gd name="T5" fmla="*/ 279 h 477"/>
                <a:gd name="T6" fmla="*/ 396 w 483"/>
                <a:gd name="T7" fmla="*/ 208 h 477"/>
                <a:gd name="T8" fmla="*/ 443 w 483"/>
                <a:gd name="T9" fmla="*/ 115 h 477"/>
                <a:gd name="T10" fmla="*/ 483 w 483"/>
                <a:gd name="T11" fmla="*/ 84 h 477"/>
                <a:gd name="T12" fmla="*/ 483 w 483"/>
                <a:gd name="T13" fmla="*/ 84 h 477"/>
                <a:gd name="T14" fmla="*/ 382 w 483"/>
                <a:gd name="T15" fmla="*/ 12 h 477"/>
                <a:gd name="T16" fmla="*/ 309 w 483"/>
                <a:gd name="T17" fmla="*/ 0 h 477"/>
                <a:gd name="T18" fmla="*/ 221 w 483"/>
                <a:gd name="T19" fmla="*/ 19 h 477"/>
                <a:gd name="T20" fmla="*/ 0 w 483"/>
                <a:gd name="T21" fmla="*/ 425 h 477"/>
                <a:gd name="T22" fmla="*/ 3 w 483"/>
                <a:gd name="T23" fmla="*/ 477 h 477"/>
                <a:gd name="T24" fmla="*/ 46 w 483"/>
                <a:gd name="T25" fmla="*/ 383 h 477"/>
                <a:gd name="T26" fmla="*/ 195 w 483"/>
                <a:gd name="T27" fmla="*/ 294 h 4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2" h="477">
                  <a:moveTo>
                    <a:pt x="195" y="294"/>
                  </a:moveTo>
                  <a:cubicBezTo>
                    <a:pt x="196" y="294"/>
                    <a:pt x="196" y="294"/>
                    <a:pt x="196" y="294"/>
                  </a:cubicBezTo>
                  <a:cubicBezTo>
                    <a:pt x="298" y="279"/>
                    <a:pt x="298" y="279"/>
                    <a:pt x="298" y="279"/>
                  </a:cubicBezTo>
                  <a:cubicBezTo>
                    <a:pt x="335" y="273"/>
                    <a:pt x="380" y="241"/>
                    <a:pt x="396" y="208"/>
                  </a:cubicBezTo>
                  <a:cubicBezTo>
                    <a:pt x="443" y="115"/>
                    <a:pt x="443" y="115"/>
                    <a:pt x="443" y="115"/>
                  </a:cubicBezTo>
                  <a:cubicBezTo>
                    <a:pt x="453" y="95"/>
                    <a:pt x="467" y="84"/>
                    <a:pt x="483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63" y="59"/>
                    <a:pt x="431" y="28"/>
                    <a:pt x="382" y="12"/>
                  </a:cubicBezTo>
                  <a:cubicBezTo>
                    <a:pt x="358" y="4"/>
                    <a:pt x="333" y="0"/>
                    <a:pt x="309" y="0"/>
                  </a:cubicBezTo>
                  <a:cubicBezTo>
                    <a:pt x="258" y="0"/>
                    <a:pt x="225" y="17"/>
                    <a:pt x="221" y="19"/>
                  </a:cubicBezTo>
                  <a:cubicBezTo>
                    <a:pt x="83" y="108"/>
                    <a:pt x="0" y="260"/>
                    <a:pt x="0" y="425"/>
                  </a:cubicBezTo>
                  <a:cubicBezTo>
                    <a:pt x="0" y="442"/>
                    <a:pt x="1" y="460"/>
                    <a:pt x="3" y="477"/>
                  </a:cubicBezTo>
                  <a:cubicBezTo>
                    <a:pt x="10" y="444"/>
                    <a:pt x="24" y="412"/>
                    <a:pt x="46" y="383"/>
                  </a:cubicBezTo>
                  <a:cubicBezTo>
                    <a:pt x="102" y="307"/>
                    <a:pt x="191" y="295"/>
                    <a:pt x="195" y="29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83212" y="1737582"/>
            <a:ext cx="2011245" cy="1354451"/>
            <a:chOff x="5349876" y="1612900"/>
            <a:chExt cx="2109788" cy="1420813"/>
          </a:xfrm>
          <a:solidFill>
            <a:srgbClr val="FFC000"/>
          </a:solidFill>
          <a:effectLst/>
        </p:grpSpPr>
        <p:sp>
          <p:nvSpPr>
            <p:cNvPr id="39" name="Freeform 6"/>
            <p:cNvSpPr/>
            <p:nvPr/>
          </p:nvSpPr>
          <p:spPr bwMode="auto">
            <a:xfrm>
              <a:off x="5349876" y="1612900"/>
              <a:ext cx="2109788" cy="1420813"/>
            </a:xfrm>
            <a:custGeom>
              <a:gdLst>
                <a:gd name="T0" fmla="*/ 103 w 561"/>
                <a:gd name="T1" fmla="*/ 54 h 378"/>
                <a:gd name="T2" fmla="*/ 232 w 561"/>
                <a:gd name="T3" fmla="*/ 162 h 378"/>
                <a:gd name="T4" fmla="*/ 238 w 561"/>
                <a:gd name="T5" fmla="*/ 173 h 378"/>
                <a:gd name="T6" fmla="*/ 285 w 561"/>
                <a:gd name="T7" fmla="*/ 266 h 378"/>
                <a:gd name="T8" fmla="*/ 383 w 561"/>
                <a:gd name="T9" fmla="*/ 337 h 378"/>
                <a:gd name="T10" fmla="*/ 485 w 561"/>
                <a:gd name="T11" fmla="*/ 352 h 378"/>
                <a:gd name="T12" fmla="*/ 526 w 561"/>
                <a:gd name="T13" fmla="*/ 378 h 378"/>
                <a:gd name="T14" fmla="*/ 560 w 561"/>
                <a:gd name="T15" fmla="*/ 260 h 378"/>
                <a:gd name="T16" fmla="*/ 504 w 561"/>
                <a:gd name="T17" fmla="*/ 110 h 378"/>
                <a:gd name="T18" fmla="*/ 199 w 561"/>
                <a:gd name="T19" fmla="*/ 0 h 378"/>
                <a:gd name="T20" fmla="*/ 0 w 561"/>
                <a:gd name="T21" fmla="*/ 43 h 378"/>
                <a:gd name="T22" fmla="*/ 25 w 561"/>
                <a:gd name="T23" fmla="*/ 42 h 378"/>
                <a:gd name="T24" fmla="*/ 103 w 561"/>
                <a:gd name="T25" fmla="*/ 54 h 3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378">
                  <a:moveTo>
                    <a:pt x="103" y="54"/>
                  </a:moveTo>
                  <a:cubicBezTo>
                    <a:pt x="190" y="83"/>
                    <a:pt x="228" y="153"/>
                    <a:pt x="232" y="162"/>
                  </a:cubicBezTo>
                  <a:cubicBezTo>
                    <a:pt x="234" y="165"/>
                    <a:pt x="236" y="169"/>
                    <a:pt x="238" y="173"/>
                  </a:cubicBezTo>
                  <a:cubicBezTo>
                    <a:pt x="285" y="266"/>
                    <a:pt x="285" y="266"/>
                    <a:pt x="285" y="266"/>
                  </a:cubicBezTo>
                  <a:cubicBezTo>
                    <a:pt x="301" y="299"/>
                    <a:pt x="346" y="331"/>
                    <a:pt x="383" y="337"/>
                  </a:cubicBezTo>
                  <a:cubicBezTo>
                    <a:pt x="485" y="352"/>
                    <a:pt x="485" y="352"/>
                    <a:pt x="485" y="352"/>
                  </a:cubicBezTo>
                  <a:cubicBezTo>
                    <a:pt x="506" y="355"/>
                    <a:pt x="521" y="364"/>
                    <a:pt x="526" y="378"/>
                  </a:cubicBezTo>
                  <a:cubicBezTo>
                    <a:pt x="542" y="351"/>
                    <a:pt x="560" y="309"/>
                    <a:pt x="560" y="260"/>
                  </a:cubicBezTo>
                  <a:cubicBezTo>
                    <a:pt x="561" y="168"/>
                    <a:pt x="511" y="116"/>
                    <a:pt x="504" y="110"/>
                  </a:cubicBezTo>
                  <a:cubicBezTo>
                    <a:pt x="419" y="39"/>
                    <a:pt x="310" y="0"/>
                    <a:pt x="199" y="0"/>
                  </a:cubicBezTo>
                  <a:cubicBezTo>
                    <a:pt x="129" y="0"/>
                    <a:pt x="63" y="15"/>
                    <a:pt x="0" y="43"/>
                  </a:cubicBezTo>
                  <a:cubicBezTo>
                    <a:pt x="8" y="42"/>
                    <a:pt x="16" y="42"/>
                    <a:pt x="25" y="42"/>
                  </a:cubicBezTo>
                  <a:cubicBezTo>
                    <a:pt x="51" y="42"/>
                    <a:pt x="77" y="46"/>
                    <a:pt x="103" y="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5349876" y="1612900"/>
              <a:ext cx="2109788" cy="1420813"/>
            </a:xfrm>
            <a:custGeom>
              <a:gdLst>
                <a:gd name="T0" fmla="*/ 103 w 561"/>
                <a:gd name="T1" fmla="*/ 54 h 378"/>
                <a:gd name="T2" fmla="*/ 232 w 561"/>
                <a:gd name="T3" fmla="*/ 162 h 378"/>
                <a:gd name="T4" fmla="*/ 238 w 561"/>
                <a:gd name="T5" fmla="*/ 173 h 378"/>
                <a:gd name="T6" fmla="*/ 285 w 561"/>
                <a:gd name="T7" fmla="*/ 266 h 378"/>
                <a:gd name="T8" fmla="*/ 383 w 561"/>
                <a:gd name="T9" fmla="*/ 337 h 378"/>
                <a:gd name="T10" fmla="*/ 485 w 561"/>
                <a:gd name="T11" fmla="*/ 352 h 378"/>
                <a:gd name="T12" fmla="*/ 526 w 561"/>
                <a:gd name="T13" fmla="*/ 378 h 378"/>
                <a:gd name="T14" fmla="*/ 560 w 561"/>
                <a:gd name="T15" fmla="*/ 260 h 378"/>
                <a:gd name="T16" fmla="*/ 504 w 561"/>
                <a:gd name="T17" fmla="*/ 110 h 378"/>
                <a:gd name="T18" fmla="*/ 199 w 561"/>
                <a:gd name="T19" fmla="*/ 0 h 378"/>
                <a:gd name="T20" fmla="*/ 0 w 561"/>
                <a:gd name="T21" fmla="*/ 43 h 378"/>
                <a:gd name="T22" fmla="*/ 25 w 561"/>
                <a:gd name="T23" fmla="*/ 42 h 378"/>
                <a:gd name="T24" fmla="*/ 103 w 561"/>
                <a:gd name="T25" fmla="*/ 54 h 3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1" h="378">
                  <a:moveTo>
                    <a:pt x="103" y="54"/>
                  </a:moveTo>
                  <a:cubicBezTo>
                    <a:pt x="190" y="83"/>
                    <a:pt x="228" y="153"/>
                    <a:pt x="232" y="162"/>
                  </a:cubicBezTo>
                  <a:cubicBezTo>
                    <a:pt x="234" y="165"/>
                    <a:pt x="236" y="169"/>
                    <a:pt x="238" y="173"/>
                  </a:cubicBezTo>
                  <a:cubicBezTo>
                    <a:pt x="285" y="266"/>
                    <a:pt x="285" y="266"/>
                    <a:pt x="285" y="266"/>
                  </a:cubicBezTo>
                  <a:cubicBezTo>
                    <a:pt x="301" y="299"/>
                    <a:pt x="346" y="331"/>
                    <a:pt x="383" y="337"/>
                  </a:cubicBezTo>
                  <a:cubicBezTo>
                    <a:pt x="485" y="352"/>
                    <a:pt x="485" y="352"/>
                    <a:pt x="485" y="352"/>
                  </a:cubicBezTo>
                  <a:cubicBezTo>
                    <a:pt x="506" y="355"/>
                    <a:pt x="521" y="364"/>
                    <a:pt x="526" y="378"/>
                  </a:cubicBezTo>
                  <a:cubicBezTo>
                    <a:pt x="542" y="351"/>
                    <a:pt x="560" y="309"/>
                    <a:pt x="560" y="260"/>
                  </a:cubicBezTo>
                  <a:cubicBezTo>
                    <a:pt x="561" y="168"/>
                    <a:pt x="511" y="116"/>
                    <a:pt x="504" y="110"/>
                  </a:cubicBezTo>
                  <a:cubicBezTo>
                    <a:pt x="419" y="39"/>
                    <a:pt x="310" y="0"/>
                    <a:pt x="199" y="0"/>
                  </a:cubicBezTo>
                  <a:cubicBezTo>
                    <a:pt x="129" y="0"/>
                    <a:pt x="63" y="15"/>
                    <a:pt x="0" y="43"/>
                  </a:cubicBezTo>
                  <a:cubicBezTo>
                    <a:pt x="8" y="42"/>
                    <a:pt x="16" y="42"/>
                    <a:pt x="25" y="42"/>
                  </a:cubicBezTo>
                  <a:cubicBezTo>
                    <a:pt x="51" y="42"/>
                    <a:pt x="77" y="46"/>
                    <a:pt x="103" y="5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72618" y="4260340"/>
            <a:ext cx="2194360" cy="939792"/>
            <a:chOff x="5338763" y="4259263"/>
            <a:chExt cx="2301875" cy="985838"/>
          </a:xfrm>
          <a:solidFill>
            <a:srgbClr val="FFC000"/>
          </a:solidFill>
          <a:effectLst/>
        </p:grpSpPr>
        <p:sp>
          <p:nvSpPr>
            <p:cNvPr id="42" name="Freeform 7"/>
            <p:cNvSpPr/>
            <p:nvPr/>
          </p:nvSpPr>
          <p:spPr bwMode="auto">
            <a:xfrm>
              <a:off x="5338763" y="4259263"/>
              <a:ext cx="2301875" cy="985838"/>
            </a:xfrm>
            <a:custGeom>
              <a:gdLst>
                <a:gd name="T0" fmla="*/ 612 w 612"/>
                <a:gd name="T1" fmla="*/ 33 h 262"/>
                <a:gd name="T2" fmla="*/ 520 w 612"/>
                <a:gd name="T3" fmla="*/ 81 h 262"/>
                <a:gd name="T4" fmla="*/ 463 w 612"/>
                <a:gd name="T5" fmla="*/ 89 h 262"/>
                <a:gd name="T6" fmla="*/ 353 w 612"/>
                <a:gd name="T7" fmla="*/ 60 h 262"/>
                <a:gd name="T8" fmla="*/ 262 w 612"/>
                <a:gd name="T9" fmla="*/ 13 h 262"/>
                <a:gd name="T10" fmla="*/ 202 w 612"/>
                <a:gd name="T11" fmla="*/ 0 h 262"/>
                <a:gd name="T12" fmla="*/ 141 w 612"/>
                <a:gd name="T13" fmla="*/ 13 h 262"/>
                <a:gd name="T14" fmla="*/ 49 w 612"/>
                <a:gd name="T15" fmla="*/ 61 h 262"/>
                <a:gd name="T16" fmla="*/ 19 w 612"/>
                <a:gd name="T17" fmla="*/ 69 h 262"/>
                <a:gd name="T18" fmla="*/ 0 w 612"/>
                <a:gd name="T19" fmla="*/ 64 h 262"/>
                <a:gd name="T20" fmla="*/ 40 w 612"/>
                <a:gd name="T21" fmla="*/ 172 h 262"/>
                <a:gd name="T22" fmla="*/ 173 w 612"/>
                <a:gd name="T23" fmla="*/ 261 h 262"/>
                <a:gd name="T24" fmla="*/ 202 w 612"/>
                <a:gd name="T25" fmla="*/ 262 h 262"/>
                <a:gd name="T26" fmla="*/ 443 w 612"/>
                <a:gd name="T27" fmla="*/ 197 h 262"/>
                <a:gd name="T28" fmla="*/ 612 w 612"/>
                <a:gd name="T29" fmla="*/ 33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2" h="262">
                  <a:moveTo>
                    <a:pt x="612" y="33"/>
                  </a:moveTo>
                  <a:cubicBezTo>
                    <a:pt x="586" y="55"/>
                    <a:pt x="555" y="71"/>
                    <a:pt x="520" y="81"/>
                  </a:cubicBezTo>
                  <a:cubicBezTo>
                    <a:pt x="501" y="86"/>
                    <a:pt x="482" y="89"/>
                    <a:pt x="463" y="89"/>
                  </a:cubicBezTo>
                  <a:cubicBezTo>
                    <a:pt x="401" y="89"/>
                    <a:pt x="358" y="63"/>
                    <a:pt x="353" y="60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46" y="5"/>
                    <a:pt x="225" y="0"/>
                    <a:pt x="202" y="0"/>
                  </a:cubicBezTo>
                  <a:cubicBezTo>
                    <a:pt x="179" y="0"/>
                    <a:pt x="157" y="5"/>
                    <a:pt x="141" y="13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38" y="66"/>
                    <a:pt x="28" y="69"/>
                    <a:pt x="19" y="69"/>
                  </a:cubicBezTo>
                  <a:cubicBezTo>
                    <a:pt x="12" y="69"/>
                    <a:pt x="6" y="67"/>
                    <a:pt x="0" y="64"/>
                  </a:cubicBezTo>
                  <a:cubicBezTo>
                    <a:pt x="3" y="92"/>
                    <a:pt x="12" y="133"/>
                    <a:pt x="40" y="172"/>
                  </a:cubicBezTo>
                  <a:cubicBezTo>
                    <a:pt x="94" y="246"/>
                    <a:pt x="165" y="260"/>
                    <a:pt x="173" y="261"/>
                  </a:cubicBezTo>
                  <a:cubicBezTo>
                    <a:pt x="183" y="261"/>
                    <a:pt x="193" y="262"/>
                    <a:pt x="202" y="262"/>
                  </a:cubicBezTo>
                  <a:cubicBezTo>
                    <a:pt x="286" y="262"/>
                    <a:pt x="370" y="239"/>
                    <a:pt x="443" y="197"/>
                  </a:cubicBezTo>
                  <a:cubicBezTo>
                    <a:pt x="512" y="157"/>
                    <a:pt x="570" y="101"/>
                    <a:pt x="612" y="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  <p:sp>
          <p:nvSpPr>
            <p:cNvPr id="43" name="Freeform 7"/>
            <p:cNvSpPr/>
            <p:nvPr/>
          </p:nvSpPr>
          <p:spPr bwMode="auto">
            <a:xfrm>
              <a:off x="5338763" y="4259263"/>
              <a:ext cx="2301875" cy="985838"/>
            </a:xfrm>
            <a:custGeom>
              <a:gdLst>
                <a:gd name="T0" fmla="*/ 612 w 612"/>
                <a:gd name="T1" fmla="*/ 33 h 262"/>
                <a:gd name="T2" fmla="*/ 520 w 612"/>
                <a:gd name="T3" fmla="*/ 81 h 262"/>
                <a:gd name="T4" fmla="*/ 463 w 612"/>
                <a:gd name="T5" fmla="*/ 89 h 262"/>
                <a:gd name="T6" fmla="*/ 353 w 612"/>
                <a:gd name="T7" fmla="*/ 60 h 262"/>
                <a:gd name="T8" fmla="*/ 262 w 612"/>
                <a:gd name="T9" fmla="*/ 13 h 262"/>
                <a:gd name="T10" fmla="*/ 202 w 612"/>
                <a:gd name="T11" fmla="*/ 0 h 262"/>
                <a:gd name="T12" fmla="*/ 141 w 612"/>
                <a:gd name="T13" fmla="*/ 13 h 262"/>
                <a:gd name="T14" fmla="*/ 49 w 612"/>
                <a:gd name="T15" fmla="*/ 61 h 262"/>
                <a:gd name="T16" fmla="*/ 19 w 612"/>
                <a:gd name="T17" fmla="*/ 69 h 262"/>
                <a:gd name="T18" fmla="*/ 0 w 612"/>
                <a:gd name="T19" fmla="*/ 64 h 262"/>
                <a:gd name="T20" fmla="*/ 40 w 612"/>
                <a:gd name="T21" fmla="*/ 172 h 262"/>
                <a:gd name="T22" fmla="*/ 173 w 612"/>
                <a:gd name="T23" fmla="*/ 261 h 262"/>
                <a:gd name="T24" fmla="*/ 202 w 612"/>
                <a:gd name="T25" fmla="*/ 262 h 262"/>
                <a:gd name="T26" fmla="*/ 443 w 612"/>
                <a:gd name="T27" fmla="*/ 197 h 262"/>
                <a:gd name="T28" fmla="*/ 612 w 612"/>
                <a:gd name="T29" fmla="*/ 33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2" h="262">
                  <a:moveTo>
                    <a:pt x="612" y="33"/>
                  </a:moveTo>
                  <a:cubicBezTo>
                    <a:pt x="586" y="55"/>
                    <a:pt x="555" y="71"/>
                    <a:pt x="520" y="81"/>
                  </a:cubicBezTo>
                  <a:cubicBezTo>
                    <a:pt x="501" y="86"/>
                    <a:pt x="482" y="89"/>
                    <a:pt x="463" y="89"/>
                  </a:cubicBezTo>
                  <a:cubicBezTo>
                    <a:pt x="401" y="89"/>
                    <a:pt x="358" y="63"/>
                    <a:pt x="353" y="60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46" y="5"/>
                    <a:pt x="225" y="0"/>
                    <a:pt x="202" y="0"/>
                  </a:cubicBezTo>
                  <a:cubicBezTo>
                    <a:pt x="179" y="0"/>
                    <a:pt x="157" y="5"/>
                    <a:pt x="141" y="13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38" y="66"/>
                    <a:pt x="28" y="69"/>
                    <a:pt x="19" y="69"/>
                  </a:cubicBezTo>
                  <a:cubicBezTo>
                    <a:pt x="12" y="69"/>
                    <a:pt x="6" y="67"/>
                    <a:pt x="0" y="64"/>
                  </a:cubicBezTo>
                  <a:cubicBezTo>
                    <a:pt x="3" y="92"/>
                    <a:pt x="12" y="133"/>
                    <a:pt x="40" y="172"/>
                  </a:cubicBezTo>
                  <a:cubicBezTo>
                    <a:pt x="94" y="246"/>
                    <a:pt x="165" y="260"/>
                    <a:pt x="173" y="261"/>
                  </a:cubicBezTo>
                  <a:cubicBezTo>
                    <a:pt x="183" y="261"/>
                    <a:pt x="193" y="262"/>
                    <a:pt x="202" y="262"/>
                  </a:cubicBezTo>
                  <a:cubicBezTo>
                    <a:pt x="286" y="262"/>
                    <a:pt x="370" y="239"/>
                    <a:pt x="443" y="197"/>
                  </a:cubicBezTo>
                  <a:cubicBezTo>
                    <a:pt x="512" y="157"/>
                    <a:pt x="570" y="101"/>
                    <a:pt x="612" y="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70781" y="3102626"/>
            <a:ext cx="1374123" cy="2061185"/>
            <a:chOff x="4287838" y="3044825"/>
            <a:chExt cx="1441450" cy="2162175"/>
          </a:xfrm>
          <a:solidFill>
            <a:srgbClr val="FFC000"/>
          </a:solidFill>
          <a:effectLst/>
        </p:grpSpPr>
        <p:sp>
          <p:nvSpPr>
            <p:cNvPr id="45" name="Freeform 8"/>
            <p:cNvSpPr/>
            <p:nvPr/>
          </p:nvSpPr>
          <p:spPr bwMode="auto">
            <a:xfrm>
              <a:off x="4287838" y="3044825"/>
              <a:ext cx="1441450" cy="2162175"/>
            </a:xfrm>
            <a:custGeom>
              <a:gdLst>
                <a:gd name="T0" fmla="*/ 154 w 383"/>
                <a:gd name="T1" fmla="*/ 458 h 575"/>
                <a:gd name="T2" fmla="*/ 383 w 383"/>
                <a:gd name="T3" fmla="*/ 575 h 575"/>
                <a:gd name="T4" fmla="*/ 306 w 383"/>
                <a:gd name="T5" fmla="*/ 505 h 575"/>
                <a:gd name="T6" fmla="*/ 263 w 383"/>
                <a:gd name="T7" fmla="*/ 344 h 575"/>
                <a:gd name="T8" fmla="*/ 264 w 383"/>
                <a:gd name="T9" fmla="*/ 337 h 575"/>
                <a:gd name="T10" fmla="*/ 281 w 383"/>
                <a:gd name="T11" fmla="*/ 235 h 575"/>
                <a:gd name="T12" fmla="*/ 243 w 383"/>
                <a:gd name="T13" fmla="*/ 120 h 575"/>
                <a:gd name="T14" fmla="*/ 169 w 383"/>
                <a:gd name="T15" fmla="*/ 47 h 575"/>
                <a:gd name="T16" fmla="*/ 152 w 383"/>
                <a:gd name="T17" fmla="*/ 0 h 575"/>
                <a:gd name="T18" fmla="*/ 57 w 383"/>
                <a:gd name="T19" fmla="*/ 70 h 575"/>
                <a:gd name="T20" fmla="*/ 14 w 383"/>
                <a:gd name="T21" fmla="*/ 225 h 575"/>
                <a:gd name="T22" fmla="*/ 14 w 383"/>
                <a:gd name="T23" fmla="*/ 225 h 575"/>
                <a:gd name="T24" fmla="*/ 154 w 383"/>
                <a:gd name="T25" fmla="*/ 458 h 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75">
                  <a:moveTo>
                    <a:pt x="154" y="458"/>
                  </a:moveTo>
                  <a:cubicBezTo>
                    <a:pt x="218" y="517"/>
                    <a:pt x="297" y="557"/>
                    <a:pt x="383" y="575"/>
                  </a:cubicBezTo>
                  <a:cubicBezTo>
                    <a:pt x="353" y="557"/>
                    <a:pt x="327" y="534"/>
                    <a:pt x="306" y="505"/>
                  </a:cubicBezTo>
                  <a:cubicBezTo>
                    <a:pt x="251" y="428"/>
                    <a:pt x="262" y="348"/>
                    <a:pt x="263" y="344"/>
                  </a:cubicBezTo>
                  <a:cubicBezTo>
                    <a:pt x="263" y="342"/>
                    <a:pt x="263" y="339"/>
                    <a:pt x="264" y="337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7" y="198"/>
                    <a:pt x="269" y="146"/>
                    <a:pt x="243" y="120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53" y="31"/>
                    <a:pt x="147" y="14"/>
                    <a:pt x="152" y="0"/>
                  </a:cubicBezTo>
                  <a:cubicBezTo>
                    <a:pt x="123" y="11"/>
                    <a:pt x="85" y="32"/>
                    <a:pt x="57" y="70"/>
                  </a:cubicBezTo>
                  <a:cubicBezTo>
                    <a:pt x="0" y="148"/>
                    <a:pt x="14" y="224"/>
                    <a:pt x="14" y="225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38" y="315"/>
                    <a:pt x="86" y="396"/>
                    <a:pt x="154" y="45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4287838" y="3044825"/>
              <a:ext cx="1441450" cy="2162175"/>
            </a:xfrm>
            <a:custGeom>
              <a:gdLst>
                <a:gd name="T0" fmla="*/ 154 w 383"/>
                <a:gd name="T1" fmla="*/ 458 h 575"/>
                <a:gd name="T2" fmla="*/ 383 w 383"/>
                <a:gd name="T3" fmla="*/ 575 h 575"/>
                <a:gd name="T4" fmla="*/ 306 w 383"/>
                <a:gd name="T5" fmla="*/ 505 h 575"/>
                <a:gd name="T6" fmla="*/ 263 w 383"/>
                <a:gd name="T7" fmla="*/ 344 h 575"/>
                <a:gd name="T8" fmla="*/ 264 w 383"/>
                <a:gd name="T9" fmla="*/ 337 h 575"/>
                <a:gd name="T10" fmla="*/ 281 w 383"/>
                <a:gd name="T11" fmla="*/ 235 h 575"/>
                <a:gd name="T12" fmla="*/ 243 w 383"/>
                <a:gd name="T13" fmla="*/ 120 h 575"/>
                <a:gd name="T14" fmla="*/ 169 w 383"/>
                <a:gd name="T15" fmla="*/ 47 h 575"/>
                <a:gd name="T16" fmla="*/ 152 w 383"/>
                <a:gd name="T17" fmla="*/ 0 h 575"/>
                <a:gd name="T18" fmla="*/ 57 w 383"/>
                <a:gd name="T19" fmla="*/ 70 h 575"/>
                <a:gd name="T20" fmla="*/ 14 w 383"/>
                <a:gd name="T21" fmla="*/ 225 h 575"/>
                <a:gd name="T22" fmla="*/ 14 w 383"/>
                <a:gd name="T23" fmla="*/ 225 h 575"/>
                <a:gd name="T24" fmla="*/ 154 w 383"/>
                <a:gd name="T25" fmla="*/ 458 h 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575">
                  <a:moveTo>
                    <a:pt x="154" y="458"/>
                  </a:moveTo>
                  <a:cubicBezTo>
                    <a:pt x="218" y="517"/>
                    <a:pt x="297" y="557"/>
                    <a:pt x="383" y="575"/>
                  </a:cubicBezTo>
                  <a:cubicBezTo>
                    <a:pt x="353" y="557"/>
                    <a:pt x="327" y="534"/>
                    <a:pt x="306" y="505"/>
                  </a:cubicBezTo>
                  <a:cubicBezTo>
                    <a:pt x="251" y="428"/>
                    <a:pt x="262" y="348"/>
                    <a:pt x="263" y="344"/>
                  </a:cubicBezTo>
                  <a:cubicBezTo>
                    <a:pt x="263" y="342"/>
                    <a:pt x="263" y="339"/>
                    <a:pt x="264" y="337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7" y="198"/>
                    <a:pt x="269" y="146"/>
                    <a:pt x="243" y="120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53" y="31"/>
                    <a:pt x="147" y="14"/>
                    <a:pt x="152" y="0"/>
                  </a:cubicBezTo>
                  <a:cubicBezTo>
                    <a:pt x="123" y="11"/>
                    <a:pt x="85" y="32"/>
                    <a:pt x="57" y="70"/>
                  </a:cubicBezTo>
                  <a:cubicBezTo>
                    <a:pt x="0" y="148"/>
                    <a:pt x="14" y="224"/>
                    <a:pt x="14" y="225"/>
                  </a:cubicBezTo>
                  <a:cubicBezTo>
                    <a:pt x="14" y="225"/>
                    <a:pt x="14" y="225"/>
                    <a:pt x="14" y="225"/>
                  </a:cubicBezTo>
                  <a:cubicBezTo>
                    <a:pt x="38" y="315"/>
                    <a:pt x="86" y="396"/>
                    <a:pt x="154" y="45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92144" y="2303576"/>
            <a:ext cx="1032106" cy="2215546"/>
            <a:chOff x="6827838" y="2206625"/>
            <a:chExt cx="1082675" cy="2324100"/>
          </a:xfrm>
          <a:solidFill>
            <a:srgbClr val="FFC000"/>
          </a:solidFill>
          <a:effectLst/>
        </p:grpSpPr>
        <p:sp>
          <p:nvSpPr>
            <p:cNvPr id="48" name="Freeform 9"/>
            <p:cNvSpPr/>
            <p:nvPr/>
          </p:nvSpPr>
          <p:spPr bwMode="auto">
            <a:xfrm>
              <a:off x="6827838" y="2206625"/>
              <a:ext cx="1082675" cy="2324100"/>
            </a:xfrm>
            <a:custGeom>
              <a:gdLst>
                <a:gd name="T0" fmla="*/ 163 w 288"/>
                <a:gd name="T1" fmla="*/ 0 h 618"/>
                <a:gd name="T2" fmla="*/ 184 w 288"/>
                <a:gd name="T3" fmla="*/ 102 h 618"/>
                <a:gd name="T4" fmla="*/ 122 w 288"/>
                <a:gd name="T5" fmla="*/ 264 h 618"/>
                <a:gd name="T6" fmla="*/ 117 w 288"/>
                <a:gd name="T7" fmla="*/ 270 h 618"/>
                <a:gd name="T8" fmla="*/ 43 w 288"/>
                <a:gd name="T9" fmla="*/ 343 h 618"/>
                <a:gd name="T10" fmla="*/ 6 w 288"/>
                <a:gd name="T11" fmla="*/ 458 h 618"/>
                <a:gd name="T12" fmla="*/ 23 w 288"/>
                <a:gd name="T13" fmla="*/ 560 h 618"/>
                <a:gd name="T14" fmla="*/ 14 w 288"/>
                <a:gd name="T15" fmla="*/ 604 h 618"/>
                <a:gd name="T16" fmla="*/ 8 w 288"/>
                <a:gd name="T17" fmla="*/ 610 h 618"/>
                <a:gd name="T18" fmla="*/ 67 w 288"/>
                <a:gd name="T19" fmla="*/ 618 h 618"/>
                <a:gd name="T20" fmla="*/ 120 w 288"/>
                <a:gd name="T21" fmla="*/ 611 h 618"/>
                <a:gd name="T22" fmla="*/ 249 w 288"/>
                <a:gd name="T23" fmla="*/ 515 h 618"/>
                <a:gd name="T24" fmla="*/ 249 w 288"/>
                <a:gd name="T25" fmla="*/ 515 h 618"/>
                <a:gd name="T26" fmla="*/ 288 w 288"/>
                <a:gd name="T27" fmla="*/ 325 h 618"/>
                <a:gd name="T28" fmla="*/ 163 w 288"/>
                <a:gd name="T29" fmla="*/ 0 h 6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618">
                  <a:moveTo>
                    <a:pt x="163" y="0"/>
                  </a:moveTo>
                  <a:cubicBezTo>
                    <a:pt x="177" y="32"/>
                    <a:pt x="184" y="66"/>
                    <a:pt x="184" y="102"/>
                  </a:cubicBezTo>
                  <a:cubicBezTo>
                    <a:pt x="183" y="195"/>
                    <a:pt x="125" y="261"/>
                    <a:pt x="122" y="264"/>
                  </a:cubicBezTo>
                  <a:cubicBezTo>
                    <a:pt x="121" y="266"/>
                    <a:pt x="119" y="268"/>
                    <a:pt x="117" y="270"/>
                  </a:cubicBezTo>
                  <a:cubicBezTo>
                    <a:pt x="43" y="343"/>
                    <a:pt x="43" y="343"/>
                    <a:pt x="43" y="343"/>
                  </a:cubicBezTo>
                  <a:cubicBezTo>
                    <a:pt x="17" y="369"/>
                    <a:pt x="0" y="421"/>
                    <a:pt x="6" y="458"/>
                  </a:cubicBezTo>
                  <a:cubicBezTo>
                    <a:pt x="23" y="560"/>
                    <a:pt x="23" y="560"/>
                    <a:pt x="23" y="560"/>
                  </a:cubicBezTo>
                  <a:cubicBezTo>
                    <a:pt x="26" y="579"/>
                    <a:pt x="23" y="594"/>
                    <a:pt x="14" y="604"/>
                  </a:cubicBezTo>
                  <a:cubicBezTo>
                    <a:pt x="12" y="606"/>
                    <a:pt x="10" y="608"/>
                    <a:pt x="8" y="610"/>
                  </a:cubicBezTo>
                  <a:cubicBezTo>
                    <a:pt x="27" y="615"/>
                    <a:pt x="47" y="618"/>
                    <a:pt x="67" y="618"/>
                  </a:cubicBezTo>
                  <a:cubicBezTo>
                    <a:pt x="85" y="618"/>
                    <a:pt x="102" y="616"/>
                    <a:pt x="120" y="611"/>
                  </a:cubicBezTo>
                  <a:cubicBezTo>
                    <a:pt x="213" y="585"/>
                    <a:pt x="249" y="516"/>
                    <a:pt x="249" y="515"/>
                  </a:cubicBezTo>
                  <a:cubicBezTo>
                    <a:pt x="249" y="515"/>
                    <a:pt x="249" y="515"/>
                    <a:pt x="249" y="515"/>
                  </a:cubicBezTo>
                  <a:cubicBezTo>
                    <a:pt x="275" y="455"/>
                    <a:pt x="288" y="391"/>
                    <a:pt x="288" y="325"/>
                  </a:cubicBezTo>
                  <a:cubicBezTo>
                    <a:pt x="288" y="204"/>
                    <a:pt x="244" y="89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  <p:sp>
          <p:nvSpPr>
            <p:cNvPr id="49" name="Freeform 9"/>
            <p:cNvSpPr/>
            <p:nvPr/>
          </p:nvSpPr>
          <p:spPr bwMode="auto">
            <a:xfrm>
              <a:off x="6827838" y="2206625"/>
              <a:ext cx="1082675" cy="2324100"/>
            </a:xfrm>
            <a:custGeom>
              <a:gdLst>
                <a:gd name="T0" fmla="*/ 163 w 288"/>
                <a:gd name="T1" fmla="*/ 0 h 618"/>
                <a:gd name="T2" fmla="*/ 184 w 288"/>
                <a:gd name="T3" fmla="*/ 102 h 618"/>
                <a:gd name="T4" fmla="*/ 122 w 288"/>
                <a:gd name="T5" fmla="*/ 264 h 618"/>
                <a:gd name="T6" fmla="*/ 117 w 288"/>
                <a:gd name="T7" fmla="*/ 270 h 618"/>
                <a:gd name="T8" fmla="*/ 43 w 288"/>
                <a:gd name="T9" fmla="*/ 343 h 618"/>
                <a:gd name="T10" fmla="*/ 6 w 288"/>
                <a:gd name="T11" fmla="*/ 458 h 618"/>
                <a:gd name="T12" fmla="*/ 23 w 288"/>
                <a:gd name="T13" fmla="*/ 560 h 618"/>
                <a:gd name="T14" fmla="*/ 14 w 288"/>
                <a:gd name="T15" fmla="*/ 604 h 618"/>
                <a:gd name="T16" fmla="*/ 8 w 288"/>
                <a:gd name="T17" fmla="*/ 610 h 618"/>
                <a:gd name="T18" fmla="*/ 67 w 288"/>
                <a:gd name="T19" fmla="*/ 618 h 618"/>
                <a:gd name="T20" fmla="*/ 120 w 288"/>
                <a:gd name="T21" fmla="*/ 611 h 618"/>
                <a:gd name="T22" fmla="*/ 249 w 288"/>
                <a:gd name="T23" fmla="*/ 515 h 618"/>
                <a:gd name="T24" fmla="*/ 249 w 288"/>
                <a:gd name="T25" fmla="*/ 515 h 618"/>
                <a:gd name="T26" fmla="*/ 288 w 288"/>
                <a:gd name="T27" fmla="*/ 325 h 618"/>
                <a:gd name="T28" fmla="*/ 163 w 288"/>
                <a:gd name="T29" fmla="*/ 0 h 6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618">
                  <a:moveTo>
                    <a:pt x="163" y="0"/>
                  </a:moveTo>
                  <a:cubicBezTo>
                    <a:pt x="177" y="32"/>
                    <a:pt x="184" y="66"/>
                    <a:pt x="184" y="102"/>
                  </a:cubicBezTo>
                  <a:cubicBezTo>
                    <a:pt x="183" y="195"/>
                    <a:pt x="125" y="261"/>
                    <a:pt x="122" y="264"/>
                  </a:cubicBezTo>
                  <a:cubicBezTo>
                    <a:pt x="121" y="266"/>
                    <a:pt x="119" y="268"/>
                    <a:pt x="117" y="270"/>
                  </a:cubicBezTo>
                  <a:cubicBezTo>
                    <a:pt x="43" y="343"/>
                    <a:pt x="43" y="343"/>
                    <a:pt x="43" y="343"/>
                  </a:cubicBezTo>
                  <a:cubicBezTo>
                    <a:pt x="17" y="369"/>
                    <a:pt x="0" y="421"/>
                    <a:pt x="6" y="458"/>
                  </a:cubicBezTo>
                  <a:cubicBezTo>
                    <a:pt x="23" y="560"/>
                    <a:pt x="23" y="560"/>
                    <a:pt x="23" y="560"/>
                  </a:cubicBezTo>
                  <a:cubicBezTo>
                    <a:pt x="26" y="579"/>
                    <a:pt x="23" y="594"/>
                    <a:pt x="14" y="604"/>
                  </a:cubicBezTo>
                  <a:cubicBezTo>
                    <a:pt x="12" y="606"/>
                    <a:pt x="10" y="608"/>
                    <a:pt x="8" y="610"/>
                  </a:cubicBezTo>
                  <a:cubicBezTo>
                    <a:pt x="27" y="615"/>
                    <a:pt x="47" y="618"/>
                    <a:pt x="67" y="618"/>
                  </a:cubicBezTo>
                  <a:cubicBezTo>
                    <a:pt x="85" y="618"/>
                    <a:pt x="102" y="616"/>
                    <a:pt x="120" y="611"/>
                  </a:cubicBezTo>
                  <a:cubicBezTo>
                    <a:pt x="213" y="585"/>
                    <a:pt x="249" y="516"/>
                    <a:pt x="249" y="515"/>
                  </a:cubicBezTo>
                  <a:cubicBezTo>
                    <a:pt x="249" y="515"/>
                    <a:pt x="249" y="515"/>
                    <a:pt x="249" y="515"/>
                  </a:cubicBezTo>
                  <a:cubicBezTo>
                    <a:pt x="275" y="455"/>
                    <a:pt x="288" y="391"/>
                    <a:pt x="288" y="325"/>
                  </a:cubicBezTo>
                  <a:cubicBezTo>
                    <a:pt x="288" y="204"/>
                    <a:pt x="244" y="89"/>
                    <a:pt x="16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12121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4977584" y="221594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1212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a:rPr>
              <a:t>01</a:t>
            </a:r>
            <a:endParaRPr lang="zh-CN" altLang="en-US" sz="2800">
              <a:solidFill>
                <a:srgbClr val="21212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688601" y="368926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1212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a:rPr>
              <a:t>02</a:t>
            </a:r>
            <a:endParaRPr lang="zh-CN" altLang="en-US" sz="2800">
              <a:solidFill>
                <a:srgbClr val="21212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961319" y="356092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1212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a:rPr>
              <a:t>04</a:t>
            </a:r>
            <a:endParaRPr lang="zh-CN" altLang="en-US" sz="2800">
              <a:solidFill>
                <a:srgbClr val="21212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581576" y="218188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1212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a:rPr>
              <a:t>05</a:t>
            </a:r>
            <a:endParaRPr lang="zh-CN" altLang="en-US" sz="2800">
              <a:solidFill>
                <a:srgbClr val="21212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911057" y="439077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rgbClr val="212121"/>
                </a:solidFill>
                <a:effectLst>
                  <a:innerShdw blurRad="25400" dist="12700" dir="13500000">
                    <a:prstClr val="black">
                      <a:alpha val="50000"/>
                    </a:prstClr>
                  </a:innerShdw>
                </a:effectLst>
              </a:rPr>
              <a:t>03</a:t>
            </a:r>
            <a:endParaRPr lang="zh-CN" altLang="en-US" sz="2800">
              <a:solidFill>
                <a:srgbClr val="212121"/>
              </a:solidFill>
              <a:effectLst>
                <a:innerShdw blurRad="25400" dist="127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5" name="Freeform 21"/>
          <p:cNvSpPr>
            <a:spLocks noEditPoints="1"/>
          </p:cNvSpPr>
          <p:nvPr/>
        </p:nvSpPr>
        <p:spPr bwMode="auto">
          <a:xfrm>
            <a:off x="5782136" y="2998647"/>
            <a:ext cx="682625" cy="839788"/>
          </a:xfrm>
          <a:custGeom>
            <a:gdLst>
              <a:gd name="T0" fmla="*/ 67 w 215"/>
              <a:gd name="T1" fmla="*/ 66 h 264"/>
              <a:gd name="T2" fmla="*/ 68 w 215"/>
              <a:gd name="T3" fmla="*/ 64 h 264"/>
              <a:gd name="T4" fmla="*/ 68 w 215"/>
              <a:gd name="T5" fmla="*/ 64 h 264"/>
              <a:gd name="T6" fmla="*/ 68 w 215"/>
              <a:gd name="T7" fmla="*/ 41 h 264"/>
              <a:gd name="T8" fmla="*/ 112 w 215"/>
              <a:gd name="T9" fmla="*/ 68 h 264"/>
              <a:gd name="T10" fmla="*/ 156 w 215"/>
              <a:gd name="T11" fmla="*/ 41 h 264"/>
              <a:gd name="T12" fmla="*/ 156 w 215"/>
              <a:gd name="T13" fmla="*/ 62 h 264"/>
              <a:gd name="T14" fmla="*/ 157 w 215"/>
              <a:gd name="T15" fmla="*/ 66 h 264"/>
              <a:gd name="T16" fmla="*/ 112 w 215"/>
              <a:gd name="T17" fmla="*/ 81 h 264"/>
              <a:gd name="T18" fmla="*/ 67 w 215"/>
              <a:gd name="T19" fmla="*/ 66 h 264"/>
              <a:gd name="T20" fmla="*/ 181 w 215"/>
              <a:gd name="T21" fmla="*/ 21 h 264"/>
              <a:gd name="T22" fmla="*/ 112 w 215"/>
              <a:gd name="T23" fmla="*/ 0 h 264"/>
              <a:gd name="T24" fmla="*/ 43 w 215"/>
              <a:gd name="T25" fmla="*/ 21 h 264"/>
              <a:gd name="T26" fmla="*/ 112 w 215"/>
              <a:gd name="T27" fmla="*/ 63 h 264"/>
              <a:gd name="T28" fmla="*/ 181 w 215"/>
              <a:gd name="T29" fmla="*/ 21 h 264"/>
              <a:gd name="T30" fmla="*/ 67 w 215"/>
              <a:gd name="T31" fmla="*/ 105 h 264"/>
              <a:gd name="T32" fmla="*/ 112 w 215"/>
              <a:gd name="T33" fmla="*/ 148 h 264"/>
              <a:gd name="T34" fmla="*/ 157 w 215"/>
              <a:gd name="T35" fmla="*/ 105 h 264"/>
              <a:gd name="T36" fmla="*/ 157 w 215"/>
              <a:gd name="T37" fmla="*/ 81 h 264"/>
              <a:gd name="T38" fmla="*/ 112 w 215"/>
              <a:gd name="T39" fmla="*/ 92 h 264"/>
              <a:gd name="T40" fmla="*/ 67 w 215"/>
              <a:gd name="T41" fmla="*/ 81 h 264"/>
              <a:gd name="T42" fmla="*/ 67 w 215"/>
              <a:gd name="T43" fmla="*/ 105 h 264"/>
              <a:gd name="T44" fmla="*/ 215 w 215"/>
              <a:gd name="T45" fmla="*/ 202 h 264"/>
              <a:gd name="T46" fmla="*/ 215 w 215"/>
              <a:gd name="T47" fmla="*/ 264 h 264"/>
              <a:gd name="T48" fmla="*/ 177 w 215"/>
              <a:gd name="T49" fmla="*/ 264 h 264"/>
              <a:gd name="T50" fmla="*/ 177 w 215"/>
              <a:gd name="T51" fmla="*/ 210 h 264"/>
              <a:gd name="T52" fmla="*/ 165 w 215"/>
              <a:gd name="T53" fmla="*/ 210 h 264"/>
              <a:gd name="T54" fmla="*/ 165 w 215"/>
              <a:gd name="T55" fmla="*/ 264 h 264"/>
              <a:gd name="T56" fmla="*/ 52 w 215"/>
              <a:gd name="T57" fmla="*/ 264 h 264"/>
              <a:gd name="T58" fmla="*/ 52 w 215"/>
              <a:gd name="T59" fmla="*/ 210 h 264"/>
              <a:gd name="T60" fmla="*/ 40 w 215"/>
              <a:gd name="T61" fmla="*/ 210 h 264"/>
              <a:gd name="T62" fmla="*/ 40 w 215"/>
              <a:gd name="T63" fmla="*/ 264 h 264"/>
              <a:gd name="T64" fmla="*/ 3 w 215"/>
              <a:gd name="T65" fmla="*/ 264 h 264"/>
              <a:gd name="T66" fmla="*/ 3 w 215"/>
              <a:gd name="T67" fmla="*/ 202 h 264"/>
              <a:gd name="T68" fmla="*/ 64 w 215"/>
              <a:gd name="T69" fmla="*/ 154 h 264"/>
              <a:gd name="T70" fmla="*/ 99 w 215"/>
              <a:gd name="T71" fmla="*/ 154 h 264"/>
              <a:gd name="T72" fmla="*/ 111 w 215"/>
              <a:gd name="T73" fmla="*/ 174 h 264"/>
              <a:gd name="T74" fmla="*/ 124 w 215"/>
              <a:gd name="T75" fmla="*/ 154 h 264"/>
              <a:gd name="T76" fmla="*/ 154 w 215"/>
              <a:gd name="T77" fmla="*/ 154 h 264"/>
              <a:gd name="T78" fmla="*/ 215 w 215"/>
              <a:gd name="T79" fmla="*/ 202 h 264"/>
              <a:gd name="T80" fmla="*/ 122 w 215"/>
              <a:gd name="T81" fmla="*/ 195 h 264"/>
              <a:gd name="T82" fmla="*/ 112 w 215"/>
              <a:gd name="T83" fmla="*/ 177 h 264"/>
              <a:gd name="T84" fmla="*/ 101 w 215"/>
              <a:gd name="T85" fmla="*/ 195 h 264"/>
              <a:gd name="T86" fmla="*/ 112 w 215"/>
              <a:gd name="T87" fmla="*/ 247 h 264"/>
              <a:gd name="T88" fmla="*/ 122 w 215"/>
              <a:gd name="T89" fmla="*/ 195 h 264"/>
              <a:gd name="T90" fmla="*/ 48 w 215"/>
              <a:gd name="T91" fmla="*/ 71 h 264"/>
              <a:gd name="T92" fmla="*/ 44 w 215"/>
              <a:gd name="T93" fmla="*/ 25 h 264"/>
              <a:gd name="T94" fmla="*/ 40 w 215"/>
              <a:gd name="T95" fmla="*/ 71 h 264"/>
              <a:gd name="T96" fmla="*/ 44 w 215"/>
              <a:gd name="T97" fmla="*/ 84 h 264"/>
              <a:gd name="T98" fmla="*/ 48 w 215"/>
              <a:gd name="T99" fmla="*/ 71 h 2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5" h="264">
                <a:moveTo>
                  <a:pt x="67" y="66"/>
                </a:moveTo>
                <a:cubicBezTo>
                  <a:pt x="67" y="66"/>
                  <a:pt x="67" y="65"/>
                  <a:pt x="68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68" y="41"/>
                  <a:pt x="68" y="41"/>
                  <a:pt x="68" y="41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7" y="65"/>
                  <a:pt x="157" y="66"/>
                  <a:pt x="157" y="66"/>
                </a:cubicBezTo>
                <a:cubicBezTo>
                  <a:pt x="157" y="75"/>
                  <a:pt x="137" y="81"/>
                  <a:pt x="112" y="81"/>
                </a:cubicBezTo>
                <a:cubicBezTo>
                  <a:pt x="87" y="81"/>
                  <a:pt x="67" y="74"/>
                  <a:pt x="67" y="66"/>
                </a:cubicBezTo>
                <a:close/>
                <a:moveTo>
                  <a:pt x="181" y="21"/>
                </a:moveTo>
                <a:cubicBezTo>
                  <a:pt x="112" y="0"/>
                  <a:pt x="112" y="0"/>
                  <a:pt x="112" y="0"/>
                </a:cubicBezTo>
                <a:cubicBezTo>
                  <a:pt x="43" y="21"/>
                  <a:pt x="43" y="21"/>
                  <a:pt x="43" y="21"/>
                </a:cubicBezTo>
                <a:cubicBezTo>
                  <a:pt x="112" y="63"/>
                  <a:pt x="112" y="63"/>
                  <a:pt x="112" y="63"/>
                </a:cubicBezTo>
                <a:lnTo>
                  <a:pt x="181" y="21"/>
                </a:lnTo>
                <a:close/>
                <a:moveTo>
                  <a:pt x="67" y="105"/>
                </a:moveTo>
                <a:cubicBezTo>
                  <a:pt x="67" y="129"/>
                  <a:pt x="87" y="148"/>
                  <a:pt x="112" y="148"/>
                </a:cubicBezTo>
                <a:cubicBezTo>
                  <a:pt x="137" y="148"/>
                  <a:pt x="157" y="129"/>
                  <a:pt x="157" y="105"/>
                </a:cubicBezTo>
                <a:cubicBezTo>
                  <a:pt x="157" y="81"/>
                  <a:pt x="157" y="81"/>
                  <a:pt x="157" y="81"/>
                </a:cubicBezTo>
                <a:cubicBezTo>
                  <a:pt x="157" y="81"/>
                  <a:pt x="142" y="92"/>
                  <a:pt x="112" y="92"/>
                </a:cubicBezTo>
                <a:cubicBezTo>
                  <a:pt x="82" y="92"/>
                  <a:pt x="67" y="81"/>
                  <a:pt x="67" y="81"/>
                </a:cubicBezTo>
                <a:lnTo>
                  <a:pt x="67" y="105"/>
                </a:lnTo>
                <a:close/>
                <a:moveTo>
                  <a:pt x="215" y="202"/>
                </a:moveTo>
                <a:cubicBezTo>
                  <a:pt x="215" y="264"/>
                  <a:pt x="215" y="264"/>
                  <a:pt x="215" y="264"/>
                </a:cubicBezTo>
                <a:cubicBezTo>
                  <a:pt x="177" y="264"/>
                  <a:pt x="177" y="264"/>
                  <a:pt x="177" y="264"/>
                </a:cubicBezTo>
                <a:cubicBezTo>
                  <a:pt x="177" y="210"/>
                  <a:pt x="177" y="210"/>
                  <a:pt x="177" y="210"/>
                </a:cubicBezTo>
                <a:cubicBezTo>
                  <a:pt x="165" y="210"/>
                  <a:pt x="165" y="210"/>
                  <a:pt x="165" y="210"/>
                </a:cubicBezTo>
                <a:cubicBezTo>
                  <a:pt x="165" y="264"/>
                  <a:pt x="165" y="264"/>
                  <a:pt x="165" y="264"/>
                </a:cubicBezTo>
                <a:cubicBezTo>
                  <a:pt x="52" y="264"/>
                  <a:pt x="52" y="264"/>
                  <a:pt x="52" y="264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40" y="210"/>
                  <a:pt x="40" y="210"/>
                  <a:pt x="40" y="210"/>
                </a:cubicBezTo>
                <a:cubicBezTo>
                  <a:pt x="40" y="264"/>
                  <a:pt x="40" y="264"/>
                  <a:pt x="40" y="264"/>
                </a:cubicBezTo>
                <a:cubicBezTo>
                  <a:pt x="3" y="264"/>
                  <a:pt x="3" y="264"/>
                  <a:pt x="3" y="264"/>
                </a:cubicBezTo>
                <a:cubicBezTo>
                  <a:pt x="3" y="202"/>
                  <a:pt x="3" y="202"/>
                  <a:pt x="3" y="202"/>
                </a:cubicBezTo>
                <a:cubicBezTo>
                  <a:pt x="3" y="202"/>
                  <a:pt x="0" y="155"/>
                  <a:pt x="64" y="15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11" y="174"/>
                  <a:pt x="111" y="174"/>
                  <a:pt x="111" y="17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54" y="154"/>
                  <a:pt x="154" y="154"/>
                  <a:pt x="154" y="154"/>
                </a:cubicBezTo>
                <a:cubicBezTo>
                  <a:pt x="154" y="154"/>
                  <a:pt x="211" y="153"/>
                  <a:pt x="215" y="202"/>
                </a:cubicBezTo>
                <a:close/>
                <a:moveTo>
                  <a:pt x="122" y="195"/>
                </a:moveTo>
                <a:cubicBezTo>
                  <a:pt x="112" y="177"/>
                  <a:pt x="112" y="177"/>
                  <a:pt x="112" y="177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12" y="247"/>
                  <a:pt x="112" y="247"/>
                  <a:pt x="112" y="247"/>
                </a:cubicBezTo>
                <a:lnTo>
                  <a:pt x="122" y="195"/>
                </a:lnTo>
                <a:close/>
                <a:moveTo>
                  <a:pt x="48" y="71"/>
                </a:moveTo>
                <a:cubicBezTo>
                  <a:pt x="44" y="25"/>
                  <a:pt x="44" y="25"/>
                  <a:pt x="44" y="25"/>
                </a:cubicBezTo>
                <a:cubicBezTo>
                  <a:pt x="40" y="71"/>
                  <a:pt x="40" y="71"/>
                  <a:pt x="40" y="71"/>
                </a:cubicBezTo>
                <a:cubicBezTo>
                  <a:pt x="44" y="84"/>
                  <a:pt x="44" y="84"/>
                  <a:pt x="44" y="84"/>
                </a:cubicBezTo>
                <a:lnTo>
                  <a:pt x="48" y="71"/>
                </a:lnTo>
                <a:close/>
              </a:path>
            </a:pathLst>
          </a:custGeom>
          <a:solidFill>
            <a:srgbClr val="F5F4F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212121"/>
              </a:solidFill>
            </a:endParaRPr>
          </a:p>
        </p:txBody>
      </p:sp>
      <p:sp>
        <p:nvSpPr>
          <p:cNvPr id="56" name="TextBox 76"/>
          <p:cNvSpPr txBox="1"/>
          <p:nvPr/>
        </p:nvSpPr>
        <p:spPr>
          <a:xfrm>
            <a:off x="8308171" y="1781257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308172" y="2131606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76"/>
          <p:cNvSpPr txBox="1"/>
          <p:nvPr/>
        </p:nvSpPr>
        <p:spPr>
          <a:xfrm>
            <a:off x="8308171" y="3059784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308172" y="3410133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76"/>
          <p:cNvSpPr txBox="1"/>
          <p:nvPr/>
        </p:nvSpPr>
        <p:spPr>
          <a:xfrm>
            <a:off x="8308171" y="4338311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308172" y="4688660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76"/>
          <p:cNvSpPr txBox="1"/>
          <p:nvPr/>
        </p:nvSpPr>
        <p:spPr>
          <a:xfrm>
            <a:off x="1397928" y="2031275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397929" y="2381624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76"/>
          <p:cNvSpPr txBox="1"/>
          <p:nvPr/>
        </p:nvSpPr>
        <p:spPr>
          <a:xfrm>
            <a:off x="1397928" y="3787763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97929" y="4138112"/>
            <a:ext cx="2689274" cy="812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957369" y="1633859"/>
            <a:ext cx="616497" cy="62088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143996" y="1782786"/>
            <a:ext cx="251631" cy="320930"/>
            <a:chExt cx="120" cy="153"/>
          </a:xfrm>
          <a:solidFill>
            <a:srgbClr val="212121"/>
          </a:solidFill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671933" y="2749768"/>
            <a:ext cx="616497" cy="618786"/>
          </a:xfrm>
          <a:prstGeom prst="ellipse">
            <a:avLst/>
          </a:prstGeom>
          <a:solidFill>
            <a:srgbClr val="F5F4F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12"/>
          <p:cNvGrpSpPr/>
          <p:nvPr/>
        </p:nvGrpSpPr>
        <p:grpSpPr>
          <a:xfrm>
            <a:off x="6820816" y="2913380"/>
            <a:ext cx="314539" cy="306247"/>
            <a:chExt cx="150" cy="146"/>
          </a:xfrm>
          <a:solidFill>
            <a:srgbClr val="212121"/>
          </a:solidFill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6671933" y="1633859"/>
            <a:ext cx="616497" cy="620882"/>
          </a:xfrm>
          <a:prstGeom prst="ellipse">
            <a:avLst/>
          </a:prstGeom>
          <a:solidFill>
            <a:srgbClr val="F5F4F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/>
          <p:nvPr/>
        </p:nvSpPr>
        <p:spPr bwMode="auto">
          <a:xfrm>
            <a:off x="6877432" y="1818445"/>
            <a:ext cx="205499" cy="249612"/>
          </a:xfrm>
          <a:custGeom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1957369" y="2749768"/>
            <a:ext cx="616497" cy="618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20"/>
          <p:cNvSpPr>
            <a:spLocks noEditPoints="1"/>
          </p:cNvSpPr>
          <p:nvPr/>
        </p:nvSpPr>
        <p:spPr bwMode="auto">
          <a:xfrm>
            <a:off x="2114639" y="2900793"/>
            <a:ext cx="264213" cy="310442"/>
          </a:xfrm>
          <a:custGeom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1957369" y="3861483"/>
            <a:ext cx="616497" cy="618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3"/>
          <p:cNvSpPr>
            <a:spLocks noEditPoints="1"/>
          </p:cNvSpPr>
          <p:nvPr/>
        </p:nvSpPr>
        <p:spPr bwMode="auto">
          <a:xfrm>
            <a:off x="2173355" y="4067045"/>
            <a:ext cx="222274" cy="247514"/>
          </a:xfrm>
          <a:custGeom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671933" y="4973198"/>
            <a:ext cx="616497" cy="618786"/>
          </a:xfrm>
          <a:prstGeom prst="ellipse">
            <a:avLst/>
          </a:prstGeom>
          <a:solidFill>
            <a:srgbClr val="F5F4F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6881625" y="5141004"/>
            <a:ext cx="201305" cy="287368"/>
          </a:xfrm>
          <a:custGeom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Oval 28"/>
          <p:cNvSpPr>
            <a:spLocks noChangeArrowheads="1"/>
          </p:cNvSpPr>
          <p:nvPr/>
        </p:nvSpPr>
        <p:spPr bwMode="auto">
          <a:xfrm>
            <a:off x="6671933" y="3861483"/>
            <a:ext cx="616497" cy="618786"/>
          </a:xfrm>
          <a:prstGeom prst="ellipse">
            <a:avLst/>
          </a:prstGeom>
          <a:solidFill>
            <a:srgbClr val="F5F4F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9"/>
          <p:cNvSpPr>
            <a:spLocks noEditPoints="1"/>
          </p:cNvSpPr>
          <p:nvPr/>
        </p:nvSpPr>
        <p:spPr bwMode="auto">
          <a:xfrm>
            <a:off x="6827105" y="4037679"/>
            <a:ext cx="304055" cy="312539"/>
          </a:xfrm>
          <a:custGeom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Oval 31"/>
          <p:cNvSpPr>
            <a:spLocks noChangeArrowheads="1"/>
          </p:cNvSpPr>
          <p:nvPr/>
        </p:nvSpPr>
        <p:spPr bwMode="auto">
          <a:xfrm>
            <a:off x="1957369" y="4973198"/>
            <a:ext cx="616497" cy="61878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32"/>
          <p:cNvSpPr>
            <a:spLocks noEditPoints="1"/>
          </p:cNvSpPr>
          <p:nvPr/>
        </p:nvSpPr>
        <p:spPr bwMode="auto">
          <a:xfrm>
            <a:off x="2114639" y="5132614"/>
            <a:ext cx="301958" cy="302051"/>
          </a:xfrm>
          <a:custGeom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21212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673962" y="1668894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383122" y="1668894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673962" y="2801310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383122" y="2801310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673962" y="3903142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83122" y="3903142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673962" y="4998772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383122" y="4998772"/>
            <a:ext cx="3334523" cy="5490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</a:t>
            </a:r>
            <a:endParaRPr lang="en-US" altLang="zh-CN" sz="12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sp>
        <p:nvSpPr>
          <p:cNvPr id="53" name="任意多边形 52"/>
          <p:cNvSpPr/>
          <p:nvPr/>
        </p:nvSpPr>
        <p:spPr bwMode="auto">
          <a:xfrm>
            <a:off x="8311963" y="2181256"/>
            <a:ext cx="2127275" cy="1812950"/>
          </a:xfrm>
          <a:custGeom>
            <a:gdLst>
              <a:gd name="connsiteX0" fmla="*/ 705463 w 2127275"/>
              <a:gd name="connsiteY0" fmla="*/ 211244 h 1812950"/>
              <a:gd name="connsiteX1" fmla="*/ 644654 w 2127275"/>
              <a:gd name="connsiteY1" fmla="*/ 245052 h 1812950"/>
              <a:gd name="connsiteX2" fmla="*/ 465450 w 2127275"/>
              <a:gd name="connsiteY2" fmla="*/ 544875 h 1812950"/>
              <a:gd name="connsiteX3" fmla="*/ 286247 w 2127275"/>
              <a:gd name="connsiteY3" fmla="*/ 844699 h 1812950"/>
              <a:gd name="connsiteX4" fmla="*/ 286247 w 2127275"/>
              <a:gd name="connsiteY4" fmla="*/ 912315 h 1812950"/>
              <a:gd name="connsiteX5" fmla="*/ 465450 w 2127275"/>
              <a:gd name="connsiteY5" fmla="*/ 1211693 h 1812950"/>
              <a:gd name="connsiteX6" fmla="*/ 644654 w 2127275"/>
              <a:gd name="connsiteY6" fmla="*/ 1511516 h 1812950"/>
              <a:gd name="connsiteX7" fmla="*/ 705463 w 2127275"/>
              <a:gd name="connsiteY7" fmla="*/ 1545324 h 1812950"/>
              <a:gd name="connsiteX8" fmla="*/ 1063870 w 2127275"/>
              <a:gd name="connsiteY8" fmla="*/ 1545324 h 1812950"/>
              <a:gd name="connsiteX9" fmla="*/ 1422277 w 2127275"/>
              <a:gd name="connsiteY9" fmla="*/ 1545324 h 1812950"/>
              <a:gd name="connsiteX10" fmla="*/ 1482626 w 2127275"/>
              <a:gd name="connsiteY10" fmla="*/ 1511516 h 1812950"/>
              <a:gd name="connsiteX11" fmla="*/ 1662290 w 2127275"/>
              <a:gd name="connsiteY11" fmla="*/ 1211693 h 1812950"/>
              <a:gd name="connsiteX12" fmla="*/ 1841494 w 2127275"/>
              <a:gd name="connsiteY12" fmla="*/ 912315 h 1812950"/>
              <a:gd name="connsiteX13" fmla="*/ 1841494 w 2127275"/>
              <a:gd name="connsiteY13" fmla="*/ 844699 h 1812950"/>
              <a:gd name="connsiteX14" fmla="*/ 1662290 w 2127275"/>
              <a:gd name="connsiteY14" fmla="*/ 544875 h 1812950"/>
              <a:gd name="connsiteX15" fmla="*/ 1482626 w 2127275"/>
              <a:gd name="connsiteY15" fmla="*/ 245052 h 1812950"/>
              <a:gd name="connsiteX16" fmla="*/ 1422277 w 2127275"/>
              <a:gd name="connsiteY16" fmla="*/ 211244 h 1812950"/>
              <a:gd name="connsiteX17" fmla="*/ 1063870 w 2127275"/>
              <a:gd name="connsiteY17" fmla="*/ 211244 h 1812950"/>
              <a:gd name="connsiteX18" fmla="*/ 579296 w 2127275"/>
              <a:gd name="connsiteY18" fmla="*/ 0 h 1812950"/>
              <a:gd name="connsiteX19" fmla="*/ 1063638 w 2127275"/>
              <a:gd name="connsiteY19" fmla="*/ 0 h 1812950"/>
              <a:gd name="connsiteX20" fmla="*/ 1547980 w 2127275"/>
              <a:gd name="connsiteY20" fmla="*/ 0 h 1812950"/>
              <a:gd name="connsiteX21" fmla="*/ 1629808 w 2127275"/>
              <a:gd name="connsiteY21" fmla="*/ 45932 h 1812950"/>
              <a:gd name="connsiteX22" fmla="*/ 1871979 w 2127275"/>
              <a:gd name="connsiteY22" fmla="*/ 453352 h 1812950"/>
              <a:gd name="connsiteX23" fmla="*/ 2114150 w 2127275"/>
              <a:gd name="connsiteY23" fmla="*/ 860772 h 1812950"/>
              <a:gd name="connsiteX24" fmla="*/ 2114150 w 2127275"/>
              <a:gd name="connsiteY24" fmla="*/ 952637 h 1812950"/>
              <a:gd name="connsiteX25" fmla="*/ 1871979 w 2127275"/>
              <a:gd name="connsiteY25" fmla="*/ 1359598 h 1812950"/>
              <a:gd name="connsiteX26" fmla="*/ 1629808 w 2127275"/>
              <a:gd name="connsiteY26" fmla="*/ 1767018 h 1812950"/>
              <a:gd name="connsiteX27" fmla="*/ 1547980 w 2127275"/>
              <a:gd name="connsiteY27" fmla="*/ 1812950 h 1812950"/>
              <a:gd name="connsiteX28" fmla="*/ 1063638 w 2127275"/>
              <a:gd name="connsiteY28" fmla="*/ 1812950 h 1812950"/>
              <a:gd name="connsiteX29" fmla="*/ 579296 w 2127275"/>
              <a:gd name="connsiteY29" fmla="*/ 1812950 h 1812950"/>
              <a:gd name="connsiteX30" fmla="*/ 497468 w 2127275"/>
              <a:gd name="connsiteY30" fmla="*/ 1767018 h 1812950"/>
              <a:gd name="connsiteX31" fmla="*/ 255297 w 2127275"/>
              <a:gd name="connsiteY31" fmla="*/ 1359598 h 1812950"/>
              <a:gd name="connsiteX32" fmla="*/ 13126 w 2127275"/>
              <a:gd name="connsiteY32" fmla="*/ 952637 h 1812950"/>
              <a:gd name="connsiteX33" fmla="*/ 13126 w 2127275"/>
              <a:gd name="connsiteY33" fmla="*/ 860772 h 1812950"/>
              <a:gd name="connsiteX34" fmla="*/ 255297 w 2127275"/>
              <a:gd name="connsiteY34" fmla="*/ 453352 h 1812950"/>
              <a:gd name="connsiteX35" fmla="*/ 497468 w 2127275"/>
              <a:gd name="connsiteY35" fmla="*/ 45932 h 1812950"/>
              <a:gd name="connsiteX36" fmla="*/ 579296 w 2127275"/>
              <a:gd name="connsiteY36" fmla="*/ 0 h 1812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27275" h="1812950">
                <a:moveTo>
                  <a:pt x="705463" y="211244"/>
                </a:moveTo>
                <a:cubicBezTo>
                  <a:pt x="679665" y="211244"/>
                  <a:pt x="657553" y="223700"/>
                  <a:pt x="644654" y="245052"/>
                </a:cubicBezTo>
                <a:lnTo>
                  <a:pt x="465450" y="544875"/>
                </a:lnTo>
                <a:lnTo>
                  <a:pt x="286247" y="844699"/>
                </a:lnTo>
                <a:cubicBezTo>
                  <a:pt x="273348" y="866051"/>
                  <a:pt x="273348" y="890517"/>
                  <a:pt x="286247" y="912315"/>
                </a:cubicBezTo>
                <a:lnTo>
                  <a:pt x="465450" y="1211693"/>
                </a:lnTo>
                <a:lnTo>
                  <a:pt x="644654" y="1511516"/>
                </a:lnTo>
                <a:cubicBezTo>
                  <a:pt x="657553" y="1533313"/>
                  <a:pt x="679665" y="1545324"/>
                  <a:pt x="705463" y="1545324"/>
                </a:cubicBezTo>
                <a:lnTo>
                  <a:pt x="1063870" y="1545324"/>
                </a:lnTo>
                <a:lnTo>
                  <a:pt x="1422277" y="1545324"/>
                </a:lnTo>
                <a:cubicBezTo>
                  <a:pt x="1448075" y="1545324"/>
                  <a:pt x="1470188" y="1533313"/>
                  <a:pt x="1482626" y="1511516"/>
                </a:cubicBezTo>
                <a:lnTo>
                  <a:pt x="1662290" y="1211693"/>
                </a:lnTo>
                <a:lnTo>
                  <a:pt x="1841494" y="912315"/>
                </a:lnTo>
                <a:cubicBezTo>
                  <a:pt x="1853932" y="890517"/>
                  <a:pt x="1853932" y="866051"/>
                  <a:pt x="1841494" y="844699"/>
                </a:cubicBezTo>
                <a:lnTo>
                  <a:pt x="1662290" y="544875"/>
                </a:lnTo>
                <a:lnTo>
                  <a:pt x="1482626" y="245052"/>
                </a:lnTo>
                <a:cubicBezTo>
                  <a:pt x="1470188" y="223700"/>
                  <a:pt x="1448075" y="211244"/>
                  <a:pt x="1422277" y="211244"/>
                </a:cubicBezTo>
                <a:lnTo>
                  <a:pt x="1063870" y="211244"/>
                </a:lnTo>
                <a:close/>
                <a:moveTo>
                  <a:pt x="579296" y="0"/>
                </a:moveTo>
                <a:lnTo>
                  <a:pt x="1063638" y="0"/>
                </a:lnTo>
                <a:lnTo>
                  <a:pt x="1547980" y="0"/>
                </a:lnTo>
                <a:cubicBezTo>
                  <a:pt x="1582509" y="0"/>
                  <a:pt x="1612307" y="16536"/>
                  <a:pt x="1629808" y="45932"/>
                </a:cubicBezTo>
                <a:lnTo>
                  <a:pt x="1871979" y="453352"/>
                </a:lnTo>
                <a:lnTo>
                  <a:pt x="2114150" y="860772"/>
                </a:lnTo>
                <a:cubicBezTo>
                  <a:pt x="2131651" y="889710"/>
                  <a:pt x="2131651" y="923240"/>
                  <a:pt x="2114150" y="952637"/>
                </a:cubicBezTo>
                <a:lnTo>
                  <a:pt x="1871979" y="1359598"/>
                </a:lnTo>
                <a:lnTo>
                  <a:pt x="1629808" y="1767018"/>
                </a:lnTo>
                <a:cubicBezTo>
                  <a:pt x="1612307" y="1796415"/>
                  <a:pt x="1582509" y="1812950"/>
                  <a:pt x="1547980" y="1812950"/>
                </a:cubicBezTo>
                <a:lnTo>
                  <a:pt x="1063638" y="1812950"/>
                </a:lnTo>
                <a:lnTo>
                  <a:pt x="579296" y="1812950"/>
                </a:lnTo>
                <a:cubicBezTo>
                  <a:pt x="544294" y="1812950"/>
                  <a:pt x="514496" y="1796415"/>
                  <a:pt x="497468" y="1767018"/>
                </a:cubicBezTo>
                <a:lnTo>
                  <a:pt x="255297" y="1359598"/>
                </a:lnTo>
                <a:lnTo>
                  <a:pt x="13126" y="952637"/>
                </a:lnTo>
                <a:cubicBezTo>
                  <a:pt x="-4375" y="923240"/>
                  <a:pt x="-4375" y="889710"/>
                  <a:pt x="13126" y="860772"/>
                </a:cubicBezTo>
                <a:lnTo>
                  <a:pt x="255297" y="453352"/>
                </a:lnTo>
                <a:lnTo>
                  <a:pt x="497468" y="45932"/>
                </a:lnTo>
                <a:cubicBezTo>
                  <a:pt x="514496" y="16536"/>
                  <a:pt x="544294" y="0"/>
                  <a:pt x="579296" y="0"/>
                </a:cubicBezTo>
                <a:close/>
              </a:path>
            </a:pathLst>
          </a:custGeom>
          <a:solidFill>
            <a:srgbClr val="FFC000"/>
          </a:solidFill>
          <a:ln w="793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84"/>
          <p:cNvSpPr txBox="1"/>
          <p:nvPr/>
        </p:nvSpPr>
        <p:spPr>
          <a:xfrm>
            <a:off x="8925497" y="2705487"/>
            <a:ext cx="900208" cy="86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4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任意多边形 53"/>
          <p:cNvSpPr/>
          <p:nvPr/>
        </p:nvSpPr>
        <p:spPr bwMode="auto">
          <a:xfrm>
            <a:off x="4954862" y="2190409"/>
            <a:ext cx="2127275" cy="1812950"/>
          </a:xfrm>
          <a:custGeom>
            <a:gdLst>
              <a:gd name="connsiteX0" fmla="*/ 705464 w 2127275"/>
              <a:gd name="connsiteY0" fmla="*/ 211244 h 1812950"/>
              <a:gd name="connsiteX1" fmla="*/ 644654 w 2127275"/>
              <a:gd name="connsiteY1" fmla="*/ 245052 h 1812950"/>
              <a:gd name="connsiteX2" fmla="*/ 465451 w 2127275"/>
              <a:gd name="connsiteY2" fmla="*/ 544875 h 1812950"/>
              <a:gd name="connsiteX3" fmla="*/ 286247 w 2127275"/>
              <a:gd name="connsiteY3" fmla="*/ 844699 h 1812950"/>
              <a:gd name="connsiteX4" fmla="*/ 286247 w 2127275"/>
              <a:gd name="connsiteY4" fmla="*/ 912315 h 1812950"/>
              <a:gd name="connsiteX5" fmla="*/ 465451 w 2127275"/>
              <a:gd name="connsiteY5" fmla="*/ 1211693 h 1812950"/>
              <a:gd name="connsiteX6" fmla="*/ 644654 w 2127275"/>
              <a:gd name="connsiteY6" fmla="*/ 1511516 h 1812950"/>
              <a:gd name="connsiteX7" fmla="*/ 705464 w 2127275"/>
              <a:gd name="connsiteY7" fmla="*/ 1545324 h 1812950"/>
              <a:gd name="connsiteX8" fmla="*/ 1063871 w 2127275"/>
              <a:gd name="connsiteY8" fmla="*/ 1545324 h 1812950"/>
              <a:gd name="connsiteX9" fmla="*/ 1422278 w 2127275"/>
              <a:gd name="connsiteY9" fmla="*/ 1545324 h 1812950"/>
              <a:gd name="connsiteX10" fmla="*/ 1482626 w 2127275"/>
              <a:gd name="connsiteY10" fmla="*/ 1511516 h 1812950"/>
              <a:gd name="connsiteX11" fmla="*/ 1662290 w 2127275"/>
              <a:gd name="connsiteY11" fmla="*/ 1211693 h 1812950"/>
              <a:gd name="connsiteX12" fmla="*/ 1841494 w 2127275"/>
              <a:gd name="connsiteY12" fmla="*/ 912315 h 1812950"/>
              <a:gd name="connsiteX13" fmla="*/ 1841494 w 2127275"/>
              <a:gd name="connsiteY13" fmla="*/ 844699 h 1812950"/>
              <a:gd name="connsiteX14" fmla="*/ 1662290 w 2127275"/>
              <a:gd name="connsiteY14" fmla="*/ 544875 h 1812950"/>
              <a:gd name="connsiteX15" fmla="*/ 1482626 w 2127275"/>
              <a:gd name="connsiteY15" fmla="*/ 245052 h 1812950"/>
              <a:gd name="connsiteX16" fmla="*/ 1422278 w 2127275"/>
              <a:gd name="connsiteY16" fmla="*/ 211244 h 1812950"/>
              <a:gd name="connsiteX17" fmla="*/ 1063871 w 2127275"/>
              <a:gd name="connsiteY17" fmla="*/ 211244 h 1812950"/>
              <a:gd name="connsiteX18" fmla="*/ 579296 w 2127275"/>
              <a:gd name="connsiteY18" fmla="*/ 0 h 1812950"/>
              <a:gd name="connsiteX19" fmla="*/ 1063638 w 2127275"/>
              <a:gd name="connsiteY19" fmla="*/ 0 h 1812950"/>
              <a:gd name="connsiteX20" fmla="*/ 1547981 w 2127275"/>
              <a:gd name="connsiteY20" fmla="*/ 0 h 1812950"/>
              <a:gd name="connsiteX21" fmla="*/ 1629808 w 2127275"/>
              <a:gd name="connsiteY21" fmla="*/ 45932 h 1812950"/>
              <a:gd name="connsiteX22" fmla="*/ 1871979 w 2127275"/>
              <a:gd name="connsiteY22" fmla="*/ 453352 h 1812950"/>
              <a:gd name="connsiteX23" fmla="*/ 2114150 w 2127275"/>
              <a:gd name="connsiteY23" fmla="*/ 860772 h 1812950"/>
              <a:gd name="connsiteX24" fmla="*/ 2114150 w 2127275"/>
              <a:gd name="connsiteY24" fmla="*/ 952637 h 1812950"/>
              <a:gd name="connsiteX25" fmla="*/ 1871979 w 2127275"/>
              <a:gd name="connsiteY25" fmla="*/ 1359598 h 1812950"/>
              <a:gd name="connsiteX26" fmla="*/ 1629808 w 2127275"/>
              <a:gd name="connsiteY26" fmla="*/ 1767018 h 1812950"/>
              <a:gd name="connsiteX27" fmla="*/ 1547981 w 2127275"/>
              <a:gd name="connsiteY27" fmla="*/ 1812950 h 1812950"/>
              <a:gd name="connsiteX28" fmla="*/ 1063638 w 2127275"/>
              <a:gd name="connsiteY28" fmla="*/ 1812950 h 1812950"/>
              <a:gd name="connsiteX29" fmla="*/ 579296 w 2127275"/>
              <a:gd name="connsiteY29" fmla="*/ 1812950 h 1812950"/>
              <a:gd name="connsiteX30" fmla="*/ 497468 w 2127275"/>
              <a:gd name="connsiteY30" fmla="*/ 1767018 h 1812950"/>
              <a:gd name="connsiteX31" fmla="*/ 255297 w 2127275"/>
              <a:gd name="connsiteY31" fmla="*/ 1359598 h 1812950"/>
              <a:gd name="connsiteX32" fmla="*/ 13126 w 2127275"/>
              <a:gd name="connsiteY32" fmla="*/ 952637 h 1812950"/>
              <a:gd name="connsiteX33" fmla="*/ 13126 w 2127275"/>
              <a:gd name="connsiteY33" fmla="*/ 860772 h 1812950"/>
              <a:gd name="connsiteX34" fmla="*/ 255297 w 2127275"/>
              <a:gd name="connsiteY34" fmla="*/ 453352 h 1812950"/>
              <a:gd name="connsiteX35" fmla="*/ 497468 w 2127275"/>
              <a:gd name="connsiteY35" fmla="*/ 45932 h 1812950"/>
              <a:gd name="connsiteX36" fmla="*/ 579296 w 2127275"/>
              <a:gd name="connsiteY36" fmla="*/ 0 h 1812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27275" h="1812950">
                <a:moveTo>
                  <a:pt x="705464" y="211244"/>
                </a:moveTo>
                <a:cubicBezTo>
                  <a:pt x="679666" y="211244"/>
                  <a:pt x="657553" y="223700"/>
                  <a:pt x="644654" y="245052"/>
                </a:cubicBezTo>
                <a:lnTo>
                  <a:pt x="465451" y="544875"/>
                </a:lnTo>
                <a:lnTo>
                  <a:pt x="286247" y="844699"/>
                </a:lnTo>
                <a:cubicBezTo>
                  <a:pt x="273348" y="866051"/>
                  <a:pt x="273348" y="890517"/>
                  <a:pt x="286247" y="912315"/>
                </a:cubicBezTo>
                <a:lnTo>
                  <a:pt x="465451" y="1211693"/>
                </a:lnTo>
                <a:lnTo>
                  <a:pt x="644654" y="1511516"/>
                </a:lnTo>
                <a:cubicBezTo>
                  <a:pt x="657553" y="1533313"/>
                  <a:pt x="679666" y="1545324"/>
                  <a:pt x="705464" y="1545324"/>
                </a:cubicBezTo>
                <a:lnTo>
                  <a:pt x="1063871" y="1545324"/>
                </a:lnTo>
                <a:lnTo>
                  <a:pt x="1422278" y="1545324"/>
                </a:lnTo>
                <a:cubicBezTo>
                  <a:pt x="1448075" y="1545324"/>
                  <a:pt x="1470188" y="1533313"/>
                  <a:pt x="1482626" y="1511516"/>
                </a:cubicBezTo>
                <a:lnTo>
                  <a:pt x="1662290" y="1211693"/>
                </a:lnTo>
                <a:lnTo>
                  <a:pt x="1841494" y="912315"/>
                </a:lnTo>
                <a:cubicBezTo>
                  <a:pt x="1853932" y="890517"/>
                  <a:pt x="1853932" y="866051"/>
                  <a:pt x="1841494" y="844699"/>
                </a:cubicBezTo>
                <a:lnTo>
                  <a:pt x="1662290" y="544875"/>
                </a:lnTo>
                <a:lnTo>
                  <a:pt x="1482626" y="245052"/>
                </a:lnTo>
                <a:cubicBezTo>
                  <a:pt x="1470188" y="223700"/>
                  <a:pt x="1448075" y="211244"/>
                  <a:pt x="1422278" y="211244"/>
                </a:cubicBezTo>
                <a:lnTo>
                  <a:pt x="1063871" y="211244"/>
                </a:lnTo>
                <a:close/>
                <a:moveTo>
                  <a:pt x="579296" y="0"/>
                </a:moveTo>
                <a:lnTo>
                  <a:pt x="1063638" y="0"/>
                </a:lnTo>
                <a:lnTo>
                  <a:pt x="1547981" y="0"/>
                </a:lnTo>
                <a:cubicBezTo>
                  <a:pt x="1582509" y="0"/>
                  <a:pt x="1612307" y="16536"/>
                  <a:pt x="1629808" y="45932"/>
                </a:cubicBezTo>
                <a:lnTo>
                  <a:pt x="1871979" y="453352"/>
                </a:lnTo>
                <a:lnTo>
                  <a:pt x="2114150" y="860772"/>
                </a:lnTo>
                <a:cubicBezTo>
                  <a:pt x="2131651" y="889710"/>
                  <a:pt x="2131651" y="923240"/>
                  <a:pt x="2114150" y="952637"/>
                </a:cubicBezTo>
                <a:lnTo>
                  <a:pt x="1871979" y="1359598"/>
                </a:lnTo>
                <a:lnTo>
                  <a:pt x="1629808" y="1767018"/>
                </a:lnTo>
                <a:cubicBezTo>
                  <a:pt x="1612307" y="1796415"/>
                  <a:pt x="1582509" y="1812950"/>
                  <a:pt x="1547981" y="1812950"/>
                </a:cubicBezTo>
                <a:lnTo>
                  <a:pt x="1063638" y="1812950"/>
                </a:lnTo>
                <a:lnTo>
                  <a:pt x="579296" y="1812950"/>
                </a:lnTo>
                <a:cubicBezTo>
                  <a:pt x="544294" y="1812950"/>
                  <a:pt x="514496" y="1796415"/>
                  <a:pt x="497468" y="1767018"/>
                </a:cubicBezTo>
                <a:lnTo>
                  <a:pt x="255297" y="1359598"/>
                </a:lnTo>
                <a:lnTo>
                  <a:pt x="13126" y="952637"/>
                </a:lnTo>
                <a:cubicBezTo>
                  <a:pt x="-4375" y="923240"/>
                  <a:pt x="-4375" y="889710"/>
                  <a:pt x="13126" y="860772"/>
                </a:cubicBezTo>
                <a:lnTo>
                  <a:pt x="255297" y="453352"/>
                </a:lnTo>
                <a:lnTo>
                  <a:pt x="497468" y="45932"/>
                </a:lnTo>
                <a:cubicBezTo>
                  <a:pt x="514496" y="16536"/>
                  <a:pt x="544294" y="0"/>
                  <a:pt x="579296" y="0"/>
                </a:cubicBezTo>
                <a:close/>
              </a:path>
            </a:pathLst>
          </a:custGeom>
          <a:solidFill>
            <a:srgbClr val="FFC000"/>
          </a:solidFill>
          <a:ln w="793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91"/>
          <p:cNvSpPr txBox="1"/>
          <p:nvPr/>
        </p:nvSpPr>
        <p:spPr>
          <a:xfrm>
            <a:off x="5579764" y="2659601"/>
            <a:ext cx="900208" cy="86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 bwMode="auto">
          <a:xfrm>
            <a:off x="1584952" y="2205404"/>
            <a:ext cx="2127275" cy="1812950"/>
          </a:xfrm>
          <a:custGeom>
            <a:gdLst>
              <a:gd name="connsiteX0" fmla="*/ 705461 w 2127275"/>
              <a:gd name="connsiteY0" fmla="*/ 239435 h 1812950"/>
              <a:gd name="connsiteX1" fmla="*/ 644652 w 2127275"/>
              <a:gd name="connsiteY1" fmla="*/ 273243 h 1812950"/>
              <a:gd name="connsiteX2" fmla="*/ 465449 w 2127275"/>
              <a:gd name="connsiteY2" fmla="*/ 573066 h 1812950"/>
              <a:gd name="connsiteX3" fmla="*/ 286245 w 2127275"/>
              <a:gd name="connsiteY3" fmla="*/ 872890 h 1812950"/>
              <a:gd name="connsiteX4" fmla="*/ 286245 w 2127275"/>
              <a:gd name="connsiteY4" fmla="*/ 940506 h 1812950"/>
              <a:gd name="connsiteX5" fmla="*/ 465449 w 2127275"/>
              <a:gd name="connsiteY5" fmla="*/ 1239884 h 1812950"/>
              <a:gd name="connsiteX6" fmla="*/ 644652 w 2127275"/>
              <a:gd name="connsiteY6" fmla="*/ 1539707 h 1812950"/>
              <a:gd name="connsiteX7" fmla="*/ 705461 w 2127275"/>
              <a:gd name="connsiteY7" fmla="*/ 1573515 h 1812950"/>
              <a:gd name="connsiteX8" fmla="*/ 1063868 w 2127275"/>
              <a:gd name="connsiteY8" fmla="*/ 1573515 h 1812950"/>
              <a:gd name="connsiteX9" fmla="*/ 1422276 w 2127275"/>
              <a:gd name="connsiteY9" fmla="*/ 1573515 h 1812950"/>
              <a:gd name="connsiteX10" fmla="*/ 1482624 w 2127275"/>
              <a:gd name="connsiteY10" fmla="*/ 1539707 h 1812950"/>
              <a:gd name="connsiteX11" fmla="*/ 1662288 w 2127275"/>
              <a:gd name="connsiteY11" fmla="*/ 1239884 h 1812950"/>
              <a:gd name="connsiteX12" fmla="*/ 1841492 w 2127275"/>
              <a:gd name="connsiteY12" fmla="*/ 940506 h 1812950"/>
              <a:gd name="connsiteX13" fmla="*/ 1841492 w 2127275"/>
              <a:gd name="connsiteY13" fmla="*/ 872890 h 1812950"/>
              <a:gd name="connsiteX14" fmla="*/ 1662288 w 2127275"/>
              <a:gd name="connsiteY14" fmla="*/ 573066 h 1812950"/>
              <a:gd name="connsiteX15" fmla="*/ 1482624 w 2127275"/>
              <a:gd name="connsiteY15" fmla="*/ 273243 h 1812950"/>
              <a:gd name="connsiteX16" fmla="*/ 1422276 w 2127275"/>
              <a:gd name="connsiteY16" fmla="*/ 239435 h 1812950"/>
              <a:gd name="connsiteX17" fmla="*/ 1063868 w 2127275"/>
              <a:gd name="connsiteY17" fmla="*/ 239435 h 1812950"/>
              <a:gd name="connsiteX18" fmla="*/ 579296 w 2127275"/>
              <a:gd name="connsiteY18" fmla="*/ 0 h 1812950"/>
              <a:gd name="connsiteX19" fmla="*/ 1063638 w 2127275"/>
              <a:gd name="connsiteY19" fmla="*/ 0 h 1812950"/>
              <a:gd name="connsiteX20" fmla="*/ 1547981 w 2127275"/>
              <a:gd name="connsiteY20" fmla="*/ 0 h 1812950"/>
              <a:gd name="connsiteX21" fmla="*/ 1629808 w 2127275"/>
              <a:gd name="connsiteY21" fmla="*/ 45932 h 1812950"/>
              <a:gd name="connsiteX22" fmla="*/ 1871979 w 2127275"/>
              <a:gd name="connsiteY22" fmla="*/ 453352 h 1812950"/>
              <a:gd name="connsiteX23" fmla="*/ 2114150 w 2127275"/>
              <a:gd name="connsiteY23" fmla="*/ 860772 h 1812950"/>
              <a:gd name="connsiteX24" fmla="*/ 2114150 w 2127275"/>
              <a:gd name="connsiteY24" fmla="*/ 952637 h 1812950"/>
              <a:gd name="connsiteX25" fmla="*/ 1871979 w 2127275"/>
              <a:gd name="connsiteY25" fmla="*/ 1359598 h 1812950"/>
              <a:gd name="connsiteX26" fmla="*/ 1629808 w 2127275"/>
              <a:gd name="connsiteY26" fmla="*/ 1767018 h 1812950"/>
              <a:gd name="connsiteX27" fmla="*/ 1547981 w 2127275"/>
              <a:gd name="connsiteY27" fmla="*/ 1812950 h 1812950"/>
              <a:gd name="connsiteX28" fmla="*/ 1063638 w 2127275"/>
              <a:gd name="connsiteY28" fmla="*/ 1812950 h 1812950"/>
              <a:gd name="connsiteX29" fmla="*/ 579296 w 2127275"/>
              <a:gd name="connsiteY29" fmla="*/ 1812950 h 1812950"/>
              <a:gd name="connsiteX30" fmla="*/ 497468 w 2127275"/>
              <a:gd name="connsiteY30" fmla="*/ 1767018 h 1812950"/>
              <a:gd name="connsiteX31" fmla="*/ 255297 w 2127275"/>
              <a:gd name="connsiteY31" fmla="*/ 1359598 h 1812950"/>
              <a:gd name="connsiteX32" fmla="*/ 13126 w 2127275"/>
              <a:gd name="connsiteY32" fmla="*/ 952637 h 1812950"/>
              <a:gd name="connsiteX33" fmla="*/ 13126 w 2127275"/>
              <a:gd name="connsiteY33" fmla="*/ 860772 h 1812950"/>
              <a:gd name="connsiteX34" fmla="*/ 255297 w 2127275"/>
              <a:gd name="connsiteY34" fmla="*/ 453352 h 1812950"/>
              <a:gd name="connsiteX35" fmla="*/ 497468 w 2127275"/>
              <a:gd name="connsiteY35" fmla="*/ 45932 h 1812950"/>
              <a:gd name="connsiteX36" fmla="*/ 579296 w 2127275"/>
              <a:gd name="connsiteY36" fmla="*/ 0 h 1812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27275" h="1812950">
                <a:moveTo>
                  <a:pt x="705461" y="239435"/>
                </a:moveTo>
                <a:cubicBezTo>
                  <a:pt x="679664" y="239435"/>
                  <a:pt x="657551" y="251891"/>
                  <a:pt x="644652" y="273243"/>
                </a:cubicBezTo>
                <a:lnTo>
                  <a:pt x="465449" y="573066"/>
                </a:lnTo>
                <a:lnTo>
                  <a:pt x="286245" y="872890"/>
                </a:lnTo>
                <a:cubicBezTo>
                  <a:pt x="273346" y="894242"/>
                  <a:pt x="273346" y="918708"/>
                  <a:pt x="286245" y="940506"/>
                </a:cubicBezTo>
                <a:lnTo>
                  <a:pt x="465449" y="1239884"/>
                </a:lnTo>
                <a:lnTo>
                  <a:pt x="644652" y="1539707"/>
                </a:lnTo>
                <a:cubicBezTo>
                  <a:pt x="657551" y="1561504"/>
                  <a:pt x="679664" y="1573515"/>
                  <a:pt x="705461" y="1573515"/>
                </a:cubicBezTo>
                <a:lnTo>
                  <a:pt x="1063868" y="1573515"/>
                </a:lnTo>
                <a:lnTo>
                  <a:pt x="1422276" y="1573515"/>
                </a:lnTo>
                <a:cubicBezTo>
                  <a:pt x="1448073" y="1573515"/>
                  <a:pt x="1470186" y="1561504"/>
                  <a:pt x="1482624" y="1539707"/>
                </a:cubicBezTo>
                <a:lnTo>
                  <a:pt x="1662288" y="1239884"/>
                </a:lnTo>
                <a:lnTo>
                  <a:pt x="1841492" y="940506"/>
                </a:lnTo>
                <a:cubicBezTo>
                  <a:pt x="1853930" y="918708"/>
                  <a:pt x="1853930" y="894242"/>
                  <a:pt x="1841492" y="872890"/>
                </a:cubicBezTo>
                <a:lnTo>
                  <a:pt x="1662288" y="573066"/>
                </a:lnTo>
                <a:lnTo>
                  <a:pt x="1482624" y="273243"/>
                </a:lnTo>
                <a:cubicBezTo>
                  <a:pt x="1470186" y="251891"/>
                  <a:pt x="1448073" y="239435"/>
                  <a:pt x="1422276" y="239435"/>
                </a:cubicBezTo>
                <a:lnTo>
                  <a:pt x="1063868" y="239435"/>
                </a:lnTo>
                <a:close/>
                <a:moveTo>
                  <a:pt x="579296" y="0"/>
                </a:moveTo>
                <a:lnTo>
                  <a:pt x="1063638" y="0"/>
                </a:lnTo>
                <a:lnTo>
                  <a:pt x="1547981" y="0"/>
                </a:lnTo>
                <a:cubicBezTo>
                  <a:pt x="1582509" y="0"/>
                  <a:pt x="1612307" y="16536"/>
                  <a:pt x="1629808" y="45932"/>
                </a:cubicBezTo>
                <a:lnTo>
                  <a:pt x="1871979" y="453352"/>
                </a:lnTo>
                <a:lnTo>
                  <a:pt x="2114150" y="860772"/>
                </a:lnTo>
                <a:cubicBezTo>
                  <a:pt x="2131651" y="889710"/>
                  <a:pt x="2131651" y="923240"/>
                  <a:pt x="2114150" y="952637"/>
                </a:cubicBezTo>
                <a:lnTo>
                  <a:pt x="1871979" y="1359598"/>
                </a:lnTo>
                <a:lnTo>
                  <a:pt x="1629808" y="1767018"/>
                </a:lnTo>
                <a:cubicBezTo>
                  <a:pt x="1612307" y="1796415"/>
                  <a:pt x="1582509" y="1812950"/>
                  <a:pt x="1547981" y="1812950"/>
                </a:cubicBezTo>
                <a:lnTo>
                  <a:pt x="1063638" y="1812950"/>
                </a:lnTo>
                <a:lnTo>
                  <a:pt x="579296" y="1812950"/>
                </a:lnTo>
                <a:cubicBezTo>
                  <a:pt x="544294" y="1812950"/>
                  <a:pt x="514496" y="1796415"/>
                  <a:pt x="497468" y="1767018"/>
                </a:cubicBezTo>
                <a:lnTo>
                  <a:pt x="255297" y="1359598"/>
                </a:lnTo>
                <a:lnTo>
                  <a:pt x="13126" y="952637"/>
                </a:lnTo>
                <a:cubicBezTo>
                  <a:pt x="-4375" y="923240"/>
                  <a:pt x="-4375" y="889710"/>
                  <a:pt x="13126" y="860772"/>
                </a:cubicBezTo>
                <a:lnTo>
                  <a:pt x="255297" y="453352"/>
                </a:lnTo>
                <a:lnTo>
                  <a:pt x="497468" y="45932"/>
                </a:lnTo>
                <a:cubicBezTo>
                  <a:pt x="514496" y="16536"/>
                  <a:pt x="544294" y="0"/>
                  <a:pt x="579296" y="0"/>
                </a:cubicBezTo>
                <a:close/>
              </a:path>
            </a:pathLst>
          </a:custGeom>
          <a:solidFill>
            <a:srgbClr val="FFC000"/>
          </a:solidFill>
          <a:ln w="793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99"/>
          <p:cNvSpPr txBox="1"/>
          <p:nvPr/>
        </p:nvSpPr>
        <p:spPr>
          <a:xfrm>
            <a:off x="2198486" y="2719766"/>
            <a:ext cx="900208" cy="86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4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 bwMode="auto">
          <a:xfrm>
            <a:off x="3273525" y="3362374"/>
            <a:ext cx="2127275" cy="1812950"/>
          </a:xfrm>
          <a:custGeom>
            <a:gdLst>
              <a:gd name="connsiteX0" fmla="*/ 720703 w 2127275"/>
              <a:gd name="connsiteY0" fmla="*/ 241724 h 1812950"/>
              <a:gd name="connsiteX1" fmla="*/ 659894 w 2127275"/>
              <a:gd name="connsiteY1" fmla="*/ 275532 h 1812950"/>
              <a:gd name="connsiteX2" fmla="*/ 480691 w 2127275"/>
              <a:gd name="connsiteY2" fmla="*/ 575355 h 1812950"/>
              <a:gd name="connsiteX3" fmla="*/ 301487 w 2127275"/>
              <a:gd name="connsiteY3" fmla="*/ 875179 h 1812950"/>
              <a:gd name="connsiteX4" fmla="*/ 301487 w 2127275"/>
              <a:gd name="connsiteY4" fmla="*/ 942795 h 1812950"/>
              <a:gd name="connsiteX5" fmla="*/ 480691 w 2127275"/>
              <a:gd name="connsiteY5" fmla="*/ 1242173 h 1812950"/>
              <a:gd name="connsiteX6" fmla="*/ 659894 w 2127275"/>
              <a:gd name="connsiteY6" fmla="*/ 1541996 h 1812950"/>
              <a:gd name="connsiteX7" fmla="*/ 720703 w 2127275"/>
              <a:gd name="connsiteY7" fmla="*/ 1575804 h 1812950"/>
              <a:gd name="connsiteX8" fmla="*/ 1079111 w 2127275"/>
              <a:gd name="connsiteY8" fmla="*/ 1575804 h 1812950"/>
              <a:gd name="connsiteX9" fmla="*/ 1437518 w 2127275"/>
              <a:gd name="connsiteY9" fmla="*/ 1575804 h 1812950"/>
              <a:gd name="connsiteX10" fmla="*/ 1497866 w 2127275"/>
              <a:gd name="connsiteY10" fmla="*/ 1541996 h 1812950"/>
              <a:gd name="connsiteX11" fmla="*/ 1677530 w 2127275"/>
              <a:gd name="connsiteY11" fmla="*/ 1242173 h 1812950"/>
              <a:gd name="connsiteX12" fmla="*/ 1856734 w 2127275"/>
              <a:gd name="connsiteY12" fmla="*/ 942795 h 1812950"/>
              <a:gd name="connsiteX13" fmla="*/ 1856734 w 2127275"/>
              <a:gd name="connsiteY13" fmla="*/ 875179 h 1812950"/>
              <a:gd name="connsiteX14" fmla="*/ 1677530 w 2127275"/>
              <a:gd name="connsiteY14" fmla="*/ 575355 h 1812950"/>
              <a:gd name="connsiteX15" fmla="*/ 1497866 w 2127275"/>
              <a:gd name="connsiteY15" fmla="*/ 275532 h 1812950"/>
              <a:gd name="connsiteX16" fmla="*/ 1437518 w 2127275"/>
              <a:gd name="connsiteY16" fmla="*/ 241724 h 1812950"/>
              <a:gd name="connsiteX17" fmla="*/ 1079111 w 2127275"/>
              <a:gd name="connsiteY17" fmla="*/ 241724 h 1812950"/>
              <a:gd name="connsiteX18" fmla="*/ 579296 w 2127275"/>
              <a:gd name="connsiteY18" fmla="*/ 0 h 1812950"/>
              <a:gd name="connsiteX19" fmla="*/ 1063638 w 2127275"/>
              <a:gd name="connsiteY19" fmla="*/ 0 h 1812950"/>
              <a:gd name="connsiteX20" fmla="*/ 1547981 w 2127275"/>
              <a:gd name="connsiteY20" fmla="*/ 0 h 1812950"/>
              <a:gd name="connsiteX21" fmla="*/ 1629808 w 2127275"/>
              <a:gd name="connsiteY21" fmla="*/ 45932 h 1812950"/>
              <a:gd name="connsiteX22" fmla="*/ 1871979 w 2127275"/>
              <a:gd name="connsiteY22" fmla="*/ 453352 h 1812950"/>
              <a:gd name="connsiteX23" fmla="*/ 2114150 w 2127275"/>
              <a:gd name="connsiteY23" fmla="*/ 860773 h 1812950"/>
              <a:gd name="connsiteX24" fmla="*/ 2114150 w 2127275"/>
              <a:gd name="connsiteY24" fmla="*/ 952637 h 1812950"/>
              <a:gd name="connsiteX25" fmla="*/ 1871979 w 2127275"/>
              <a:gd name="connsiteY25" fmla="*/ 1359598 h 1812950"/>
              <a:gd name="connsiteX26" fmla="*/ 1629808 w 2127275"/>
              <a:gd name="connsiteY26" fmla="*/ 1767018 h 1812950"/>
              <a:gd name="connsiteX27" fmla="*/ 1547981 w 2127275"/>
              <a:gd name="connsiteY27" fmla="*/ 1812950 h 1812950"/>
              <a:gd name="connsiteX28" fmla="*/ 1063638 w 2127275"/>
              <a:gd name="connsiteY28" fmla="*/ 1812950 h 1812950"/>
              <a:gd name="connsiteX29" fmla="*/ 579296 w 2127275"/>
              <a:gd name="connsiteY29" fmla="*/ 1812950 h 1812950"/>
              <a:gd name="connsiteX30" fmla="*/ 497468 w 2127275"/>
              <a:gd name="connsiteY30" fmla="*/ 1767018 h 1812950"/>
              <a:gd name="connsiteX31" fmla="*/ 255297 w 2127275"/>
              <a:gd name="connsiteY31" fmla="*/ 1359598 h 1812950"/>
              <a:gd name="connsiteX32" fmla="*/ 13126 w 2127275"/>
              <a:gd name="connsiteY32" fmla="*/ 952637 h 1812950"/>
              <a:gd name="connsiteX33" fmla="*/ 13126 w 2127275"/>
              <a:gd name="connsiteY33" fmla="*/ 860773 h 1812950"/>
              <a:gd name="connsiteX34" fmla="*/ 255297 w 2127275"/>
              <a:gd name="connsiteY34" fmla="*/ 453352 h 1812950"/>
              <a:gd name="connsiteX35" fmla="*/ 497468 w 2127275"/>
              <a:gd name="connsiteY35" fmla="*/ 45932 h 1812950"/>
              <a:gd name="connsiteX36" fmla="*/ 579296 w 2127275"/>
              <a:gd name="connsiteY36" fmla="*/ 0 h 1812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27275" h="1812950">
                <a:moveTo>
                  <a:pt x="720703" y="241724"/>
                </a:moveTo>
                <a:cubicBezTo>
                  <a:pt x="694906" y="241724"/>
                  <a:pt x="672793" y="254180"/>
                  <a:pt x="659894" y="275532"/>
                </a:cubicBezTo>
                <a:lnTo>
                  <a:pt x="480691" y="575355"/>
                </a:lnTo>
                <a:lnTo>
                  <a:pt x="301487" y="875179"/>
                </a:lnTo>
                <a:cubicBezTo>
                  <a:pt x="288588" y="896531"/>
                  <a:pt x="288588" y="920997"/>
                  <a:pt x="301487" y="942795"/>
                </a:cubicBezTo>
                <a:lnTo>
                  <a:pt x="480691" y="1242173"/>
                </a:lnTo>
                <a:lnTo>
                  <a:pt x="659894" y="1541996"/>
                </a:lnTo>
                <a:cubicBezTo>
                  <a:pt x="672793" y="1563793"/>
                  <a:pt x="694906" y="1575804"/>
                  <a:pt x="720703" y="1575804"/>
                </a:cubicBezTo>
                <a:lnTo>
                  <a:pt x="1079111" y="1575804"/>
                </a:lnTo>
                <a:lnTo>
                  <a:pt x="1437518" y="1575804"/>
                </a:lnTo>
                <a:cubicBezTo>
                  <a:pt x="1463315" y="1575804"/>
                  <a:pt x="1485428" y="1563793"/>
                  <a:pt x="1497866" y="1541996"/>
                </a:cubicBezTo>
                <a:lnTo>
                  <a:pt x="1677530" y="1242173"/>
                </a:lnTo>
                <a:lnTo>
                  <a:pt x="1856734" y="942795"/>
                </a:lnTo>
                <a:cubicBezTo>
                  <a:pt x="1869172" y="920997"/>
                  <a:pt x="1869172" y="896531"/>
                  <a:pt x="1856734" y="875179"/>
                </a:cubicBezTo>
                <a:lnTo>
                  <a:pt x="1677530" y="575355"/>
                </a:lnTo>
                <a:lnTo>
                  <a:pt x="1497866" y="275532"/>
                </a:lnTo>
                <a:cubicBezTo>
                  <a:pt x="1485428" y="254180"/>
                  <a:pt x="1463315" y="241724"/>
                  <a:pt x="1437518" y="241724"/>
                </a:cubicBezTo>
                <a:lnTo>
                  <a:pt x="1079111" y="241724"/>
                </a:lnTo>
                <a:close/>
                <a:moveTo>
                  <a:pt x="579296" y="0"/>
                </a:moveTo>
                <a:lnTo>
                  <a:pt x="1063638" y="0"/>
                </a:lnTo>
                <a:lnTo>
                  <a:pt x="1547981" y="0"/>
                </a:lnTo>
                <a:cubicBezTo>
                  <a:pt x="1582509" y="0"/>
                  <a:pt x="1612307" y="16536"/>
                  <a:pt x="1629808" y="45932"/>
                </a:cubicBezTo>
                <a:lnTo>
                  <a:pt x="1871979" y="453352"/>
                </a:lnTo>
                <a:lnTo>
                  <a:pt x="2114150" y="860773"/>
                </a:lnTo>
                <a:cubicBezTo>
                  <a:pt x="2131651" y="889710"/>
                  <a:pt x="2131651" y="923241"/>
                  <a:pt x="2114150" y="952637"/>
                </a:cubicBezTo>
                <a:lnTo>
                  <a:pt x="1871979" y="1359598"/>
                </a:lnTo>
                <a:lnTo>
                  <a:pt x="1629808" y="1767018"/>
                </a:lnTo>
                <a:cubicBezTo>
                  <a:pt x="1612307" y="1796415"/>
                  <a:pt x="1582509" y="1812950"/>
                  <a:pt x="1547981" y="1812950"/>
                </a:cubicBezTo>
                <a:lnTo>
                  <a:pt x="1063638" y="1812950"/>
                </a:lnTo>
                <a:lnTo>
                  <a:pt x="579296" y="1812950"/>
                </a:lnTo>
                <a:cubicBezTo>
                  <a:pt x="544294" y="1812950"/>
                  <a:pt x="514496" y="1796415"/>
                  <a:pt x="497468" y="1767018"/>
                </a:cubicBezTo>
                <a:lnTo>
                  <a:pt x="255297" y="1359598"/>
                </a:lnTo>
                <a:lnTo>
                  <a:pt x="13126" y="952637"/>
                </a:lnTo>
                <a:cubicBezTo>
                  <a:pt x="-4375" y="923241"/>
                  <a:pt x="-4375" y="889710"/>
                  <a:pt x="13126" y="860773"/>
                </a:cubicBezTo>
                <a:lnTo>
                  <a:pt x="255297" y="453352"/>
                </a:lnTo>
                <a:lnTo>
                  <a:pt x="497468" y="45932"/>
                </a:lnTo>
                <a:cubicBezTo>
                  <a:pt x="514496" y="16536"/>
                  <a:pt x="544294" y="0"/>
                  <a:pt x="579296" y="0"/>
                </a:cubicBezTo>
                <a:close/>
              </a:path>
            </a:pathLst>
          </a:custGeom>
          <a:solidFill>
            <a:srgbClr val="F5F4F4"/>
          </a:solidFill>
          <a:ln w="793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104"/>
          <p:cNvSpPr txBox="1"/>
          <p:nvPr/>
        </p:nvSpPr>
        <p:spPr>
          <a:xfrm>
            <a:off x="3888227" y="3855080"/>
            <a:ext cx="900208" cy="86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48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 bwMode="auto">
          <a:xfrm>
            <a:off x="6650728" y="3353296"/>
            <a:ext cx="2127275" cy="1812950"/>
          </a:xfrm>
          <a:custGeom>
            <a:gdLst>
              <a:gd name="connsiteX0" fmla="*/ 705464 w 2127275"/>
              <a:gd name="connsiteY0" fmla="*/ 256963 h 1812950"/>
              <a:gd name="connsiteX1" fmla="*/ 644654 w 2127275"/>
              <a:gd name="connsiteY1" fmla="*/ 290771 h 1812950"/>
              <a:gd name="connsiteX2" fmla="*/ 465451 w 2127275"/>
              <a:gd name="connsiteY2" fmla="*/ 590594 h 1812950"/>
              <a:gd name="connsiteX3" fmla="*/ 286247 w 2127275"/>
              <a:gd name="connsiteY3" fmla="*/ 890418 h 1812950"/>
              <a:gd name="connsiteX4" fmla="*/ 286247 w 2127275"/>
              <a:gd name="connsiteY4" fmla="*/ 958034 h 1812950"/>
              <a:gd name="connsiteX5" fmla="*/ 465451 w 2127275"/>
              <a:gd name="connsiteY5" fmla="*/ 1257412 h 1812950"/>
              <a:gd name="connsiteX6" fmla="*/ 644654 w 2127275"/>
              <a:gd name="connsiteY6" fmla="*/ 1557235 h 1812950"/>
              <a:gd name="connsiteX7" fmla="*/ 705464 w 2127275"/>
              <a:gd name="connsiteY7" fmla="*/ 1591043 h 1812950"/>
              <a:gd name="connsiteX8" fmla="*/ 1063871 w 2127275"/>
              <a:gd name="connsiteY8" fmla="*/ 1591043 h 1812950"/>
              <a:gd name="connsiteX9" fmla="*/ 1422278 w 2127275"/>
              <a:gd name="connsiteY9" fmla="*/ 1591043 h 1812950"/>
              <a:gd name="connsiteX10" fmla="*/ 1482626 w 2127275"/>
              <a:gd name="connsiteY10" fmla="*/ 1557235 h 1812950"/>
              <a:gd name="connsiteX11" fmla="*/ 1662290 w 2127275"/>
              <a:gd name="connsiteY11" fmla="*/ 1257412 h 1812950"/>
              <a:gd name="connsiteX12" fmla="*/ 1841494 w 2127275"/>
              <a:gd name="connsiteY12" fmla="*/ 958034 h 1812950"/>
              <a:gd name="connsiteX13" fmla="*/ 1841494 w 2127275"/>
              <a:gd name="connsiteY13" fmla="*/ 890418 h 1812950"/>
              <a:gd name="connsiteX14" fmla="*/ 1662290 w 2127275"/>
              <a:gd name="connsiteY14" fmla="*/ 590594 h 1812950"/>
              <a:gd name="connsiteX15" fmla="*/ 1482626 w 2127275"/>
              <a:gd name="connsiteY15" fmla="*/ 290771 h 1812950"/>
              <a:gd name="connsiteX16" fmla="*/ 1422278 w 2127275"/>
              <a:gd name="connsiteY16" fmla="*/ 256963 h 1812950"/>
              <a:gd name="connsiteX17" fmla="*/ 1063871 w 2127275"/>
              <a:gd name="connsiteY17" fmla="*/ 256963 h 1812950"/>
              <a:gd name="connsiteX18" fmla="*/ 579296 w 2127275"/>
              <a:gd name="connsiteY18" fmla="*/ 0 h 1812950"/>
              <a:gd name="connsiteX19" fmla="*/ 1063638 w 2127275"/>
              <a:gd name="connsiteY19" fmla="*/ 0 h 1812950"/>
              <a:gd name="connsiteX20" fmla="*/ 1547981 w 2127275"/>
              <a:gd name="connsiteY20" fmla="*/ 0 h 1812950"/>
              <a:gd name="connsiteX21" fmla="*/ 1629808 w 2127275"/>
              <a:gd name="connsiteY21" fmla="*/ 45932 h 1812950"/>
              <a:gd name="connsiteX22" fmla="*/ 1871979 w 2127275"/>
              <a:gd name="connsiteY22" fmla="*/ 453352 h 1812950"/>
              <a:gd name="connsiteX23" fmla="*/ 2114150 w 2127275"/>
              <a:gd name="connsiteY23" fmla="*/ 860773 h 1812950"/>
              <a:gd name="connsiteX24" fmla="*/ 2114150 w 2127275"/>
              <a:gd name="connsiteY24" fmla="*/ 952637 h 1812950"/>
              <a:gd name="connsiteX25" fmla="*/ 1871979 w 2127275"/>
              <a:gd name="connsiteY25" fmla="*/ 1359598 h 1812950"/>
              <a:gd name="connsiteX26" fmla="*/ 1629808 w 2127275"/>
              <a:gd name="connsiteY26" fmla="*/ 1767018 h 1812950"/>
              <a:gd name="connsiteX27" fmla="*/ 1547981 w 2127275"/>
              <a:gd name="connsiteY27" fmla="*/ 1812950 h 1812950"/>
              <a:gd name="connsiteX28" fmla="*/ 1063638 w 2127275"/>
              <a:gd name="connsiteY28" fmla="*/ 1812950 h 1812950"/>
              <a:gd name="connsiteX29" fmla="*/ 579296 w 2127275"/>
              <a:gd name="connsiteY29" fmla="*/ 1812950 h 1812950"/>
              <a:gd name="connsiteX30" fmla="*/ 497468 w 2127275"/>
              <a:gd name="connsiteY30" fmla="*/ 1767018 h 1812950"/>
              <a:gd name="connsiteX31" fmla="*/ 255297 w 2127275"/>
              <a:gd name="connsiteY31" fmla="*/ 1359598 h 1812950"/>
              <a:gd name="connsiteX32" fmla="*/ 13126 w 2127275"/>
              <a:gd name="connsiteY32" fmla="*/ 952637 h 1812950"/>
              <a:gd name="connsiteX33" fmla="*/ 13126 w 2127275"/>
              <a:gd name="connsiteY33" fmla="*/ 860773 h 1812950"/>
              <a:gd name="connsiteX34" fmla="*/ 255297 w 2127275"/>
              <a:gd name="connsiteY34" fmla="*/ 453352 h 1812950"/>
              <a:gd name="connsiteX35" fmla="*/ 497468 w 2127275"/>
              <a:gd name="connsiteY35" fmla="*/ 45932 h 1812950"/>
              <a:gd name="connsiteX36" fmla="*/ 579296 w 2127275"/>
              <a:gd name="connsiteY36" fmla="*/ 0 h 1812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27275" h="1812950">
                <a:moveTo>
                  <a:pt x="705464" y="256963"/>
                </a:moveTo>
                <a:cubicBezTo>
                  <a:pt x="679666" y="256963"/>
                  <a:pt x="657553" y="269419"/>
                  <a:pt x="644654" y="290771"/>
                </a:cubicBezTo>
                <a:lnTo>
                  <a:pt x="465451" y="590594"/>
                </a:lnTo>
                <a:lnTo>
                  <a:pt x="286247" y="890418"/>
                </a:lnTo>
                <a:cubicBezTo>
                  <a:pt x="273348" y="911770"/>
                  <a:pt x="273348" y="936236"/>
                  <a:pt x="286247" y="958034"/>
                </a:cubicBezTo>
                <a:lnTo>
                  <a:pt x="465451" y="1257412"/>
                </a:lnTo>
                <a:lnTo>
                  <a:pt x="644654" y="1557235"/>
                </a:lnTo>
                <a:cubicBezTo>
                  <a:pt x="657553" y="1579032"/>
                  <a:pt x="679666" y="1591043"/>
                  <a:pt x="705464" y="1591043"/>
                </a:cubicBezTo>
                <a:lnTo>
                  <a:pt x="1063871" y="1591043"/>
                </a:lnTo>
                <a:lnTo>
                  <a:pt x="1422278" y="1591043"/>
                </a:lnTo>
                <a:cubicBezTo>
                  <a:pt x="1448075" y="1591043"/>
                  <a:pt x="1470188" y="1579032"/>
                  <a:pt x="1482626" y="1557235"/>
                </a:cubicBezTo>
                <a:lnTo>
                  <a:pt x="1662290" y="1257412"/>
                </a:lnTo>
                <a:lnTo>
                  <a:pt x="1841494" y="958034"/>
                </a:lnTo>
                <a:cubicBezTo>
                  <a:pt x="1853932" y="936236"/>
                  <a:pt x="1853932" y="911770"/>
                  <a:pt x="1841494" y="890418"/>
                </a:cubicBezTo>
                <a:lnTo>
                  <a:pt x="1662290" y="590594"/>
                </a:lnTo>
                <a:lnTo>
                  <a:pt x="1482626" y="290771"/>
                </a:lnTo>
                <a:cubicBezTo>
                  <a:pt x="1470188" y="269419"/>
                  <a:pt x="1448075" y="256963"/>
                  <a:pt x="1422278" y="256963"/>
                </a:cubicBezTo>
                <a:lnTo>
                  <a:pt x="1063871" y="256963"/>
                </a:lnTo>
                <a:close/>
                <a:moveTo>
                  <a:pt x="579296" y="0"/>
                </a:moveTo>
                <a:lnTo>
                  <a:pt x="1063638" y="0"/>
                </a:lnTo>
                <a:lnTo>
                  <a:pt x="1547981" y="0"/>
                </a:lnTo>
                <a:cubicBezTo>
                  <a:pt x="1582509" y="0"/>
                  <a:pt x="1612307" y="16536"/>
                  <a:pt x="1629808" y="45932"/>
                </a:cubicBezTo>
                <a:lnTo>
                  <a:pt x="1871979" y="453352"/>
                </a:lnTo>
                <a:lnTo>
                  <a:pt x="2114150" y="860773"/>
                </a:lnTo>
                <a:cubicBezTo>
                  <a:pt x="2131651" y="889710"/>
                  <a:pt x="2131651" y="923241"/>
                  <a:pt x="2114150" y="952637"/>
                </a:cubicBezTo>
                <a:lnTo>
                  <a:pt x="1871979" y="1359598"/>
                </a:lnTo>
                <a:lnTo>
                  <a:pt x="1629808" y="1767018"/>
                </a:lnTo>
                <a:cubicBezTo>
                  <a:pt x="1612307" y="1796415"/>
                  <a:pt x="1582509" y="1812950"/>
                  <a:pt x="1547981" y="1812950"/>
                </a:cubicBezTo>
                <a:lnTo>
                  <a:pt x="1063638" y="1812950"/>
                </a:lnTo>
                <a:lnTo>
                  <a:pt x="579296" y="1812950"/>
                </a:lnTo>
                <a:cubicBezTo>
                  <a:pt x="544294" y="1812950"/>
                  <a:pt x="514496" y="1796415"/>
                  <a:pt x="497468" y="1767018"/>
                </a:cubicBezTo>
                <a:lnTo>
                  <a:pt x="255297" y="1359598"/>
                </a:lnTo>
                <a:lnTo>
                  <a:pt x="13126" y="952637"/>
                </a:lnTo>
                <a:cubicBezTo>
                  <a:pt x="-4375" y="923241"/>
                  <a:pt x="-4375" y="889710"/>
                  <a:pt x="13126" y="860773"/>
                </a:cubicBezTo>
                <a:lnTo>
                  <a:pt x="255297" y="453352"/>
                </a:lnTo>
                <a:lnTo>
                  <a:pt x="497468" y="45932"/>
                </a:lnTo>
                <a:cubicBezTo>
                  <a:pt x="514496" y="16536"/>
                  <a:pt x="544294" y="0"/>
                  <a:pt x="579296" y="0"/>
                </a:cubicBezTo>
                <a:close/>
              </a:path>
            </a:pathLst>
          </a:custGeom>
          <a:solidFill>
            <a:srgbClr val="F5F4F4"/>
          </a:solidFill>
          <a:ln w="793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11"/>
          <p:cNvSpPr txBox="1"/>
          <p:nvPr/>
        </p:nvSpPr>
        <p:spPr>
          <a:xfrm>
            <a:off x="7250190" y="3861242"/>
            <a:ext cx="900208" cy="86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8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9" name="Group 268"/>
          <p:cNvGrpSpPr>
            <a:grpSpLocks noChangeAspect="1"/>
          </p:cNvGrpSpPr>
          <p:nvPr/>
        </p:nvGrpSpPr>
        <p:grpSpPr>
          <a:xfrm>
            <a:off x="936732" y="417513"/>
            <a:ext cx="10318535" cy="2215667"/>
            <a:chOff x="381" y="263"/>
            <a:chExt cx="6152" cy="1321"/>
          </a:xfrm>
          <a:solidFill>
            <a:srgbClr val="FFC000"/>
          </a:solidFill>
        </p:grpSpPr>
        <p:grpSp>
          <p:nvGrpSpPr>
            <p:cNvPr id="170" name="Group 469"/>
            <p:cNvGrpSpPr/>
            <p:nvPr/>
          </p:nvGrpSpPr>
          <p:grpSpPr>
            <a:xfrm>
              <a:off x="1952" y="263"/>
              <a:ext cx="4581" cy="1321"/>
              <a:chOff x="1952" y="263"/>
              <a:chExt cx="4581" cy="1321"/>
            </a:xfrm>
            <a:grpFill/>
          </p:grpSpPr>
          <p:sp>
            <p:nvSpPr>
              <p:cNvPr id="231" name="Freeform 269"/>
              <p:cNvSpPr/>
              <p:nvPr/>
            </p:nvSpPr>
            <p:spPr bwMode="auto">
              <a:xfrm>
                <a:off x="6433" y="906"/>
                <a:ext cx="44" cy="56"/>
              </a:xfrm>
              <a:custGeom>
                <a:gdLst>
                  <a:gd name="T0" fmla="*/ 8 w 208"/>
                  <a:gd name="T1" fmla="*/ 3 h 264"/>
                  <a:gd name="T2" fmla="*/ 51 w 208"/>
                  <a:gd name="T3" fmla="*/ 24 h 264"/>
                  <a:gd name="T4" fmla="*/ 177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7" y="196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Freeform 270"/>
              <p:cNvSpPr/>
              <p:nvPr/>
            </p:nvSpPr>
            <p:spPr bwMode="auto">
              <a:xfrm>
                <a:off x="6285" y="879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8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8"/>
                      <a:pt x="62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Freeform 271"/>
              <p:cNvSpPr/>
              <p:nvPr/>
            </p:nvSpPr>
            <p:spPr bwMode="auto">
              <a:xfrm>
                <a:off x="6453" y="688"/>
                <a:ext cx="47" cy="54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6" y="36"/>
                      <a:pt x="204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Freeform 272"/>
              <p:cNvSpPr/>
              <p:nvPr/>
            </p:nvSpPr>
            <p:spPr bwMode="auto">
              <a:xfrm>
                <a:off x="6390" y="265"/>
                <a:ext cx="9" cy="471"/>
              </a:xfrm>
              <a:custGeom>
                <a:gdLst>
                  <a:gd name="T0" fmla="*/ 13 w 45"/>
                  <a:gd name="T1" fmla="*/ 0 h 2211"/>
                  <a:gd name="T2" fmla="*/ 36 w 45"/>
                  <a:gd name="T3" fmla="*/ 277 h 2211"/>
                  <a:gd name="T4" fmla="*/ 40 w 45"/>
                  <a:gd name="T5" fmla="*/ 1720 h 2211"/>
                  <a:gd name="T6" fmla="*/ 20 w 45"/>
                  <a:gd name="T7" fmla="*/ 2211 h 2211"/>
                  <a:gd name="T8" fmla="*/ 19 w 45"/>
                  <a:gd name="T9" fmla="*/ 1229 h 2211"/>
                  <a:gd name="T10" fmla="*/ 2 w 45"/>
                  <a:gd name="T11" fmla="*/ 123 h 2211"/>
                  <a:gd name="T12" fmla="*/ 13 w 45"/>
                  <a:gd name="T13" fmla="*/ 0 h 22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2211">
                    <a:moveTo>
                      <a:pt x="13" y="0"/>
                    </a:moveTo>
                    <a:cubicBezTo>
                      <a:pt x="29" y="41"/>
                      <a:pt x="20" y="239"/>
                      <a:pt x="36" y="277"/>
                    </a:cubicBezTo>
                    <a:cubicBezTo>
                      <a:pt x="37" y="689"/>
                      <a:pt x="45" y="1206"/>
                      <a:pt x="40" y="1720"/>
                    </a:cubicBezTo>
                    <a:cubicBezTo>
                      <a:pt x="38" y="1893"/>
                      <a:pt x="37" y="2123"/>
                      <a:pt x="20" y="2211"/>
                    </a:cubicBezTo>
                    <a:cubicBezTo>
                      <a:pt x="0" y="1969"/>
                      <a:pt x="18" y="1578"/>
                      <a:pt x="19" y="1229"/>
                    </a:cubicBezTo>
                    <a:cubicBezTo>
                      <a:pt x="21" y="823"/>
                      <a:pt x="18" y="424"/>
                      <a:pt x="2" y="123"/>
                    </a:cubicBezTo>
                    <a:cubicBezTo>
                      <a:pt x="0" y="39"/>
                      <a:pt x="12" y="61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Freeform 273"/>
              <p:cNvSpPr/>
              <p:nvPr/>
            </p:nvSpPr>
            <p:spPr bwMode="auto">
              <a:xfrm>
                <a:off x="6295" y="693"/>
                <a:ext cx="44" cy="57"/>
              </a:xfrm>
              <a:custGeom>
                <a:gdLst>
                  <a:gd name="T0" fmla="*/ 201 w 208"/>
                  <a:gd name="T1" fmla="*/ 261 h 264"/>
                  <a:gd name="T2" fmla="*/ 157 w 208"/>
                  <a:gd name="T3" fmla="*/ 240 h 264"/>
                  <a:gd name="T4" fmla="*/ 32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1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1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2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Freeform 274"/>
              <p:cNvSpPr/>
              <p:nvPr/>
            </p:nvSpPr>
            <p:spPr bwMode="auto">
              <a:xfrm>
                <a:off x="6291" y="74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8" y="61"/>
                      <a:pt x="112" y="89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275"/>
              <p:cNvSpPr/>
              <p:nvPr/>
            </p:nvSpPr>
            <p:spPr bwMode="auto">
              <a:xfrm>
                <a:off x="6406" y="9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1" y="130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Freeform 276"/>
              <p:cNvSpPr/>
              <p:nvPr/>
            </p:nvSpPr>
            <p:spPr bwMode="auto">
              <a:xfrm>
                <a:off x="6462" y="891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Freeform 277"/>
              <p:cNvSpPr/>
              <p:nvPr/>
            </p:nvSpPr>
            <p:spPr bwMode="auto">
              <a:xfrm>
                <a:off x="6480" y="86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0" name="Freeform 278"/>
              <p:cNvSpPr/>
              <p:nvPr/>
            </p:nvSpPr>
            <p:spPr bwMode="auto">
              <a:xfrm>
                <a:off x="6237" y="745"/>
                <a:ext cx="62" cy="32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Freeform 279"/>
              <p:cNvSpPr/>
              <p:nvPr/>
            </p:nvSpPr>
            <p:spPr bwMode="auto">
              <a:xfrm>
                <a:off x="6265" y="794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7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7" y="42"/>
                      <a:pt x="0" y="27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280"/>
              <p:cNvSpPr/>
              <p:nvPr/>
            </p:nvSpPr>
            <p:spPr bwMode="auto">
              <a:xfrm>
                <a:off x="6471" y="7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2" y="79"/>
                      <a:pt x="0" y="84"/>
                    </a:cubicBezTo>
                    <a:cubicBezTo>
                      <a:pt x="3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Freeform 281"/>
              <p:cNvSpPr/>
              <p:nvPr/>
            </p:nvSpPr>
            <p:spPr bwMode="auto">
              <a:xfrm>
                <a:off x="6261" y="818"/>
                <a:ext cx="25" cy="13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8" y="41"/>
                      <a:pt x="117" y="47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Freeform 282"/>
              <p:cNvSpPr/>
              <p:nvPr/>
            </p:nvSpPr>
            <p:spPr bwMode="auto">
              <a:xfrm>
                <a:off x="6482" y="769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Freeform 283"/>
              <p:cNvSpPr>
                <a:spLocks noEditPoints="1"/>
              </p:cNvSpPr>
              <p:nvPr/>
            </p:nvSpPr>
            <p:spPr bwMode="auto">
              <a:xfrm>
                <a:off x="6308" y="7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3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2 w 163"/>
                  <a:gd name="T31" fmla="*/ 82 h 174"/>
                  <a:gd name="T32" fmla="*/ 144 w 163"/>
                  <a:gd name="T33" fmla="*/ 74 h 174"/>
                  <a:gd name="T34" fmla="*/ 140 w 163"/>
                  <a:gd name="T35" fmla="*/ 114 h 174"/>
                  <a:gd name="T36" fmla="*/ 125 w 163"/>
                  <a:gd name="T37" fmla="*/ 146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5 w 163"/>
                  <a:gd name="T45" fmla="*/ 99 h 174"/>
                  <a:gd name="T46" fmla="*/ 113 w 163"/>
                  <a:gd name="T47" fmla="*/ 39 h 174"/>
                  <a:gd name="T48" fmla="*/ 52 w 163"/>
                  <a:gd name="T49" fmla="*/ 29 h 174"/>
                  <a:gd name="T50" fmla="*/ 30 w 163"/>
                  <a:gd name="T51" fmla="*/ 91 h 174"/>
                  <a:gd name="T52" fmla="*/ 131 w 163"/>
                  <a:gd name="T53" fmla="*/ 142 h 174"/>
                  <a:gd name="T54" fmla="*/ 98 w 163"/>
                  <a:gd name="T55" fmla="*/ 23 h 174"/>
                  <a:gd name="T56" fmla="*/ 130 w 163"/>
                  <a:gd name="T57" fmla="*/ 56 h 174"/>
                  <a:gd name="T58" fmla="*/ 127 w 163"/>
                  <a:gd name="T59" fmla="*/ 148 h 174"/>
                  <a:gd name="T60" fmla="*/ 78 w 163"/>
                  <a:gd name="T61" fmla="*/ 167 h 174"/>
                  <a:gd name="T62" fmla="*/ 123 w 163"/>
                  <a:gd name="T63" fmla="*/ 150 h 174"/>
                  <a:gd name="T64" fmla="*/ 120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6 w 163"/>
                  <a:gd name="T71" fmla="*/ 162 h 174"/>
                  <a:gd name="T72" fmla="*/ 110 w 163"/>
                  <a:gd name="T73" fmla="*/ 152 h 174"/>
                  <a:gd name="T74" fmla="*/ 103 w 163"/>
                  <a:gd name="T75" fmla="*/ 13 h 174"/>
                  <a:gd name="T76" fmla="*/ 97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6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39 w 163"/>
                  <a:gd name="T91" fmla="*/ 123 h 174"/>
                  <a:gd name="T92" fmla="*/ 76 w 163"/>
                  <a:gd name="T93" fmla="*/ 147 h 174"/>
                  <a:gd name="T94" fmla="*/ 38 w 163"/>
                  <a:gd name="T95" fmla="*/ 33 h 174"/>
                  <a:gd name="T96" fmla="*/ 21 w 163"/>
                  <a:gd name="T97" fmla="*/ 43 h 174"/>
                  <a:gd name="T98" fmla="*/ 16 w 163"/>
                  <a:gd name="T99" fmla="*/ 65 h 174"/>
                  <a:gd name="T100" fmla="*/ 34 w 163"/>
                  <a:gd name="T101" fmla="*/ 48 h 174"/>
                  <a:gd name="T102" fmla="*/ 34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6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8"/>
                    </a:lnTo>
                    <a:lnTo>
                      <a:pt x="129" y="154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1" y="63"/>
                    </a:lnTo>
                    <a:lnTo>
                      <a:pt x="30" y="76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5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Freeform 284"/>
              <p:cNvSpPr/>
              <p:nvPr/>
            </p:nvSpPr>
            <p:spPr bwMode="auto">
              <a:xfrm>
                <a:off x="6490" y="799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1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Freeform 285"/>
              <p:cNvSpPr/>
              <p:nvPr/>
            </p:nvSpPr>
            <p:spPr bwMode="auto">
              <a:xfrm>
                <a:off x="6482" y="828"/>
                <a:ext cx="51" cy="27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7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8" name="Freeform 286"/>
              <p:cNvSpPr/>
              <p:nvPr/>
            </p:nvSpPr>
            <p:spPr bwMode="auto">
              <a:xfrm>
                <a:off x="6335" y="9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9" y="45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Freeform 287"/>
              <p:cNvSpPr/>
              <p:nvPr/>
            </p:nvSpPr>
            <p:spPr bwMode="auto">
              <a:xfrm>
                <a:off x="6364" y="915"/>
                <a:ext cx="21" cy="55"/>
              </a:xfrm>
              <a:custGeom>
                <a:gdLst>
                  <a:gd name="T0" fmla="*/ 78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8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8" y="0"/>
                    </a:moveTo>
                    <a:cubicBezTo>
                      <a:pt x="100" y="31"/>
                      <a:pt x="65" y="58"/>
                      <a:pt x="55" y="88"/>
                    </a:cubicBezTo>
                    <a:cubicBezTo>
                      <a:pt x="39" y="138"/>
                      <a:pt x="50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Freeform 288"/>
              <p:cNvSpPr/>
              <p:nvPr/>
            </p:nvSpPr>
            <p:spPr bwMode="auto">
              <a:xfrm>
                <a:off x="6258" y="853"/>
                <a:ext cx="50" cy="29"/>
              </a:xfrm>
              <a:custGeom>
                <a:gdLst>
                  <a:gd name="T0" fmla="*/ 232 w 232"/>
                  <a:gd name="T1" fmla="*/ 6 h 134"/>
                  <a:gd name="T2" fmla="*/ 149 w 232"/>
                  <a:gd name="T3" fmla="*/ 42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9" y="42"/>
                    </a:cubicBezTo>
                    <a:cubicBezTo>
                      <a:pt x="99" y="59"/>
                      <a:pt x="59" y="102"/>
                      <a:pt x="13" y="134"/>
                    </a:cubicBezTo>
                    <a:cubicBezTo>
                      <a:pt x="9" y="132"/>
                      <a:pt x="5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Freeform 289"/>
              <p:cNvSpPr/>
              <p:nvPr/>
            </p:nvSpPr>
            <p:spPr bwMode="auto">
              <a:xfrm>
                <a:off x="5901" y="1140"/>
                <a:ext cx="44" cy="56"/>
              </a:xfrm>
              <a:custGeom>
                <a:gdLst>
                  <a:gd name="T0" fmla="*/ 8 w 208"/>
                  <a:gd name="T1" fmla="*/ 3 h 265"/>
                  <a:gd name="T2" fmla="*/ 51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9"/>
                      <a:pt x="51" y="25"/>
                    </a:cubicBezTo>
                    <a:cubicBezTo>
                      <a:pt x="87" y="74"/>
                      <a:pt x="137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2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Freeform 290"/>
              <p:cNvSpPr/>
              <p:nvPr/>
            </p:nvSpPr>
            <p:spPr bwMode="auto">
              <a:xfrm>
                <a:off x="5752" y="1113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8" y="100"/>
                      <a:pt x="177" y="55"/>
                      <a:pt x="196" y="11"/>
                    </a:cubicBezTo>
                    <a:cubicBezTo>
                      <a:pt x="203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Freeform 291"/>
              <p:cNvSpPr/>
              <p:nvPr/>
            </p:nvSpPr>
            <p:spPr bwMode="auto">
              <a:xfrm>
                <a:off x="5921" y="923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Freeform 292"/>
              <p:cNvSpPr/>
              <p:nvPr/>
            </p:nvSpPr>
            <p:spPr bwMode="auto">
              <a:xfrm>
                <a:off x="5858" y="263"/>
                <a:ext cx="10" cy="707"/>
              </a:xfrm>
              <a:custGeom>
                <a:gdLst>
                  <a:gd name="T0" fmla="*/ 27 w 51"/>
                  <a:gd name="T1" fmla="*/ 0 h 3320"/>
                  <a:gd name="T2" fmla="*/ 48 w 51"/>
                  <a:gd name="T3" fmla="*/ 415 h 3320"/>
                  <a:gd name="T4" fmla="*/ 42 w 51"/>
                  <a:gd name="T5" fmla="*/ 2582 h 3320"/>
                  <a:gd name="T6" fmla="*/ 19 w 51"/>
                  <a:gd name="T7" fmla="*/ 3320 h 3320"/>
                  <a:gd name="T8" fmla="*/ 25 w 51"/>
                  <a:gd name="T9" fmla="*/ 1844 h 3320"/>
                  <a:gd name="T10" fmla="*/ 15 w 51"/>
                  <a:gd name="T11" fmla="*/ 184 h 3320"/>
                  <a:gd name="T12" fmla="*/ 27 w 51"/>
                  <a:gd name="T13" fmla="*/ 0 h 332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20">
                    <a:moveTo>
                      <a:pt x="27" y="0"/>
                    </a:moveTo>
                    <a:cubicBezTo>
                      <a:pt x="42" y="61"/>
                      <a:pt x="32" y="357"/>
                      <a:pt x="48" y="415"/>
                    </a:cubicBezTo>
                    <a:cubicBezTo>
                      <a:pt x="46" y="1034"/>
                      <a:pt x="51" y="1810"/>
                      <a:pt x="42" y="2582"/>
                    </a:cubicBezTo>
                    <a:cubicBezTo>
                      <a:pt x="40" y="2842"/>
                      <a:pt x="36" y="3186"/>
                      <a:pt x="19" y="3320"/>
                    </a:cubicBezTo>
                    <a:cubicBezTo>
                      <a:pt x="0" y="2956"/>
                      <a:pt x="22" y="2369"/>
                      <a:pt x="25" y="1844"/>
                    </a:cubicBezTo>
                    <a:cubicBezTo>
                      <a:pt x="29" y="1234"/>
                      <a:pt x="29" y="637"/>
                      <a:pt x="15" y="184"/>
                    </a:cubicBezTo>
                    <a:cubicBezTo>
                      <a:pt x="14" y="58"/>
                      <a:pt x="25" y="91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Freeform 293"/>
              <p:cNvSpPr/>
              <p:nvPr/>
            </p:nvSpPr>
            <p:spPr bwMode="auto">
              <a:xfrm>
                <a:off x="5763" y="927"/>
                <a:ext cx="44" cy="57"/>
              </a:xfrm>
              <a:custGeom>
                <a:gdLst>
                  <a:gd name="T0" fmla="*/ 200 w 207"/>
                  <a:gd name="T1" fmla="*/ 262 h 265"/>
                  <a:gd name="T2" fmla="*/ 156 w 207"/>
                  <a:gd name="T3" fmla="*/ 240 h 265"/>
                  <a:gd name="T4" fmla="*/ 31 w 207"/>
                  <a:gd name="T5" fmla="*/ 69 h 265"/>
                  <a:gd name="T6" fmla="*/ 6 w 207"/>
                  <a:gd name="T7" fmla="*/ 0 h 265"/>
                  <a:gd name="T8" fmla="*/ 90 w 207"/>
                  <a:gd name="T9" fmla="*/ 118 h 265"/>
                  <a:gd name="T10" fmla="*/ 198 w 207"/>
                  <a:gd name="T11" fmla="*/ 242 h 265"/>
                  <a:gd name="T12" fmla="*/ 200 w 207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4" y="19"/>
                      <a:pt x="61" y="75"/>
                      <a:pt x="90" y="118"/>
                    </a:cubicBezTo>
                    <a:cubicBezTo>
                      <a:pt x="123" y="167"/>
                      <a:pt x="159" y="214"/>
                      <a:pt x="198" y="242"/>
                    </a:cubicBezTo>
                    <a:cubicBezTo>
                      <a:pt x="207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6" name="Freeform 294"/>
              <p:cNvSpPr/>
              <p:nvPr/>
            </p:nvSpPr>
            <p:spPr bwMode="auto">
              <a:xfrm>
                <a:off x="5759" y="977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1" y="0"/>
                      <a:pt x="98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Freeform 295"/>
              <p:cNvSpPr/>
              <p:nvPr/>
            </p:nvSpPr>
            <p:spPr bwMode="auto">
              <a:xfrm>
                <a:off x="5874" y="1147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Freeform 296"/>
              <p:cNvSpPr/>
              <p:nvPr/>
            </p:nvSpPr>
            <p:spPr bwMode="auto">
              <a:xfrm>
                <a:off x="5930" y="1125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2" y="3"/>
                      <a:pt x="76" y="79"/>
                      <a:pt x="80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Freeform 297"/>
              <p:cNvSpPr/>
              <p:nvPr/>
            </p:nvSpPr>
            <p:spPr bwMode="auto">
              <a:xfrm>
                <a:off x="5948" y="1102"/>
                <a:ext cx="23" cy="20"/>
              </a:xfrm>
              <a:custGeom>
                <a:gdLst>
                  <a:gd name="T0" fmla="*/ 0 w 110"/>
                  <a:gd name="T1" fmla="*/ 15 h 94"/>
                  <a:gd name="T2" fmla="*/ 9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9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Freeform 298"/>
              <p:cNvSpPr/>
              <p:nvPr/>
            </p:nvSpPr>
            <p:spPr bwMode="auto">
              <a:xfrm>
                <a:off x="5705" y="979"/>
                <a:ext cx="62" cy="33"/>
              </a:xfrm>
              <a:custGeom>
                <a:gdLst>
                  <a:gd name="T0" fmla="*/ 293 w 295"/>
                  <a:gd name="T1" fmla="*/ 142 h 153"/>
                  <a:gd name="T2" fmla="*/ 244 w 295"/>
                  <a:gd name="T3" fmla="*/ 144 h 153"/>
                  <a:gd name="T4" fmla="*/ 53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2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4" y="144"/>
                    </a:cubicBezTo>
                    <a:cubicBezTo>
                      <a:pt x="190" y="117"/>
                      <a:pt x="118" y="89"/>
                      <a:pt x="53" y="51"/>
                    </a:cubicBezTo>
                    <a:cubicBezTo>
                      <a:pt x="32" y="38"/>
                      <a:pt x="2" y="22"/>
                      <a:pt x="0" y="2"/>
                    </a:cubicBezTo>
                    <a:cubicBezTo>
                      <a:pt x="42" y="0"/>
                      <a:pt x="83" y="42"/>
                      <a:pt x="129" y="66"/>
                    </a:cubicBezTo>
                    <a:cubicBezTo>
                      <a:pt x="181" y="94"/>
                      <a:pt x="234" y="119"/>
                      <a:pt x="282" y="125"/>
                    </a:cubicBezTo>
                    <a:cubicBezTo>
                      <a:pt x="295" y="129"/>
                      <a:pt x="285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Freeform 299"/>
              <p:cNvSpPr/>
              <p:nvPr/>
            </p:nvSpPr>
            <p:spPr bwMode="auto">
              <a:xfrm>
                <a:off x="5732" y="1029"/>
                <a:ext cx="29" cy="12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Freeform 300"/>
              <p:cNvSpPr/>
              <p:nvPr/>
            </p:nvSpPr>
            <p:spPr bwMode="auto">
              <a:xfrm>
                <a:off x="5939" y="97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Freeform 301"/>
              <p:cNvSpPr/>
              <p:nvPr/>
            </p:nvSpPr>
            <p:spPr bwMode="auto">
              <a:xfrm>
                <a:off x="5729" y="1053"/>
                <a:ext cx="25" cy="12"/>
              </a:xfrm>
              <a:custGeom>
                <a:gdLst>
                  <a:gd name="T0" fmla="*/ 118 w 118"/>
                  <a:gd name="T1" fmla="*/ 34 h 59"/>
                  <a:gd name="T2" fmla="*/ 117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Freeform 302"/>
              <p:cNvSpPr/>
              <p:nvPr/>
            </p:nvSpPr>
            <p:spPr bwMode="auto">
              <a:xfrm>
                <a:off x="5950" y="100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Freeform 303"/>
              <p:cNvSpPr>
                <a:spLocks noEditPoints="1"/>
              </p:cNvSpPr>
              <p:nvPr/>
            </p:nvSpPr>
            <p:spPr bwMode="auto">
              <a:xfrm>
                <a:off x="5775" y="962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8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5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1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5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3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5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5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3"/>
                    </a:moveTo>
                    <a:lnTo>
                      <a:pt x="133" y="141"/>
                    </a:lnTo>
                    <a:lnTo>
                      <a:pt x="132" y="143"/>
                    </a:lnTo>
                    <a:lnTo>
                      <a:pt x="133" y="143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2" y="153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5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5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5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8" y="20"/>
                    </a:lnTo>
                    <a:lnTo>
                      <a:pt x="64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5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5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8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5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Freeform 304"/>
              <p:cNvSpPr/>
              <p:nvPr/>
            </p:nvSpPr>
            <p:spPr bwMode="auto">
              <a:xfrm>
                <a:off x="5958" y="1033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Freeform 305"/>
              <p:cNvSpPr/>
              <p:nvPr/>
            </p:nvSpPr>
            <p:spPr bwMode="auto">
              <a:xfrm>
                <a:off x="5950" y="1062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6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Freeform 306"/>
              <p:cNvSpPr/>
              <p:nvPr/>
            </p:nvSpPr>
            <p:spPr bwMode="auto">
              <a:xfrm>
                <a:off x="5802" y="113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Freeform 307"/>
              <p:cNvSpPr/>
              <p:nvPr/>
            </p:nvSpPr>
            <p:spPr bwMode="auto">
              <a:xfrm>
                <a:off x="5831" y="1150"/>
                <a:ext cx="21" cy="54"/>
              </a:xfrm>
              <a:custGeom>
                <a:gdLst>
                  <a:gd name="T0" fmla="*/ 78 w 100"/>
                  <a:gd name="T1" fmla="*/ 0 h 257"/>
                  <a:gd name="T2" fmla="*/ 55 w 100"/>
                  <a:gd name="T3" fmla="*/ 87 h 257"/>
                  <a:gd name="T4" fmla="*/ 47 w 100"/>
                  <a:gd name="T5" fmla="*/ 251 h 257"/>
                  <a:gd name="T6" fmla="*/ 34 w 100"/>
                  <a:gd name="T7" fmla="*/ 257 h 257"/>
                  <a:gd name="T8" fmla="*/ 78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8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50" y="195"/>
                      <a:pt x="47" y="251"/>
                    </a:cubicBezTo>
                    <a:cubicBezTo>
                      <a:pt x="42" y="253"/>
                      <a:pt x="38" y="255"/>
                      <a:pt x="34" y="257"/>
                    </a:cubicBezTo>
                    <a:cubicBezTo>
                      <a:pt x="0" y="167"/>
                      <a:pt x="19" y="67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Freeform 308"/>
              <p:cNvSpPr/>
              <p:nvPr/>
            </p:nvSpPr>
            <p:spPr bwMode="auto">
              <a:xfrm>
                <a:off x="5726" y="1087"/>
                <a:ext cx="49" cy="29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7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2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Freeform 309"/>
              <p:cNvSpPr/>
              <p:nvPr/>
            </p:nvSpPr>
            <p:spPr bwMode="auto">
              <a:xfrm>
                <a:off x="5322" y="939"/>
                <a:ext cx="44" cy="56"/>
              </a:xfrm>
              <a:custGeom>
                <a:gdLst>
                  <a:gd name="T0" fmla="*/ 7 w 207"/>
                  <a:gd name="T1" fmla="*/ 4 h 265"/>
                  <a:gd name="T2" fmla="*/ 51 w 207"/>
                  <a:gd name="T3" fmla="*/ 25 h 265"/>
                  <a:gd name="T4" fmla="*/ 176 w 207"/>
                  <a:gd name="T5" fmla="*/ 196 h 265"/>
                  <a:gd name="T6" fmla="*/ 201 w 207"/>
                  <a:gd name="T7" fmla="*/ 265 h 265"/>
                  <a:gd name="T8" fmla="*/ 117 w 207"/>
                  <a:gd name="T9" fmla="*/ 148 h 265"/>
                  <a:gd name="T10" fmla="*/ 8 w 207"/>
                  <a:gd name="T11" fmla="*/ 24 h 265"/>
                  <a:gd name="T12" fmla="*/ 7 w 207"/>
                  <a:gd name="T13" fmla="*/ 4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5">
                    <a:moveTo>
                      <a:pt x="7" y="4"/>
                    </a:moveTo>
                    <a:cubicBezTo>
                      <a:pt x="24" y="0"/>
                      <a:pt x="33" y="29"/>
                      <a:pt x="51" y="25"/>
                    </a:cubicBezTo>
                    <a:cubicBezTo>
                      <a:pt x="86" y="74"/>
                      <a:pt x="137" y="132"/>
                      <a:pt x="176" y="196"/>
                    </a:cubicBezTo>
                    <a:cubicBezTo>
                      <a:pt x="189" y="218"/>
                      <a:pt x="207" y="246"/>
                      <a:pt x="201" y="265"/>
                    </a:cubicBezTo>
                    <a:cubicBezTo>
                      <a:pt x="163" y="246"/>
                      <a:pt x="145" y="190"/>
                      <a:pt x="117" y="148"/>
                    </a:cubicBezTo>
                    <a:cubicBezTo>
                      <a:pt x="84" y="98"/>
                      <a:pt x="48" y="52"/>
                      <a:pt x="8" y="24"/>
                    </a:cubicBezTo>
                    <a:cubicBezTo>
                      <a:pt x="0" y="15"/>
                      <a:pt x="12" y="11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Freeform 310"/>
              <p:cNvSpPr/>
              <p:nvPr/>
            </p:nvSpPr>
            <p:spPr bwMode="auto">
              <a:xfrm>
                <a:off x="5174" y="912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Freeform 311"/>
              <p:cNvSpPr/>
              <p:nvPr/>
            </p:nvSpPr>
            <p:spPr bwMode="auto">
              <a:xfrm>
                <a:off x="5342" y="721"/>
                <a:ext cx="47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6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Freeform 312"/>
              <p:cNvSpPr/>
              <p:nvPr/>
            </p:nvSpPr>
            <p:spPr bwMode="auto">
              <a:xfrm>
                <a:off x="5279" y="265"/>
                <a:ext cx="9" cy="504"/>
              </a:xfrm>
              <a:custGeom>
                <a:gdLst>
                  <a:gd name="T0" fmla="*/ 15 w 46"/>
                  <a:gd name="T1" fmla="*/ 0 h 2368"/>
                  <a:gd name="T2" fmla="*/ 38 w 46"/>
                  <a:gd name="T3" fmla="*/ 296 h 2368"/>
                  <a:gd name="T4" fmla="*/ 40 w 46"/>
                  <a:gd name="T5" fmla="*/ 1842 h 2368"/>
                  <a:gd name="T6" fmla="*/ 20 w 46"/>
                  <a:gd name="T7" fmla="*/ 2368 h 2368"/>
                  <a:gd name="T8" fmla="*/ 20 w 46"/>
                  <a:gd name="T9" fmla="*/ 1315 h 2368"/>
                  <a:gd name="T10" fmla="*/ 4 w 46"/>
                  <a:gd name="T11" fmla="*/ 131 h 2368"/>
                  <a:gd name="T12" fmla="*/ 15 w 46"/>
                  <a:gd name="T13" fmla="*/ 0 h 2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368">
                    <a:moveTo>
                      <a:pt x="15" y="0"/>
                    </a:moveTo>
                    <a:cubicBezTo>
                      <a:pt x="31" y="44"/>
                      <a:pt x="21" y="255"/>
                      <a:pt x="38" y="296"/>
                    </a:cubicBezTo>
                    <a:cubicBezTo>
                      <a:pt x="38" y="738"/>
                      <a:pt x="46" y="1291"/>
                      <a:pt x="40" y="1842"/>
                    </a:cubicBezTo>
                    <a:cubicBezTo>
                      <a:pt x="38" y="2027"/>
                      <a:pt x="36" y="2273"/>
                      <a:pt x="20" y="2368"/>
                    </a:cubicBezTo>
                    <a:cubicBezTo>
                      <a:pt x="0" y="2109"/>
                      <a:pt x="19" y="1690"/>
                      <a:pt x="20" y="1315"/>
                    </a:cubicBezTo>
                    <a:cubicBezTo>
                      <a:pt x="22" y="880"/>
                      <a:pt x="20" y="454"/>
                      <a:pt x="4" y="131"/>
                    </a:cubicBezTo>
                    <a:cubicBezTo>
                      <a:pt x="2" y="41"/>
                      <a:pt x="14" y="65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Freeform 313"/>
              <p:cNvSpPr/>
              <p:nvPr/>
            </p:nvSpPr>
            <p:spPr bwMode="auto">
              <a:xfrm>
                <a:off x="5184" y="726"/>
                <a:ext cx="45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4"/>
              <p:cNvSpPr/>
              <p:nvPr/>
            </p:nvSpPr>
            <p:spPr bwMode="auto">
              <a:xfrm>
                <a:off x="5180" y="776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Freeform 315"/>
              <p:cNvSpPr/>
              <p:nvPr/>
            </p:nvSpPr>
            <p:spPr bwMode="auto">
              <a:xfrm>
                <a:off x="5296" y="946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16"/>
              <p:cNvSpPr/>
              <p:nvPr/>
            </p:nvSpPr>
            <p:spPr bwMode="auto">
              <a:xfrm>
                <a:off x="5351" y="924"/>
                <a:ext cx="17" cy="23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5" y="79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Freeform 317"/>
              <p:cNvSpPr/>
              <p:nvPr/>
            </p:nvSpPr>
            <p:spPr bwMode="auto">
              <a:xfrm>
                <a:off x="5369" y="901"/>
                <a:ext cx="24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1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3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Freeform 318"/>
              <p:cNvSpPr/>
              <p:nvPr/>
            </p:nvSpPr>
            <p:spPr bwMode="auto">
              <a:xfrm>
                <a:off x="5126" y="778"/>
                <a:ext cx="63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0" y="116"/>
                      <a:pt x="119" y="89"/>
                      <a:pt x="54" y="50"/>
                    </a:cubicBezTo>
                    <a:cubicBezTo>
                      <a:pt x="32" y="37"/>
                      <a:pt x="3" y="21"/>
                      <a:pt x="0" y="1"/>
                    </a:cubicBezTo>
                    <a:cubicBezTo>
                      <a:pt x="42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6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Freeform 319"/>
              <p:cNvSpPr/>
              <p:nvPr/>
            </p:nvSpPr>
            <p:spPr bwMode="auto">
              <a:xfrm>
                <a:off x="5153" y="827"/>
                <a:ext cx="30" cy="13"/>
              </a:xfrm>
              <a:custGeom>
                <a:gdLst>
                  <a:gd name="T0" fmla="*/ 137 w 137"/>
                  <a:gd name="T1" fmla="*/ 28 h 61"/>
                  <a:gd name="T2" fmla="*/ 0 w 137"/>
                  <a:gd name="T3" fmla="*/ 28 h 61"/>
                  <a:gd name="T4" fmla="*/ 137 w 137"/>
                  <a:gd name="T5" fmla="*/ 28 h 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1">
                    <a:moveTo>
                      <a:pt x="137" y="28"/>
                    </a:moveTo>
                    <a:cubicBezTo>
                      <a:pt x="110" y="61"/>
                      <a:pt x="28" y="43"/>
                      <a:pt x="0" y="28"/>
                    </a:cubicBezTo>
                    <a:cubicBezTo>
                      <a:pt x="25" y="0"/>
                      <a:pt x="104" y="27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Freeform 320"/>
              <p:cNvSpPr/>
              <p:nvPr/>
            </p:nvSpPr>
            <p:spPr bwMode="auto">
              <a:xfrm>
                <a:off x="5360" y="773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Freeform 321"/>
              <p:cNvSpPr/>
              <p:nvPr/>
            </p:nvSpPr>
            <p:spPr bwMode="auto">
              <a:xfrm>
                <a:off x="5150" y="851"/>
                <a:ext cx="26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8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5" y="0"/>
                      <a:pt x="79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322"/>
              <p:cNvSpPr/>
              <p:nvPr/>
            </p:nvSpPr>
            <p:spPr bwMode="auto">
              <a:xfrm>
                <a:off x="5371" y="802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6"/>
                      <a:pt x="112" y="12"/>
                      <a:pt x="115" y="17"/>
                    </a:cubicBezTo>
                    <a:cubicBezTo>
                      <a:pt x="83" y="41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Freeform 323"/>
              <p:cNvSpPr>
                <a:spLocks noEditPoints="1"/>
              </p:cNvSpPr>
              <p:nvPr/>
            </p:nvSpPr>
            <p:spPr bwMode="auto">
              <a:xfrm>
                <a:off x="5197" y="761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5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10 w 162"/>
                  <a:gd name="T13" fmla="*/ 114 h 174"/>
                  <a:gd name="T14" fmla="*/ 10 w 162"/>
                  <a:gd name="T15" fmla="*/ 48 h 174"/>
                  <a:gd name="T16" fmla="*/ 54 w 162"/>
                  <a:gd name="T17" fmla="*/ 19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7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40 w 162"/>
                  <a:gd name="T35" fmla="*/ 114 h 174"/>
                  <a:gd name="T36" fmla="*/ 125 w 162"/>
                  <a:gd name="T37" fmla="*/ 146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100 h 174"/>
                  <a:gd name="T46" fmla="*/ 113 w 162"/>
                  <a:gd name="T47" fmla="*/ 40 h 174"/>
                  <a:gd name="T48" fmla="*/ 52 w 162"/>
                  <a:gd name="T49" fmla="*/ 29 h 174"/>
                  <a:gd name="T50" fmla="*/ 30 w 162"/>
                  <a:gd name="T51" fmla="*/ 91 h 174"/>
                  <a:gd name="T52" fmla="*/ 131 w 162"/>
                  <a:gd name="T53" fmla="*/ 142 h 174"/>
                  <a:gd name="T54" fmla="*/ 98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7 h 174"/>
                  <a:gd name="T62" fmla="*/ 123 w 162"/>
                  <a:gd name="T63" fmla="*/ 150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5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4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3 h 174"/>
                  <a:gd name="T84" fmla="*/ 54 w 162"/>
                  <a:gd name="T85" fmla="*/ 151 h 174"/>
                  <a:gd name="T86" fmla="*/ 93 w 162"/>
                  <a:gd name="T87" fmla="*/ 152 h 174"/>
                  <a:gd name="T88" fmla="*/ 79 w 162"/>
                  <a:gd name="T89" fmla="*/ 20 h 174"/>
                  <a:gd name="T90" fmla="*/ 39 w 162"/>
                  <a:gd name="T91" fmla="*/ 123 h 174"/>
                  <a:gd name="T92" fmla="*/ 76 w 162"/>
                  <a:gd name="T93" fmla="*/ 148 h 174"/>
                  <a:gd name="T94" fmla="*/ 38 w 162"/>
                  <a:gd name="T95" fmla="*/ 33 h 174"/>
                  <a:gd name="T96" fmla="*/ 21 w 162"/>
                  <a:gd name="T97" fmla="*/ 43 h 174"/>
                  <a:gd name="T98" fmla="*/ 16 w 162"/>
                  <a:gd name="T99" fmla="*/ 65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6 h 174"/>
                  <a:gd name="T106" fmla="*/ 33 w 162"/>
                  <a:gd name="T107" fmla="*/ 29 h 174"/>
                  <a:gd name="T108" fmla="*/ 6 w 162"/>
                  <a:gd name="T109" fmla="*/ 97 h 174"/>
                  <a:gd name="T110" fmla="*/ 14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3"/>
                    </a:lnTo>
                    <a:lnTo>
                      <a:pt x="149" y="37"/>
                    </a:lnTo>
                    <a:lnTo>
                      <a:pt x="157" y="54"/>
                    </a:lnTo>
                    <a:lnTo>
                      <a:pt x="162" y="75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1"/>
                    </a:lnTo>
                    <a:lnTo>
                      <a:pt x="130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0" y="142"/>
                    </a:lnTo>
                    <a:lnTo>
                      <a:pt x="134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3"/>
                    </a:lnTo>
                    <a:lnTo>
                      <a:pt x="22" y="132"/>
                    </a:lnTo>
                    <a:lnTo>
                      <a:pt x="19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7" y="42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4" y="15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4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7"/>
                    </a:lnTo>
                    <a:lnTo>
                      <a:pt x="147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6" y="39"/>
                    </a:lnTo>
                    <a:lnTo>
                      <a:pt x="135" y="25"/>
                    </a:lnTo>
                    <a:lnTo>
                      <a:pt x="121" y="17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7" y="108"/>
                    </a:lnTo>
                    <a:lnTo>
                      <a:pt x="143" y="119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6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1"/>
                    </a:moveTo>
                    <a:lnTo>
                      <a:pt x="141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1" y="146"/>
                    </a:lnTo>
                    <a:lnTo>
                      <a:pt x="125" y="146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8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0" y="81"/>
                    </a:lnTo>
                    <a:close/>
                    <a:moveTo>
                      <a:pt x="40" y="116"/>
                    </a:moveTo>
                    <a:lnTo>
                      <a:pt x="50" y="127"/>
                    </a:lnTo>
                    <a:lnTo>
                      <a:pt x="63" y="137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3" y="133"/>
                    </a:lnTo>
                    <a:lnTo>
                      <a:pt x="131" y="119"/>
                    </a:lnTo>
                    <a:lnTo>
                      <a:pt x="135" y="100"/>
                    </a:lnTo>
                    <a:lnTo>
                      <a:pt x="136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3"/>
                    </a:lnTo>
                    <a:lnTo>
                      <a:pt x="113" y="40"/>
                    </a:lnTo>
                    <a:lnTo>
                      <a:pt x="101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7" y="50"/>
                    </a:lnTo>
                    <a:lnTo>
                      <a:pt x="32" y="63"/>
                    </a:lnTo>
                    <a:lnTo>
                      <a:pt x="29" y="77"/>
                    </a:lnTo>
                    <a:lnTo>
                      <a:pt x="30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2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9"/>
                    </a:lnTo>
                    <a:lnTo>
                      <a:pt x="129" y="148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1"/>
                    </a:moveTo>
                    <a:lnTo>
                      <a:pt x="110" y="158"/>
                    </a:lnTo>
                    <a:lnTo>
                      <a:pt x="95" y="165"/>
                    </a:lnTo>
                    <a:lnTo>
                      <a:pt x="78" y="167"/>
                    </a:lnTo>
                    <a:lnTo>
                      <a:pt x="90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1"/>
                    </a:moveTo>
                    <a:lnTo>
                      <a:pt x="90" y="16"/>
                    </a:lnTo>
                    <a:lnTo>
                      <a:pt x="82" y="17"/>
                    </a:lnTo>
                    <a:lnTo>
                      <a:pt x="99" y="20"/>
                    </a:lnTo>
                    <a:lnTo>
                      <a:pt x="112" y="28"/>
                    </a:lnTo>
                    <a:lnTo>
                      <a:pt x="104" y="21"/>
                    </a:lnTo>
                    <a:close/>
                    <a:moveTo>
                      <a:pt x="99" y="155"/>
                    </a:moveTo>
                    <a:lnTo>
                      <a:pt x="83" y="159"/>
                    </a:lnTo>
                    <a:lnTo>
                      <a:pt x="67" y="159"/>
                    </a:lnTo>
                    <a:lnTo>
                      <a:pt x="54" y="155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5"/>
                    </a:lnTo>
                    <a:lnTo>
                      <a:pt x="111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5"/>
                    </a:moveTo>
                    <a:lnTo>
                      <a:pt x="104" y="14"/>
                    </a:lnTo>
                    <a:lnTo>
                      <a:pt x="103" y="14"/>
                    </a:lnTo>
                    <a:lnTo>
                      <a:pt x="105" y="15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9"/>
                    </a:lnTo>
                    <a:lnTo>
                      <a:pt x="47" y="139"/>
                    </a:lnTo>
                    <a:lnTo>
                      <a:pt x="36" y="125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4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3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1"/>
                    </a:lnTo>
                    <a:lnTo>
                      <a:pt x="42" y="143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3" y="152"/>
                    </a:lnTo>
                    <a:lnTo>
                      <a:pt x="91" y="152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20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39" y="123"/>
                    </a:moveTo>
                    <a:lnTo>
                      <a:pt x="50" y="136"/>
                    </a:lnTo>
                    <a:lnTo>
                      <a:pt x="63" y="146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1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3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4"/>
                    </a:lnTo>
                    <a:lnTo>
                      <a:pt x="47" y="25"/>
                    </a:lnTo>
                    <a:lnTo>
                      <a:pt x="33" y="34"/>
                    </a:lnTo>
                    <a:lnTo>
                      <a:pt x="21" y="43"/>
                    </a:lnTo>
                    <a:lnTo>
                      <a:pt x="20" y="44"/>
                    </a:lnTo>
                    <a:lnTo>
                      <a:pt x="17" y="49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6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3" y="35"/>
                    </a:lnTo>
                    <a:lnTo>
                      <a:pt x="40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8"/>
                    </a:moveTo>
                    <a:lnTo>
                      <a:pt x="22" y="124"/>
                    </a:lnTo>
                    <a:lnTo>
                      <a:pt x="24" y="130"/>
                    </a:lnTo>
                    <a:lnTo>
                      <a:pt x="33" y="141"/>
                    </a:lnTo>
                    <a:lnTo>
                      <a:pt x="39" y="146"/>
                    </a:lnTo>
                    <a:lnTo>
                      <a:pt x="31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3" y="67"/>
                    </a:lnTo>
                    <a:lnTo>
                      <a:pt x="3" y="80"/>
                    </a:lnTo>
                    <a:lnTo>
                      <a:pt x="6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8"/>
                    </a:lnTo>
                    <a:lnTo>
                      <a:pt x="20" y="121"/>
                    </a:lnTo>
                    <a:lnTo>
                      <a:pt x="14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324"/>
              <p:cNvSpPr/>
              <p:nvPr/>
            </p:nvSpPr>
            <p:spPr bwMode="auto">
              <a:xfrm>
                <a:off x="5379" y="833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7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7"/>
                    </a:cubicBezTo>
                    <a:cubicBezTo>
                      <a:pt x="0" y="27"/>
                      <a:pt x="5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325"/>
              <p:cNvSpPr/>
              <p:nvPr/>
            </p:nvSpPr>
            <p:spPr bwMode="auto">
              <a:xfrm>
                <a:off x="5371" y="861"/>
                <a:ext cx="51" cy="27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326"/>
              <p:cNvSpPr/>
              <p:nvPr/>
            </p:nvSpPr>
            <p:spPr bwMode="auto">
              <a:xfrm>
                <a:off x="5224" y="935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2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1" y="0"/>
                    </a:cubicBezTo>
                    <a:cubicBezTo>
                      <a:pt x="62" y="6"/>
                      <a:pt x="69" y="4"/>
                      <a:pt x="75" y="4"/>
                    </a:cubicBezTo>
                    <a:cubicBezTo>
                      <a:pt x="68" y="46"/>
                      <a:pt x="36" y="64"/>
                      <a:pt x="24" y="102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327"/>
              <p:cNvSpPr/>
              <p:nvPr/>
            </p:nvSpPr>
            <p:spPr bwMode="auto">
              <a:xfrm>
                <a:off x="5253" y="949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7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328"/>
              <p:cNvSpPr/>
              <p:nvPr/>
            </p:nvSpPr>
            <p:spPr bwMode="auto">
              <a:xfrm>
                <a:off x="5147" y="886"/>
                <a:ext cx="50" cy="29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2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329"/>
              <p:cNvSpPr/>
              <p:nvPr/>
            </p:nvSpPr>
            <p:spPr bwMode="auto">
              <a:xfrm>
                <a:off x="4802" y="726"/>
                <a:ext cx="44" cy="56"/>
              </a:xfrm>
              <a:custGeom>
                <a:gdLst>
                  <a:gd name="T0" fmla="*/ 7 w 208"/>
                  <a:gd name="T1" fmla="*/ 3 h 264"/>
                  <a:gd name="T2" fmla="*/ 51 w 208"/>
                  <a:gd name="T3" fmla="*/ 24 h 264"/>
                  <a:gd name="T4" fmla="*/ 176 w 208"/>
                  <a:gd name="T5" fmla="*/ 196 h 264"/>
                  <a:gd name="T6" fmla="*/ 201 w 208"/>
                  <a:gd name="T7" fmla="*/ 264 h 264"/>
                  <a:gd name="T8" fmla="*/ 117 w 208"/>
                  <a:gd name="T9" fmla="*/ 147 h 264"/>
                  <a:gd name="T10" fmla="*/ 9 w 208"/>
                  <a:gd name="T11" fmla="*/ 23 h 264"/>
                  <a:gd name="T12" fmla="*/ 7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7" y="73"/>
                      <a:pt x="137" y="131"/>
                      <a:pt x="176" y="196"/>
                    </a:cubicBezTo>
                    <a:cubicBezTo>
                      <a:pt x="189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330"/>
              <p:cNvSpPr/>
              <p:nvPr/>
            </p:nvSpPr>
            <p:spPr bwMode="auto">
              <a:xfrm>
                <a:off x="4653" y="700"/>
                <a:ext cx="48" cy="53"/>
              </a:xfrm>
              <a:custGeom>
                <a:gdLst>
                  <a:gd name="T0" fmla="*/ 216 w 222"/>
                  <a:gd name="T1" fmla="*/ 5 h 251"/>
                  <a:gd name="T2" fmla="*/ 204 w 222"/>
                  <a:gd name="T3" fmla="*/ 52 h 251"/>
                  <a:gd name="T4" fmla="*/ 63 w 222"/>
                  <a:gd name="T5" fmla="*/ 210 h 251"/>
                  <a:gd name="T6" fmla="*/ 0 w 222"/>
                  <a:gd name="T7" fmla="*/ 248 h 251"/>
                  <a:gd name="T8" fmla="*/ 98 w 222"/>
                  <a:gd name="T9" fmla="*/ 142 h 251"/>
                  <a:gd name="T10" fmla="*/ 196 w 222"/>
                  <a:gd name="T11" fmla="*/ 10 h 251"/>
                  <a:gd name="T12" fmla="*/ 216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8"/>
                      <a:pt x="63" y="210"/>
                    </a:cubicBezTo>
                    <a:cubicBezTo>
                      <a:pt x="44" y="228"/>
                      <a:pt x="20" y="251"/>
                      <a:pt x="0" y="248"/>
                    </a:cubicBezTo>
                    <a:cubicBezTo>
                      <a:pt x="11" y="207"/>
                      <a:pt x="62" y="179"/>
                      <a:pt x="98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331"/>
              <p:cNvSpPr/>
              <p:nvPr/>
            </p:nvSpPr>
            <p:spPr bwMode="auto">
              <a:xfrm>
                <a:off x="4822" y="509"/>
                <a:ext cx="47" cy="53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332"/>
              <p:cNvSpPr/>
              <p:nvPr/>
            </p:nvSpPr>
            <p:spPr bwMode="auto">
              <a:xfrm>
                <a:off x="4756" y="265"/>
                <a:ext cx="11" cy="291"/>
              </a:xfrm>
              <a:custGeom>
                <a:gdLst>
                  <a:gd name="T0" fmla="*/ 13 w 51"/>
                  <a:gd name="T1" fmla="*/ 0 h 1368"/>
                  <a:gd name="T2" fmla="*/ 37 w 51"/>
                  <a:gd name="T3" fmla="*/ 172 h 1368"/>
                  <a:gd name="T4" fmla="*/ 48 w 51"/>
                  <a:gd name="T5" fmla="*/ 1065 h 1368"/>
                  <a:gd name="T6" fmla="*/ 31 w 51"/>
                  <a:gd name="T7" fmla="*/ 1368 h 1368"/>
                  <a:gd name="T8" fmla="*/ 25 w 51"/>
                  <a:gd name="T9" fmla="*/ 760 h 1368"/>
                  <a:gd name="T10" fmla="*/ 3 w 51"/>
                  <a:gd name="T11" fmla="*/ 76 h 1368"/>
                  <a:gd name="T12" fmla="*/ 13 w 51"/>
                  <a:gd name="T13" fmla="*/ 0 h 13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368">
                    <a:moveTo>
                      <a:pt x="13" y="0"/>
                    </a:moveTo>
                    <a:cubicBezTo>
                      <a:pt x="29" y="26"/>
                      <a:pt x="21" y="148"/>
                      <a:pt x="37" y="172"/>
                    </a:cubicBezTo>
                    <a:cubicBezTo>
                      <a:pt x="40" y="427"/>
                      <a:pt x="51" y="746"/>
                      <a:pt x="48" y="1065"/>
                    </a:cubicBezTo>
                    <a:cubicBezTo>
                      <a:pt x="47" y="1171"/>
                      <a:pt x="47" y="1313"/>
                      <a:pt x="31" y="1368"/>
                    </a:cubicBezTo>
                    <a:cubicBezTo>
                      <a:pt x="9" y="1218"/>
                      <a:pt x="26" y="976"/>
                      <a:pt x="25" y="760"/>
                    </a:cubicBezTo>
                    <a:cubicBezTo>
                      <a:pt x="25" y="509"/>
                      <a:pt x="20" y="263"/>
                      <a:pt x="3" y="76"/>
                    </a:cubicBezTo>
                    <a:cubicBezTo>
                      <a:pt x="0" y="24"/>
                      <a:pt x="12" y="38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Freeform 333"/>
              <p:cNvSpPr/>
              <p:nvPr/>
            </p:nvSpPr>
            <p:spPr bwMode="auto">
              <a:xfrm>
                <a:off x="4664" y="514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9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7"/>
                    </a:cubicBezTo>
                    <a:cubicBezTo>
                      <a:pt x="124" y="167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334"/>
              <p:cNvSpPr/>
              <p:nvPr/>
            </p:nvSpPr>
            <p:spPr bwMode="auto">
              <a:xfrm>
                <a:off x="4660" y="564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89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1"/>
                      <a:pt x="112" y="89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Freeform 335"/>
              <p:cNvSpPr/>
              <p:nvPr/>
            </p:nvSpPr>
            <p:spPr bwMode="auto">
              <a:xfrm>
                <a:off x="4775" y="734"/>
                <a:ext cx="10" cy="27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6"/>
                      <a:pt x="47" y="99"/>
                      <a:pt x="41" y="130"/>
                    </a:cubicBezTo>
                    <a:cubicBezTo>
                      <a:pt x="7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336"/>
              <p:cNvSpPr/>
              <p:nvPr/>
            </p:nvSpPr>
            <p:spPr bwMode="auto">
              <a:xfrm>
                <a:off x="4831" y="711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3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337"/>
              <p:cNvSpPr/>
              <p:nvPr/>
            </p:nvSpPr>
            <p:spPr bwMode="auto">
              <a:xfrm>
                <a:off x="4849" y="688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338"/>
              <p:cNvSpPr/>
              <p:nvPr/>
            </p:nvSpPr>
            <p:spPr bwMode="auto">
              <a:xfrm>
                <a:off x="4606" y="565"/>
                <a:ext cx="62" cy="33"/>
              </a:xfrm>
              <a:custGeom>
                <a:gdLst>
                  <a:gd name="T0" fmla="*/ 294 w 295"/>
                  <a:gd name="T1" fmla="*/ 142 h 152"/>
                  <a:gd name="T2" fmla="*/ 245 w 295"/>
                  <a:gd name="T3" fmla="*/ 143 h 152"/>
                  <a:gd name="T4" fmla="*/ 54 w 295"/>
                  <a:gd name="T5" fmla="*/ 51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4 w 295"/>
                  <a:gd name="T13" fmla="*/ 142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2"/>
                    </a:moveTo>
                    <a:cubicBezTo>
                      <a:pt x="280" y="152"/>
                      <a:pt x="259" y="132"/>
                      <a:pt x="245" y="143"/>
                    </a:cubicBezTo>
                    <a:cubicBezTo>
                      <a:pt x="191" y="116"/>
                      <a:pt x="119" y="89"/>
                      <a:pt x="54" y="51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Freeform 339"/>
              <p:cNvSpPr/>
              <p:nvPr/>
            </p:nvSpPr>
            <p:spPr bwMode="auto">
              <a:xfrm>
                <a:off x="4633" y="615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340"/>
              <p:cNvSpPr/>
              <p:nvPr/>
            </p:nvSpPr>
            <p:spPr bwMode="auto">
              <a:xfrm>
                <a:off x="4840" y="561"/>
                <a:ext cx="23" cy="17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341"/>
              <p:cNvSpPr/>
              <p:nvPr/>
            </p:nvSpPr>
            <p:spPr bwMode="auto">
              <a:xfrm>
                <a:off x="4630" y="639"/>
                <a:ext cx="25" cy="12"/>
              </a:xfrm>
              <a:custGeom>
                <a:gdLst>
                  <a:gd name="T0" fmla="*/ 118 w 118"/>
                  <a:gd name="T1" fmla="*/ 35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5"/>
                    </a:moveTo>
                    <a:cubicBezTo>
                      <a:pt x="117" y="41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342"/>
              <p:cNvSpPr/>
              <p:nvPr/>
            </p:nvSpPr>
            <p:spPr bwMode="auto">
              <a:xfrm>
                <a:off x="4851" y="590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343"/>
              <p:cNvSpPr>
                <a:spLocks noEditPoints="1"/>
              </p:cNvSpPr>
              <p:nvPr/>
            </p:nvSpPr>
            <p:spPr bwMode="auto">
              <a:xfrm>
                <a:off x="4677" y="549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8 w 162"/>
                  <a:gd name="T5" fmla="*/ 154 h 174"/>
                  <a:gd name="T6" fmla="*/ 152 w 162"/>
                  <a:gd name="T7" fmla="*/ 129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9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7 h 174"/>
                  <a:gd name="T28" fmla="*/ 137 w 162"/>
                  <a:gd name="T29" fmla="*/ 139 h 174"/>
                  <a:gd name="T30" fmla="*/ 152 w 162"/>
                  <a:gd name="T31" fmla="*/ 81 h 174"/>
                  <a:gd name="T32" fmla="*/ 144 w 162"/>
                  <a:gd name="T33" fmla="*/ 73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2 h 174"/>
                  <a:gd name="T56" fmla="*/ 130 w 162"/>
                  <a:gd name="T57" fmla="*/ 55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7 h 174"/>
                  <a:gd name="T102" fmla="*/ 34 w 162"/>
                  <a:gd name="T103" fmla="*/ 47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0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8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19"/>
                    </a:lnTo>
                    <a:lnTo>
                      <a:pt x="156" y="118"/>
                    </a:lnTo>
                    <a:lnTo>
                      <a:pt x="152" y="129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0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6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6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0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9"/>
                    </a:lnTo>
                    <a:lnTo>
                      <a:pt x="99" y="9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7"/>
                    </a:moveTo>
                    <a:lnTo>
                      <a:pt x="123" y="30"/>
                    </a:lnTo>
                    <a:lnTo>
                      <a:pt x="125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4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7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4"/>
                    </a:lnTo>
                    <a:lnTo>
                      <a:pt x="137" y="139"/>
                    </a:lnTo>
                    <a:lnTo>
                      <a:pt x="138" y="138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1"/>
                    </a:lnTo>
                    <a:lnTo>
                      <a:pt x="144" y="65"/>
                    </a:lnTo>
                    <a:lnTo>
                      <a:pt x="138" y="56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3"/>
                    </a:lnTo>
                    <a:lnTo>
                      <a:pt x="147" y="73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2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2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5"/>
                    </a:lnTo>
                    <a:lnTo>
                      <a:pt x="133" y="66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3"/>
                    </a:lnTo>
                    <a:lnTo>
                      <a:pt x="73" y="23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8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8" y="50"/>
                    </a:moveTo>
                    <a:lnTo>
                      <a:pt x="122" y="39"/>
                    </a:lnTo>
                    <a:lnTo>
                      <a:pt x="115" y="34"/>
                    </a:lnTo>
                    <a:lnTo>
                      <a:pt x="97" y="22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6"/>
                    </a:lnTo>
                    <a:lnTo>
                      <a:pt x="127" y="50"/>
                    </a:lnTo>
                    <a:lnTo>
                      <a:pt x="130" y="55"/>
                    </a:lnTo>
                    <a:lnTo>
                      <a:pt x="128" y="50"/>
                    </a:lnTo>
                    <a:close/>
                    <a:moveTo>
                      <a:pt x="125" y="152"/>
                    </a:moveTo>
                    <a:lnTo>
                      <a:pt x="128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6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2"/>
                    </a:lnTo>
                    <a:lnTo>
                      <a:pt x="114" y="146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59"/>
                    </a:lnTo>
                    <a:lnTo>
                      <a:pt x="66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3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8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6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5"/>
                    </a:lnTo>
                    <a:lnTo>
                      <a:pt x="16" y="79"/>
                    </a:lnTo>
                    <a:lnTo>
                      <a:pt x="16" y="92"/>
                    </a:lnTo>
                    <a:lnTo>
                      <a:pt x="18" y="104"/>
                    </a:lnTo>
                    <a:lnTo>
                      <a:pt x="23" y="116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4"/>
                    </a:lnTo>
                    <a:lnTo>
                      <a:pt x="82" y="154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5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39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4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3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3"/>
                    </a:lnTo>
                    <a:lnTo>
                      <a:pt x="38" y="33"/>
                    </a:lnTo>
                    <a:close/>
                    <a:moveTo>
                      <a:pt x="34" y="47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7"/>
                    </a:lnTo>
                    <a:close/>
                    <a:moveTo>
                      <a:pt x="31" y="137"/>
                    </a:moveTo>
                    <a:lnTo>
                      <a:pt x="21" y="123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1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6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344"/>
              <p:cNvSpPr/>
              <p:nvPr/>
            </p:nvSpPr>
            <p:spPr bwMode="auto">
              <a:xfrm>
                <a:off x="4859" y="620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8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10"/>
                      <a:pt x="84" y="0"/>
                      <a:pt x="118" y="18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9"/>
                      <a:pt x="12" y="38"/>
                    </a:cubicBezTo>
                    <a:cubicBezTo>
                      <a:pt x="0" y="28"/>
                      <a:pt x="6" y="21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345"/>
              <p:cNvSpPr/>
              <p:nvPr/>
            </p:nvSpPr>
            <p:spPr bwMode="auto">
              <a:xfrm>
                <a:off x="4851" y="648"/>
                <a:ext cx="51" cy="28"/>
              </a:xfrm>
              <a:custGeom>
                <a:gdLst>
                  <a:gd name="T0" fmla="*/ 240 w 240"/>
                  <a:gd name="T1" fmla="*/ 114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4"/>
                    </a:moveTo>
                    <a:cubicBezTo>
                      <a:pt x="205" y="129"/>
                      <a:pt x="187" y="88"/>
                      <a:pt x="160" y="72"/>
                    </a:cubicBezTo>
                    <a:cubicBezTo>
                      <a:pt x="115" y="44"/>
                      <a:pt x="56" y="41"/>
                      <a:pt x="3" y="25"/>
                    </a:cubicBezTo>
                    <a:cubicBezTo>
                      <a:pt x="2" y="20"/>
                      <a:pt x="1" y="15"/>
                      <a:pt x="0" y="11"/>
                    </a:cubicBezTo>
                    <a:cubicBezTo>
                      <a:pt x="95" y="0"/>
                      <a:pt x="189" y="42"/>
                      <a:pt x="240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346"/>
              <p:cNvSpPr/>
              <p:nvPr/>
            </p:nvSpPr>
            <p:spPr bwMode="auto">
              <a:xfrm>
                <a:off x="4703" y="723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4"/>
                    </a:cubicBezTo>
                    <a:cubicBezTo>
                      <a:pt x="68" y="45"/>
                      <a:pt x="36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347"/>
              <p:cNvSpPr/>
              <p:nvPr/>
            </p:nvSpPr>
            <p:spPr bwMode="auto">
              <a:xfrm>
                <a:off x="4732" y="736"/>
                <a:ext cx="22" cy="55"/>
              </a:xfrm>
              <a:custGeom>
                <a:gdLst>
                  <a:gd name="T0" fmla="*/ 77 w 100"/>
                  <a:gd name="T1" fmla="*/ 0 h 258"/>
                  <a:gd name="T2" fmla="*/ 55 w 100"/>
                  <a:gd name="T3" fmla="*/ 88 h 258"/>
                  <a:gd name="T4" fmla="*/ 46 w 100"/>
                  <a:gd name="T5" fmla="*/ 252 h 258"/>
                  <a:gd name="T6" fmla="*/ 33 w 100"/>
                  <a:gd name="T7" fmla="*/ 258 h 258"/>
                  <a:gd name="T8" fmla="*/ 77 w 100"/>
                  <a:gd name="T9" fmla="*/ 0 h 2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8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6"/>
                      <a:pt x="46" y="252"/>
                    </a:cubicBezTo>
                    <a:cubicBezTo>
                      <a:pt x="42" y="254"/>
                      <a:pt x="38" y="256"/>
                      <a:pt x="33" y="258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348"/>
              <p:cNvSpPr/>
              <p:nvPr/>
            </p:nvSpPr>
            <p:spPr bwMode="auto">
              <a:xfrm>
                <a:off x="4627" y="674"/>
                <a:ext cx="50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3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2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349"/>
              <p:cNvSpPr/>
              <p:nvPr/>
            </p:nvSpPr>
            <p:spPr bwMode="auto">
              <a:xfrm>
                <a:off x="4435" y="1244"/>
                <a:ext cx="45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7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Freeform 350"/>
              <p:cNvSpPr/>
              <p:nvPr/>
            </p:nvSpPr>
            <p:spPr bwMode="auto">
              <a:xfrm>
                <a:off x="4287" y="1217"/>
                <a:ext cx="47" cy="54"/>
              </a:xfrm>
              <a:custGeom>
                <a:gdLst>
                  <a:gd name="T0" fmla="*/ 215 w 221"/>
                  <a:gd name="T1" fmla="*/ 5 h 252"/>
                  <a:gd name="T2" fmla="*/ 203 w 221"/>
                  <a:gd name="T3" fmla="*/ 52 h 252"/>
                  <a:gd name="T4" fmla="*/ 62 w 221"/>
                  <a:gd name="T5" fmla="*/ 211 h 252"/>
                  <a:gd name="T6" fmla="*/ 0 w 221"/>
                  <a:gd name="T7" fmla="*/ 249 h 252"/>
                  <a:gd name="T8" fmla="*/ 97 w 221"/>
                  <a:gd name="T9" fmla="*/ 142 h 252"/>
                  <a:gd name="T10" fmla="*/ 196 w 221"/>
                  <a:gd name="T11" fmla="*/ 11 h 252"/>
                  <a:gd name="T12" fmla="*/ 215 w 221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1" y="21"/>
                      <a:pt x="196" y="36"/>
                      <a:pt x="203" y="52"/>
                    </a:cubicBezTo>
                    <a:cubicBezTo>
                      <a:pt x="162" y="97"/>
                      <a:pt x="116" y="159"/>
                      <a:pt x="62" y="211"/>
                    </a:cubicBezTo>
                    <a:cubicBezTo>
                      <a:pt x="43" y="228"/>
                      <a:pt x="19" y="252"/>
                      <a:pt x="0" y="249"/>
                    </a:cubicBezTo>
                    <a:cubicBezTo>
                      <a:pt x="10" y="208"/>
                      <a:pt x="61" y="179"/>
                      <a:pt x="97" y="142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3" name="Freeform 351"/>
              <p:cNvSpPr/>
              <p:nvPr/>
            </p:nvSpPr>
            <p:spPr bwMode="auto">
              <a:xfrm>
                <a:off x="4455" y="1026"/>
                <a:ext cx="48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Freeform 352"/>
              <p:cNvSpPr/>
              <p:nvPr/>
            </p:nvSpPr>
            <p:spPr bwMode="auto">
              <a:xfrm>
                <a:off x="4393" y="265"/>
                <a:ext cx="11" cy="808"/>
              </a:xfrm>
              <a:custGeom>
                <a:gdLst>
                  <a:gd name="T0" fmla="*/ 32 w 52"/>
                  <a:gd name="T1" fmla="*/ 0 h 3798"/>
                  <a:gd name="T2" fmla="*/ 52 w 52"/>
                  <a:gd name="T3" fmla="*/ 475 h 3798"/>
                  <a:gd name="T4" fmla="*/ 42 w 52"/>
                  <a:gd name="T5" fmla="*/ 2955 h 3798"/>
                  <a:gd name="T6" fmla="*/ 18 w 52"/>
                  <a:gd name="T7" fmla="*/ 3798 h 3798"/>
                  <a:gd name="T8" fmla="*/ 27 w 52"/>
                  <a:gd name="T9" fmla="*/ 2110 h 3798"/>
                  <a:gd name="T10" fmla="*/ 20 w 52"/>
                  <a:gd name="T11" fmla="*/ 211 h 3798"/>
                  <a:gd name="T12" fmla="*/ 32 w 52"/>
                  <a:gd name="T13" fmla="*/ 0 h 37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798">
                    <a:moveTo>
                      <a:pt x="32" y="0"/>
                    </a:moveTo>
                    <a:cubicBezTo>
                      <a:pt x="47" y="70"/>
                      <a:pt x="36" y="409"/>
                      <a:pt x="52" y="475"/>
                    </a:cubicBezTo>
                    <a:cubicBezTo>
                      <a:pt x="49" y="1183"/>
                      <a:pt x="52" y="2071"/>
                      <a:pt x="42" y="2955"/>
                    </a:cubicBezTo>
                    <a:cubicBezTo>
                      <a:pt x="39" y="3252"/>
                      <a:pt x="35" y="3646"/>
                      <a:pt x="18" y="3798"/>
                    </a:cubicBezTo>
                    <a:cubicBezTo>
                      <a:pt x="0" y="3383"/>
                      <a:pt x="22" y="2711"/>
                      <a:pt x="27" y="2110"/>
                    </a:cubicBezTo>
                    <a:cubicBezTo>
                      <a:pt x="32" y="1413"/>
                      <a:pt x="33" y="729"/>
                      <a:pt x="20" y="211"/>
                    </a:cubicBezTo>
                    <a:cubicBezTo>
                      <a:pt x="19" y="67"/>
                      <a:pt x="30" y="105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Freeform 353"/>
              <p:cNvSpPr/>
              <p:nvPr/>
            </p:nvSpPr>
            <p:spPr bwMode="auto">
              <a:xfrm>
                <a:off x="4298" y="1031"/>
                <a:ext cx="44" cy="57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0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Freeform 354"/>
              <p:cNvSpPr/>
              <p:nvPr/>
            </p:nvSpPr>
            <p:spPr bwMode="auto">
              <a:xfrm>
                <a:off x="4294" y="1081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355"/>
              <p:cNvSpPr/>
              <p:nvPr/>
            </p:nvSpPr>
            <p:spPr bwMode="auto">
              <a:xfrm>
                <a:off x="4409" y="1251"/>
                <a:ext cx="10" cy="28"/>
              </a:xfrm>
              <a:custGeom>
                <a:gdLst>
                  <a:gd name="T0" fmla="*/ 0 w 47"/>
                  <a:gd name="T1" fmla="*/ 0 h 131"/>
                  <a:gd name="T2" fmla="*/ 41 w 47"/>
                  <a:gd name="T3" fmla="*/ 131 h 131"/>
                  <a:gd name="T4" fmla="*/ 0 w 47"/>
                  <a:gd name="T5" fmla="*/ 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1">
                    <a:moveTo>
                      <a:pt x="0" y="0"/>
                    </a:moveTo>
                    <a:cubicBezTo>
                      <a:pt x="39" y="16"/>
                      <a:pt x="47" y="100"/>
                      <a:pt x="41" y="131"/>
                    </a:cubicBezTo>
                    <a:cubicBezTo>
                      <a:pt x="8" y="116"/>
                      <a:pt x="8" y="3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Freeform 356"/>
              <p:cNvSpPr/>
              <p:nvPr/>
            </p:nvSpPr>
            <p:spPr bwMode="auto">
              <a:xfrm>
                <a:off x="4464" y="1229"/>
                <a:ext cx="17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2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357"/>
              <p:cNvSpPr/>
              <p:nvPr/>
            </p:nvSpPr>
            <p:spPr bwMode="auto">
              <a:xfrm>
                <a:off x="4483" y="1206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358"/>
              <p:cNvSpPr/>
              <p:nvPr/>
            </p:nvSpPr>
            <p:spPr bwMode="auto">
              <a:xfrm>
                <a:off x="4239" y="1083"/>
                <a:ext cx="63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359"/>
              <p:cNvSpPr/>
              <p:nvPr/>
            </p:nvSpPr>
            <p:spPr bwMode="auto">
              <a:xfrm>
                <a:off x="4267" y="1132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360"/>
              <p:cNvSpPr/>
              <p:nvPr/>
            </p:nvSpPr>
            <p:spPr bwMode="auto">
              <a:xfrm>
                <a:off x="4473" y="1078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361"/>
              <p:cNvSpPr/>
              <p:nvPr/>
            </p:nvSpPr>
            <p:spPr bwMode="auto">
              <a:xfrm>
                <a:off x="4264" y="1156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362"/>
              <p:cNvSpPr/>
              <p:nvPr/>
            </p:nvSpPr>
            <p:spPr bwMode="auto">
              <a:xfrm>
                <a:off x="4485" y="1107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363"/>
              <p:cNvSpPr>
                <a:spLocks noEditPoints="1"/>
              </p:cNvSpPr>
              <p:nvPr/>
            </p:nvSpPr>
            <p:spPr bwMode="auto">
              <a:xfrm>
                <a:off x="4310" y="1066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5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2 w 163"/>
                  <a:gd name="T19" fmla="*/ 10 h 174"/>
                  <a:gd name="T20" fmla="*/ 93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2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6 w 163"/>
                  <a:gd name="T93" fmla="*/ 148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3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2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5" y="46"/>
                    </a:lnTo>
                    <a:lnTo>
                      <a:pt x="148" y="64"/>
                    </a:lnTo>
                    <a:lnTo>
                      <a:pt x="156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7"/>
                    </a:lnTo>
                    <a:lnTo>
                      <a:pt x="110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0" y="133"/>
                    </a:lnTo>
                    <a:lnTo>
                      <a:pt x="123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0" y="138"/>
                    </a:lnTo>
                    <a:lnTo>
                      <a:pt x="139" y="123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2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0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2" y="27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5" y="14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2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3" y="117"/>
                    </a:lnTo>
                    <a:lnTo>
                      <a:pt x="32" y="130"/>
                    </a:lnTo>
                    <a:lnTo>
                      <a:pt x="42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7" y="20"/>
                    </a:lnTo>
                    <a:lnTo>
                      <a:pt x="63" y="22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8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6" y="29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364"/>
              <p:cNvSpPr/>
              <p:nvPr/>
            </p:nvSpPr>
            <p:spPr bwMode="auto">
              <a:xfrm>
                <a:off x="4493" y="1137"/>
                <a:ext cx="26" cy="11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365"/>
              <p:cNvSpPr/>
              <p:nvPr/>
            </p:nvSpPr>
            <p:spPr bwMode="auto">
              <a:xfrm>
                <a:off x="4485" y="1166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7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Freeform 366"/>
              <p:cNvSpPr/>
              <p:nvPr/>
            </p:nvSpPr>
            <p:spPr bwMode="auto">
              <a:xfrm>
                <a:off x="4337" y="1240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9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Freeform 367"/>
              <p:cNvSpPr/>
              <p:nvPr/>
            </p:nvSpPr>
            <p:spPr bwMode="auto">
              <a:xfrm>
                <a:off x="4366" y="1254"/>
                <a:ext cx="21" cy="54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5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Freeform 368"/>
              <p:cNvSpPr/>
              <p:nvPr/>
            </p:nvSpPr>
            <p:spPr bwMode="auto">
              <a:xfrm>
                <a:off x="4261" y="1191"/>
                <a:ext cx="49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9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Freeform 369"/>
              <p:cNvSpPr/>
              <p:nvPr/>
            </p:nvSpPr>
            <p:spPr bwMode="auto">
              <a:xfrm>
                <a:off x="3904" y="1458"/>
                <a:ext cx="44" cy="57"/>
              </a:xfrm>
              <a:custGeom>
                <a:gdLst>
                  <a:gd name="T0" fmla="*/ 8 w 208"/>
                  <a:gd name="T1" fmla="*/ 3 h 265"/>
                  <a:gd name="T2" fmla="*/ 52 w 208"/>
                  <a:gd name="T3" fmla="*/ 25 h 265"/>
                  <a:gd name="T4" fmla="*/ 177 w 208"/>
                  <a:gd name="T5" fmla="*/ 196 h 265"/>
                  <a:gd name="T6" fmla="*/ 201 w 208"/>
                  <a:gd name="T7" fmla="*/ 265 h 265"/>
                  <a:gd name="T8" fmla="*/ 118 w 208"/>
                  <a:gd name="T9" fmla="*/ 147 h 265"/>
                  <a:gd name="T10" fmla="*/ 9 w 208"/>
                  <a:gd name="T11" fmla="*/ 23 h 265"/>
                  <a:gd name="T12" fmla="*/ 8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8" y="3"/>
                    </a:moveTo>
                    <a:cubicBezTo>
                      <a:pt x="25" y="0"/>
                      <a:pt x="34" y="28"/>
                      <a:pt x="52" y="25"/>
                    </a:cubicBezTo>
                    <a:cubicBezTo>
                      <a:pt x="87" y="74"/>
                      <a:pt x="138" y="132"/>
                      <a:pt x="177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5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370"/>
              <p:cNvSpPr/>
              <p:nvPr/>
            </p:nvSpPr>
            <p:spPr bwMode="auto">
              <a:xfrm>
                <a:off x="3755" y="1432"/>
                <a:ext cx="48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2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2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79"/>
                      <a:pt x="97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371"/>
              <p:cNvSpPr/>
              <p:nvPr/>
            </p:nvSpPr>
            <p:spPr bwMode="auto">
              <a:xfrm>
                <a:off x="3924" y="1241"/>
                <a:ext cx="47" cy="54"/>
              </a:xfrm>
              <a:custGeom>
                <a:gdLst>
                  <a:gd name="T0" fmla="*/ 215 w 222"/>
                  <a:gd name="T1" fmla="*/ 5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3" y="53"/>
                    </a:cubicBezTo>
                    <a:cubicBezTo>
                      <a:pt x="163" y="98"/>
                      <a:pt x="116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1" y="180"/>
                      <a:pt x="97" y="143"/>
                    </a:cubicBezTo>
                    <a:cubicBezTo>
                      <a:pt x="138" y="100"/>
                      <a:pt x="176" y="55"/>
                      <a:pt x="196" y="11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Freeform 372"/>
              <p:cNvSpPr/>
              <p:nvPr/>
            </p:nvSpPr>
            <p:spPr bwMode="auto">
              <a:xfrm>
                <a:off x="3861" y="265"/>
                <a:ext cx="13" cy="1024"/>
              </a:xfrm>
              <a:custGeom>
                <a:gdLst>
                  <a:gd name="T0" fmla="*/ 43 w 62"/>
                  <a:gd name="T1" fmla="*/ 0 h 4811"/>
                  <a:gd name="T2" fmla="*/ 62 w 62"/>
                  <a:gd name="T3" fmla="*/ 601 h 4811"/>
                  <a:gd name="T4" fmla="*/ 44 w 62"/>
                  <a:gd name="T5" fmla="*/ 3742 h 4811"/>
                  <a:gd name="T6" fmla="*/ 16 w 62"/>
                  <a:gd name="T7" fmla="*/ 4811 h 4811"/>
                  <a:gd name="T8" fmla="*/ 31 w 62"/>
                  <a:gd name="T9" fmla="*/ 2673 h 4811"/>
                  <a:gd name="T10" fmla="*/ 31 w 62"/>
                  <a:gd name="T11" fmla="*/ 267 h 4811"/>
                  <a:gd name="T12" fmla="*/ 43 w 62"/>
                  <a:gd name="T13" fmla="*/ 0 h 48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811">
                    <a:moveTo>
                      <a:pt x="43" y="0"/>
                    </a:moveTo>
                    <a:cubicBezTo>
                      <a:pt x="59" y="89"/>
                      <a:pt x="47" y="518"/>
                      <a:pt x="62" y="601"/>
                    </a:cubicBezTo>
                    <a:cubicBezTo>
                      <a:pt x="57" y="1498"/>
                      <a:pt x="57" y="2623"/>
                      <a:pt x="44" y="3742"/>
                    </a:cubicBezTo>
                    <a:cubicBezTo>
                      <a:pt x="40" y="4118"/>
                      <a:pt x="34" y="4618"/>
                      <a:pt x="16" y="4811"/>
                    </a:cubicBezTo>
                    <a:cubicBezTo>
                      <a:pt x="0" y="4284"/>
                      <a:pt x="24" y="3433"/>
                      <a:pt x="31" y="2673"/>
                    </a:cubicBezTo>
                    <a:cubicBezTo>
                      <a:pt x="38" y="1789"/>
                      <a:pt x="42" y="923"/>
                      <a:pt x="31" y="267"/>
                    </a:cubicBezTo>
                    <a:cubicBezTo>
                      <a:pt x="30" y="85"/>
                      <a:pt x="42" y="133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Freeform 373"/>
              <p:cNvSpPr/>
              <p:nvPr/>
            </p:nvSpPr>
            <p:spPr bwMode="auto">
              <a:xfrm>
                <a:off x="3766" y="1246"/>
                <a:ext cx="44" cy="57"/>
              </a:xfrm>
              <a:custGeom>
                <a:gdLst>
                  <a:gd name="T0" fmla="*/ 200 w 208"/>
                  <a:gd name="T1" fmla="*/ 262 h 265"/>
                  <a:gd name="T2" fmla="*/ 156 w 208"/>
                  <a:gd name="T3" fmla="*/ 240 h 265"/>
                  <a:gd name="T4" fmla="*/ 31 w 208"/>
                  <a:gd name="T5" fmla="*/ 69 h 265"/>
                  <a:gd name="T6" fmla="*/ 6 w 208"/>
                  <a:gd name="T7" fmla="*/ 0 h 265"/>
                  <a:gd name="T8" fmla="*/ 90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8"/>
                      <a:pt x="0" y="19"/>
                      <a:pt x="6" y="0"/>
                    </a:cubicBezTo>
                    <a:cubicBezTo>
                      <a:pt x="45" y="19"/>
                      <a:pt x="62" y="75"/>
                      <a:pt x="90" y="118"/>
                    </a:cubicBezTo>
                    <a:cubicBezTo>
                      <a:pt x="124" y="167"/>
                      <a:pt x="159" y="214"/>
                      <a:pt x="199" y="242"/>
                    </a:cubicBezTo>
                    <a:cubicBezTo>
                      <a:pt x="208" y="251"/>
                      <a:pt x="195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374"/>
              <p:cNvSpPr/>
              <p:nvPr/>
            </p:nvSpPr>
            <p:spPr bwMode="auto">
              <a:xfrm>
                <a:off x="3762" y="1296"/>
                <a:ext cx="24" cy="21"/>
              </a:xfrm>
              <a:custGeom>
                <a:gdLst>
                  <a:gd name="T0" fmla="*/ 0 w 111"/>
                  <a:gd name="T1" fmla="*/ 11 h 98"/>
                  <a:gd name="T2" fmla="*/ 111 w 111"/>
                  <a:gd name="T3" fmla="*/ 90 h 98"/>
                  <a:gd name="T4" fmla="*/ 0 w 111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8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6" y="98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Freeform 375"/>
              <p:cNvSpPr/>
              <p:nvPr/>
            </p:nvSpPr>
            <p:spPr bwMode="auto">
              <a:xfrm>
                <a:off x="3877" y="1466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376"/>
              <p:cNvSpPr/>
              <p:nvPr/>
            </p:nvSpPr>
            <p:spPr bwMode="auto">
              <a:xfrm>
                <a:off x="3932" y="1444"/>
                <a:ext cx="18" cy="23"/>
              </a:xfrm>
              <a:custGeom>
                <a:gdLst>
                  <a:gd name="T0" fmla="*/ 0 w 81"/>
                  <a:gd name="T1" fmla="*/ 0 h 110"/>
                  <a:gd name="T2" fmla="*/ 81 w 81"/>
                  <a:gd name="T3" fmla="*/ 110 h 110"/>
                  <a:gd name="T4" fmla="*/ 0 w 81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79"/>
                      <a:pt x="81" y="110"/>
                    </a:cubicBezTo>
                    <a:cubicBezTo>
                      <a:pt x="44" y="107"/>
                      <a:pt x="18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377"/>
              <p:cNvSpPr/>
              <p:nvPr/>
            </p:nvSpPr>
            <p:spPr bwMode="auto">
              <a:xfrm>
                <a:off x="3951" y="1421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2"/>
                      <a:pt x="82" y="38"/>
                      <a:pt x="110" y="60"/>
                    </a:cubicBezTo>
                    <a:cubicBezTo>
                      <a:pt x="77" y="94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378"/>
              <p:cNvSpPr/>
              <p:nvPr/>
            </p:nvSpPr>
            <p:spPr bwMode="auto">
              <a:xfrm>
                <a:off x="3708" y="1298"/>
                <a:ext cx="62" cy="32"/>
              </a:xfrm>
              <a:custGeom>
                <a:gdLst>
                  <a:gd name="T0" fmla="*/ 293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3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3" y="142"/>
                    </a:moveTo>
                    <a:cubicBezTo>
                      <a:pt x="279" y="153"/>
                      <a:pt x="258" y="132"/>
                      <a:pt x="245" y="144"/>
                    </a:cubicBezTo>
                    <a:cubicBezTo>
                      <a:pt x="190" y="117"/>
                      <a:pt x="118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3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379"/>
              <p:cNvSpPr/>
              <p:nvPr/>
            </p:nvSpPr>
            <p:spPr bwMode="auto">
              <a:xfrm>
                <a:off x="3735" y="1347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8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3"/>
                      <a:pt x="0" y="28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380"/>
              <p:cNvSpPr/>
              <p:nvPr/>
            </p:nvSpPr>
            <p:spPr bwMode="auto">
              <a:xfrm>
                <a:off x="3942" y="1293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381"/>
              <p:cNvSpPr/>
              <p:nvPr/>
            </p:nvSpPr>
            <p:spPr bwMode="auto">
              <a:xfrm>
                <a:off x="3732" y="1371"/>
                <a:ext cx="25" cy="13"/>
              </a:xfrm>
              <a:custGeom>
                <a:gdLst>
                  <a:gd name="T0" fmla="*/ 119 w 119"/>
                  <a:gd name="T1" fmla="*/ 34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4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382"/>
              <p:cNvSpPr/>
              <p:nvPr/>
            </p:nvSpPr>
            <p:spPr bwMode="auto">
              <a:xfrm>
                <a:off x="3953" y="1322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7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6"/>
                      <a:pt x="79" y="30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Freeform 383"/>
              <p:cNvSpPr>
                <a:spLocks noEditPoints="1"/>
              </p:cNvSpPr>
              <p:nvPr/>
            </p:nvSpPr>
            <p:spPr bwMode="auto">
              <a:xfrm>
                <a:off x="3778" y="1281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4 h 174"/>
                  <a:gd name="T14" fmla="*/ 11 w 163"/>
                  <a:gd name="T15" fmla="*/ 48 h 174"/>
                  <a:gd name="T16" fmla="*/ 54 w 163"/>
                  <a:gd name="T17" fmla="*/ 18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4" y="56"/>
                    </a:lnTo>
                    <a:lnTo>
                      <a:pt x="11" y="48"/>
                    </a:lnTo>
                    <a:lnTo>
                      <a:pt x="18" y="41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7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4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4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4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6" y="166"/>
                    </a:lnTo>
                    <a:lnTo>
                      <a:pt x="111" y="163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1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7"/>
                    </a:lnTo>
                    <a:lnTo>
                      <a:pt x="105" y="21"/>
                    </a:lnTo>
                    <a:close/>
                    <a:moveTo>
                      <a:pt x="99" y="154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4"/>
                    </a:lnTo>
                    <a:lnTo>
                      <a:pt x="104" y="14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7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Freeform 384"/>
              <p:cNvSpPr/>
              <p:nvPr/>
            </p:nvSpPr>
            <p:spPr bwMode="auto">
              <a:xfrm>
                <a:off x="3961" y="1352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2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4" y="0"/>
                      <a:pt x="117" y="18"/>
                    </a:cubicBezTo>
                    <a:cubicBezTo>
                      <a:pt x="113" y="22"/>
                      <a:pt x="119" y="27"/>
                      <a:pt x="121" y="32"/>
                    </a:cubicBezTo>
                    <a:cubicBezTo>
                      <a:pt x="82" y="48"/>
                      <a:pt x="50" y="29"/>
                      <a:pt x="12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Freeform 385"/>
              <p:cNvSpPr/>
              <p:nvPr/>
            </p:nvSpPr>
            <p:spPr bwMode="auto">
              <a:xfrm>
                <a:off x="3953" y="1381"/>
                <a:ext cx="51" cy="27"/>
              </a:xfrm>
              <a:custGeom>
                <a:gdLst>
                  <a:gd name="T0" fmla="*/ 239 w 239"/>
                  <a:gd name="T1" fmla="*/ 115 h 129"/>
                  <a:gd name="T2" fmla="*/ 159 w 239"/>
                  <a:gd name="T3" fmla="*/ 72 h 129"/>
                  <a:gd name="T4" fmla="*/ 2 w 239"/>
                  <a:gd name="T5" fmla="*/ 25 h 129"/>
                  <a:gd name="T6" fmla="*/ 0 w 239"/>
                  <a:gd name="T7" fmla="*/ 11 h 129"/>
                  <a:gd name="T8" fmla="*/ 239 w 239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5"/>
                    </a:moveTo>
                    <a:cubicBezTo>
                      <a:pt x="204" y="129"/>
                      <a:pt x="186" y="89"/>
                      <a:pt x="159" y="72"/>
                    </a:cubicBezTo>
                    <a:cubicBezTo>
                      <a:pt x="114" y="45"/>
                      <a:pt x="56" y="42"/>
                      <a:pt x="2" y="25"/>
                    </a:cubicBezTo>
                    <a:cubicBezTo>
                      <a:pt x="1" y="20"/>
                      <a:pt x="1" y="16"/>
                      <a:pt x="0" y="11"/>
                    </a:cubicBezTo>
                    <a:cubicBezTo>
                      <a:pt x="95" y="0"/>
                      <a:pt x="188" y="42"/>
                      <a:pt x="239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Freeform 386"/>
              <p:cNvSpPr/>
              <p:nvPr/>
            </p:nvSpPr>
            <p:spPr bwMode="auto">
              <a:xfrm>
                <a:off x="3805" y="1455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9"/>
                      <a:pt x="28" y="20"/>
                      <a:pt x="60" y="0"/>
                    </a:cubicBezTo>
                    <a:cubicBezTo>
                      <a:pt x="61" y="6"/>
                      <a:pt x="69" y="4"/>
                      <a:pt x="75" y="4"/>
                    </a:cubicBezTo>
                    <a:cubicBezTo>
                      <a:pt x="68" y="46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Freeform 387"/>
              <p:cNvSpPr/>
              <p:nvPr/>
            </p:nvSpPr>
            <p:spPr bwMode="auto">
              <a:xfrm>
                <a:off x="3834" y="1468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7 h 257"/>
                  <a:gd name="T4" fmla="*/ 46 w 99"/>
                  <a:gd name="T5" fmla="*/ 251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0"/>
                      <a:pt x="64" y="57"/>
                      <a:pt x="54" y="87"/>
                    </a:cubicBezTo>
                    <a:cubicBezTo>
                      <a:pt x="38" y="138"/>
                      <a:pt x="49" y="195"/>
                      <a:pt x="46" y="251"/>
                    </a:cubicBezTo>
                    <a:cubicBezTo>
                      <a:pt x="41" y="253"/>
                      <a:pt x="37" y="255"/>
                      <a:pt x="33" y="257"/>
                    </a:cubicBezTo>
                    <a:cubicBezTo>
                      <a:pt x="0" y="167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Freeform 388"/>
              <p:cNvSpPr/>
              <p:nvPr/>
            </p:nvSpPr>
            <p:spPr bwMode="auto">
              <a:xfrm>
                <a:off x="3729" y="1406"/>
                <a:ext cx="49" cy="28"/>
              </a:xfrm>
              <a:custGeom>
                <a:gdLst>
                  <a:gd name="T0" fmla="*/ 231 w 231"/>
                  <a:gd name="T1" fmla="*/ 6 h 133"/>
                  <a:gd name="T2" fmla="*/ 148 w 231"/>
                  <a:gd name="T3" fmla="*/ 41 h 133"/>
                  <a:gd name="T4" fmla="*/ 12 w 231"/>
                  <a:gd name="T5" fmla="*/ 133 h 133"/>
                  <a:gd name="T6" fmla="*/ 0 w 231"/>
                  <a:gd name="T7" fmla="*/ 127 h 133"/>
                  <a:gd name="T8" fmla="*/ 231 w 231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1" y="6"/>
                    </a:moveTo>
                    <a:cubicBezTo>
                      <a:pt x="220" y="42"/>
                      <a:pt x="178" y="30"/>
                      <a:pt x="148" y="41"/>
                    </a:cubicBezTo>
                    <a:cubicBezTo>
                      <a:pt x="98" y="59"/>
                      <a:pt x="59" y="102"/>
                      <a:pt x="12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Freeform 389"/>
              <p:cNvSpPr/>
              <p:nvPr/>
            </p:nvSpPr>
            <p:spPr bwMode="auto">
              <a:xfrm>
                <a:off x="3514" y="1136"/>
                <a:ext cx="44" cy="56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Freeform 390"/>
              <p:cNvSpPr/>
              <p:nvPr/>
            </p:nvSpPr>
            <p:spPr bwMode="auto">
              <a:xfrm>
                <a:off x="3365" y="1109"/>
                <a:ext cx="47" cy="54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Freeform 391"/>
              <p:cNvSpPr/>
              <p:nvPr/>
            </p:nvSpPr>
            <p:spPr bwMode="auto">
              <a:xfrm>
                <a:off x="3534" y="919"/>
                <a:ext cx="47" cy="53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Freeform 392"/>
              <p:cNvSpPr/>
              <p:nvPr/>
            </p:nvSpPr>
            <p:spPr bwMode="auto">
              <a:xfrm>
                <a:off x="3471" y="265"/>
                <a:ext cx="10" cy="701"/>
              </a:xfrm>
              <a:custGeom>
                <a:gdLst>
                  <a:gd name="T0" fmla="*/ 26 w 50"/>
                  <a:gd name="T1" fmla="*/ 0 h 3296"/>
                  <a:gd name="T2" fmla="*/ 48 w 50"/>
                  <a:gd name="T3" fmla="*/ 412 h 3296"/>
                  <a:gd name="T4" fmla="*/ 42 w 50"/>
                  <a:gd name="T5" fmla="*/ 2564 h 3296"/>
                  <a:gd name="T6" fmla="*/ 19 w 50"/>
                  <a:gd name="T7" fmla="*/ 3296 h 3296"/>
                  <a:gd name="T8" fmla="*/ 25 w 50"/>
                  <a:gd name="T9" fmla="*/ 1831 h 3296"/>
                  <a:gd name="T10" fmla="*/ 15 w 50"/>
                  <a:gd name="T11" fmla="*/ 182 h 3296"/>
                  <a:gd name="T12" fmla="*/ 26 w 50"/>
                  <a:gd name="T13" fmla="*/ 0 h 32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296">
                    <a:moveTo>
                      <a:pt x="26" y="0"/>
                    </a:moveTo>
                    <a:cubicBezTo>
                      <a:pt x="42" y="61"/>
                      <a:pt x="31" y="355"/>
                      <a:pt x="48" y="412"/>
                    </a:cubicBezTo>
                    <a:cubicBezTo>
                      <a:pt x="46" y="1027"/>
                      <a:pt x="50" y="1797"/>
                      <a:pt x="42" y="2564"/>
                    </a:cubicBezTo>
                    <a:cubicBezTo>
                      <a:pt x="39" y="2821"/>
                      <a:pt x="36" y="3163"/>
                      <a:pt x="19" y="3296"/>
                    </a:cubicBezTo>
                    <a:cubicBezTo>
                      <a:pt x="0" y="2935"/>
                      <a:pt x="21" y="2352"/>
                      <a:pt x="25" y="1831"/>
                    </a:cubicBezTo>
                    <a:cubicBezTo>
                      <a:pt x="28" y="1225"/>
                      <a:pt x="29" y="632"/>
                      <a:pt x="15" y="182"/>
                    </a:cubicBezTo>
                    <a:cubicBezTo>
                      <a:pt x="13" y="58"/>
                      <a:pt x="25" y="91"/>
                      <a:pt x="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Freeform 393"/>
              <p:cNvSpPr/>
              <p:nvPr/>
            </p:nvSpPr>
            <p:spPr bwMode="auto">
              <a:xfrm>
                <a:off x="3376" y="924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Freeform 394"/>
              <p:cNvSpPr/>
              <p:nvPr/>
            </p:nvSpPr>
            <p:spPr bwMode="auto">
              <a:xfrm>
                <a:off x="3372" y="973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Freeform 395"/>
              <p:cNvSpPr/>
              <p:nvPr/>
            </p:nvSpPr>
            <p:spPr bwMode="auto">
              <a:xfrm>
                <a:off x="3487" y="114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Freeform 396"/>
              <p:cNvSpPr/>
              <p:nvPr/>
            </p:nvSpPr>
            <p:spPr bwMode="auto">
              <a:xfrm>
                <a:off x="3542" y="1121"/>
                <a:ext cx="18" cy="23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Freeform 397"/>
              <p:cNvSpPr/>
              <p:nvPr/>
            </p:nvSpPr>
            <p:spPr bwMode="auto">
              <a:xfrm>
                <a:off x="3561" y="1098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Freeform 398"/>
              <p:cNvSpPr/>
              <p:nvPr/>
            </p:nvSpPr>
            <p:spPr bwMode="auto">
              <a:xfrm>
                <a:off x="3317" y="975"/>
                <a:ext cx="63" cy="33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4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4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Freeform 399"/>
              <p:cNvSpPr/>
              <p:nvPr/>
            </p:nvSpPr>
            <p:spPr bwMode="auto">
              <a:xfrm>
                <a:off x="3345" y="1025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Freeform 400"/>
              <p:cNvSpPr/>
              <p:nvPr/>
            </p:nvSpPr>
            <p:spPr bwMode="auto">
              <a:xfrm>
                <a:off x="3551" y="97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Freeform 401"/>
              <p:cNvSpPr/>
              <p:nvPr/>
            </p:nvSpPr>
            <p:spPr bwMode="auto">
              <a:xfrm>
                <a:off x="3342" y="1049"/>
                <a:ext cx="25" cy="12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Freeform 402"/>
              <p:cNvSpPr/>
              <p:nvPr/>
            </p:nvSpPr>
            <p:spPr bwMode="auto">
              <a:xfrm>
                <a:off x="3563" y="999"/>
                <a:ext cx="25" cy="14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Freeform 403"/>
              <p:cNvSpPr>
                <a:spLocks noEditPoints="1"/>
              </p:cNvSpPr>
              <p:nvPr/>
            </p:nvSpPr>
            <p:spPr bwMode="auto">
              <a:xfrm>
                <a:off x="3388" y="958"/>
                <a:ext cx="163" cy="174"/>
              </a:xfrm>
              <a:custGeom>
                <a:gdLst>
                  <a:gd name="T0" fmla="*/ 123 w 163"/>
                  <a:gd name="T1" fmla="*/ 14 h 174"/>
                  <a:gd name="T2" fmla="*/ 163 w 163"/>
                  <a:gd name="T3" fmla="*/ 99 h 174"/>
                  <a:gd name="T4" fmla="*/ 129 w 163"/>
                  <a:gd name="T5" fmla="*/ 155 h 174"/>
                  <a:gd name="T6" fmla="*/ 153 w 163"/>
                  <a:gd name="T7" fmla="*/ 130 h 174"/>
                  <a:gd name="T8" fmla="*/ 107 w 163"/>
                  <a:gd name="T9" fmla="*/ 170 h 174"/>
                  <a:gd name="T10" fmla="*/ 53 w 163"/>
                  <a:gd name="T11" fmla="*/ 163 h 174"/>
                  <a:gd name="T12" fmla="*/ 10 w 163"/>
                  <a:gd name="T13" fmla="*/ 114 h 174"/>
                  <a:gd name="T14" fmla="*/ 10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5 w 163"/>
                  <a:gd name="T23" fmla="*/ 47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40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4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0 w 163"/>
                  <a:gd name="T41" fmla="*/ 117 h 174"/>
                  <a:gd name="T42" fmla="*/ 94 w 163"/>
                  <a:gd name="T43" fmla="*/ 148 h 174"/>
                  <a:gd name="T44" fmla="*/ 136 w 163"/>
                  <a:gd name="T45" fmla="*/ 100 h 174"/>
                  <a:gd name="T46" fmla="*/ 114 w 163"/>
                  <a:gd name="T47" fmla="*/ 40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3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9 h 174"/>
                  <a:gd name="T60" fmla="*/ 79 w 163"/>
                  <a:gd name="T61" fmla="*/ 167 h 174"/>
                  <a:gd name="T62" fmla="*/ 123 w 163"/>
                  <a:gd name="T63" fmla="*/ 150 h 174"/>
                  <a:gd name="T64" fmla="*/ 121 w 163"/>
                  <a:gd name="T65" fmla="*/ 143 h 174"/>
                  <a:gd name="T66" fmla="*/ 90 w 163"/>
                  <a:gd name="T67" fmla="*/ 16 h 174"/>
                  <a:gd name="T68" fmla="*/ 99 w 163"/>
                  <a:gd name="T69" fmla="*/ 155 h 174"/>
                  <a:gd name="T70" fmla="*/ 67 w 163"/>
                  <a:gd name="T71" fmla="*/ 163 h 174"/>
                  <a:gd name="T72" fmla="*/ 111 w 163"/>
                  <a:gd name="T73" fmla="*/ 152 h 174"/>
                  <a:gd name="T74" fmla="*/ 104 w 163"/>
                  <a:gd name="T75" fmla="*/ 14 h 174"/>
                  <a:gd name="T76" fmla="*/ 98 w 163"/>
                  <a:gd name="T77" fmla="*/ 15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3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20 h 174"/>
                  <a:gd name="T90" fmla="*/ 40 w 163"/>
                  <a:gd name="T91" fmla="*/ 123 h 174"/>
                  <a:gd name="T92" fmla="*/ 77 w 163"/>
                  <a:gd name="T93" fmla="*/ 148 h 174"/>
                  <a:gd name="T94" fmla="*/ 39 w 163"/>
                  <a:gd name="T95" fmla="*/ 34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7 h 174"/>
                  <a:gd name="T110" fmla="*/ 15 w 163"/>
                  <a:gd name="T111" fmla="*/ 107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4"/>
                    </a:lnTo>
                    <a:lnTo>
                      <a:pt x="138" y="23"/>
                    </a:lnTo>
                    <a:lnTo>
                      <a:pt x="149" y="37"/>
                    </a:lnTo>
                    <a:lnTo>
                      <a:pt x="158" y="54"/>
                    </a:lnTo>
                    <a:lnTo>
                      <a:pt x="162" y="75"/>
                    </a:lnTo>
                    <a:lnTo>
                      <a:pt x="163" y="99"/>
                    </a:lnTo>
                    <a:lnTo>
                      <a:pt x="161" y="121"/>
                    </a:lnTo>
                    <a:lnTo>
                      <a:pt x="155" y="140"/>
                    </a:lnTo>
                    <a:lnTo>
                      <a:pt x="145" y="151"/>
                    </a:lnTo>
                    <a:lnTo>
                      <a:pt x="131" y="158"/>
                    </a:lnTo>
                    <a:lnTo>
                      <a:pt x="129" y="155"/>
                    </a:lnTo>
                    <a:lnTo>
                      <a:pt x="143" y="148"/>
                    </a:lnTo>
                    <a:lnTo>
                      <a:pt x="152" y="138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1" y="163"/>
                    </a:lnTo>
                    <a:lnTo>
                      <a:pt x="107" y="170"/>
                    </a:lnTo>
                    <a:lnTo>
                      <a:pt x="101" y="173"/>
                    </a:lnTo>
                    <a:lnTo>
                      <a:pt x="87" y="174"/>
                    </a:lnTo>
                    <a:lnTo>
                      <a:pt x="74" y="174"/>
                    </a:lnTo>
                    <a:lnTo>
                      <a:pt x="59" y="167"/>
                    </a:lnTo>
                    <a:lnTo>
                      <a:pt x="53" y="163"/>
                    </a:lnTo>
                    <a:lnTo>
                      <a:pt x="43" y="157"/>
                    </a:lnTo>
                    <a:lnTo>
                      <a:pt x="28" y="143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4"/>
                    </a:lnTo>
                    <a:lnTo>
                      <a:pt x="3" y="98"/>
                    </a:lnTo>
                    <a:lnTo>
                      <a:pt x="0" y="81"/>
                    </a:lnTo>
                    <a:lnTo>
                      <a:pt x="0" y="67"/>
                    </a:lnTo>
                    <a:lnTo>
                      <a:pt x="4" y="56"/>
                    </a:lnTo>
                    <a:lnTo>
                      <a:pt x="10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70" y="12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6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1"/>
                    </a:lnTo>
                    <a:lnTo>
                      <a:pt x="126" y="33"/>
                    </a:lnTo>
                    <a:lnTo>
                      <a:pt x="133" y="45"/>
                    </a:lnTo>
                    <a:lnTo>
                      <a:pt x="135" y="47"/>
                    </a:lnTo>
                    <a:lnTo>
                      <a:pt x="148" y="64"/>
                    </a:lnTo>
                    <a:lnTo>
                      <a:pt x="157" y="81"/>
                    </a:lnTo>
                    <a:lnTo>
                      <a:pt x="159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9"/>
                    </a:lnTo>
                    <a:lnTo>
                      <a:pt x="135" y="26"/>
                    </a:lnTo>
                    <a:lnTo>
                      <a:pt x="122" y="17"/>
                    </a:lnTo>
                    <a:lnTo>
                      <a:pt x="111" y="15"/>
                    </a:lnTo>
                    <a:lnTo>
                      <a:pt x="115" y="18"/>
                    </a:lnTo>
                    <a:close/>
                    <a:moveTo>
                      <a:pt x="149" y="91"/>
                    </a:moveTo>
                    <a:lnTo>
                      <a:pt x="147" y="109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40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4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6"/>
                    </a:lnTo>
                    <a:lnTo>
                      <a:pt x="139" y="57"/>
                    </a:lnTo>
                    <a:lnTo>
                      <a:pt x="143" y="71"/>
                    </a:lnTo>
                    <a:lnTo>
                      <a:pt x="145" y="8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1"/>
                    </a:lnTo>
                    <a:close/>
                    <a:moveTo>
                      <a:pt x="141" y="81"/>
                    </a:moveTo>
                    <a:lnTo>
                      <a:pt x="142" y="98"/>
                    </a:lnTo>
                    <a:lnTo>
                      <a:pt x="140" y="114"/>
                    </a:lnTo>
                    <a:lnTo>
                      <a:pt x="134" y="129"/>
                    </a:lnTo>
                    <a:lnTo>
                      <a:pt x="131" y="133"/>
                    </a:lnTo>
                    <a:lnTo>
                      <a:pt x="124" y="145"/>
                    </a:lnTo>
                    <a:lnTo>
                      <a:pt x="122" y="147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4"/>
                    </a:lnTo>
                    <a:lnTo>
                      <a:pt x="140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2"/>
                    </a:lnTo>
                    <a:lnTo>
                      <a:pt x="139" y="71"/>
                    </a:lnTo>
                    <a:lnTo>
                      <a:pt x="140" y="79"/>
                    </a:lnTo>
                    <a:lnTo>
                      <a:pt x="141" y="81"/>
                    </a:lnTo>
                    <a:close/>
                    <a:moveTo>
                      <a:pt x="40" y="117"/>
                    </a:moveTo>
                    <a:lnTo>
                      <a:pt x="51" y="127"/>
                    </a:lnTo>
                    <a:lnTo>
                      <a:pt x="64" y="137"/>
                    </a:lnTo>
                    <a:lnTo>
                      <a:pt x="78" y="145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1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100"/>
                    </a:lnTo>
                    <a:lnTo>
                      <a:pt x="136" y="80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3"/>
                    </a:lnTo>
                    <a:lnTo>
                      <a:pt x="114" y="40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4"/>
                    </a:lnTo>
                    <a:lnTo>
                      <a:pt x="30" y="77"/>
                    </a:lnTo>
                    <a:lnTo>
                      <a:pt x="31" y="91"/>
                    </a:lnTo>
                    <a:lnTo>
                      <a:pt x="33" y="106"/>
                    </a:lnTo>
                    <a:lnTo>
                      <a:pt x="40" y="117"/>
                    </a:lnTo>
                    <a:close/>
                    <a:moveTo>
                      <a:pt x="132" y="143"/>
                    </a:moveTo>
                    <a:lnTo>
                      <a:pt x="133" y="142"/>
                    </a:lnTo>
                    <a:lnTo>
                      <a:pt x="132" y="143"/>
                    </a:lnTo>
                    <a:lnTo>
                      <a:pt x="132" y="143"/>
                    </a:lnTo>
                    <a:close/>
                    <a:moveTo>
                      <a:pt x="129" y="51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1" y="22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1"/>
                    </a:lnTo>
                    <a:lnTo>
                      <a:pt x="131" y="56"/>
                    </a:lnTo>
                    <a:lnTo>
                      <a:pt x="129" y="51"/>
                    </a:lnTo>
                    <a:close/>
                    <a:moveTo>
                      <a:pt x="126" y="153"/>
                    </a:moveTo>
                    <a:lnTo>
                      <a:pt x="129" y="149"/>
                    </a:lnTo>
                    <a:lnTo>
                      <a:pt x="130" y="148"/>
                    </a:lnTo>
                    <a:lnTo>
                      <a:pt x="128" y="149"/>
                    </a:lnTo>
                    <a:lnTo>
                      <a:pt x="126" y="153"/>
                    </a:lnTo>
                    <a:close/>
                    <a:moveTo>
                      <a:pt x="117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7"/>
                    </a:lnTo>
                    <a:lnTo>
                      <a:pt x="91" y="168"/>
                    </a:lnTo>
                    <a:lnTo>
                      <a:pt x="105" y="166"/>
                    </a:lnTo>
                    <a:lnTo>
                      <a:pt x="111" y="163"/>
                    </a:lnTo>
                    <a:lnTo>
                      <a:pt x="121" y="153"/>
                    </a:lnTo>
                    <a:lnTo>
                      <a:pt x="123" y="150"/>
                    </a:lnTo>
                    <a:lnTo>
                      <a:pt x="117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8"/>
                    </a:lnTo>
                    <a:lnTo>
                      <a:pt x="121" y="143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1"/>
                    </a:moveTo>
                    <a:lnTo>
                      <a:pt x="90" y="16"/>
                    </a:lnTo>
                    <a:lnTo>
                      <a:pt x="83" y="17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1"/>
                    </a:lnTo>
                    <a:close/>
                    <a:moveTo>
                      <a:pt x="99" y="155"/>
                    </a:moveTo>
                    <a:lnTo>
                      <a:pt x="84" y="159"/>
                    </a:lnTo>
                    <a:lnTo>
                      <a:pt x="68" y="159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3"/>
                    </a:lnTo>
                    <a:lnTo>
                      <a:pt x="78" y="163"/>
                    </a:lnTo>
                    <a:lnTo>
                      <a:pt x="95" y="161"/>
                    </a:lnTo>
                    <a:lnTo>
                      <a:pt x="109" y="155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5"/>
                    </a:lnTo>
                    <a:close/>
                    <a:moveTo>
                      <a:pt x="106" y="15"/>
                    </a:moveTo>
                    <a:lnTo>
                      <a:pt x="104" y="14"/>
                    </a:lnTo>
                    <a:lnTo>
                      <a:pt x="104" y="14"/>
                    </a:lnTo>
                    <a:lnTo>
                      <a:pt x="106" y="15"/>
                    </a:lnTo>
                    <a:close/>
                    <a:moveTo>
                      <a:pt x="98" y="15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5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5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5" y="94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9"/>
                    </a:lnTo>
                    <a:lnTo>
                      <a:pt x="27" y="52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3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1"/>
                    </a:lnTo>
                    <a:lnTo>
                      <a:pt x="43" y="143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78" y="152"/>
                    </a:lnTo>
                    <a:close/>
                    <a:moveTo>
                      <a:pt x="73" y="21"/>
                    </a:moveTo>
                    <a:lnTo>
                      <a:pt x="85" y="21"/>
                    </a:lnTo>
                    <a:lnTo>
                      <a:pt x="80" y="20"/>
                    </a:lnTo>
                    <a:lnTo>
                      <a:pt x="67" y="21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73" y="21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6"/>
                    </a:lnTo>
                    <a:lnTo>
                      <a:pt x="78" y="149"/>
                    </a:lnTo>
                    <a:lnTo>
                      <a:pt x="79" y="149"/>
                    </a:lnTo>
                    <a:lnTo>
                      <a:pt x="77" y="148"/>
                    </a:lnTo>
                    <a:lnTo>
                      <a:pt x="62" y="140"/>
                    </a:lnTo>
                    <a:lnTo>
                      <a:pt x="48" y="130"/>
                    </a:lnTo>
                    <a:lnTo>
                      <a:pt x="39" y="120"/>
                    </a:lnTo>
                    <a:lnTo>
                      <a:pt x="40" y="123"/>
                    </a:lnTo>
                    <a:close/>
                    <a:moveTo>
                      <a:pt x="39" y="34"/>
                    </a:moveTo>
                    <a:lnTo>
                      <a:pt x="50" y="25"/>
                    </a:lnTo>
                    <a:lnTo>
                      <a:pt x="52" y="24"/>
                    </a:lnTo>
                    <a:lnTo>
                      <a:pt x="48" y="26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8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50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4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7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1"/>
                    </a:lnTo>
                    <a:lnTo>
                      <a:pt x="36" y="29"/>
                    </a:lnTo>
                    <a:lnTo>
                      <a:pt x="34" y="29"/>
                    </a:lnTo>
                    <a:close/>
                    <a:moveTo>
                      <a:pt x="13" y="51"/>
                    </a:moveTo>
                    <a:lnTo>
                      <a:pt x="7" y="58"/>
                    </a:lnTo>
                    <a:lnTo>
                      <a:pt x="4" y="67"/>
                    </a:lnTo>
                    <a:lnTo>
                      <a:pt x="4" y="80"/>
                    </a:lnTo>
                    <a:lnTo>
                      <a:pt x="7" y="97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19" y="118"/>
                    </a:lnTo>
                    <a:lnTo>
                      <a:pt x="21" y="122"/>
                    </a:lnTo>
                    <a:lnTo>
                      <a:pt x="15" y="107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Freeform 404"/>
              <p:cNvSpPr/>
              <p:nvPr/>
            </p:nvSpPr>
            <p:spPr bwMode="auto">
              <a:xfrm>
                <a:off x="3571" y="1030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Freeform 405"/>
              <p:cNvSpPr/>
              <p:nvPr/>
            </p:nvSpPr>
            <p:spPr bwMode="auto">
              <a:xfrm>
                <a:off x="3563" y="1058"/>
                <a:ext cx="51" cy="27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Freeform 406"/>
              <p:cNvSpPr/>
              <p:nvPr/>
            </p:nvSpPr>
            <p:spPr bwMode="auto">
              <a:xfrm>
                <a:off x="3415" y="113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Freeform 407"/>
              <p:cNvSpPr/>
              <p:nvPr/>
            </p:nvSpPr>
            <p:spPr bwMode="auto">
              <a:xfrm>
                <a:off x="3444" y="1146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Freeform 408"/>
              <p:cNvSpPr/>
              <p:nvPr/>
            </p:nvSpPr>
            <p:spPr bwMode="auto">
              <a:xfrm>
                <a:off x="3339" y="1083"/>
                <a:ext cx="49" cy="29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Freeform 409"/>
              <p:cNvSpPr/>
              <p:nvPr/>
            </p:nvSpPr>
            <p:spPr bwMode="auto">
              <a:xfrm>
                <a:off x="3090" y="1520"/>
                <a:ext cx="44" cy="56"/>
              </a:xfrm>
              <a:custGeom>
                <a:gdLst>
                  <a:gd name="T0" fmla="*/ 8 w 208"/>
                  <a:gd name="T1" fmla="*/ 3 h 264"/>
                  <a:gd name="T2" fmla="*/ 52 w 208"/>
                  <a:gd name="T3" fmla="*/ 24 h 264"/>
                  <a:gd name="T4" fmla="*/ 177 w 208"/>
                  <a:gd name="T5" fmla="*/ 195 h 264"/>
                  <a:gd name="T6" fmla="*/ 201 w 208"/>
                  <a:gd name="T7" fmla="*/ 264 h 264"/>
                  <a:gd name="T8" fmla="*/ 118 w 208"/>
                  <a:gd name="T9" fmla="*/ 147 h 264"/>
                  <a:gd name="T10" fmla="*/ 9 w 208"/>
                  <a:gd name="T11" fmla="*/ 23 h 264"/>
                  <a:gd name="T12" fmla="*/ 8 w 208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8" y="3"/>
                    </a:moveTo>
                    <a:cubicBezTo>
                      <a:pt x="25" y="0"/>
                      <a:pt x="34" y="28"/>
                      <a:pt x="52" y="24"/>
                    </a:cubicBezTo>
                    <a:cubicBezTo>
                      <a:pt x="87" y="73"/>
                      <a:pt x="138" y="131"/>
                      <a:pt x="177" y="195"/>
                    </a:cubicBezTo>
                    <a:cubicBezTo>
                      <a:pt x="190" y="217"/>
                      <a:pt x="208" y="245"/>
                      <a:pt x="201" y="264"/>
                    </a:cubicBezTo>
                    <a:cubicBezTo>
                      <a:pt x="163" y="246"/>
                      <a:pt x="146" y="189"/>
                      <a:pt x="118" y="147"/>
                    </a:cubicBezTo>
                    <a:cubicBezTo>
                      <a:pt x="84" y="98"/>
                      <a:pt x="49" y="51"/>
                      <a:pt x="9" y="23"/>
                    </a:cubicBezTo>
                    <a:cubicBezTo>
                      <a:pt x="0" y="14"/>
                      <a:pt x="12" y="1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Freeform 410"/>
              <p:cNvSpPr/>
              <p:nvPr/>
            </p:nvSpPr>
            <p:spPr bwMode="auto">
              <a:xfrm>
                <a:off x="2941" y="1493"/>
                <a:ext cx="48" cy="54"/>
              </a:xfrm>
              <a:custGeom>
                <a:gdLst>
                  <a:gd name="T0" fmla="*/ 215 w 222"/>
                  <a:gd name="T1" fmla="*/ 6 h 252"/>
                  <a:gd name="T2" fmla="*/ 203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6"/>
                    </a:moveTo>
                    <a:cubicBezTo>
                      <a:pt x="222" y="22"/>
                      <a:pt x="196" y="37"/>
                      <a:pt x="203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Freeform 411"/>
              <p:cNvSpPr/>
              <p:nvPr/>
            </p:nvSpPr>
            <p:spPr bwMode="auto">
              <a:xfrm>
                <a:off x="3110" y="1302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6" y="159"/>
                      <a:pt x="62" y="210"/>
                    </a:cubicBezTo>
                    <a:cubicBezTo>
                      <a:pt x="43" y="228"/>
                      <a:pt x="20" y="251"/>
                      <a:pt x="0" y="249"/>
                    </a:cubicBezTo>
                    <a:cubicBezTo>
                      <a:pt x="10" y="207"/>
                      <a:pt x="61" y="179"/>
                      <a:pt x="97" y="142"/>
                    </a:cubicBezTo>
                    <a:cubicBezTo>
                      <a:pt x="138" y="99"/>
                      <a:pt x="176" y="55"/>
                      <a:pt x="196" y="10"/>
                    </a:cubicBezTo>
                    <a:cubicBezTo>
                      <a:pt x="202" y="0"/>
                      <a:pt x="208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Freeform 412"/>
              <p:cNvSpPr/>
              <p:nvPr/>
            </p:nvSpPr>
            <p:spPr bwMode="auto">
              <a:xfrm>
                <a:off x="3047" y="265"/>
                <a:ext cx="14" cy="1085"/>
              </a:xfrm>
              <a:custGeom>
                <a:gdLst>
                  <a:gd name="T0" fmla="*/ 47 w 66"/>
                  <a:gd name="T1" fmla="*/ 0 h 5098"/>
                  <a:gd name="T2" fmla="*/ 66 w 66"/>
                  <a:gd name="T3" fmla="*/ 637 h 5098"/>
                  <a:gd name="T4" fmla="*/ 45 w 66"/>
                  <a:gd name="T5" fmla="*/ 3966 h 5098"/>
                  <a:gd name="T6" fmla="*/ 16 w 66"/>
                  <a:gd name="T7" fmla="*/ 5098 h 5098"/>
                  <a:gd name="T8" fmla="*/ 33 w 66"/>
                  <a:gd name="T9" fmla="*/ 2832 h 5098"/>
                  <a:gd name="T10" fmla="*/ 34 w 66"/>
                  <a:gd name="T11" fmla="*/ 283 h 5098"/>
                  <a:gd name="T12" fmla="*/ 47 w 66"/>
                  <a:gd name="T13" fmla="*/ 0 h 50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5098">
                    <a:moveTo>
                      <a:pt x="47" y="0"/>
                    </a:moveTo>
                    <a:cubicBezTo>
                      <a:pt x="62" y="94"/>
                      <a:pt x="50" y="549"/>
                      <a:pt x="66" y="637"/>
                    </a:cubicBezTo>
                    <a:cubicBezTo>
                      <a:pt x="59" y="1588"/>
                      <a:pt x="58" y="2780"/>
                      <a:pt x="45" y="3966"/>
                    </a:cubicBezTo>
                    <a:cubicBezTo>
                      <a:pt x="40" y="4364"/>
                      <a:pt x="34" y="4893"/>
                      <a:pt x="16" y="5098"/>
                    </a:cubicBezTo>
                    <a:cubicBezTo>
                      <a:pt x="0" y="4541"/>
                      <a:pt x="25" y="3638"/>
                      <a:pt x="33" y="2832"/>
                    </a:cubicBezTo>
                    <a:cubicBezTo>
                      <a:pt x="41" y="1896"/>
                      <a:pt x="45" y="978"/>
                      <a:pt x="34" y="283"/>
                    </a:cubicBezTo>
                    <a:cubicBezTo>
                      <a:pt x="34" y="90"/>
                      <a:pt x="45" y="141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Freeform 413"/>
              <p:cNvSpPr/>
              <p:nvPr/>
            </p:nvSpPr>
            <p:spPr bwMode="auto">
              <a:xfrm>
                <a:off x="2952" y="1307"/>
                <a:ext cx="44" cy="57"/>
              </a:xfrm>
              <a:custGeom>
                <a:gdLst>
                  <a:gd name="T0" fmla="*/ 200 w 208"/>
                  <a:gd name="T1" fmla="*/ 261 h 264"/>
                  <a:gd name="T2" fmla="*/ 156 w 208"/>
                  <a:gd name="T3" fmla="*/ 240 h 264"/>
                  <a:gd name="T4" fmla="*/ 31 w 208"/>
                  <a:gd name="T5" fmla="*/ 69 h 264"/>
                  <a:gd name="T6" fmla="*/ 6 w 208"/>
                  <a:gd name="T7" fmla="*/ 0 h 264"/>
                  <a:gd name="T8" fmla="*/ 90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6" y="240"/>
                    </a:cubicBezTo>
                    <a:cubicBezTo>
                      <a:pt x="121" y="191"/>
                      <a:pt x="70" y="133"/>
                      <a:pt x="31" y="69"/>
                    </a:cubicBezTo>
                    <a:cubicBezTo>
                      <a:pt x="18" y="47"/>
                      <a:pt x="0" y="19"/>
                      <a:pt x="6" y="0"/>
                    </a:cubicBezTo>
                    <a:cubicBezTo>
                      <a:pt x="45" y="18"/>
                      <a:pt x="62" y="75"/>
                      <a:pt x="90" y="117"/>
                    </a:cubicBezTo>
                    <a:cubicBezTo>
                      <a:pt x="124" y="166"/>
                      <a:pt x="159" y="213"/>
                      <a:pt x="199" y="241"/>
                    </a:cubicBezTo>
                    <a:cubicBezTo>
                      <a:pt x="208" y="250"/>
                      <a:pt x="195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Freeform 414"/>
              <p:cNvSpPr/>
              <p:nvPr/>
            </p:nvSpPr>
            <p:spPr bwMode="auto">
              <a:xfrm>
                <a:off x="2948" y="1357"/>
                <a:ext cx="24" cy="21"/>
              </a:xfrm>
              <a:custGeom>
                <a:gdLst>
                  <a:gd name="T0" fmla="*/ 0 w 111"/>
                  <a:gd name="T1" fmla="*/ 11 h 99"/>
                  <a:gd name="T2" fmla="*/ 111 w 111"/>
                  <a:gd name="T3" fmla="*/ 90 h 99"/>
                  <a:gd name="T4" fmla="*/ 0 w 111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99">
                    <a:moveTo>
                      <a:pt x="0" y="11"/>
                    </a:moveTo>
                    <a:cubicBezTo>
                      <a:pt x="40" y="0"/>
                      <a:pt x="97" y="62"/>
                      <a:pt x="111" y="90"/>
                    </a:cubicBezTo>
                    <a:cubicBezTo>
                      <a:pt x="75" y="99"/>
                      <a:pt x="25" y="32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Freeform 415"/>
              <p:cNvSpPr/>
              <p:nvPr/>
            </p:nvSpPr>
            <p:spPr bwMode="auto">
              <a:xfrm>
                <a:off x="3063" y="1527"/>
                <a:ext cx="10" cy="28"/>
              </a:xfrm>
              <a:custGeom>
                <a:gdLst>
                  <a:gd name="T0" fmla="*/ 0 w 47"/>
                  <a:gd name="T1" fmla="*/ 0 h 130"/>
                  <a:gd name="T2" fmla="*/ 42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6"/>
                      <a:pt x="47" y="99"/>
                      <a:pt x="42" y="130"/>
                    </a:cubicBezTo>
                    <a:cubicBezTo>
                      <a:pt x="8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Freeform 416"/>
              <p:cNvSpPr/>
              <p:nvPr/>
            </p:nvSpPr>
            <p:spPr bwMode="auto">
              <a:xfrm>
                <a:off x="3118" y="1504"/>
                <a:ext cx="18" cy="24"/>
              </a:xfrm>
              <a:custGeom>
                <a:gdLst>
                  <a:gd name="T0" fmla="*/ 0 w 81"/>
                  <a:gd name="T1" fmla="*/ 0 h 111"/>
                  <a:gd name="T2" fmla="*/ 81 w 81"/>
                  <a:gd name="T3" fmla="*/ 111 h 111"/>
                  <a:gd name="T4" fmla="*/ 0 w 81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110">
                    <a:moveTo>
                      <a:pt x="0" y="0"/>
                    </a:moveTo>
                    <a:cubicBezTo>
                      <a:pt x="42" y="3"/>
                      <a:pt x="76" y="80"/>
                      <a:pt x="81" y="111"/>
                    </a:cubicBezTo>
                    <a:cubicBezTo>
                      <a:pt x="44" y="108"/>
                      <a:pt x="18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Freeform 417"/>
              <p:cNvSpPr/>
              <p:nvPr/>
            </p:nvSpPr>
            <p:spPr bwMode="auto">
              <a:xfrm>
                <a:off x="3137" y="1482"/>
                <a:ext cx="23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60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6" y="5"/>
                      <a:pt x="10" y="0"/>
                    </a:cubicBezTo>
                    <a:cubicBezTo>
                      <a:pt x="47" y="11"/>
                      <a:pt x="82" y="38"/>
                      <a:pt x="110" y="60"/>
                    </a:cubicBezTo>
                    <a:cubicBezTo>
                      <a:pt x="77" y="93"/>
                      <a:pt x="41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Freeform 418"/>
              <p:cNvSpPr/>
              <p:nvPr/>
            </p:nvSpPr>
            <p:spPr bwMode="auto">
              <a:xfrm>
                <a:off x="2894" y="1359"/>
                <a:ext cx="62" cy="32"/>
              </a:xfrm>
              <a:custGeom>
                <a:gdLst>
                  <a:gd name="T0" fmla="*/ 293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6 h 152"/>
                  <a:gd name="T10" fmla="*/ 283 w 295"/>
                  <a:gd name="T11" fmla="*/ 124 h 152"/>
                  <a:gd name="T12" fmla="*/ 293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3" y="141"/>
                    </a:moveTo>
                    <a:cubicBezTo>
                      <a:pt x="279" y="152"/>
                      <a:pt x="258" y="132"/>
                      <a:pt x="245" y="143"/>
                    </a:cubicBezTo>
                    <a:cubicBezTo>
                      <a:pt x="190" y="116"/>
                      <a:pt x="118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2" y="0"/>
                      <a:pt x="84" y="42"/>
                      <a:pt x="129" y="66"/>
                    </a:cubicBezTo>
                    <a:cubicBezTo>
                      <a:pt x="181" y="94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3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Freeform 419"/>
              <p:cNvSpPr/>
              <p:nvPr/>
            </p:nvSpPr>
            <p:spPr bwMode="auto">
              <a:xfrm>
                <a:off x="2921" y="1408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4" y="0"/>
                      <a:pt x="104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Freeform 420"/>
              <p:cNvSpPr/>
              <p:nvPr/>
            </p:nvSpPr>
            <p:spPr bwMode="auto">
              <a:xfrm>
                <a:off x="3128" y="1354"/>
                <a:ext cx="22" cy="18"/>
              </a:xfrm>
              <a:custGeom>
                <a:gdLst>
                  <a:gd name="T0" fmla="*/ 107 w 107"/>
                  <a:gd name="T1" fmla="*/ 0 h 84"/>
                  <a:gd name="T2" fmla="*/ 0 w 107"/>
                  <a:gd name="T3" fmla="*/ 84 h 84"/>
                  <a:gd name="T4" fmla="*/ 107 w 107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84">
                    <a:moveTo>
                      <a:pt x="107" y="0"/>
                    </a:moveTo>
                    <a:cubicBezTo>
                      <a:pt x="106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Freeform 421"/>
              <p:cNvSpPr/>
              <p:nvPr/>
            </p:nvSpPr>
            <p:spPr bwMode="auto">
              <a:xfrm>
                <a:off x="2918" y="1432"/>
                <a:ext cx="25" cy="13"/>
              </a:xfrm>
              <a:custGeom>
                <a:gdLst>
                  <a:gd name="T0" fmla="*/ 119 w 119"/>
                  <a:gd name="T1" fmla="*/ 35 h 59"/>
                  <a:gd name="T2" fmla="*/ 117 w 119"/>
                  <a:gd name="T3" fmla="*/ 52 h 59"/>
                  <a:gd name="T4" fmla="*/ 0 w 119"/>
                  <a:gd name="T5" fmla="*/ 45 h 59"/>
                  <a:gd name="T6" fmla="*/ 119 w 119"/>
                  <a:gd name="T7" fmla="*/ 35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" h="59">
                    <a:moveTo>
                      <a:pt x="119" y="35"/>
                    </a:moveTo>
                    <a:cubicBezTo>
                      <a:pt x="118" y="40"/>
                      <a:pt x="117" y="46"/>
                      <a:pt x="117" y="52"/>
                    </a:cubicBezTo>
                    <a:cubicBezTo>
                      <a:pt x="78" y="59"/>
                      <a:pt x="35" y="52"/>
                      <a:pt x="0" y="45"/>
                    </a:cubicBezTo>
                    <a:cubicBezTo>
                      <a:pt x="14" y="0"/>
                      <a:pt x="78" y="47"/>
                      <a:pt x="1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Freeform 422"/>
              <p:cNvSpPr/>
              <p:nvPr/>
            </p:nvSpPr>
            <p:spPr bwMode="auto">
              <a:xfrm>
                <a:off x="3139" y="1383"/>
                <a:ext cx="25" cy="13"/>
              </a:xfrm>
              <a:custGeom>
                <a:gdLst>
                  <a:gd name="T0" fmla="*/ 109 w 115"/>
                  <a:gd name="T1" fmla="*/ 0 h 62"/>
                  <a:gd name="T2" fmla="*/ 115 w 115"/>
                  <a:gd name="T3" fmla="*/ 16 h 62"/>
                  <a:gd name="T4" fmla="*/ 8 w 115"/>
                  <a:gd name="T5" fmla="*/ 62 h 62"/>
                  <a:gd name="T6" fmla="*/ 109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9" y="0"/>
                    </a:moveTo>
                    <a:cubicBezTo>
                      <a:pt x="111" y="5"/>
                      <a:pt x="113" y="11"/>
                      <a:pt x="115" y="16"/>
                    </a:cubicBezTo>
                    <a:cubicBezTo>
                      <a:pt x="83" y="40"/>
                      <a:pt x="42" y="53"/>
                      <a:pt x="8" y="62"/>
                    </a:cubicBezTo>
                    <a:cubicBezTo>
                      <a:pt x="0" y="15"/>
                      <a:pt x="79" y="29"/>
                      <a:pt x="10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Freeform 423"/>
              <p:cNvSpPr>
                <a:spLocks noEditPoints="1"/>
              </p:cNvSpPr>
              <p:nvPr/>
            </p:nvSpPr>
            <p:spPr bwMode="auto">
              <a:xfrm>
                <a:off x="2964" y="1342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3 w 163"/>
                  <a:gd name="T7" fmla="*/ 130 h 174"/>
                  <a:gd name="T8" fmla="*/ 107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1 w 163"/>
                  <a:gd name="T15" fmla="*/ 48 h 174"/>
                  <a:gd name="T16" fmla="*/ 54 w 163"/>
                  <a:gd name="T17" fmla="*/ 19 h 174"/>
                  <a:gd name="T18" fmla="*/ 93 w 163"/>
                  <a:gd name="T19" fmla="*/ 10 h 174"/>
                  <a:gd name="T20" fmla="*/ 93 w 163"/>
                  <a:gd name="T21" fmla="*/ 2 h 174"/>
                  <a:gd name="T22" fmla="*/ 136 w 163"/>
                  <a:gd name="T23" fmla="*/ 46 h 174"/>
                  <a:gd name="T24" fmla="*/ 154 w 163"/>
                  <a:gd name="T25" fmla="*/ 55 h 174"/>
                  <a:gd name="T26" fmla="*/ 115 w 163"/>
                  <a:gd name="T27" fmla="*/ 18 h 174"/>
                  <a:gd name="T28" fmla="*/ 138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6 w 163"/>
                  <a:gd name="T37" fmla="*/ 146 h 174"/>
                  <a:gd name="T38" fmla="*/ 143 w 163"/>
                  <a:gd name="T39" fmla="*/ 91 h 174"/>
                  <a:gd name="T40" fmla="*/ 41 w 163"/>
                  <a:gd name="T41" fmla="*/ 116 h 174"/>
                  <a:gd name="T42" fmla="*/ 94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3 w 163"/>
                  <a:gd name="T49" fmla="*/ 29 h 174"/>
                  <a:gd name="T50" fmla="*/ 31 w 163"/>
                  <a:gd name="T51" fmla="*/ 91 h 174"/>
                  <a:gd name="T52" fmla="*/ 132 w 163"/>
                  <a:gd name="T53" fmla="*/ 142 h 174"/>
                  <a:gd name="T54" fmla="*/ 99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1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1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5 w 163"/>
                  <a:gd name="T85" fmla="*/ 151 h 174"/>
                  <a:gd name="T86" fmla="*/ 93 w 163"/>
                  <a:gd name="T87" fmla="*/ 152 h 174"/>
                  <a:gd name="T88" fmla="*/ 80 w 163"/>
                  <a:gd name="T89" fmla="*/ 19 h 174"/>
                  <a:gd name="T90" fmla="*/ 40 w 163"/>
                  <a:gd name="T91" fmla="*/ 123 h 174"/>
                  <a:gd name="T92" fmla="*/ 77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3 h 174"/>
                  <a:gd name="T98" fmla="*/ 17 w 163"/>
                  <a:gd name="T99" fmla="*/ 65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6 h 174"/>
                  <a:gd name="T106" fmla="*/ 34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3" y="2"/>
                    </a:moveTo>
                    <a:lnTo>
                      <a:pt x="104" y="8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8" y="23"/>
                    </a:lnTo>
                    <a:lnTo>
                      <a:pt x="149" y="36"/>
                    </a:lnTo>
                    <a:lnTo>
                      <a:pt x="158" y="54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1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8"/>
                    </a:lnTo>
                    <a:lnTo>
                      <a:pt x="129" y="154"/>
                    </a:lnTo>
                    <a:lnTo>
                      <a:pt x="143" y="148"/>
                    </a:lnTo>
                    <a:lnTo>
                      <a:pt x="152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3" y="130"/>
                    </a:lnTo>
                    <a:lnTo>
                      <a:pt x="141" y="142"/>
                    </a:lnTo>
                    <a:lnTo>
                      <a:pt x="135" y="145"/>
                    </a:lnTo>
                    <a:lnTo>
                      <a:pt x="133" y="151"/>
                    </a:lnTo>
                    <a:lnTo>
                      <a:pt x="121" y="162"/>
                    </a:lnTo>
                    <a:lnTo>
                      <a:pt x="107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3" y="157"/>
                    </a:lnTo>
                    <a:lnTo>
                      <a:pt x="28" y="142"/>
                    </a:lnTo>
                    <a:lnTo>
                      <a:pt x="22" y="132"/>
                    </a:lnTo>
                    <a:lnTo>
                      <a:pt x="20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55"/>
                    </a:lnTo>
                    <a:lnTo>
                      <a:pt x="11" y="48"/>
                    </a:lnTo>
                    <a:lnTo>
                      <a:pt x="18" y="42"/>
                    </a:lnTo>
                    <a:lnTo>
                      <a:pt x="22" y="34"/>
                    </a:lnTo>
                    <a:lnTo>
                      <a:pt x="32" y="26"/>
                    </a:lnTo>
                    <a:lnTo>
                      <a:pt x="45" y="21"/>
                    </a:lnTo>
                    <a:lnTo>
                      <a:pt x="54" y="19"/>
                    </a:lnTo>
                    <a:lnTo>
                      <a:pt x="62" y="15"/>
                    </a:lnTo>
                    <a:lnTo>
                      <a:pt x="65" y="14"/>
                    </a:lnTo>
                    <a:lnTo>
                      <a:pt x="70" y="11"/>
                    </a:lnTo>
                    <a:lnTo>
                      <a:pt x="85" y="9"/>
                    </a:lnTo>
                    <a:lnTo>
                      <a:pt x="93" y="10"/>
                    </a:lnTo>
                    <a:lnTo>
                      <a:pt x="100" y="10"/>
                    </a:lnTo>
                    <a:lnTo>
                      <a:pt x="92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3" y="2"/>
                    </a:lnTo>
                    <a:close/>
                    <a:moveTo>
                      <a:pt x="115" y="18"/>
                    </a:moveTo>
                    <a:lnTo>
                      <a:pt x="124" y="30"/>
                    </a:lnTo>
                    <a:lnTo>
                      <a:pt x="126" y="33"/>
                    </a:lnTo>
                    <a:lnTo>
                      <a:pt x="133" y="44"/>
                    </a:lnTo>
                    <a:lnTo>
                      <a:pt x="136" y="46"/>
                    </a:lnTo>
                    <a:lnTo>
                      <a:pt x="148" y="63"/>
                    </a:lnTo>
                    <a:lnTo>
                      <a:pt x="157" y="81"/>
                    </a:lnTo>
                    <a:lnTo>
                      <a:pt x="160" y="98"/>
                    </a:lnTo>
                    <a:lnTo>
                      <a:pt x="159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6" y="25"/>
                    </a:lnTo>
                    <a:lnTo>
                      <a:pt x="122" y="16"/>
                    </a:lnTo>
                    <a:lnTo>
                      <a:pt x="111" y="14"/>
                    </a:lnTo>
                    <a:lnTo>
                      <a:pt x="115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9"/>
                    </a:lnTo>
                    <a:lnTo>
                      <a:pt x="140" y="135"/>
                    </a:lnTo>
                    <a:lnTo>
                      <a:pt x="138" y="139"/>
                    </a:lnTo>
                    <a:lnTo>
                      <a:pt x="139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6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9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1" y="132"/>
                    </a:lnTo>
                    <a:lnTo>
                      <a:pt x="124" y="145"/>
                    </a:lnTo>
                    <a:lnTo>
                      <a:pt x="122" y="146"/>
                    </a:lnTo>
                    <a:lnTo>
                      <a:pt x="126" y="146"/>
                    </a:lnTo>
                    <a:lnTo>
                      <a:pt x="131" y="138"/>
                    </a:lnTo>
                    <a:lnTo>
                      <a:pt x="139" y="123"/>
                    </a:lnTo>
                    <a:lnTo>
                      <a:pt x="141" y="118"/>
                    </a:lnTo>
                    <a:lnTo>
                      <a:pt x="142" y="113"/>
                    </a:lnTo>
                    <a:lnTo>
                      <a:pt x="143" y="91"/>
                    </a:lnTo>
                    <a:lnTo>
                      <a:pt x="140" y="71"/>
                    </a:lnTo>
                    <a:lnTo>
                      <a:pt x="140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1" y="116"/>
                    </a:moveTo>
                    <a:lnTo>
                      <a:pt x="51" y="126"/>
                    </a:lnTo>
                    <a:lnTo>
                      <a:pt x="64" y="137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109" y="145"/>
                    </a:lnTo>
                    <a:lnTo>
                      <a:pt x="116" y="140"/>
                    </a:lnTo>
                    <a:lnTo>
                      <a:pt x="124" y="133"/>
                    </a:lnTo>
                    <a:lnTo>
                      <a:pt x="132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6" y="76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2" y="29"/>
                    </a:lnTo>
                    <a:lnTo>
                      <a:pt x="87" y="24"/>
                    </a:lnTo>
                    <a:lnTo>
                      <a:pt x="74" y="24"/>
                    </a:lnTo>
                    <a:lnTo>
                      <a:pt x="60" y="26"/>
                    </a:lnTo>
                    <a:lnTo>
                      <a:pt x="53" y="29"/>
                    </a:lnTo>
                    <a:lnTo>
                      <a:pt x="47" y="35"/>
                    </a:lnTo>
                    <a:lnTo>
                      <a:pt x="38" y="50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1"/>
                    </a:lnTo>
                    <a:lnTo>
                      <a:pt x="34" y="106"/>
                    </a:lnTo>
                    <a:lnTo>
                      <a:pt x="41" y="116"/>
                    </a:lnTo>
                    <a:close/>
                    <a:moveTo>
                      <a:pt x="133" y="142"/>
                    </a:moveTo>
                    <a:lnTo>
                      <a:pt x="133" y="141"/>
                    </a:lnTo>
                    <a:lnTo>
                      <a:pt x="132" y="142"/>
                    </a:lnTo>
                    <a:lnTo>
                      <a:pt x="133" y="142"/>
                    </a:lnTo>
                    <a:close/>
                    <a:moveTo>
                      <a:pt x="129" y="50"/>
                    </a:moveTo>
                    <a:lnTo>
                      <a:pt x="123" y="40"/>
                    </a:lnTo>
                    <a:lnTo>
                      <a:pt x="116" y="34"/>
                    </a:lnTo>
                    <a:lnTo>
                      <a:pt x="99" y="23"/>
                    </a:lnTo>
                    <a:lnTo>
                      <a:pt x="91" y="21"/>
                    </a:lnTo>
                    <a:lnTo>
                      <a:pt x="103" y="26"/>
                    </a:lnTo>
                    <a:lnTo>
                      <a:pt x="117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6" y="152"/>
                    </a:moveTo>
                    <a:lnTo>
                      <a:pt x="129" y="149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6" y="152"/>
                    </a:lnTo>
                    <a:close/>
                    <a:moveTo>
                      <a:pt x="118" y="151"/>
                    </a:moveTo>
                    <a:lnTo>
                      <a:pt x="111" y="158"/>
                    </a:lnTo>
                    <a:lnTo>
                      <a:pt x="96" y="165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6" y="165"/>
                    </a:lnTo>
                    <a:lnTo>
                      <a:pt x="111" y="163"/>
                    </a:lnTo>
                    <a:lnTo>
                      <a:pt x="122" y="152"/>
                    </a:lnTo>
                    <a:lnTo>
                      <a:pt x="123" y="150"/>
                    </a:lnTo>
                    <a:lnTo>
                      <a:pt x="118" y="151"/>
                    </a:lnTo>
                    <a:close/>
                    <a:moveTo>
                      <a:pt x="114" y="147"/>
                    </a:moveTo>
                    <a:lnTo>
                      <a:pt x="112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2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1" y="16"/>
                    </a:lnTo>
                    <a:lnTo>
                      <a:pt x="83" y="16"/>
                    </a:lnTo>
                    <a:lnTo>
                      <a:pt x="100" y="20"/>
                    </a:lnTo>
                    <a:lnTo>
                      <a:pt x="113" y="28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4" y="158"/>
                    </a:lnTo>
                    <a:lnTo>
                      <a:pt x="68" y="158"/>
                    </a:lnTo>
                    <a:lnTo>
                      <a:pt x="54" y="155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9" y="163"/>
                    </a:lnTo>
                    <a:lnTo>
                      <a:pt x="95" y="161"/>
                    </a:lnTo>
                    <a:lnTo>
                      <a:pt x="109" y="154"/>
                    </a:lnTo>
                    <a:lnTo>
                      <a:pt x="112" y="152"/>
                    </a:lnTo>
                    <a:lnTo>
                      <a:pt x="111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6" y="14"/>
                    </a:moveTo>
                    <a:lnTo>
                      <a:pt x="105" y="13"/>
                    </a:lnTo>
                    <a:lnTo>
                      <a:pt x="104" y="13"/>
                    </a:lnTo>
                    <a:lnTo>
                      <a:pt x="106" y="14"/>
                    </a:lnTo>
                    <a:close/>
                    <a:moveTo>
                      <a:pt x="98" y="14"/>
                    </a:moveTo>
                    <a:lnTo>
                      <a:pt x="96" y="14"/>
                    </a:lnTo>
                    <a:lnTo>
                      <a:pt x="100" y="15"/>
                    </a:lnTo>
                    <a:lnTo>
                      <a:pt x="98" y="14"/>
                    </a:lnTo>
                    <a:close/>
                    <a:moveTo>
                      <a:pt x="78" y="152"/>
                    </a:moveTo>
                    <a:lnTo>
                      <a:pt x="63" y="149"/>
                    </a:lnTo>
                    <a:lnTo>
                      <a:pt x="48" y="139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30" y="107"/>
                    </a:lnTo>
                    <a:lnTo>
                      <a:pt x="30" y="107"/>
                    </a:lnTo>
                    <a:lnTo>
                      <a:pt x="26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30" y="48"/>
                    </a:lnTo>
                    <a:lnTo>
                      <a:pt x="27" y="51"/>
                    </a:lnTo>
                    <a:lnTo>
                      <a:pt x="21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9" y="105"/>
                    </a:lnTo>
                    <a:lnTo>
                      <a:pt x="24" y="117"/>
                    </a:lnTo>
                    <a:lnTo>
                      <a:pt x="32" y="130"/>
                    </a:lnTo>
                    <a:lnTo>
                      <a:pt x="43" y="142"/>
                    </a:lnTo>
                    <a:lnTo>
                      <a:pt x="55" y="151"/>
                    </a:lnTo>
                    <a:lnTo>
                      <a:pt x="69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8" y="152"/>
                    </a:lnTo>
                    <a:close/>
                    <a:moveTo>
                      <a:pt x="73" y="20"/>
                    </a:moveTo>
                    <a:lnTo>
                      <a:pt x="85" y="20"/>
                    </a:lnTo>
                    <a:lnTo>
                      <a:pt x="80" y="19"/>
                    </a:lnTo>
                    <a:lnTo>
                      <a:pt x="68" y="20"/>
                    </a:lnTo>
                    <a:lnTo>
                      <a:pt x="64" y="21"/>
                    </a:lnTo>
                    <a:lnTo>
                      <a:pt x="63" y="22"/>
                    </a:lnTo>
                    <a:lnTo>
                      <a:pt x="73" y="20"/>
                    </a:lnTo>
                    <a:close/>
                    <a:moveTo>
                      <a:pt x="40" y="123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80" y="148"/>
                    </a:lnTo>
                    <a:lnTo>
                      <a:pt x="77" y="147"/>
                    </a:lnTo>
                    <a:lnTo>
                      <a:pt x="62" y="140"/>
                    </a:lnTo>
                    <a:lnTo>
                      <a:pt x="49" y="129"/>
                    </a:lnTo>
                    <a:lnTo>
                      <a:pt x="39" y="119"/>
                    </a:lnTo>
                    <a:lnTo>
                      <a:pt x="40" y="123"/>
                    </a:lnTo>
                    <a:close/>
                    <a:moveTo>
                      <a:pt x="39" y="33"/>
                    </a:moveTo>
                    <a:lnTo>
                      <a:pt x="50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4" y="34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8" y="49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5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9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30" y="60"/>
                    </a:lnTo>
                    <a:lnTo>
                      <a:pt x="35" y="48"/>
                    </a:lnTo>
                    <a:close/>
                    <a:moveTo>
                      <a:pt x="32" y="138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6"/>
                    </a:lnTo>
                    <a:lnTo>
                      <a:pt x="32" y="138"/>
                    </a:lnTo>
                    <a:close/>
                    <a:moveTo>
                      <a:pt x="34" y="29"/>
                    </a:moveTo>
                    <a:lnTo>
                      <a:pt x="32" y="30"/>
                    </a:lnTo>
                    <a:lnTo>
                      <a:pt x="36" y="28"/>
                    </a:lnTo>
                    <a:lnTo>
                      <a:pt x="34" y="29"/>
                    </a:lnTo>
                    <a:close/>
                    <a:moveTo>
                      <a:pt x="13" y="50"/>
                    </a:moveTo>
                    <a:lnTo>
                      <a:pt x="7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4" y="112"/>
                    </a:lnTo>
                    <a:lnTo>
                      <a:pt x="18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2" y="88"/>
                    </a:lnTo>
                    <a:lnTo>
                      <a:pt x="12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Freeform 424"/>
              <p:cNvSpPr/>
              <p:nvPr/>
            </p:nvSpPr>
            <p:spPr bwMode="auto">
              <a:xfrm>
                <a:off x="3147" y="1413"/>
                <a:ext cx="26" cy="10"/>
              </a:xfrm>
              <a:custGeom>
                <a:gdLst>
                  <a:gd name="T0" fmla="*/ 6 w 121"/>
                  <a:gd name="T1" fmla="*/ 13 h 47"/>
                  <a:gd name="T2" fmla="*/ 117 w 121"/>
                  <a:gd name="T3" fmla="*/ 18 h 47"/>
                  <a:gd name="T4" fmla="*/ 121 w 121"/>
                  <a:gd name="T5" fmla="*/ 32 h 47"/>
                  <a:gd name="T6" fmla="*/ 12 w 121"/>
                  <a:gd name="T7" fmla="*/ 38 h 47"/>
                  <a:gd name="T8" fmla="*/ 6 w 121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7">
                    <a:moveTo>
                      <a:pt x="6" y="13"/>
                    </a:moveTo>
                    <a:cubicBezTo>
                      <a:pt x="44" y="9"/>
                      <a:pt x="84" y="0"/>
                      <a:pt x="117" y="18"/>
                    </a:cubicBezTo>
                    <a:cubicBezTo>
                      <a:pt x="113" y="21"/>
                      <a:pt x="119" y="27"/>
                      <a:pt x="121" y="32"/>
                    </a:cubicBezTo>
                    <a:cubicBezTo>
                      <a:pt x="82" y="47"/>
                      <a:pt x="50" y="29"/>
                      <a:pt x="12" y="38"/>
                    </a:cubicBezTo>
                    <a:cubicBezTo>
                      <a:pt x="0" y="27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Freeform 425"/>
              <p:cNvSpPr/>
              <p:nvPr/>
            </p:nvSpPr>
            <p:spPr bwMode="auto">
              <a:xfrm>
                <a:off x="3139" y="1442"/>
                <a:ext cx="51" cy="27"/>
              </a:xfrm>
              <a:custGeom>
                <a:gdLst>
                  <a:gd name="T0" fmla="*/ 239 w 239"/>
                  <a:gd name="T1" fmla="*/ 114 h 129"/>
                  <a:gd name="T2" fmla="*/ 159 w 239"/>
                  <a:gd name="T3" fmla="*/ 72 h 129"/>
                  <a:gd name="T4" fmla="*/ 2 w 239"/>
                  <a:gd name="T5" fmla="*/ 24 h 129"/>
                  <a:gd name="T6" fmla="*/ 0 w 239"/>
                  <a:gd name="T7" fmla="*/ 11 h 129"/>
                  <a:gd name="T8" fmla="*/ 239 w 239"/>
                  <a:gd name="T9" fmla="*/ 114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9">
                    <a:moveTo>
                      <a:pt x="239" y="114"/>
                    </a:moveTo>
                    <a:cubicBezTo>
                      <a:pt x="204" y="129"/>
                      <a:pt x="186" y="88"/>
                      <a:pt x="159" y="72"/>
                    </a:cubicBezTo>
                    <a:cubicBezTo>
                      <a:pt x="114" y="44"/>
                      <a:pt x="56" y="41"/>
                      <a:pt x="2" y="24"/>
                    </a:cubicBezTo>
                    <a:cubicBezTo>
                      <a:pt x="1" y="20"/>
                      <a:pt x="0" y="15"/>
                      <a:pt x="0" y="11"/>
                    </a:cubicBezTo>
                    <a:cubicBezTo>
                      <a:pt x="95" y="0"/>
                      <a:pt x="188" y="42"/>
                      <a:pt x="239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Freeform 426"/>
              <p:cNvSpPr/>
              <p:nvPr/>
            </p:nvSpPr>
            <p:spPr bwMode="auto">
              <a:xfrm>
                <a:off x="2991" y="1516"/>
                <a:ext cx="16" cy="23"/>
              </a:xfrm>
              <a:custGeom>
                <a:gdLst>
                  <a:gd name="T0" fmla="*/ 0 w 75"/>
                  <a:gd name="T1" fmla="*/ 93 h 106"/>
                  <a:gd name="T2" fmla="*/ 60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6" y="58"/>
                      <a:pt x="28" y="20"/>
                      <a:pt x="60" y="0"/>
                    </a:cubicBezTo>
                    <a:cubicBezTo>
                      <a:pt x="61" y="5"/>
                      <a:pt x="69" y="3"/>
                      <a:pt x="75" y="4"/>
                    </a:cubicBezTo>
                    <a:cubicBezTo>
                      <a:pt x="68" y="45"/>
                      <a:pt x="35" y="64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Freeform 427"/>
              <p:cNvSpPr/>
              <p:nvPr/>
            </p:nvSpPr>
            <p:spPr bwMode="auto">
              <a:xfrm>
                <a:off x="3020" y="1529"/>
                <a:ext cx="21" cy="55"/>
              </a:xfrm>
              <a:custGeom>
                <a:gdLst>
                  <a:gd name="T0" fmla="*/ 77 w 99"/>
                  <a:gd name="T1" fmla="*/ 0 h 257"/>
                  <a:gd name="T2" fmla="*/ 54 w 99"/>
                  <a:gd name="T3" fmla="*/ 88 h 257"/>
                  <a:gd name="T4" fmla="*/ 46 w 99"/>
                  <a:gd name="T5" fmla="*/ 252 h 257"/>
                  <a:gd name="T6" fmla="*/ 33 w 99"/>
                  <a:gd name="T7" fmla="*/ 257 h 257"/>
                  <a:gd name="T8" fmla="*/ 77 w 99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57">
                    <a:moveTo>
                      <a:pt x="77" y="0"/>
                    </a:moveTo>
                    <a:cubicBezTo>
                      <a:pt x="99" y="31"/>
                      <a:pt x="64" y="58"/>
                      <a:pt x="54" y="88"/>
                    </a:cubicBezTo>
                    <a:cubicBezTo>
                      <a:pt x="38" y="138"/>
                      <a:pt x="49" y="195"/>
                      <a:pt x="46" y="252"/>
                    </a:cubicBezTo>
                    <a:cubicBezTo>
                      <a:pt x="41" y="254"/>
                      <a:pt x="37" y="255"/>
                      <a:pt x="33" y="257"/>
                    </a:cubicBezTo>
                    <a:cubicBezTo>
                      <a:pt x="0" y="168"/>
                      <a:pt x="18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0" name="Freeform 428"/>
              <p:cNvSpPr/>
              <p:nvPr/>
            </p:nvSpPr>
            <p:spPr bwMode="auto">
              <a:xfrm>
                <a:off x="2915" y="1467"/>
                <a:ext cx="49" cy="29"/>
              </a:xfrm>
              <a:custGeom>
                <a:gdLst>
                  <a:gd name="T0" fmla="*/ 231 w 231"/>
                  <a:gd name="T1" fmla="*/ 6 h 134"/>
                  <a:gd name="T2" fmla="*/ 148 w 231"/>
                  <a:gd name="T3" fmla="*/ 41 h 134"/>
                  <a:gd name="T4" fmla="*/ 12 w 231"/>
                  <a:gd name="T5" fmla="*/ 134 h 134"/>
                  <a:gd name="T6" fmla="*/ 0 w 231"/>
                  <a:gd name="T7" fmla="*/ 127 h 134"/>
                  <a:gd name="T8" fmla="*/ 231 w 231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1" y="6"/>
                    </a:moveTo>
                    <a:cubicBezTo>
                      <a:pt x="220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2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1" name="Freeform 429"/>
              <p:cNvSpPr/>
              <p:nvPr/>
            </p:nvSpPr>
            <p:spPr bwMode="auto">
              <a:xfrm>
                <a:off x="2680" y="1105"/>
                <a:ext cx="44" cy="57"/>
              </a:xfrm>
              <a:custGeom>
                <a:gdLst>
                  <a:gd name="T0" fmla="*/ 7 w 207"/>
                  <a:gd name="T1" fmla="*/ 3 h 264"/>
                  <a:gd name="T2" fmla="*/ 51 w 207"/>
                  <a:gd name="T3" fmla="*/ 24 h 264"/>
                  <a:gd name="T4" fmla="*/ 176 w 207"/>
                  <a:gd name="T5" fmla="*/ 195 h 264"/>
                  <a:gd name="T6" fmla="*/ 201 w 207"/>
                  <a:gd name="T7" fmla="*/ 264 h 264"/>
                  <a:gd name="T8" fmla="*/ 117 w 207"/>
                  <a:gd name="T9" fmla="*/ 147 h 264"/>
                  <a:gd name="T10" fmla="*/ 9 w 207"/>
                  <a:gd name="T11" fmla="*/ 23 h 264"/>
                  <a:gd name="T12" fmla="*/ 7 w 207"/>
                  <a:gd name="T13" fmla="*/ 3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264">
                    <a:moveTo>
                      <a:pt x="7" y="3"/>
                    </a:moveTo>
                    <a:cubicBezTo>
                      <a:pt x="25" y="0"/>
                      <a:pt x="34" y="28"/>
                      <a:pt x="51" y="24"/>
                    </a:cubicBezTo>
                    <a:cubicBezTo>
                      <a:pt x="86" y="73"/>
                      <a:pt x="137" y="131"/>
                      <a:pt x="176" y="195"/>
                    </a:cubicBezTo>
                    <a:cubicBezTo>
                      <a:pt x="189" y="217"/>
                      <a:pt x="207" y="245"/>
                      <a:pt x="201" y="264"/>
                    </a:cubicBezTo>
                    <a:cubicBezTo>
                      <a:pt x="163" y="245"/>
                      <a:pt x="146" y="189"/>
                      <a:pt x="117" y="147"/>
                    </a:cubicBezTo>
                    <a:cubicBezTo>
                      <a:pt x="84" y="97"/>
                      <a:pt x="48" y="51"/>
                      <a:pt x="9" y="23"/>
                    </a:cubicBezTo>
                    <a:cubicBezTo>
                      <a:pt x="0" y="14"/>
                      <a:pt x="12" y="1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2" name="Freeform 430"/>
              <p:cNvSpPr/>
              <p:nvPr/>
            </p:nvSpPr>
            <p:spPr bwMode="auto">
              <a:xfrm>
                <a:off x="2532" y="1079"/>
                <a:ext cx="47" cy="53"/>
              </a:xfrm>
              <a:custGeom>
                <a:gdLst>
                  <a:gd name="T0" fmla="*/ 216 w 222"/>
                  <a:gd name="T1" fmla="*/ 6 h 252"/>
                  <a:gd name="T2" fmla="*/ 204 w 222"/>
                  <a:gd name="T3" fmla="*/ 53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3 h 252"/>
                  <a:gd name="T10" fmla="*/ 196 w 222"/>
                  <a:gd name="T11" fmla="*/ 11 h 252"/>
                  <a:gd name="T12" fmla="*/ 216 w 222"/>
                  <a:gd name="T13" fmla="*/ 6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6"/>
                    </a:moveTo>
                    <a:cubicBezTo>
                      <a:pt x="222" y="22"/>
                      <a:pt x="197" y="36"/>
                      <a:pt x="204" y="53"/>
                    </a:cubicBezTo>
                    <a:cubicBezTo>
                      <a:pt x="163" y="98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80"/>
                      <a:pt x="98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2"/>
                      <a:pt x="2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3" name="Freeform 431"/>
              <p:cNvSpPr/>
              <p:nvPr/>
            </p:nvSpPr>
            <p:spPr bwMode="auto">
              <a:xfrm>
                <a:off x="2700" y="888"/>
                <a:ext cx="47" cy="54"/>
              </a:xfrm>
              <a:custGeom>
                <a:gdLst>
                  <a:gd name="T0" fmla="*/ 215 w 222"/>
                  <a:gd name="T1" fmla="*/ 5 h 251"/>
                  <a:gd name="T2" fmla="*/ 203 w 222"/>
                  <a:gd name="T3" fmla="*/ 52 h 251"/>
                  <a:gd name="T4" fmla="*/ 62 w 222"/>
                  <a:gd name="T5" fmla="*/ 210 h 251"/>
                  <a:gd name="T6" fmla="*/ 0 w 222"/>
                  <a:gd name="T7" fmla="*/ 249 h 251"/>
                  <a:gd name="T8" fmla="*/ 97 w 222"/>
                  <a:gd name="T9" fmla="*/ 142 h 251"/>
                  <a:gd name="T10" fmla="*/ 196 w 222"/>
                  <a:gd name="T11" fmla="*/ 10 h 251"/>
                  <a:gd name="T12" fmla="*/ 215 w 222"/>
                  <a:gd name="T13" fmla="*/ 5 h 2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1"/>
                      <a:pt x="196" y="36"/>
                      <a:pt x="203" y="52"/>
                    </a:cubicBezTo>
                    <a:cubicBezTo>
                      <a:pt x="163" y="97"/>
                      <a:pt x="117" y="158"/>
                      <a:pt x="62" y="210"/>
                    </a:cubicBezTo>
                    <a:cubicBezTo>
                      <a:pt x="44" y="228"/>
                      <a:pt x="20" y="251"/>
                      <a:pt x="0" y="249"/>
                    </a:cubicBezTo>
                    <a:cubicBezTo>
                      <a:pt x="10" y="207"/>
                      <a:pt x="62" y="179"/>
                      <a:pt x="97" y="142"/>
                    </a:cubicBezTo>
                    <a:cubicBezTo>
                      <a:pt x="139" y="99"/>
                      <a:pt x="177" y="55"/>
                      <a:pt x="196" y="10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4" name="Freeform 432"/>
              <p:cNvSpPr/>
              <p:nvPr/>
            </p:nvSpPr>
            <p:spPr bwMode="auto">
              <a:xfrm>
                <a:off x="2637" y="264"/>
                <a:ext cx="11" cy="671"/>
              </a:xfrm>
              <a:custGeom>
                <a:gdLst>
                  <a:gd name="T0" fmla="*/ 24 w 49"/>
                  <a:gd name="T1" fmla="*/ 0 h 3154"/>
                  <a:gd name="T2" fmla="*/ 46 w 49"/>
                  <a:gd name="T3" fmla="*/ 395 h 3154"/>
                  <a:gd name="T4" fmla="*/ 41 w 49"/>
                  <a:gd name="T5" fmla="*/ 2454 h 3154"/>
                  <a:gd name="T6" fmla="*/ 19 w 49"/>
                  <a:gd name="T7" fmla="*/ 3154 h 3154"/>
                  <a:gd name="T8" fmla="*/ 24 w 49"/>
                  <a:gd name="T9" fmla="*/ 1752 h 3154"/>
                  <a:gd name="T10" fmla="*/ 13 w 49"/>
                  <a:gd name="T11" fmla="*/ 175 h 3154"/>
                  <a:gd name="T12" fmla="*/ 24 w 49"/>
                  <a:gd name="T13" fmla="*/ 0 h 3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54">
                    <a:moveTo>
                      <a:pt x="24" y="0"/>
                    </a:moveTo>
                    <a:cubicBezTo>
                      <a:pt x="40" y="59"/>
                      <a:pt x="30" y="340"/>
                      <a:pt x="46" y="395"/>
                    </a:cubicBezTo>
                    <a:cubicBezTo>
                      <a:pt x="44" y="983"/>
                      <a:pt x="49" y="1720"/>
                      <a:pt x="41" y="2454"/>
                    </a:cubicBezTo>
                    <a:cubicBezTo>
                      <a:pt x="39" y="2700"/>
                      <a:pt x="36" y="3027"/>
                      <a:pt x="19" y="3154"/>
                    </a:cubicBezTo>
                    <a:cubicBezTo>
                      <a:pt x="0" y="2809"/>
                      <a:pt x="21" y="2251"/>
                      <a:pt x="24" y="1752"/>
                    </a:cubicBezTo>
                    <a:cubicBezTo>
                      <a:pt x="27" y="1173"/>
                      <a:pt x="27" y="605"/>
                      <a:pt x="13" y="175"/>
                    </a:cubicBezTo>
                    <a:cubicBezTo>
                      <a:pt x="11" y="56"/>
                      <a:pt x="23" y="87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5" name="Freeform 433"/>
              <p:cNvSpPr/>
              <p:nvPr/>
            </p:nvSpPr>
            <p:spPr bwMode="auto">
              <a:xfrm>
                <a:off x="2543" y="893"/>
                <a:ext cx="44" cy="56"/>
              </a:xfrm>
              <a:custGeom>
                <a:gdLst>
                  <a:gd name="T0" fmla="*/ 200 w 208"/>
                  <a:gd name="T1" fmla="*/ 261 h 264"/>
                  <a:gd name="T2" fmla="*/ 157 w 208"/>
                  <a:gd name="T3" fmla="*/ 240 h 264"/>
                  <a:gd name="T4" fmla="*/ 31 w 208"/>
                  <a:gd name="T5" fmla="*/ 68 h 264"/>
                  <a:gd name="T6" fmla="*/ 7 w 208"/>
                  <a:gd name="T7" fmla="*/ 0 h 264"/>
                  <a:gd name="T8" fmla="*/ 91 w 208"/>
                  <a:gd name="T9" fmla="*/ 117 h 264"/>
                  <a:gd name="T10" fmla="*/ 199 w 208"/>
                  <a:gd name="T11" fmla="*/ 241 h 264"/>
                  <a:gd name="T12" fmla="*/ 200 w 208"/>
                  <a:gd name="T13" fmla="*/ 261 h 2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4">
                    <a:moveTo>
                      <a:pt x="200" y="261"/>
                    </a:moveTo>
                    <a:cubicBezTo>
                      <a:pt x="183" y="264"/>
                      <a:pt x="174" y="236"/>
                      <a:pt x="157" y="240"/>
                    </a:cubicBezTo>
                    <a:cubicBezTo>
                      <a:pt x="121" y="191"/>
                      <a:pt x="71" y="133"/>
                      <a:pt x="31" y="68"/>
                    </a:cubicBezTo>
                    <a:cubicBezTo>
                      <a:pt x="18" y="47"/>
                      <a:pt x="0" y="19"/>
                      <a:pt x="7" y="0"/>
                    </a:cubicBezTo>
                    <a:cubicBezTo>
                      <a:pt x="45" y="18"/>
                      <a:pt x="62" y="75"/>
                      <a:pt x="91" y="117"/>
                    </a:cubicBezTo>
                    <a:cubicBezTo>
                      <a:pt x="124" y="166"/>
                      <a:pt x="160" y="213"/>
                      <a:pt x="199" y="241"/>
                    </a:cubicBezTo>
                    <a:cubicBezTo>
                      <a:pt x="208" y="250"/>
                      <a:pt x="196" y="253"/>
                      <a:pt x="200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6" name="Freeform 434"/>
              <p:cNvSpPr/>
              <p:nvPr/>
            </p:nvSpPr>
            <p:spPr bwMode="auto">
              <a:xfrm>
                <a:off x="2539" y="943"/>
                <a:ext cx="24" cy="21"/>
              </a:xfrm>
              <a:custGeom>
                <a:gdLst>
                  <a:gd name="T0" fmla="*/ 0 w 112"/>
                  <a:gd name="T1" fmla="*/ 11 h 99"/>
                  <a:gd name="T2" fmla="*/ 112 w 112"/>
                  <a:gd name="T3" fmla="*/ 90 h 99"/>
                  <a:gd name="T4" fmla="*/ 0 w 112"/>
                  <a:gd name="T5" fmla="*/ 11 h 9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9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9"/>
                      <a:pt x="25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7" name="Freeform 435"/>
              <p:cNvSpPr/>
              <p:nvPr/>
            </p:nvSpPr>
            <p:spPr bwMode="auto">
              <a:xfrm>
                <a:off x="2654" y="1113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8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8" name="Freeform 436"/>
              <p:cNvSpPr/>
              <p:nvPr/>
            </p:nvSpPr>
            <p:spPr bwMode="auto">
              <a:xfrm>
                <a:off x="2709" y="1090"/>
                <a:ext cx="17" cy="24"/>
              </a:xfrm>
              <a:custGeom>
                <a:gdLst>
                  <a:gd name="T0" fmla="*/ 0 w 80"/>
                  <a:gd name="T1" fmla="*/ 0 h 111"/>
                  <a:gd name="T2" fmla="*/ 80 w 80"/>
                  <a:gd name="T3" fmla="*/ 111 h 111"/>
                  <a:gd name="T4" fmla="*/ 0 w 80"/>
                  <a:gd name="T5" fmla="*/ 0 h 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80"/>
                      <a:pt x="80" y="111"/>
                    </a:cubicBezTo>
                    <a:cubicBezTo>
                      <a:pt x="43" y="107"/>
                      <a:pt x="17" y="2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437"/>
              <p:cNvSpPr/>
              <p:nvPr/>
            </p:nvSpPr>
            <p:spPr bwMode="auto">
              <a:xfrm>
                <a:off x="2727" y="1068"/>
                <a:ext cx="24" cy="20"/>
              </a:xfrm>
              <a:custGeom>
                <a:gdLst>
                  <a:gd name="T0" fmla="*/ 0 w 110"/>
                  <a:gd name="T1" fmla="*/ 15 h 93"/>
                  <a:gd name="T2" fmla="*/ 10 w 110"/>
                  <a:gd name="T3" fmla="*/ 0 h 93"/>
                  <a:gd name="T4" fmla="*/ 110 w 110"/>
                  <a:gd name="T5" fmla="*/ 59 h 93"/>
                  <a:gd name="T6" fmla="*/ 0 w 110"/>
                  <a:gd name="T7" fmla="*/ 15 h 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3">
                    <a:moveTo>
                      <a:pt x="0" y="15"/>
                    </a:moveTo>
                    <a:cubicBezTo>
                      <a:pt x="3" y="10"/>
                      <a:pt x="7" y="5"/>
                      <a:pt x="10" y="0"/>
                    </a:cubicBezTo>
                    <a:cubicBezTo>
                      <a:pt x="48" y="11"/>
                      <a:pt x="83" y="37"/>
                      <a:pt x="110" y="59"/>
                    </a:cubicBezTo>
                    <a:cubicBezTo>
                      <a:pt x="77" y="93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438"/>
              <p:cNvSpPr/>
              <p:nvPr/>
            </p:nvSpPr>
            <p:spPr bwMode="auto">
              <a:xfrm>
                <a:off x="2484" y="945"/>
                <a:ext cx="63" cy="32"/>
              </a:xfrm>
              <a:custGeom>
                <a:gdLst>
                  <a:gd name="T0" fmla="*/ 294 w 295"/>
                  <a:gd name="T1" fmla="*/ 141 h 152"/>
                  <a:gd name="T2" fmla="*/ 245 w 295"/>
                  <a:gd name="T3" fmla="*/ 143 h 152"/>
                  <a:gd name="T4" fmla="*/ 54 w 295"/>
                  <a:gd name="T5" fmla="*/ 50 h 152"/>
                  <a:gd name="T6" fmla="*/ 0 w 295"/>
                  <a:gd name="T7" fmla="*/ 1 h 152"/>
                  <a:gd name="T8" fmla="*/ 129 w 295"/>
                  <a:gd name="T9" fmla="*/ 65 h 152"/>
                  <a:gd name="T10" fmla="*/ 283 w 295"/>
                  <a:gd name="T11" fmla="*/ 124 h 152"/>
                  <a:gd name="T12" fmla="*/ 294 w 295"/>
                  <a:gd name="T13" fmla="*/ 141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2">
                    <a:moveTo>
                      <a:pt x="294" y="141"/>
                    </a:moveTo>
                    <a:cubicBezTo>
                      <a:pt x="280" y="152"/>
                      <a:pt x="259" y="131"/>
                      <a:pt x="245" y="143"/>
                    </a:cubicBezTo>
                    <a:cubicBezTo>
                      <a:pt x="191" y="116"/>
                      <a:pt x="119" y="89"/>
                      <a:pt x="54" y="50"/>
                    </a:cubicBezTo>
                    <a:cubicBezTo>
                      <a:pt x="32" y="38"/>
                      <a:pt x="3" y="21"/>
                      <a:pt x="0" y="1"/>
                    </a:cubicBezTo>
                    <a:cubicBezTo>
                      <a:pt x="43" y="0"/>
                      <a:pt x="84" y="41"/>
                      <a:pt x="129" y="65"/>
                    </a:cubicBezTo>
                    <a:cubicBezTo>
                      <a:pt x="182" y="93"/>
                      <a:pt x="235" y="118"/>
                      <a:pt x="283" y="124"/>
                    </a:cubicBezTo>
                    <a:cubicBezTo>
                      <a:pt x="295" y="128"/>
                      <a:pt x="286" y="137"/>
                      <a:pt x="294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439"/>
              <p:cNvSpPr/>
              <p:nvPr/>
            </p:nvSpPr>
            <p:spPr bwMode="auto">
              <a:xfrm>
                <a:off x="2512" y="994"/>
                <a:ext cx="29" cy="13"/>
              </a:xfrm>
              <a:custGeom>
                <a:gdLst>
                  <a:gd name="T0" fmla="*/ 137 w 137"/>
                  <a:gd name="T1" fmla="*/ 28 h 60"/>
                  <a:gd name="T2" fmla="*/ 0 w 137"/>
                  <a:gd name="T3" fmla="*/ 27 h 60"/>
                  <a:gd name="T4" fmla="*/ 137 w 137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7" h="60">
                    <a:moveTo>
                      <a:pt x="137" y="28"/>
                    </a:moveTo>
                    <a:cubicBezTo>
                      <a:pt x="110" y="60"/>
                      <a:pt x="28" y="42"/>
                      <a:pt x="0" y="27"/>
                    </a:cubicBezTo>
                    <a:cubicBezTo>
                      <a:pt x="25" y="0"/>
                      <a:pt x="105" y="26"/>
                      <a:pt x="13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440"/>
              <p:cNvSpPr/>
              <p:nvPr/>
            </p:nvSpPr>
            <p:spPr bwMode="auto">
              <a:xfrm>
                <a:off x="2718" y="940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9"/>
                      <a:pt x="0" y="84"/>
                    </a:cubicBezTo>
                    <a:cubicBezTo>
                      <a:pt x="2" y="48"/>
                      <a:pt x="81" y="1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441"/>
              <p:cNvSpPr/>
              <p:nvPr/>
            </p:nvSpPr>
            <p:spPr bwMode="auto">
              <a:xfrm>
                <a:off x="2509" y="1018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442"/>
              <p:cNvSpPr/>
              <p:nvPr/>
            </p:nvSpPr>
            <p:spPr bwMode="auto">
              <a:xfrm>
                <a:off x="2730" y="969"/>
                <a:ext cx="24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6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0" y="5"/>
                      <a:pt x="113" y="11"/>
                      <a:pt x="115" y="16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5"/>
                      <a:pt x="78" y="29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443"/>
              <p:cNvSpPr>
                <a:spLocks noEditPoints="1"/>
              </p:cNvSpPr>
              <p:nvPr/>
            </p:nvSpPr>
            <p:spPr bwMode="auto">
              <a:xfrm>
                <a:off x="2555" y="928"/>
                <a:ext cx="163" cy="174"/>
              </a:xfrm>
              <a:custGeom>
                <a:gdLst>
                  <a:gd name="T0" fmla="*/ 123 w 163"/>
                  <a:gd name="T1" fmla="*/ 13 h 174"/>
                  <a:gd name="T2" fmla="*/ 163 w 163"/>
                  <a:gd name="T3" fmla="*/ 98 h 174"/>
                  <a:gd name="T4" fmla="*/ 129 w 163"/>
                  <a:gd name="T5" fmla="*/ 154 h 174"/>
                  <a:gd name="T6" fmla="*/ 152 w 163"/>
                  <a:gd name="T7" fmla="*/ 130 h 174"/>
                  <a:gd name="T8" fmla="*/ 106 w 163"/>
                  <a:gd name="T9" fmla="*/ 169 h 174"/>
                  <a:gd name="T10" fmla="*/ 53 w 163"/>
                  <a:gd name="T11" fmla="*/ 162 h 174"/>
                  <a:gd name="T12" fmla="*/ 10 w 163"/>
                  <a:gd name="T13" fmla="*/ 113 h 174"/>
                  <a:gd name="T14" fmla="*/ 10 w 163"/>
                  <a:gd name="T15" fmla="*/ 47 h 174"/>
                  <a:gd name="T16" fmla="*/ 54 w 163"/>
                  <a:gd name="T17" fmla="*/ 18 h 174"/>
                  <a:gd name="T18" fmla="*/ 92 w 163"/>
                  <a:gd name="T19" fmla="*/ 10 h 174"/>
                  <a:gd name="T20" fmla="*/ 92 w 163"/>
                  <a:gd name="T21" fmla="*/ 2 h 174"/>
                  <a:gd name="T22" fmla="*/ 135 w 163"/>
                  <a:gd name="T23" fmla="*/ 46 h 174"/>
                  <a:gd name="T24" fmla="*/ 154 w 163"/>
                  <a:gd name="T25" fmla="*/ 55 h 174"/>
                  <a:gd name="T26" fmla="*/ 114 w 163"/>
                  <a:gd name="T27" fmla="*/ 18 h 174"/>
                  <a:gd name="T28" fmla="*/ 137 w 163"/>
                  <a:gd name="T29" fmla="*/ 139 h 174"/>
                  <a:gd name="T30" fmla="*/ 153 w 163"/>
                  <a:gd name="T31" fmla="*/ 82 h 174"/>
                  <a:gd name="T32" fmla="*/ 145 w 163"/>
                  <a:gd name="T33" fmla="*/ 74 h 174"/>
                  <a:gd name="T34" fmla="*/ 140 w 163"/>
                  <a:gd name="T35" fmla="*/ 113 h 174"/>
                  <a:gd name="T36" fmla="*/ 125 w 163"/>
                  <a:gd name="T37" fmla="*/ 145 h 174"/>
                  <a:gd name="T38" fmla="*/ 142 w 163"/>
                  <a:gd name="T39" fmla="*/ 91 h 174"/>
                  <a:gd name="T40" fmla="*/ 40 w 163"/>
                  <a:gd name="T41" fmla="*/ 116 h 174"/>
                  <a:gd name="T42" fmla="*/ 93 w 163"/>
                  <a:gd name="T43" fmla="*/ 148 h 174"/>
                  <a:gd name="T44" fmla="*/ 136 w 163"/>
                  <a:gd name="T45" fmla="*/ 99 h 174"/>
                  <a:gd name="T46" fmla="*/ 114 w 163"/>
                  <a:gd name="T47" fmla="*/ 39 h 174"/>
                  <a:gd name="T48" fmla="*/ 52 w 163"/>
                  <a:gd name="T49" fmla="*/ 29 h 174"/>
                  <a:gd name="T50" fmla="*/ 31 w 163"/>
                  <a:gd name="T51" fmla="*/ 90 h 174"/>
                  <a:gd name="T52" fmla="*/ 132 w 163"/>
                  <a:gd name="T53" fmla="*/ 142 h 174"/>
                  <a:gd name="T54" fmla="*/ 98 w 163"/>
                  <a:gd name="T55" fmla="*/ 23 h 174"/>
                  <a:gd name="T56" fmla="*/ 131 w 163"/>
                  <a:gd name="T57" fmla="*/ 56 h 174"/>
                  <a:gd name="T58" fmla="*/ 128 w 163"/>
                  <a:gd name="T59" fmla="*/ 148 h 174"/>
                  <a:gd name="T60" fmla="*/ 79 w 163"/>
                  <a:gd name="T61" fmla="*/ 166 h 174"/>
                  <a:gd name="T62" fmla="*/ 123 w 163"/>
                  <a:gd name="T63" fmla="*/ 150 h 174"/>
                  <a:gd name="T64" fmla="*/ 121 w 163"/>
                  <a:gd name="T65" fmla="*/ 142 h 174"/>
                  <a:gd name="T66" fmla="*/ 90 w 163"/>
                  <a:gd name="T67" fmla="*/ 16 h 174"/>
                  <a:gd name="T68" fmla="*/ 99 w 163"/>
                  <a:gd name="T69" fmla="*/ 154 h 174"/>
                  <a:gd name="T70" fmla="*/ 67 w 163"/>
                  <a:gd name="T71" fmla="*/ 162 h 174"/>
                  <a:gd name="T72" fmla="*/ 110 w 163"/>
                  <a:gd name="T73" fmla="*/ 152 h 174"/>
                  <a:gd name="T74" fmla="*/ 104 w 163"/>
                  <a:gd name="T75" fmla="*/ 13 h 174"/>
                  <a:gd name="T76" fmla="*/ 98 w 163"/>
                  <a:gd name="T77" fmla="*/ 14 h 174"/>
                  <a:gd name="T78" fmla="*/ 30 w 163"/>
                  <a:gd name="T79" fmla="*/ 108 h 174"/>
                  <a:gd name="T80" fmla="*/ 26 w 163"/>
                  <a:gd name="T81" fmla="*/ 59 h 174"/>
                  <a:gd name="T82" fmla="*/ 17 w 163"/>
                  <a:gd name="T83" fmla="*/ 92 h 174"/>
                  <a:gd name="T84" fmla="*/ 54 w 163"/>
                  <a:gd name="T85" fmla="*/ 151 h 174"/>
                  <a:gd name="T86" fmla="*/ 93 w 163"/>
                  <a:gd name="T87" fmla="*/ 152 h 174"/>
                  <a:gd name="T88" fmla="*/ 79 w 163"/>
                  <a:gd name="T89" fmla="*/ 19 h 174"/>
                  <a:gd name="T90" fmla="*/ 40 w 163"/>
                  <a:gd name="T91" fmla="*/ 122 h 174"/>
                  <a:gd name="T92" fmla="*/ 76 w 163"/>
                  <a:gd name="T93" fmla="*/ 147 h 174"/>
                  <a:gd name="T94" fmla="*/ 39 w 163"/>
                  <a:gd name="T95" fmla="*/ 33 h 174"/>
                  <a:gd name="T96" fmla="*/ 22 w 163"/>
                  <a:gd name="T97" fmla="*/ 42 h 174"/>
                  <a:gd name="T98" fmla="*/ 17 w 163"/>
                  <a:gd name="T99" fmla="*/ 64 h 174"/>
                  <a:gd name="T100" fmla="*/ 35 w 163"/>
                  <a:gd name="T101" fmla="*/ 48 h 174"/>
                  <a:gd name="T102" fmla="*/ 35 w 163"/>
                  <a:gd name="T103" fmla="*/ 48 h 174"/>
                  <a:gd name="T104" fmla="*/ 39 w 163"/>
                  <a:gd name="T105" fmla="*/ 145 h 174"/>
                  <a:gd name="T106" fmla="*/ 33 w 163"/>
                  <a:gd name="T107" fmla="*/ 29 h 174"/>
                  <a:gd name="T108" fmla="*/ 7 w 163"/>
                  <a:gd name="T109" fmla="*/ 96 h 174"/>
                  <a:gd name="T110" fmla="*/ 15 w 163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174">
                    <a:moveTo>
                      <a:pt x="92" y="2"/>
                    </a:moveTo>
                    <a:lnTo>
                      <a:pt x="104" y="8"/>
                    </a:lnTo>
                    <a:lnTo>
                      <a:pt x="105" y="10"/>
                    </a:lnTo>
                    <a:lnTo>
                      <a:pt x="108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4"/>
                    </a:lnTo>
                    <a:lnTo>
                      <a:pt x="162" y="74"/>
                    </a:lnTo>
                    <a:lnTo>
                      <a:pt x="163" y="98"/>
                    </a:lnTo>
                    <a:lnTo>
                      <a:pt x="160" y="121"/>
                    </a:lnTo>
                    <a:lnTo>
                      <a:pt x="155" y="139"/>
                    </a:lnTo>
                    <a:lnTo>
                      <a:pt x="145" y="150"/>
                    </a:lnTo>
                    <a:lnTo>
                      <a:pt x="131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2" y="130"/>
                    </a:lnTo>
                    <a:lnTo>
                      <a:pt x="141" y="141"/>
                    </a:lnTo>
                    <a:lnTo>
                      <a:pt x="135" y="145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1" y="172"/>
                    </a:lnTo>
                    <a:lnTo>
                      <a:pt x="87" y="174"/>
                    </a:lnTo>
                    <a:lnTo>
                      <a:pt x="74" y="173"/>
                    </a:lnTo>
                    <a:lnTo>
                      <a:pt x="59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2" y="131"/>
                    </a:lnTo>
                    <a:lnTo>
                      <a:pt x="19" y="129"/>
                    </a:lnTo>
                    <a:lnTo>
                      <a:pt x="10" y="113"/>
                    </a:lnTo>
                    <a:lnTo>
                      <a:pt x="3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2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3" y="4"/>
                    </a:lnTo>
                    <a:lnTo>
                      <a:pt x="84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4" y="30"/>
                    </a:lnTo>
                    <a:lnTo>
                      <a:pt x="126" y="32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8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4" y="55"/>
                    </a:lnTo>
                    <a:lnTo>
                      <a:pt x="146" y="38"/>
                    </a:lnTo>
                    <a:lnTo>
                      <a:pt x="135" y="25"/>
                    </a:lnTo>
                    <a:lnTo>
                      <a:pt x="122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9" y="90"/>
                    </a:moveTo>
                    <a:lnTo>
                      <a:pt x="147" y="108"/>
                    </a:lnTo>
                    <a:lnTo>
                      <a:pt x="144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5" y="113"/>
                    </a:lnTo>
                    <a:lnTo>
                      <a:pt x="155" y="98"/>
                    </a:lnTo>
                    <a:lnTo>
                      <a:pt x="153" y="82"/>
                    </a:lnTo>
                    <a:lnTo>
                      <a:pt x="145" y="65"/>
                    </a:lnTo>
                    <a:lnTo>
                      <a:pt x="138" y="57"/>
                    </a:lnTo>
                    <a:lnTo>
                      <a:pt x="143" y="70"/>
                    </a:lnTo>
                    <a:lnTo>
                      <a:pt x="145" y="82"/>
                    </a:lnTo>
                    <a:lnTo>
                      <a:pt x="145" y="74"/>
                    </a:lnTo>
                    <a:lnTo>
                      <a:pt x="148" y="74"/>
                    </a:lnTo>
                    <a:lnTo>
                      <a:pt x="149" y="90"/>
                    </a:lnTo>
                    <a:close/>
                    <a:moveTo>
                      <a:pt x="141" y="81"/>
                    </a:moveTo>
                    <a:lnTo>
                      <a:pt x="142" y="97"/>
                    </a:lnTo>
                    <a:lnTo>
                      <a:pt x="140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2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40" y="78"/>
                    </a:lnTo>
                    <a:lnTo>
                      <a:pt x="141" y="81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8" y="144"/>
                    </a:lnTo>
                    <a:lnTo>
                      <a:pt x="92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6" y="140"/>
                    </a:lnTo>
                    <a:lnTo>
                      <a:pt x="124" y="132"/>
                    </a:lnTo>
                    <a:lnTo>
                      <a:pt x="131" y="119"/>
                    </a:lnTo>
                    <a:lnTo>
                      <a:pt x="136" y="99"/>
                    </a:lnTo>
                    <a:lnTo>
                      <a:pt x="136" y="79"/>
                    </a:lnTo>
                    <a:lnTo>
                      <a:pt x="135" y="75"/>
                    </a:lnTo>
                    <a:lnTo>
                      <a:pt x="133" y="67"/>
                    </a:lnTo>
                    <a:lnTo>
                      <a:pt x="125" y="52"/>
                    </a:lnTo>
                    <a:lnTo>
                      <a:pt x="114" y="39"/>
                    </a:lnTo>
                    <a:lnTo>
                      <a:pt x="101" y="29"/>
                    </a:lnTo>
                    <a:lnTo>
                      <a:pt x="87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7" y="35"/>
                    </a:lnTo>
                    <a:lnTo>
                      <a:pt x="38" y="49"/>
                    </a:lnTo>
                    <a:lnTo>
                      <a:pt x="32" y="63"/>
                    </a:lnTo>
                    <a:lnTo>
                      <a:pt x="30" y="76"/>
                    </a:lnTo>
                    <a:lnTo>
                      <a:pt x="31" y="90"/>
                    </a:lnTo>
                    <a:lnTo>
                      <a:pt x="33" y="105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2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39"/>
                    </a:lnTo>
                    <a:lnTo>
                      <a:pt x="116" y="34"/>
                    </a:lnTo>
                    <a:lnTo>
                      <a:pt x="98" y="23"/>
                    </a:lnTo>
                    <a:lnTo>
                      <a:pt x="90" y="21"/>
                    </a:lnTo>
                    <a:lnTo>
                      <a:pt x="103" y="26"/>
                    </a:lnTo>
                    <a:lnTo>
                      <a:pt x="116" y="37"/>
                    </a:lnTo>
                    <a:lnTo>
                      <a:pt x="128" y="50"/>
                    </a:lnTo>
                    <a:lnTo>
                      <a:pt x="131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30" y="147"/>
                    </a:lnTo>
                    <a:lnTo>
                      <a:pt x="128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1" y="157"/>
                    </a:lnTo>
                    <a:lnTo>
                      <a:pt x="95" y="164"/>
                    </a:lnTo>
                    <a:lnTo>
                      <a:pt x="79" y="166"/>
                    </a:lnTo>
                    <a:lnTo>
                      <a:pt x="91" y="168"/>
                    </a:lnTo>
                    <a:lnTo>
                      <a:pt x="105" y="165"/>
                    </a:lnTo>
                    <a:lnTo>
                      <a:pt x="110" y="162"/>
                    </a:lnTo>
                    <a:lnTo>
                      <a:pt x="121" y="152"/>
                    </a:lnTo>
                    <a:lnTo>
                      <a:pt x="123" y="150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6" y="147"/>
                    </a:lnTo>
                    <a:lnTo>
                      <a:pt x="121" y="142"/>
                    </a:lnTo>
                    <a:lnTo>
                      <a:pt x="121" y="141"/>
                    </a:lnTo>
                    <a:lnTo>
                      <a:pt x="118" y="143"/>
                    </a:lnTo>
                    <a:lnTo>
                      <a:pt x="114" y="147"/>
                    </a:lnTo>
                    <a:close/>
                    <a:moveTo>
                      <a:pt x="105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5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8" y="158"/>
                    </a:lnTo>
                    <a:lnTo>
                      <a:pt x="54" y="154"/>
                    </a:lnTo>
                    <a:lnTo>
                      <a:pt x="61" y="160"/>
                    </a:lnTo>
                    <a:lnTo>
                      <a:pt x="67" y="162"/>
                    </a:lnTo>
                    <a:lnTo>
                      <a:pt x="78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4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4" y="13"/>
                    </a:lnTo>
                    <a:lnTo>
                      <a:pt x="105" y="14"/>
                    </a:lnTo>
                    <a:close/>
                    <a:moveTo>
                      <a:pt x="98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8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8" y="138"/>
                    </a:lnTo>
                    <a:lnTo>
                      <a:pt x="37" y="124"/>
                    </a:lnTo>
                    <a:lnTo>
                      <a:pt x="30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5" y="77"/>
                    </a:lnTo>
                    <a:lnTo>
                      <a:pt x="26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7" y="80"/>
                    </a:lnTo>
                    <a:lnTo>
                      <a:pt x="17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3" y="155"/>
                    </a:lnTo>
                    <a:lnTo>
                      <a:pt x="95" y="152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1"/>
                    </a:lnTo>
                    <a:lnTo>
                      <a:pt x="77" y="152"/>
                    </a:lnTo>
                    <a:close/>
                    <a:moveTo>
                      <a:pt x="73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3" y="20"/>
                    </a:lnTo>
                    <a:close/>
                    <a:moveTo>
                      <a:pt x="40" y="122"/>
                    </a:moveTo>
                    <a:lnTo>
                      <a:pt x="50" y="136"/>
                    </a:lnTo>
                    <a:lnTo>
                      <a:pt x="64" y="145"/>
                    </a:lnTo>
                    <a:lnTo>
                      <a:pt x="78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2" y="140"/>
                    </a:lnTo>
                    <a:lnTo>
                      <a:pt x="48" y="129"/>
                    </a:lnTo>
                    <a:lnTo>
                      <a:pt x="38" y="119"/>
                    </a:lnTo>
                    <a:lnTo>
                      <a:pt x="40" y="122"/>
                    </a:lnTo>
                    <a:close/>
                    <a:moveTo>
                      <a:pt x="39" y="33"/>
                    </a:moveTo>
                    <a:lnTo>
                      <a:pt x="49" y="25"/>
                    </a:lnTo>
                    <a:lnTo>
                      <a:pt x="52" y="23"/>
                    </a:lnTo>
                    <a:lnTo>
                      <a:pt x="48" y="25"/>
                    </a:lnTo>
                    <a:lnTo>
                      <a:pt x="33" y="33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8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7" y="64"/>
                    </a:lnTo>
                    <a:lnTo>
                      <a:pt x="24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9" y="33"/>
                    </a:lnTo>
                    <a:close/>
                    <a:moveTo>
                      <a:pt x="35" y="48"/>
                    </a:moveTo>
                    <a:lnTo>
                      <a:pt x="43" y="35"/>
                    </a:lnTo>
                    <a:lnTo>
                      <a:pt x="41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5" y="48"/>
                    </a:lnTo>
                    <a:close/>
                    <a:moveTo>
                      <a:pt x="32" y="137"/>
                    </a:moveTo>
                    <a:lnTo>
                      <a:pt x="22" y="124"/>
                    </a:lnTo>
                    <a:lnTo>
                      <a:pt x="25" y="130"/>
                    </a:lnTo>
                    <a:lnTo>
                      <a:pt x="34" y="141"/>
                    </a:lnTo>
                    <a:lnTo>
                      <a:pt x="39" y="145"/>
                    </a:lnTo>
                    <a:lnTo>
                      <a:pt x="32" y="137"/>
                    </a:lnTo>
                    <a:close/>
                    <a:moveTo>
                      <a:pt x="33" y="29"/>
                    </a:moveTo>
                    <a:lnTo>
                      <a:pt x="32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3" y="50"/>
                    </a:moveTo>
                    <a:lnTo>
                      <a:pt x="6" y="57"/>
                    </a:lnTo>
                    <a:lnTo>
                      <a:pt x="4" y="66"/>
                    </a:lnTo>
                    <a:lnTo>
                      <a:pt x="4" y="80"/>
                    </a:lnTo>
                    <a:lnTo>
                      <a:pt x="7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9" y="117"/>
                    </a:lnTo>
                    <a:lnTo>
                      <a:pt x="21" y="121"/>
                    </a:lnTo>
                    <a:lnTo>
                      <a:pt x="15" y="106"/>
                    </a:lnTo>
                    <a:lnTo>
                      <a:pt x="11" y="88"/>
                    </a:lnTo>
                    <a:lnTo>
                      <a:pt x="11" y="67"/>
                    </a:lnTo>
                    <a:lnTo>
                      <a:pt x="14" y="49"/>
                    </a:lnTo>
                    <a:lnTo>
                      <a:pt x="1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444"/>
              <p:cNvSpPr/>
              <p:nvPr/>
            </p:nvSpPr>
            <p:spPr bwMode="auto">
              <a:xfrm>
                <a:off x="2737" y="999"/>
                <a:ext cx="26" cy="10"/>
              </a:xfrm>
              <a:custGeom>
                <a:gdLst>
                  <a:gd name="T0" fmla="*/ 7 w 122"/>
                  <a:gd name="T1" fmla="*/ 13 h 47"/>
                  <a:gd name="T2" fmla="*/ 118 w 122"/>
                  <a:gd name="T3" fmla="*/ 17 h 47"/>
                  <a:gd name="T4" fmla="*/ 122 w 122"/>
                  <a:gd name="T5" fmla="*/ 32 h 47"/>
                  <a:gd name="T6" fmla="*/ 12 w 122"/>
                  <a:gd name="T7" fmla="*/ 38 h 47"/>
                  <a:gd name="T8" fmla="*/ 7 w 122"/>
                  <a:gd name="T9" fmla="*/ 13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47">
                    <a:moveTo>
                      <a:pt x="7" y="13"/>
                    </a:moveTo>
                    <a:cubicBezTo>
                      <a:pt x="45" y="9"/>
                      <a:pt x="84" y="0"/>
                      <a:pt x="118" y="17"/>
                    </a:cubicBezTo>
                    <a:cubicBezTo>
                      <a:pt x="114" y="21"/>
                      <a:pt x="119" y="27"/>
                      <a:pt x="122" y="32"/>
                    </a:cubicBezTo>
                    <a:cubicBezTo>
                      <a:pt x="83" y="47"/>
                      <a:pt x="50" y="28"/>
                      <a:pt x="12" y="38"/>
                    </a:cubicBezTo>
                    <a:cubicBezTo>
                      <a:pt x="0" y="27"/>
                      <a:pt x="6" y="20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445"/>
              <p:cNvSpPr/>
              <p:nvPr/>
            </p:nvSpPr>
            <p:spPr bwMode="auto">
              <a:xfrm>
                <a:off x="2730" y="1027"/>
                <a:ext cx="51" cy="28"/>
              </a:xfrm>
              <a:custGeom>
                <a:gdLst>
                  <a:gd name="T0" fmla="*/ 240 w 240"/>
                  <a:gd name="T1" fmla="*/ 115 h 130"/>
                  <a:gd name="T2" fmla="*/ 160 w 240"/>
                  <a:gd name="T3" fmla="*/ 73 h 130"/>
                  <a:gd name="T4" fmla="*/ 3 w 240"/>
                  <a:gd name="T5" fmla="*/ 25 h 130"/>
                  <a:gd name="T6" fmla="*/ 0 w 240"/>
                  <a:gd name="T7" fmla="*/ 11 h 130"/>
                  <a:gd name="T8" fmla="*/ 240 w 240"/>
                  <a:gd name="T9" fmla="*/ 115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30">
                    <a:moveTo>
                      <a:pt x="240" y="115"/>
                    </a:moveTo>
                    <a:cubicBezTo>
                      <a:pt x="205" y="130"/>
                      <a:pt x="187" y="89"/>
                      <a:pt x="160" y="73"/>
                    </a:cubicBezTo>
                    <a:cubicBezTo>
                      <a:pt x="115" y="45"/>
                      <a:pt x="56" y="42"/>
                      <a:pt x="3" y="25"/>
                    </a:cubicBezTo>
                    <a:cubicBezTo>
                      <a:pt x="2" y="21"/>
                      <a:pt x="1" y="16"/>
                      <a:pt x="0" y="11"/>
                    </a:cubicBezTo>
                    <a:cubicBezTo>
                      <a:pt x="95" y="0"/>
                      <a:pt x="189" y="43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446"/>
              <p:cNvSpPr/>
              <p:nvPr/>
            </p:nvSpPr>
            <p:spPr bwMode="auto">
              <a:xfrm>
                <a:off x="2582" y="1102"/>
                <a:ext cx="16" cy="23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3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8"/>
                      <a:pt x="28" y="20"/>
                      <a:pt x="61" y="0"/>
                    </a:cubicBezTo>
                    <a:cubicBezTo>
                      <a:pt x="62" y="5"/>
                      <a:pt x="70" y="3"/>
                      <a:pt x="75" y="3"/>
                    </a:cubicBezTo>
                    <a:cubicBezTo>
                      <a:pt x="68" y="45"/>
                      <a:pt x="36" y="63"/>
                      <a:pt x="24" y="101"/>
                    </a:cubicBezTo>
                    <a:cubicBezTo>
                      <a:pt x="9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447"/>
              <p:cNvSpPr/>
              <p:nvPr/>
            </p:nvSpPr>
            <p:spPr bwMode="auto">
              <a:xfrm>
                <a:off x="2611" y="1115"/>
                <a:ext cx="21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8 h 257"/>
                  <a:gd name="T4" fmla="*/ 46 w 100"/>
                  <a:gd name="T5" fmla="*/ 252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1"/>
                      <a:pt x="64" y="58"/>
                      <a:pt x="55" y="88"/>
                    </a:cubicBezTo>
                    <a:cubicBezTo>
                      <a:pt x="39" y="138"/>
                      <a:pt x="49" y="195"/>
                      <a:pt x="46" y="252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8"/>
                      <a:pt x="19" y="67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448"/>
              <p:cNvSpPr/>
              <p:nvPr/>
            </p:nvSpPr>
            <p:spPr bwMode="auto">
              <a:xfrm>
                <a:off x="2506" y="1053"/>
                <a:ext cx="49" cy="28"/>
              </a:xfrm>
              <a:custGeom>
                <a:gdLst>
                  <a:gd name="T0" fmla="*/ 232 w 232"/>
                  <a:gd name="T1" fmla="*/ 6 h 134"/>
                  <a:gd name="T2" fmla="*/ 148 w 232"/>
                  <a:gd name="T3" fmla="*/ 41 h 134"/>
                  <a:gd name="T4" fmla="*/ 13 w 232"/>
                  <a:gd name="T5" fmla="*/ 134 h 134"/>
                  <a:gd name="T6" fmla="*/ 0 w 232"/>
                  <a:gd name="T7" fmla="*/ 127 h 134"/>
                  <a:gd name="T8" fmla="*/ 232 w 232"/>
                  <a:gd name="T9" fmla="*/ 6 h 1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4">
                    <a:moveTo>
                      <a:pt x="232" y="6"/>
                    </a:moveTo>
                    <a:cubicBezTo>
                      <a:pt x="221" y="42"/>
                      <a:pt x="178" y="31"/>
                      <a:pt x="148" y="41"/>
                    </a:cubicBezTo>
                    <a:cubicBezTo>
                      <a:pt x="98" y="59"/>
                      <a:pt x="59" y="102"/>
                      <a:pt x="13" y="134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1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449"/>
              <p:cNvSpPr/>
              <p:nvPr/>
            </p:nvSpPr>
            <p:spPr bwMode="auto">
              <a:xfrm>
                <a:off x="2148" y="837"/>
                <a:ext cx="44" cy="57"/>
              </a:xfrm>
              <a:custGeom>
                <a:gdLst>
                  <a:gd name="T0" fmla="*/ 7 w 208"/>
                  <a:gd name="T1" fmla="*/ 3 h 265"/>
                  <a:gd name="T2" fmla="*/ 51 w 208"/>
                  <a:gd name="T3" fmla="*/ 25 h 265"/>
                  <a:gd name="T4" fmla="*/ 176 w 208"/>
                  <a:gd name="T5" fmla="*/ 196 h 265"/>
                  <a:gd name="T6" fmla="*/ 201 w 208"/>
                  <a:gd name="T7" fmla="*/ 265 h 265"/>
                  <a:gd name="T8" fmla="*/ 117 w 208"/>
                  <a:gd name="T9" fmla="*/ 147 h 265"/>
                  <a:gd name="T10" fmla="*/ 9 w 208"/>
                  <a:gd name="T11" fmla="*/ 23 h 265"/>
                  <a:gd name="T12" fmla="*/ 7 w 208"/>
                  <a:gd name="T13" fmla="*/ 3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7" y="3"/>
                    </a:moveTo>
                    <a:cubicBezTo>
                      <a:pt x="25" y="0"/>
                      <a:pt x="34" y="28"/>
                      <a:pt x="51" y="25"/>
                    </a:cubicBezTo>
                    <a:cubicBezTo>
                      <a:pt x="87" y="74"/>
                      <a:pt x="137" y="132"/>
                      <a:pt x="176" y="196"/>
                    </a:cubicBezTo>
                    <a:cubicBezTo>
                      <a:pt x="190" y="218"/>
                      <a:pt x="208" y="246"/>
                      <a:pt x="201" y="265"/>
                    </a:cubicBezTo>
                    <a:cubicBezTo>
                      <a:pt x="163" y="246"/>
                      <a:pt x="146" y="190"/>
                      <a:pt x="117" y="147"/>
                    </a:cubicBezTo>
                    <a:cubicBezTo>
                      <a:pt x="84" y="98"/>
                      <a:pt x="48" y="51"/>
                      <a:pt x="9" y="23"/>
                    </a:cubicBezTo>
                    <a:cubicBezTo>
                      <a:pt x="0" y="14"/>
                      <a:pt x="12" y="11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450"/>
              <p:cNvSpPr/>
              <p:nvPr/>
            </p:nvSpPr>
            <p:spPr bwMode="auto">
              <a:xfrm>
                <a:off x="1999" y="811"/>
                <a:ext cx="48" cy="53"/>
              </a:xfrm>
              <a:custGeom>
                <a:gdLst>
                  <a:gd name="T0" fmla="*/ 216 w 222"/>
                  <a:gd name="T1" fmla="*/ 5 h 252"/>
                  <a:gd name="T2" fmla="*/ 204 w 222"/>
                  <a:gd name="T3" fmla="*/ 52 h 252"/>
                  <a:gd name="T4" fmla="*/ 63 w 222"/>
                  <a:gd name="T5" fmla="*/ 211 h 252"/>
                  <a:gd name="T6" fmla="*/ 0 w 222"/>
                  <a:gd name="T7" fmla="*/ 249 h 252"/>
                  <a:gd name="T8" fmla="*/ 98 w 222"/>
                  <a:gd name="T9" fmla="*/ 142 h 252"/>
                  <a:gd name="T10" fmla="*/ 196 w 222"/>
                  <a:gd name="T11" fmla="*/ 11 h 252"/>
                  <a:gd name="T12" fmla="*/ 216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6" y="5"/>
                    </a:moveTo>
                    <a:cubicBezTo>
                      <a:pt x="222" y="21"/>
                      <a:pt x="197" y="36"/>
                      <a:pt x="204" y="52"/>
                    </a:cubicBezTo>
                    <a:cubicBezTo>
                      <a:pt x="163" y="97"/>
                      <a:pt x="117" y="159"/>
                      <a:pt x="63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1" y="208"/>
                      <a:pt x="62" y="179"/>
                      <a:pt x="98" y="142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451"/>
              <p:cNvSpPr/>
              <p:nvPr/>
            </p:nvSpPr>
            <p:spPr bwMode="auto">
              <a:xfrm>
                <a:off x="2168" y="620"/>
                <a:ext cx="47" cy="54"/>
              </a:xfrm>
              <a:custGeom>
                <a:gdLst>
                  <a:gd name="T0" fmla="*/ 215 w 222"/>
                  <a:gd name="T1" fmla="*/ 5 h 252"/>
                  <a:gd name="T2" fmla="*/ 204 w 222"/>
                  <a:gd name="T3" fmla="*/ 53 h 252"/>
                  <a:gd name="T4" fmla="*/ 62 w 222"/>
                  <a:gd name="T5" fmla="*/ 211 h 252"/>
                  <a:gd name="T6" fmla="*/ 0 w 222"/>
                  <a:gd name="T7" fmla="*/ 249 h 252"/>
                  <a:gd name="T8" fmla="*/ 97 w 222"/>
                  <a:gd name="T9" fmla="*/ 143 h 252"/>
                  <a:gd name="T10" fmla="*/ 196 w 222"/>
                  <a:gd name="T11" fmla="*/ 11 h 252"/>
                  <a:gd name="T12" fmla="*/ 215 w 222"/>
                  <a:gd name="T13" fmla="*/ 5 h 2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1" h="251">
                    <a:moveTo>
                      <a:pt x="215" y="5"/>
                    </a:moveTo>
                    <a:cubicBezTo>
                      <a:pt x="222" y="22"/>
                      <a:pt x="196" y="36"/>
                      <a:pt x="204" y="53"/>
                    </a:cubicBezTo>
                    <a:cubicBezTo>
                      <a:pt x="163" y="98"/>
                      <a:pt x="117" y="159"/>
                      <a:pt x="62" y="211"/>
                    </a:cubicBezTo>
                    <a:cubicBezTo>
                      <a:pt x="44" y="228"/>
                      <a:pt x="20" y="252"/>
                      <a:pt x="0" y="249"/>
                    </a:cubicBezTo>
                    <a:cubicBezTo>
                      <a:pt x="10" y="208"/>
                      <a:pt x="62" y="180"/>
                      <a:pt x="97" y="143"/>
                    </a:cubicBezTo>
                    <a:cubicBezTo>
                      <a:pt x="139" y="100"/>
                      <a:pt x="177" y="55"/>
                      <a:pt x="196" y="11"/>
                    </a:cubicBezTo>
                    <a:cubicBezTo>
                      <a:pt x="203" y="0"/>
                      <a:pt x="209" y="11"/>
                      <a:pt x="2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452"/>
              <p:cNvSpPr/>
              <p:nvPr/>
            </p:nvSpPr>
            <p:spPr bwMode="auto">
              <a:xfrm>
                <a:off x="2103" y="282"/>
                <a:ext cx="10" cy="385"/>
              </a:xfrm>
              <a:custGeom>
                <a:gdLst>
                  <a:gd name="T0" fmla="*/ 13 w 47"/>
                  <a:gd name="T1" fmla="*/ 0 h 1810"/>
                  <a:gd name="T2" fmla="*/ 37 w 47"/>
                  <a:gd name="T3" fmla="*/ 227 h 1810"/>
                  <a:gd name="T4" fmla="*/ 44 w 47"/>
                  <a:gd name="T5" fmla="*/ 1409 h 1810"/>
                  <a:gd name="T6" fmla="*/ 25 w 47"/>
                  <a:gd name="T7" fmla="*/ 1810 h 1810"/>
                  <a:gd name="T8" fmla="*/ 22 w 47"/>
                  <a:gd name="T9" fmla="*/ 1006 h 1810"/>
                  <a:gd name="T10" fmla="*/ 2 w 47"/>
                  <a:gd name="T11" fmla="*/ 101 h 1810"/>
                  <a:gd name="T12" fmla="*/ 13 w 47"/>
                  <a:gd name="T13" fmla="*/ 0 h 18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810">
                    <a:moveTo>
                      <a:pt x="13" y="0"/>
                    </a:moveTo>
                    <a:cubicBezTo>
                      <a:pt x="29" y="34"/>
                      <a:pt x="20" y="195"/>
                      <a:pt x="37" y="227"/>
                    </a:cubicBezTo>
                    <a:cubicBezTo>
                      <a:pt x="38" y="564"/>
                      <a:pt x="47" y="988"/>
                      <a:pt x="44" y="1409"/>
                    </a:cubicBezTo>
                    <a:cubicBezTo>
                      <a:pt x="42" y="1550"/>
                      <a:pt x="41" y="1738"/>
                      <a:pt x="25" y="1810"/>
                    </a:cubicBezTo>
                    <a:cubicBezTo>
                      <a:pt x="4" y="1612"/>
                      <a:pt x="22" y="1292"/>
                      <a:pt x="22" y="1006"/>
                    </a:cubicBezTo>
                    <a:cubicBezTo>
                      <a:pt x="22" y="674"/>
                      <a:pt x="19" y="348"/>
                      <a:pt x="2" y="101"/>
                    </a:cubicBezTo>
                    <a:cubicBezTo>
                      <a:pt x="0" y="32"/>
                      <a:pt x="12" y="5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453"/>
              <p:cNvSpPr/>
              <p:nvPr/>
            </p:nvSpPr>
            <p:spPr bwMode="auto">
              <a:xfrm>
                <a:off x="2010" y="625"/>
                <a:ext cx="44" cy="56"/>
              </a:xfrm>
              <a:custGeom>
                <a:gdLst>
                  <a:gd name="T0" fmla="*/ 200 w 208"/>
                  <a:gd name="T1" fmla="*/ 262 h 265"/>
                  <a:gd name="T2" fmla="*/ 157 w 208"/>
                  <a:gd name="T3" fmla="*/ 240 h 265"/>
                  <a:gd name="T4" fmla="*/ 31 w 208"/>
                  <a:gd name="T5" fmla="*/ 69 h 265"/>
                  <a:gd name="T6" fmla="*/ 7 w 208"/>
                  <a:gd name="T7" fmla="*/ 0 h 265"/>
                  <a:gd name="T8" fmla="*/ 91 w 208"/>
                  <a:gd name="T9" fmla="*/ 118 h 265"/>
                  <a:gd name="T10" fmla="*/ 199 w 208"/>
                  <a:gd name="T11" fmla="*/ 242 h 265"/>
                  <a:gd name="T12" fmla="*/ 200 w 208"/>
                  <a:gd name="T13" fmla="*/ 262 h 2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65">
                    <a:moveTo>
                      <a:pt x="200" y="262"/>
                    </a:moveTo>
                    <a:cubicBezTo>
                      <a:pt x="183" y="265"/>
                      <a:pt x="174" y="237"/>
                      <a:pt x="157" y="240"/>
                    </a:cubicBezTo>
                    <a:cubicBezTo>
                      <a:pt x="121" y="191"/>
                      <a:pt x="71" y="133"/>
                      <a:pt x="31" y="69"/>
                    </a:cubicBezTo>
                    <a:cubicBezTo>
                      <a:pt x="18" y="48"/>
                      <a:pt x="0" y="19"/>
                      <a:pt x="7" y="0"/>
                    </a:cubicBezTo>
                    <a:cubicBezTo>
                      <a:pt x="45" y="19"/>
                      <a:pt x="62" y="75"/>
                      <a:pt x="91" y="118"/>
                    </a:cubicBezTo>
                    <a:cubicBezTo>
                      <a:pt x="124" y="167"/>
                      <a:pt x="160" y="214"/>
                      <a:pt x="199" y="242"/>
                    </a:cubicBezTo>
                    <a:cubicBezTo>
                      <a:pt x="208" y="251"/>
                      <a:pt x="196" y="254"/>
                      <a:pt x="200" y="2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454"/>
              <p:cNvSpPr/>
              <p:nvPr/>
            </p:nvSpPr>
            <p:spPr bwMode="auto">
              <a:xfrm>
                <a:off x="2006" y="675"/>
                <a:ext cx="24" cy="21"/>
              </a:xfrm>
              <a:custGeom>
                <a:gdLst>
                  <a:gd name="T0" fmla="*/ 0 w 112"/>
                  <a:gd name="T1" fmla="*/ 11 h 98"/>
                  <a:gd name="T2" fmla="*/ 112 w 112"/>
                  <a:gd name="T3" fmla="*/ 90 h 98"/>
                  <a:gd name="T4" fmla="*/ 0 w 112"/>
                  <a:gd name="T5" fmla="*/ 11 h 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98">
                    <a:moveTo>
                      <a:pt x="0" y="11"/>
                    </a:moveTo>
                    <a:cubicBezTo>
                      <a:pt x="40" y="0"/>
                      <a:pt x="97" y="62"/>
                      <a:pt x="112" y="90"/>
                    </a:cubicBezTo>
                    <a:cubicBezTo>
                      <a:pt x="76" y="98"/>
                      <a:pt x="26" y="31"/>
                      <a:pt x="0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455"/>
              <p:cNvSpPr/>
              <p:nvPr/>
            </p:nvSpPr>
            <p:spPr bwMode="auto">
              <a:xfrm>
                <a:off x="2121" y="845"/>
                <a:ext cx="10" cy="28"/>
              </a:xfrm>
              <a:custGeom>
                <a:gdLst>
                  <a:gd name="T0" fmla="*/ 0 w 47"/>
                  <a:gd name="T1" fmla="*/ 0 h 130"/>
                  <a:gd name="T2" fmla="*/ 41 w 47"/>
                  <a:gd name="T3" fmla="*/ 130 h 130"/>
                  <a:gd name="T4" fmla="*/ 0 w 47"/>
                  <a:gd name="T5" fmla="*/ 0 h 13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30">
                    <a:moveTo>
                      <a:pt x="0" y="0"/>
                    </a:moveTo>
                    <a:cubicBezTo>
                      <a:pt x="39" y="15"/>
                      <a:pt x="47" y="99"/>
                      <a:pt x="41" y="130"/>
                    </a:cubicBezTo>
                    <a:cubicBezTo>
                      <a:pt x="7" y="115"/>
                      <a:pt x="8" y="3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456"/>
              <p:cNvSpPr/>
              <p:nvPr/>
            </p:nvSpPr>
            <p:spPr bwMode="auto">
              <a:xfrm>
                <a:off x="2177" y="822"/>
                <a:ext cx="17" cy="24"/>
              </a:xfrm>
              <a:custGeom>
                <a:gdLst>
                  <a:gd name="T0" fmla="*/ 0 w 80"/>
                  <a:gd name="T1" fmla="*/ 0 h 110"/>
                  <a:gd name="T2" fmla="*/ 80 w 80"/>
                  <a:gd name="T3" fmla="*/ 110 h 110"/>
                  <a:gd name="T4" fmla="*/ 0 w 80"/>
                  <a:gd name="T5" fmla="*/ 0 h 1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10">
                    <a:moveTo>
                      <a:pt x="0" y="0"/>
                    </a:moveTo>
                    <a:cubicBezTo>
                      <a:pt x="41" y="3"/>
                      <a:pt x="76" y="79"/>
                      <a:pt x="80" y="110"/>
                    </a:cubicBezTo>
                    <a:cubicBezTo>
                      <a:pt x="44" y="107"/>
                      <a:pt x="17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457"/>
              <p:cNvSpPr/>
              <p:nvPr/>
            </p:nvSpPr>
            <p:spPr bwMode="auto">
              <a:xfrm>
                <a:off x="2195" y="800"/>
                <a:ext cx="23" cy="20"/>
              </a:xfrm>
              <a:custGeom>
                <a:gdLst>
                  <a:gd name="T0" fmla="*/ 0 w 110"/>
                  <a:gd name="T1" fmla="*/ 15 h 94"/>
                  <a:gd name="T2" fmla="*/ 10 w 110"/>
                  <a:gd name="T3" fmla="*/ 0 h 94"/>
                  <a:gd name="T4" fmla="*/ 110 w 110"/>
                  <a:gd name="T5" fmla="*/ 60 h 94"/>
                  <a:gd name="T6" fmla="*/ 0 w 110"/>
                  <a:gd name="T7" fmla="*/ 15 h 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4">
                    <a:moveTo>
                      <a:pt x="0" y="15"/>
                    </a:moveTo>
                    <a:cubicBezTo>
                      <a:pt x="4" y="10"/>
                      <a:pt x="7" y="5"/>
                      <a:pt x="10" y="0"/>
                    </a:cubicBezTo>
                    <a:cubicBezTo>
                      <a:pt x="48" y="12"/>
                      <a:pt x="83" y="38"/>
                      <a:pt x="110" y="60"/>
                    </a:cubicBezTo>
                    <a:cubicBezTo>
                      <a:pt x="77" y="94"/>
                      <a:pt x="42" y="22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458"/>
              <p:cNvSpPr/>
              <p:nvPr/>
            </p:nvSpPr>
            <p:spPr bwMode="auto">
              <a:xfrm>
                <a:off x="1952" y="677"/>
                <a:ext cx="62" cy="32"/>
              </a:xfrm>
              <a:custGeom>
                <a:gdLst>
                  <a:gd name="T0" fmla="*/ 294 w 295"/>
                  <a:gd name="T1" fmla="*/ 142 h 153"/>
                  <a:gd name="T2" fmla="*/ 245 w 295"/>
                  <a:gd name="T3" fmla="*/ 143 h 153"/>
                  <a:gd name="T4" fmla="*/ 54 w 295"/>
                  <a:gd name="T5" fmla="*/ 51 h 153"/>
                  <a:gd name="T6" fmla="*/ 0 w 295"/>
                  <a:gd name="T7" fmla="*/ 2 h 153"/>
                  <a:gd name="T8" fmla="*/ 129 w 295"/>
                  <a:gd name="T9" fmla="*/ 66 h 153"/>
                  <a:gd name="T10" fmla="*/ 283 w 295"/>
                  <a:gd name="T11" fmla="*/ 125 h 153"/>
                  <a:gd name="T12" fmla="*/ 294 w 295"/>
                  <a:gd name="T13" fmla="*/ 142 h 1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5" h="153">
                    <a:moveTo>
                      <a:pt x="294" y="142"/>
                    </a:moveTo>
                    <a:cubicBezTo>
                      <a:pt x="280" y="153"/>
                      <a:pt x="259" y="132"/>
                      <a:pt x="245" y="143"/>
                    </a:cubicBezTo>
                    <a:cubicBezTo>
                      <a:pt x="191" y="117"/>
                      <a:pt x="119" y="89"/>
                      <a:pt x="54" y="51"/>
                    </a:cubicBezTo>
                    <a:cubicBezTo>
                      <a:pt x="32" y="38"/>
                      <a:pt x="3" y="22"/>
                      <a:pt x="0" y="2"/>
                    </a:cubicBezTo>
                    <a:cubicBezTo>
                      <a:pt x="43" y="0"/>
                      <a:pt x="84" y="42"/>
                      <a:pt x="129" y="66"/>
                    </a:cubicBezTo>
                    <a:cubicBezTo>
                      <a:pt x="182" y="94"/>
                      <a:pt x="235" y="119"/>
                      <a:pt x="283" y="125"/>
                    </a:cubicBezTo>
                    <a:cubicBezTo>
                      <a:pt x="295" y="129"/>
                      <a:pt x="286" y="137"/>
                      <a:pt x="294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Freeform 459"/>
              <p:cNvSpPr/>
              <p:nvPr/>
            </p:nvSpPr>
            <p:spPr bwMode="auto">
              <a:xfrm>
                <a:off x="1979" y="726"/>
                <a:ext cx="29" cy="13"/>
              </a:xfrm>
              <a:custGeom>
                <a:gdLst>
                  <a:gd name="T0" fmla="*/ 136 w 136"/>
                  <a:gd name="T1" fmla="*/ 28 h 60"/>
                  <a:gd name="T2" fmla="*/ 0 w 136"/>
                  <a:gd name="T3" fmla="*/ 28 h 60"/>
                  <a:gd name="T4" fmla="*/ 136 w 136"/>
                  <a:gd name="T5" fmla="*/ 28 h 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60">
                    <a:moveTo>
                      <a:pt x="136" y="28"/>
                    </a:moveTo>
                    <a:cubicBezTo>
                      <a:pt x="109" y="60"/>
                      <a:pt x="27" y="43"/>
                      <a:pt x="0" y="28"/>
                    </a:cubicBezTo>
                    <a:cubicBezTo>
                      <a:pt x="24" y="0"/>
                      <a:pt x="104" y="26"/>
                      <a:pt x="13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Freeform 460"/>
              <p:cNvSpPr/>
              <p:nvPr/>
            </p:nvSpPr>
            <p:spPr bwMode="auto">
              <a:xfrm>
                <a:off x="2186" y="672"/>
                <a:ext cx="23" cy="18"/>
              </a:xfrm>
              <a:custGeom>
                <a:gdLst>
                  <a:gd name="T0" fmla="*/ 108 w 108"/>
                  <a:gd name="T1" fmla="*/ 0 h 84"/>
                  <a:gd name="T2" fmla="*/ 0 w 108"/>
                  <a:gd name="T3" fmla="*/ 84 h 84"/>
                  <a:gd name="T4" fmla="*/ 108 w 108"/>
                  <a:gd name="T5" fmla="*/ 0 h 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8" h="84">
                    <a:moveTo>
                      <a:pt x="108" y="0"/>
                    </a:moveTo>
                    <a:cubicBezTo>
                      <a:pt x="107" y="42"/>
                      <a:pt x="31" y="78"/>
                      <a:pt x="0" y="84"/>
                    </a:cubicBezTo>
                    <a:cubicBezTo>
                      <a:pt x="2" y="47"/>
                      <a:pt x="81" y="18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Freeform 461"/>
              <p:cNvSpPr/>
              <p:nvPr/>
            </p:nvSpPr>
            <p:spPr bwMode="auto">
              <a:xfrm>
                <a:off x="1976" y="750"/>
                <a:ext cx="25" cy="13"/>
              </a:xfrm>
              <a:custGeom>
                <a:gdLst>
                  <a:gd name="T0" fmla="*/ 118 w 118"/>
                  <a:gd name="T1" fmla="*/ 34 h 59"/>
                  <a:gd name="T2" fmla="*/ 116 w 118"/>
                  <a:gd name="T3" fmla="*/ 52 h 59"/>
                  <a:gd name="T4" fmla="*/ 0 w 118"/>
                  <a:gd name="T5" fmla="*/ 45 h 59"/>
                  <a:gd name="T6" fmla="*/ 118 w 118"/>
                  <a:gd name="T7" fmla="*/ 34 h 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" h="59">
                    <a:moveTo>
                      <a:pt x="118" y="34"/>
                    </a:moveTo>
                    <a:cubicBezTo>
                      <a:pt x="117" y="40"/>
                      <a:pt x="117" y="46"/>
                      <a:pt x="116" y="52"/>
                    </a:cubicBezTo>
                    <a:cubicBezTo>
                      <a:pt x="77" y="59"/>
                      <a:pt x="34" y="52"/>
                      <a:pt x="0" y="45"/>
                    </a:cubicBezTo>
                    <a:cubicBezTo>
                      <a:pt x="14" y="0"/>
                      <a:pt x="78" y="47"/>
                      <a:pt x="118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Freeform 462"/>
              <p:cNvSpPr/>
              <p:nvPr/>
            </p:nvSpPr>
            <p:spPr bwMode="auto">
              <a:xfrm>
                <a:off x="2197" y="701"/>
                <a:ext cx="25" cy="13"/>
              </a:xfrm>
              <a:custGeom>
                <a:gdLst>
                  <a:gd name="T0" fmla="*/ 108 w 115"/>
                  <a:gd name="T1" fmla="*/ 0 h 62"/>
                  <a:gd name="T2" fmla="*/ 115 w 115"/>
                  <a:gd name="T3" fmla="*/ 17 h 62"/>
                  <a:gd name="T4" fmla="*/ 7 w 115"/>
                  <a:gd name="T5" fmla="*/ 62 h 62"/>
                  <a:gd name="T6" fmla="*/ 108 w 115"/>
                  <a:gd name="T7" fmla="*/ 0 h 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2">
                    <a:moveTo>
                      <a:pt x="108" y="0"/>
                    </a:moveTo>
                    <a:cubicBezTo>
                      <a:pt x="111" y="6"/>
                      <a:pt x="113" y="11"/>
                      <a:pt x="115" y="17"/>
                    </a:cubicBezTo>
                    <a:cubicBezTo>
                      <a:pt x="83" y="40"/>
                      <a:pt x="41" y="53"/>
                      <a:pt x="7" y="62"/>
                    </a:cubicBezTo>
                    <a:cubicBezTo>
                      <a:pt x="0" y="16"/>
                      <a:pt x="78" y="30"/>
                      <a:pt x="10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Freeform 463"/>
              <p:cNvSpPr>
                <a:spLocks noEditPoints="1"/>
              </p:cNvSpPr>
              <p:nvPr/>
            </p:nvSpPr>
            <p:spPr bwMode="auto">
              <a:xfrm>
                <a:off x="2023" y="660"/>
                <a:ext cx="162" cy="174"/>
              </a:xfrm>
              <a:custGeom>
                <a:gdLst>
                  <a:gd name="T0" fmla="*/ 123 w 162"/>
                  <a:gd name="T1" fmla="*/ 13 h 174"/>
                  <a:gd name="T2" fmla="*/ 162 w 162"/>
                  <a:gd name="T3" fmla="*/ 98 h 174"/>
                  <a:gd name="T4" fmla="*/ 129 w 162"/>
                  <a:gd name="T5" fmla="*/ 154 h 174"/>
                  <a:gd name="T6" fmla="*/ 152 w 162"/>
                  <a:gd name="T7" fmla="*/ 130 h 174"/>
                  <a:gd name="T8" fmla="*/ 106 w 162"/>
                  <a:gd name="T9" fmla="*/ 169 h 174"/>
                  <a:gd name="T10" fmla="*/ 53 w 162"/>
                  <a:gd name="T11" fmla="*/ 162 h 174"/>
                  <a:gd name="T12" fmla="*/ 9 w 162"/>
                  <a:gd name="T13" fmla="*/ 113 h 174"/>
                  <a:gd name="T14" fmla="*/ 10 w 162"/>
                  <a:gd name="T15" fmla="*/ 47 h 174"/>
                  <a:gd name="T16" fmla="*/ 54 w 162"/>
                  <a:gd name="T17" fmla="*/ 18 h 174"/>
                  <a:gd name="T18" fmla="*/ 92 w 162"/>
                  <a:gd name="T19" fmla="*/ 10 h 174"/>
                  <a:gd name="T20" fmla="*/ 92 w 162"/>
                  <a:gd name="T21" fmla="*/ 2 h 174"/>
                  <a:gd name="T22" fmla="*/ 135 w 162"/>
                  <a:gd name="T23" fmla="*/ 46 h 174"/>
                  <a:gd name="T24" fmla="*/ 153 w 162"/>
                  <a:gd name="T25" fmla="*/ 55 h 174"/>
                  <a:gd name="T26" fmla="*/ 114 w 162"/>
                  <a:gd name="T27" fmla="*/ 18 h 174"/>
                  <a:gd name="T28" fmla="*/ 137 w 162"/>
                  <a:gd name="T29" fmla="*/ 139 h 174"/>
                  <a:gd name="T30" fmla="*/ 152 w 162"/>
                  <a:gd name="T31" fmla="*/ 82 h 174"/>
                  <a:gd name="T32" fmla="*/ 144 w 162"/>
                  <a:gd name="T33" fmla="*/ 74 h 174"/>
                  <a:gd name="T34" fmla="*/ 139 w 162"/>
                  <a:gd name="T35" fmla="*/ 113 h 174"/>
                  <a:gd name="T36" fmla="*/ 125 w 162"/>
                  <a:gd name="T37" fmla="*/ 145 h 174"/>
                  <a:gd name="T38" fmla="*/ 142 w 162"/>
                  <a:gd name="T39" fmla="*/ 91 h 174"/>
                  <a:gd name="T40" fmla="*/ 40 w 162"/>
                  <a:gd name="T41" fmla="*/ 116 h 174"/>
                  <a:gd name="T42" fmla="*/ 93 w 162"/>
                  <a:gd name="T43" fmla="*/ 148 h 174"/>
                  <a:gd name="T44" fmla="*/ 135 w 162"/>
                  <a:gd name="T45" fmla="*/ 99 h 174"/>
                  <a:gd name="T46" fmla="*/ 113 w 162"/>
                  <a:gd name="T47" fmla="*/ 39 h 174"/>
                  <a:gd name="T48" fmla="*/ 52 w 162"/>
                  <a:gd name="T49" fmla="*/ 29 h 174"/>
                  <a:gd name="T50" fmla="*/ 30 w 162"/>
                  <a:gd name="T51" fmla="*/ 90 h 174"/>
                  <a:gd name="T52" fmla="*/ 131 w 162"/>
                  <a:gd name="T53" fmla="*/ 142 h 174"/>
                  <a:gd name="T54" fmla="*/ 97 w 162"/>
                  <a:gd name="T55" fmla="*/ 23 h 174"/>
                  <a:gd name="T56" fmla="*/ 130 w 162"/>
                  <a:gd name="T57" fmla="*/ 56 h 174"/>
                  <a:gd name="T58" fmla="*/ 127 w 162"/>
                  <a:gd name="T59" fmla="*/ 148 h 174"/>
                  <a:gd name="T60" fmla="*/ 78 w 162"/>
                  <a:gd name="T61" fmla="*/ 166 h 174"/>
                  <a:gd name="T62" fmla="*/ 122 w 162"/>
                  <a:gd name="T63" fmla="*/ 149 h 174"/>
                  <a:gd name="T64" fmla="*/ 120 w 162"/>
                  <a:gd name="T65" fmla="*/ 142 h 174"/>
                  <a:gd name="T66" fmla="*/ 90 w 162"/>
                  <a:gd name="T67" fmla="*/ 16 h 174"/>
                  <a:gd name="T68" fmla="*/ 99 w 162"/>
                  <a:gd name="T69" fmla="*/ 154 h 174"/>
                  <a:gd name="T70" fmla="*/ 66 w 162"/>
                  <a:gd name="T71" fmla="*/ 162 h 174"/>
                  <a:gd name="T72" fmla="*/ 110 w 162"/>
                  <a:gd name="T73" fmla="*/ 152 h 174"/>
                  <a:gd name="T74" fmla="*/ 103 w 162"/>
                  <a:gd name="T75" fmla="*/ 13 h 174"/>
                  <a:gd name="T76" fmla="*/ 97 w 162"/>
                  <a:gd name="T77" fmla="*/ 14 h 174"/>
                  <a:gd name="T78" fmla="*/ 29 w 162"/>
                  <a:gd name="T79" fmla="*/ 108 h 174"/>
                  <a:gd name="T80" fmla="*/ 25 w 162"/>
                  <a:gd name="T81" fmla="*/ 59 h 174"/>
                  <a:gd name="T82" fmla="*/ 16 w 162"/>
                  <a:gd name="T83" fmla="*/ 92 h 174"/>
                  <a:gd name="T84" fmla="*/ 54 w 162"/>
                  <a:gd name="T85" fmla="*/ 151 h 174"/>
                  <a:gd name="T86" fmla="*/ 92 w 162"/>
                  <a:gd name="T87" fmla="*/ 152 h 174"/>
                  <a:gd name="T88" fmla="*/ 79 w 162"/>
                  <a:gd name="T89" fmla="*/ 19 h 174"/>
                  <a:gd name="T90" fmla="*/ 39 w 162"/>
                  <a:gd name="T91" fmla="*/ 122 h 174"/>
                  <a:gd name="T92" fmla="*/ 76 w 162"/>
                  <a:gd name="T93" fmla="*/ 147 h 174"/>
                  <a:gd name="T94" fmla="*/ 38 w 162"/>
                  <a:gd name="T95" fmla="*/ 33 h 174"/>
                  <a:gd name="T96" fmla="*/ 21 w 162"/>
                  <a:gd name="T97" fmla="*/ 42 h 174"/>
                  <a:gd name="T98" fmla="*/ 16 w 162"/>
                  <a:gd name="T99" fmla="*/ 64 h 174"/>
                  <a:gd name="T100" fmla="*/ 34 w 162"/>
                  <a:gd name="T101" fmla="*/ 48 h 174"/>
                  <a:gd name="T102" fmla="*/ 34 w 162"/>
                  <a:gd name="T103" fmla="*/ 48 h 174"/>
                  <a:gd name="T104" fmla="*/ 39 w 162"/>
                  <a:gd name="T105" fmla="*/ 145 h 174"/>
                  <a:gd name="T106" fmla="*/ 33 w 162"/>
                  <a:gd name="T107" fmla="*/ 29 h 174"/>
                  <a:gd name="T108" fmla="*/ 6 w 162"/>
                  <a:gd name="T109" fmla="*/ 96 h 174"/>
                  <a:gd name="T110" fmla="*/ 15 w 162"/>
                  <a:gd name="T111" fmla="*/ 106 h 1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2" h="174">
                    <a:moveTo>
                      <a:pt x="92" y="2"/>
                    </a:moveTo>
                    <a:lnTo>
                      <a:pt x="103" y="8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23" y="13"/>
                    </a:lnTo>
                    <a:lnTo>
                      <a:pt x="137" y="22"/>
                    </a:lnTo>
                    <a:lnTo>
                      <a:pt x="149" y="36"/>
                    </a:lnTo>
                    <a:lnTo>
                      <a:pt x="157" y="53"/>
                    </a:lnTo>
                    <a:lnTo>
                      <a:pt x="162" y="74"/>
                    </a:lnTo>
                    <a:lnTo>
                      <a:pt x="162" y="98"/>
                    </a:lnTo>
                    <a:lnTo>
                      <a:pt x="160" y="121"/>
                    </a:lnTo>
                    <a:lnTo>
                      <a:pt x="154" y="139"/>
                    </a:lnTo>
                    <a:lnTo>
                      <a:pt x="144" y="150"/>
                    </a:lnTo>
                    <a:lnTo>
                      <a:pt x="130" y="157"/>
                    </a:lnTo>
                    <a:lnTo>
                      <a:pt x="129" y="154"/>
                    </a:lnTo>
                    <a:lnTo>
                      <a:pt x="142" y="147"/>
                    </a:lnTo>
                    <a:lnTo>
                      <a:pt x="151" y="137"/>
                    </a:lnTo>
                    <a:lnTo>
                      <a:pt x="156" y="120"/>
                    </a:lnTo>
                    <a:lnTo>
                      <a:pt x="156" y="118"/>
                    </a:lnTo>
                    <a:lnTo>
                      <a:pt x="152" y="130"/>
                    </a:lnTo>
                    <a:lnTo>
                      <a:pt x="140" y="141"/>
                    </a:lnTo>
                    <a:lnTo>
                      <a:pt x="134" y="144"/>
                    </a:lnTo>
                    <a:lnTo>
                      <a:pt x="132" y="151"/>
                    </a:lnTo>
                    <a:lnTo>
                      <a:pt x="120" y="162"/>
                    </a:lnTo>
                    <a:lnTo>
                      <a:pt x="106" y="169"/>
                    </a:lnTo>
                    <a:lnTo>
                      <a:pt x="100" y="172"/>
                    </a:lnTo>
                    <a:lnTo>
                      <a:pt x="87" y="174"/>
                    </a:lnTo>
                    <a:lnTo>
                      <a:pt x="73" y="173"/>
                    </a:lnTo>
                    <a:lnTo>
                      <a:pt x="58" y="166"/>
                    </a:lnTo>
                    <a:lnTo>
                      <a:pt x="53" y="162"/>
                    </a:lnTo>
                    <a:lnTo>
                      <a:pt x="42" y="157"/>
                    </a:lnTo>
                    <a:lnTo>
                      <a:pt x="27" y="142"/>
                    </a:lnTo>
                    <a:lnTo>
                      <a:pt x="21" y="131"/>
                    </a:lnTo>
                    <a:lnTo>
                      <a:pt x="19" y="129"/>
                    </a:lnTo>
                    <a:lnTo>
                      <a:pt x="9" y="113"/>
                    </a:lnTo>
                    <a:lnTo>
                      <a:pt x="2" y="97"/>
                    </a:lnTo>
                    <a:lnTo>
                      <a:pt x="0" y="80"/>
                    </a:lnTo>
                    <a:lnTo>
                      <a:pt x="0" y="66"/>
                    </a:lnTo>
                    <a:lnTo>
                      <a:pt x="3" y="55"/>
                    </a:lnTo>
                    <a:lnTo>
                      <a:pt x="10" y="47"/>
                    </a:lnTo>
                    <a:lnTo>
                      <a:pt x="17" y="41"/>
                    </a:lnTo>
                    <a:lnTo>
                      <a:pt x="21" y="34"/>
                    </a:lnTo>
                    <a:lnTo>
                      <a:pt x="31" y="26"/>
                    </a:lnTo>
                    <a:lnTo>
                      <a:pt x="44" y="21"/>
                    </a:lnTo>
                    <a:lnTo>
                      <a:pt x="54" y="18"/>
                    </a:lnTo>
                    <a:lnTo>
                      <a:pt x="61" y="15"/>
                    </a:lnTo>
                    <a:lnTo>
                      <a:pt x="64" y="14"/>
                    </a:lnTo>
                    <a:lnTo>
                      <a:pt x="69" y="11"/>
                    </a:lnTo>
                    <a:lnTo>
                      <a:pt x="84" y="9"/>
                    </a:lnTo>
                    <a:lnTo>
                      <a:pt x="92" y="10"/>
                    </a:lnTo>
                    <a:lnTo>
                      <a:pt x="99" y="10"/>
                    </a:lnTo>
                    <a:lnTo>
                      <a:pt x="91" y="5"/>
                    </a:lnTo>
                    <a:lnTo>
                      <a:pt x="82" y="3"/>
                    </a:lnTo>
                    <a:lnTo>
                      <a:pt x="83" y="0"/>
                    </a:lnTo>
                    <a:lnTo>
                      <a:pt x="92" y="2"/>
                    </a:lnTo>
                    <a:close/>
                    <a:moveTo>
                      <a:pt x="114" y="18"/>
                    </a:moveTo>
                    <a:lnTo>
                      <a:pt x="123" y="30"/>
                    </a:lnTo>
                    <a:lnTo>
                      <a:pt x="125" y="33"/>
                    </a:lnTo>
                    <a:lnTo>
                      <a:pt x="132" y="44"/>
                    </a:lnTo>
                    <a:lnTo>
                      <a:pt x="135" y="46"/>
                    </a:lnTo>
                    <a:lnTo>
                      <a:pt x="147" y="63"/>
                    </a:lnTo>
                    <a:lnTo>
                      <a:pt x="156" y="81"/>
                    </a:lnTo>
                    <a:lnTo>
                      <a:pt x="159" y="97"/>
                    </a:lnTo>
                    <a:lnTo>
                      <a:pt x="158" y="75"/>
                    </a:lnTo>
                    <a:lnTo>
                      <a:pt x="153" y="55"/>
                    </a:lnTo>
                    <a:lnTo>
                      <a:pt x="145" y="38"/>
                    </a:lnTo>
                    <a:lnTo>
                      <a:pt x="135" y="25"/>
                    </a:lnTo>
                    <a:lnTo>
                      <a:pt x="121" y="16"/>
                    </a:lnTo>
                    <a:lnTo>
                      <a:pt x="110" y="14"/>
                    </a:lnTo>
                    <a:lnTo>
                      <a:pt x="114" y="18"/>
                    </a:lnTo>
                    <a:close/>
                    <a:moveTo>
                      <a:pt x="148" y="90"/>
                    </a:moveTo>
                    <a:lnTo>
                      <a:pt x="146" y="108"/>
                    </a:lnTo>
                    <a:lnTo>
                      <a:pt x="143" y="118"/>
                    </a:lnTo>
                    <a:lnTo>
                      <a:pt x="139" y="135"/>
                    </a:lnTo>
                    <a:lnTo>
                      <a:pt x="137" y="139"/>
                    </a:lnTo>
                    <a:lnTo>
                      <a:pt x="138" y="139"/>
                    </a:lnTo>
                    <a:lnTo>
                      <a:pt x="149" y="128"/>
                    </a:lnTo>
                    <a:lnTo>
                      <a:pt x="154" y="113"/>
                    </a:lnTo>
                    <a:lnTo>
                      <a:pt x="155" y="98"/>
                    </a:lnTo>
                    <a:lnTo>
                      <a:pt x="152" y="82"/>
                    </a:lnTo>
                    <a:lnTo>
                      <a:pt x="144" y="65"/>
                    </a:lnTo>
                    <a:lnTo>
                      <a:pt x="138" y="57"/>
                    </a:lnTo>
                    <a:lnTo>
                      <a:pt x="142" y="70"/>
                    </a:lnTo>
                    <a:lnTo>
                      <a:pt x="144" y="82"/>
                    </a:lnTo>
                    <a:lnTo>
                      <a:pt x="144" y="74"/>
                    </a:lnTo>
                    <a:lnTo>
                      <a:pt x="148" y="74"/>
                    </a:lnTo>
                    <a:lnTo>
                      <a:pt x="148" y="90"/>
                    </a:lnTo>
                    <a:close/>
                    <a:moveTo>
                      <a:pt x="140" y="80"/>
                    </a:moveTo>
                    <a:lnTo>
                      <a:pt x="141" y="97"/>
                    </a:lnTo>
                    <a:lnTo>
                      <a:pt x="139" y="113"/>
                    </a:lnTo>
                    <a:lnTo>
                      <a:pt x="134" y="128"/>
                    </a:lnTo>
                    <a:lnTo>
                      <a:pt x="130" y="132"/>
                    </a:lnTo>
                    <a:lnTo>
                      <a:pt x="123" y="144"/>
                    </a:lnTo>
                    <a:lnTo>
                      <a:pt x="121" y="146"/>
                    </a:lnTo>
                    <a:lnTo>
                      <a:pt x="125" y="145"/>
                    </a:lnTo>
                    <a:lnTo>
                      <a:pt x="130" y="138"/>
                    </a:lnTo>
                    <a:lnTo>
                      <a:pt x="138" y="123"/>
                    </a:lnTo>
                    <a:lnTo>
                      <a:pt x="140" y="117"/>
                    </a:lnTo>
                    <a:lnTo>
                      <a:pt x="141" y="113"/>
                    </a:lnTo>
                    <a:lnTo>
                      <a:pt x="142" y="91"/>
                    </a:lnTo>
                    <a:lnTo>
                      <a:pt x="139" y="71"/>
                    </a:lnTo>
                    <a:lnTo>
                      <a:pt x="139" y="70"/>
                    </a:lnTo>
                    <a:lnTo>
                      <a:pt x="139" y="78"/>
                    </a:lnTo>
                    <a:lnTo>
                      <a:pt x="140" y="80"/>
                    </a:lnTo>
                    <a:close/>
                    <a:moveTo>
                      <a:pt x="40" y="116"/>
                    </a:moveTo>
                    <a:lnTo>
                      <a:pt x="50" y="126"/>
                    </a:lnTo>
                    <a:lnTo>
                      <a:pt x="63" y="136"/>
                    </a:lnTo>
                    <a:lnTo>
                      <a:pt x="77" y="144"/>
                    </a:lnTo>
                    <a:lnTo>
                      <a:pt x="91" y="148"/>
                    </a:lnTo>
                    <a:lnTo>
                      <a:pt x="93" y="148"/>
                    </a:lnTo>
                    <a:lnTo>
                      <a:pt x="108" y="144"/>
                    </a:lnTo>
                    <a:lnTo>
                      <a:pt x="115" y="140"/>
                    </a:lnTo>
                    <a:lnTo>
                      <a:pt x="123" y="133"/>
                    </a:lnTo>
                    <a:lnTo>
                      <a:pt x="131" y="118"/>
                    </a:lnTo>
                    <a:lnTo>
                      <a:pt x="135" y="99"/>
                    </a:lnTo>
                    <a:lnTo>
                      <a:pt x="135" y="79"/>
                    </a:lnTo>
                    <a:lnTo>
                      <a:pt x="135" y="76"/>
                    </a:lnTo>
                    <a:lnTo>
                      <a:pt x="133" y="67"/>
                    </a:lnTo>
                    <a:lnTo>
                      <a:pt x="124" y="52"/>
                    </a:lnTo>
                    <a:lnTo>
                      <a:pt x="113" y="39"/>
                    </a:lnTo>
                    <a:lnTo>
                      <a:pt x="100" y="29"/>
                    </a:lnTo>
                    <a:lnTo>
                      <a:pt x="86" y="24"/>
                    </a:lnTo>
                    <a:lnTo>
                      <a:pt x="73" y="24"/>
                    </a:lnTo>
                    <a:lnTo>
                      <a:pt x="59" y="26"/>
                    </a:lnTo>
                    <a:lnTo>
                      <a:pt x="52" y="29"/>
                    </a:lnTo>
                    <a:lnTo>
                      <a:pt x="46" y="35"/>
                    </a:lnTo>
                    <a:lnTo>
                      <a:pt x="37" y="49"/>
                    </a:lnTo>
                    <a:lnTo>
                      <a:pt x="31" y="63"/>
                    </a:lnTo>
                    <a:lnTo>
                      <a:pt x="29" y="76"/>
                    </a:lnTo>
                    <a:lnTo>
                      <a:pt x="30" y="90"/>
                    </a:lnTo>
                    <a:lnTo>
                      <a:pt x="33" y="106"/>
                    </a:lnTo>
                    <a:lnTo>
                      <a:pt x="40" y="116"/>
                    </a:lnTo>
                    <a:close/>
                    <a:moveTo>
                      <a:pt x="132" y="142"/>
                    </a:moveTo>
                    <a:lnTo>
                      <a:pt x="132" y="141"/>
                    </a:lnTo>
                    <a:lnTo>
                      <a:pt x="131" y="142"/>
                    </a:lnTo>
                    <a:lnTo>
                      <a:pt x="132" y="142"/>
                    </a:lnTo>
                    <a:close/>
                    <a:moveTo>
                      <a:pt x="129" y="50"/>
                    </a:moveTo>
                    <a:lnTo>
                      <a:pt x="122" y="40"/>
                    </a:lnTo>
                    <a:lnTo>
                      <a:pt x="115" y="34"/>
                    </a:lnTo>
                    <a:lnTo>
                      <a:pt x="97" y="23"/>
                    </a:lnTo>
                    <a:lnTo>
                      <a:pt x="90" y="21"/>
                    </a:lnTo>
                    <a:lnTo>
                      <a:pt x="102" y="26"/>
                    </a:lnTo>
                    <a:lnTo>
                      <a:pt x="116" y="37"/>
                    </a:lnTo>
                    <a:lnTo>
                      <a:pt x="127" y="50"/>
                    </a:lnTo>
                    <a:lnTo>
                      <a:pt x="130" y="56"/>
                    </a:lnTo>
                    <a:lnTo>
                      <a:pt x="129" y="50"/>
                    </a:lnTo>
                    <a:close/>
                    <a:moveTo>
                      <a:pt x="125" y="152"/>
                    </a:moveTo>
                    <a:lnTo>
                      <a:pt x="129" y="148"/>
                    </a:lnTo>
                    <a:lnTo>
                      <a:pt x="129" y="147"/>
                    </a:lnTo>
                    <a:lnTo>
                      <a:pt x="127" y="148"/>
                    </a:lnTo>
                    <a:lnTo>
                      <a:pt x="125" y="152"/>
                    </a:lnTo>
                    <a:close/>
                    <a:moveTo>
                      <a:pt x="117" y="150"/>
                    </a:moveTo>
                    <a:lnTo>
                      <a:pt x="110" y="157"/>
                    </a:lnTo>
                    <a:lnTo>
                      <a:pt x="95" y="164"/>
                    </a:lnTo>
                    <a:lnTo>
                      <a:pt x="78" y="166"/>
                    </a:lnTo>
                    <a:lnTo>
                      <a:pt x="90" y="167"/>
                    </a:lnTo>
                    <a:lnTo>
                      <a:pt x="105" y="165"/>
                    </a:lnTo>
                    <a:lnTo>
                      <a:pt x="110" y="163"/>
                    </a:lnTo>
                    <a:lnTo>
                      <a:pt x="120" y="152"/>
                    </a:lnTo>
                    <a:lnTo>
                      <a:pt x="122" y="149"/>
                    </a:lnTo>
                    <a:lnTo>
                      <a:pt x="117" y="150"/>
                    </a:lnTo>
                    <a:close/>
                    <a:moveTo>
                      <a:pt x="114" y="147"/>
                    </a:moveTo>
                    <a:lnTo>
                      <a:pt x="111" y="148"/>
                    </a:lnTo>
                    <a:lnTo>
                      <a:pt x="115" y="147"/>
                    </a:lnTo>
                    <a:lnTo>
                      <a:pt x="120" y="142"/>
                    </a:lnTo>
                    <a:lnTo>
                      <a:pt x="121" y="141"/>
                    </a:lnTo>
                    <a:lnTo>
                      <a:pt x="117" y="143"/>
                    </a:lnTo>
                    <a:lnTo>
                      <a:pt x="114" y="147"/>
                    </a:lnTo>
                    <a:close/>
                    <a:moveTo>
                      <a:pt x="104" y="20"/>
                    </a:moveTo>
                    <a:lnTo>
                      <a:pt x="90" y="16"/>
                    </a:lnTo>
                    <a:lnTo>
                      <a:pt x="82" y="16"/>
                    </a:lnTo>
                    <a:lnTo>
                      <a:pt x="99" y="19"/>
                    </a:lnTo>
                    <a:lnTo>
                      <a:pt x="112" y="27"/>
                    </a:lnTo>
                    <a:lnTo>
                      <a:pt x="104" y="20"/>
                    </a:lnTo>
                    <a:close/>
                    <a:moveTo>
                      <a:pt x="99" y="154"/>
                    </a:moveTo>
                    <a:lnTo>
                      <a:pt x="83" y="158"/>
                    </a:lnTo>
                    <a:lnTo>
                      <a:pt x="67" y="158"/>
                    </a:lnTo>
                    <a:lnTo>
                      <a:pt x="54" y="154"/>
                    </a:lnTo>
                    <a:lnTo>
                      <a:pt x="60" y="160"/>
                    </a:lnTo>
                    <a:lnTo>
                      <a:pt x="66" y="162"/>
                    </a:lnTo>
                    <a:lnTo>
                      <a:pt x="77" y="163"/>
                    </a:lnTo>
                    <a:lnTo>
                      <a:pt x="94" y="161"/>
                    </a:lnTo>
                    <a:lnTo>
                      <a:pt x="108" y="154"/>
                    </a:lnTo>
                    <a:lnTo>
                      <a:pt x="111" y="151"/>
                    </a:lnTo>
                    <a:lnTo>
                      <a:pt x="110" y="152"/>
                    </a:lnTo>
                    <a:lnTo>
                      <a:pt x="103" y="152"/>
                    </a:lnTo>
                    <a:lnTo>
                      <a:pt x="99" y="154"/>
                    </a:lnTo>
                    <a:close/>
                    <a:moveTo>
                      <a:pt x="105" y="14"/>
                    </a:moveTo>
                    <a:lnTo>
                      <a:pt x="104" y="13"/>
                    </a:lnTo>
                    <a:lnTo>
                      <a:pt x="103" y="13"/>
                    </a:lnTo>
                    <a:lnTo>
                      <a:pt x="105" y="14"/>
                    </a:lnTo>
                    <a:close/>
                    <a:moveTo>
                      <a:pt x="97" y="14"/>
                    </a:moveTo>
                    <a:lnTo>
                      <a:pt x="95" y="14"/>
                    </a:lnTo>
                    <a:lnTo>
                      <a:pt x="99" y="15"/>
                    </a:lnTo>
                    <a:lnTo>
                      <a:pt x="97" y="14"/>
                    </a:lnTo>
                    <a:close/>
                    <a:moveTo>
                      <a:pt x="77" y="152"/>
                    </a:moveTo>
                    <a:lnTo>
                      <a:pt x="62" y="148"/>
                    </a:lnTo>
                    <a:lnTo>
                      <a:pt x="47" y="139"/>
                    </a:lnTo>
                    <a:lnTo>
                      <a:pt x="36" y="124"/>
                    </a:lnTo>
                    <a:lnTo>
                      <a:pt x="29" y="108"/>
                    </a:lnTo>
                    <a:lnTo>
                      <a:pt x="29" y="107"/>
                    </a:lnTo>
                    <a:lnTo>
                      <a:pt x="29" y="107"/>
                    </a:lnTo>
                    <a:lnTo>
                      <a:pt x="25" y="93"/>
                    </a:lnTo>
                    <a:lnTo>
                      <a:pt x="24" y="77"/>
                    </a:lnTo>
                    <a:lnTo>
                      <a:pt x="25" y="59"/>
                    </a:lnTo>
                    <a:lnTo>
                      <a:pt x="29" y="48"/>
                    </a:lnTo>
                    <a:lnTo>
                      <a:pt x="27" y="51"/>
                    </a:lnTo>
                    <a:lnTo>
                      <a:pt x="20" y="66"/>
                    </a:lnTo>
                    <a:lnTo>
                      <a:pt x="16" y="80"/>
                    </a:lnTo>
                    <a:lnTo>
                      <a:pt x="16" y="92"/>
                    </a:lnTo>
                    <a:lnTo>
                      <a:pt x="18" y="105"/>
                    </a:lnTo>
                    <a:lnTo>
                      <a:pt x="23" y="117"/>
                    </a:lnTo>
                    <a:lnTo>
                      <a:pt x="31" y="130"/>
                    </a:lnTo>
                    <a:lnTo>
                      <a:pt x="42" y="142"/>
                    </a:lnTo>
                    <a:lnTo>
                      <a:pt x="54" y="151"/>
                    </a:lnTo>
                    <a:lnTo>
                      <a:pt x="68" y="155"/>
                    </a:lnTo>
                    <a:lnTo>
                      <a:pt x="82" y="155"/>
                    </a:lnTo>
                    <a:lnTo>
                      <a:pt x="94" y="152"/>
                    </a:lnTo>
                    <a:lnTo>
                      <a:pt x="93" y="152"/>
                    </a:lnTo>
                    <a:lnTo>
                      <a:pt x="92" y="152"/>
                    </a:lnTo>
                    <a:lnTo>
                      <a:pt x="91" y="151"/>
                    </a:lnTo>
                    <a:lnTo>
                      <a:pt x="77" y="152"/>
                    </a:lnTo>
                    <a:close/>
                    <a:moveTo>
                      <a:pt x="72" y="20"/>
                    </a:moveTo>
                    <a:lnTo>
                      <a:pt x="84" y="20"/>
                    </a:lnTo>
                    <a:lnTo>
                      <a:pt x="79" y="19"/>
                    </a:lnTo>
                    <a:lnTo>
                      <a:pt x="67" y="20"/>
                    </a:lnTo>
                    <a:lnTo>
                      <a:pt x="63" y="21"/>
                    </a:lnTo>
                    <a:lnTo>
                      <a:pt x="62" y="22"/>
                    </a:lnTo>
                    <a:lnTo>
                      <a:pt x="72" y="20"/>
                    </a:lnTo>
                    <a:close/>
                    <a:moveTo>
                      <a:pt x="39" y="122"/>
                    </a:moveTo>
                    <a:lnTo>
                      <a:pt x="49" y="136"/>
                    </a:lnTo>
                    <a:lnTo>
                      <a:pt x="63" y="145"/>
                    </a:lnTo>
                    <a:lnTo>
                      <a:pt x="77" y="148"/>
                    </a:lnTo>
                    <a:lnTo>
                      <a:pt x="79" y="148"/>
                    </a:lnTo>
                    <a:lnTo>
                      <a:pt x="76" y="147"/>
                    </a:lnTo>
                    <a:lnTo>
                      <a:pt x="61" y="140"/>
                    </a:lnTo>
                    <a:lnTo>
                      <a:pt x="47" y="129"/>
                    </a:lnTo>
                    <a:lnTo>
                      <a:pt x="38" y="119"/>
                    </a:lnTo>
                    <a:lnTo>
                      <a:pt x="39" y="122"/>
                    </a:lnTo>
                    <a:close/>
                    <a:moveTo>
                      <a:pt x="38" y="33"/>
                    </a:moveTo>
                    <a:lnTo>
                      <a:pt x="49" y="25"/>
                    </a:lnTo>
                    <a:lnTo>
                      <a:pt x="51" y="23"/>
                    </a:lnTo>
                    <a:lnTo>
                      <a:pt x="47" y="25"/>
                    </a:lnTo>
                    <a:lnTo>
                      <a:pt x="33" y="33"/>
                    </a:lnTo>
                    <a:lnTo>
                      <a:pt x="21" y="42"/>
                    </a:lnTo>
                    <a:lnTo>
                      <a:pt x="20" y="44"/>
                    </a:lnTo>
                    <a:lnTo>
                      <a:pt x="17" y="48"/>
                    </a:lnTo>
                    <a:lnTo>
                      <a:pt x="15" y="67"/>
                    </a:lnTo>
                    <a:lnTo>
                      <a:pt x="15" y="72"/>
                    </a:lnTo>
                    <a:lnTo>
                      <a:pt x="16" y="64"/>
                    </a:lnTo>
                    <a:lnTo>
                      <a:pt x="23" y="49"/>
                    </a:lnTo>
                    <a:lnTo>
                      <a:pt x="34" y="37"/>
                    </a:lnTo>
                    <a:lnTo>
                      <a:pt x="38" y="34"/>
                    </a:lnTo>
                    <a:lnTo>
                      <a:pt x="38" y="33"/>
                    </a:lnTo>
                    <a:close/>
                    <a:moveTo>
                      <a:pt x="34" y="48"/>
                    </a:moveTo>
                    <a:lnTo>
                      <a:pt x="42" y="34"/>
                    </a:lnTo>
                    <a:lnTo>
                      <a:pt x="40" y="36"/>
                    </a:lnTo>
                    <a:lnTo>
                      <a:pt x="34" y="46"/>
                    </a:lnTo>
                    <a:lnTo>
                      <a:pt x="29" y="60"/>
                    </a:lnTo>
                    <a:lnTo>
                      <a:pt x="34" y="48"/>
                    </a:lnTo>
                    <a:close/>
                    <a:moveTo>
                      <a:pt x="31" y="137"/>
                    </a:moveTo>
                    <a:lnTo>
                      <a:pt x="21" y="124"/>
                    </a:lnTo>
                    <a:lnTo>
                      <a:pt x="24" y="129"/>
                    </a:lnTo>
                    <a:lnTo>
                      <a:pt x="33" y="141"/>
                    </a:lnTo>
                    <a:lnTo>
                      <a:pt x="39" y="145"/>
                    </a:lnTo>
                    <a:lnTo>
                      <a:pt x="31" y="137"/>
                    </a:lnTo>
                    <a:close/>
                    <a:moveTo>
                      <a:pt x="33" y="29"/>
                    </a:moveTo>
                    <a:lnTo>
                      <a:pt x="31" y="30"/>
                    </a:lnTo>
                    <a:lnTo>
                      <a:pt x="35" y="28"/>
                    </a:lnTo>
                    <a:lnTo>
                      <a:pt x="33" y="29"/>
                    </a:lnTo>
                    <a:close/>
                    <a:moveTo>
                      <a:pt x="12" y="50"/>
                    </a:moveTo>
                    <a:lnTo>
                      <a:pt x="6" y="57"/>
                    </a:lnTo>
                    <a:lnTo>
                      <a:pt x="3" y="66"/>
                    </a:lnTo>
                    <a:lnTo>
                      <a:pt x="3" y="80"/>
                    </a:lnTo>
                    <a:lnTo>
                      <a:pt x="6" y="96"/>
                    </a:lnTo>
                    <a:lnTo>
                      <a:pt x="13" y="112"/>
                    </a:lnTo>
                    <a:lnTo>
                      <a:pt x="17" y="118"/>
                    </a:lnTo>
                    <a:lnTo>
                      <a:pt x="18" y="117"/>
                    </a:lnTo>
                    <a:lnTo>
                      <a:pt x="20" y="121"/>
                    </a:lnTo>
                    <a:lnTo>
                      <a:pt x="15" y="106"/>
                    </a:lnTo>
                    <a:lnTo>
                      <a:pt x="11" y="87"/>
                    </a:lnTo>
                    <a:lnTo>
                      <a:pt x="11" y="67"/>
                    </a:lnTo>
                    <a:lnTo>
                      <a:pt x="13" y="49"/>
                    </a:lnTo>
                    <a:lnTo>
                      <a:pt x="12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Freeform 464"/>
              <p:cNvSpPr/>
              <p:nvPr/>
            </p:nvSpPr>
            <p:spPr bwMode="auto">
              <a:xfrm>
                <a:off x="2205" y="731"/>
                <a:ext cx="26" cy="10"/>
              </a:xfrm>
              <a:custGeom>
                <a:gdLst>
                  <a:gd name="T0" fmla="*/ 6 w 121"/>
                  <a:gd name="T1" fmla="*/ 13 h 48"/>
                  <a:gd name="T2" fmla="*/ 117 w 121"/>
                  <a:gd name="T3" fmla="*/ 18 h 48"/>
                  <a:gd name="T4" fmla="*/ 121 w 121"/>
                  <a:gd name="T5" fmla="*/ 32 h 48"/>
                  <a:gd name="T6" fmla="*/ 11 w 121"/>
                  <a:gd name="T7" fmla="*/ 38 h 48"/>
                  <a:gd name="T8" fmla="*/ 6 w 121"/>
                  <a:gd name="T9" fmla="*/ 13 h 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8">
                    <a:moveTo>
                      <a:pt x="6" y="13"/>
                    </a:moveTo>
                    <a:cubicBezTo>
                      <a:pt x="44" y="10"/>
                      <a:pt x="83" y="0"/>
                      <a:pt x="117" y="18"/>
                    </a:cubicBezTo>
                    <a:cubicBezTo>
                      <a:pt x="113" y="22"/>
                      <a:pt x="118" y="27"/>
                      <a:pt x="121" y="32"/>
                    </a:cubicBezTo>
                    <a:cubicBezTo>
                      <a:pt x="82" y="48"/>
                      <a:pt x="49" y="29"/>
                      <a:pt x="11" y="38"/>
                    </a:cubicBezTo>
                    <a:cubicBezTo>
                      <a:pt x="0" y="28"/>
                      <a:pt x="5" y="21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Freeform 465"/>
              <p:cNvSpPr/>
              <p:nvPr/>
            </p:nvSpPr>
            <p:spPr bwMode="auto">
              <a:xfrm>
                <a:off x="2197" y="759"/>
                <a:ext cx="51" cy="28"/>
              </a:xfrm>
              <a:custGeom>
                <a:gdLst>
                  <a:gd name="T0" fmla="*/ 240 w 240"/>
                  <a:gd name="T1" fmla="*/ 115 h 129"/>
                  <a:gd name="T2" fmla="*/ 160 w 240"/>
                  <a:gd name="T3" fmla="*/ 72 h 129"/>
                  <a:gd name="T4" fmla="*/ 3 w 240"/>
                  <a:gd name="T5" fmla="*/ 25 h 129"/>
                  <a:gd name="T6" fmla="*/ 0 w 240"/>
                  <a:gd name="T7" fmla="*/ 11 h 129"/>
                  <a:gd name="T8" fmla="*/ 240 w 240"/>
                  <a:gd name="T9" fmla="*/ 115 h 1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129">
                    <a:moveTo>
                      <a:pt x="240" y="115"/>
                    </a:moveTo>
                    <a:cubicBezTo>
                      <a:pt x="205" y="129"/>
                      <a:pt x="187" y="89"/>
                      <a:pt x="160" y="72"/>
                    </a:cubicBezTo>
                    <a:cubicBezTo>
                      <a:pt x="115" y="45"/>
                      <a:pt x="56" y="41"/>
                      <a:pt x="3" y="25"/>
                    </a:cubicBezTo>
                    <a:cubicBezTo>
                      <a:pt x="2" y="20"/>
                      <a:pt x="1" y="16"/>
                      <a:pt x="0" y="11"/>
                    </a:cubicBezTo>
                    <a:cubicBezTo>
                      <a:pt x="95" y="0"/>
                      <a:pt x="189" y="42"/>
                      <a:pt x="240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Freeform 466"/>
              <p:cNvSpPr/>
              <p:nvPr/>
            </p:nvSpPr>
            <p:spPr bwMode="auto">
              <a:xfrm>
                <a:off x="2049" y="834"/>
                <a:ext cx="16" cy="22"/>
              </a:xfrm>
              <a:custGeom>
                <a:gdLst>
                  <a:gd name="T0" fmla="*/ 0 w 75"/>
                  <a:gd name="T1" fmla="*/ 93 h 106"/>
                  <a:gd name="T2" fmla="*/ 61 w 75"/>
                  <a:gd name="T3" fmla="*/ 0 h 106"/>
                  <a:gd name="T4" fmla="*/ 75 w 75"/>
                  <a:gd name="T5" fmla="*/ 4 h 106"/>
                  <a:gd name="T6" fmla="*/ 24 w 75"/>
                  <a:gd name="T7" fmla="*/ 101 h 106"/>
                  <a:gd name="T8" fmla="*/ 0 w 75"/>
                  <a:gd name="T9" fmla="*/ 93 h 1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5">
                    <a:moveTo>
                      <a:pt x="0" y="93"/>
                    </a:moveTo>
                    <a:cubicBezTo>
                      <a:pt x="17" y="59"/>
                      <a:pt x="28" y="20"/>
                      <a:pt x="61" y="0"/>
                    </a:cubicBezTo>
                    <a:cubicBezTo>
                      <a:pt x="62" y="6"/>
                      <a:pt x="70" y="4"/>
                      <a:pt x="75" y="4"/>
                    </a:cubicBezTo>
                    <a:cubicBezTo>
                      <a:pt x="68" y="46"/>
                      <a:pt x="36" y="64"/>
                      <a:pt x="24" y="101"/>
                    </a:cubicBezTo>
                    <a:cubicBezTo>
                      <a:pt x="10" y="106"/>
                      <a:pt x="6" y="98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Freeform 467"/>
              <p:cNvSpPr/>
              <p:nvPr/>
            </p:nvSpPr>
            <p:spPr bwMode="auto">
              <a:xfrm>
                <a:off x="2078" y="847"/>
                <a:ext cx="22" cy="55"/>
              </a:xfrm>
              <a:custGeom>
                <a:gdLst>
                  <a:gd name="T0" fmla="*/ 77 w 100"/>
                  <a:gd name="T1" fmla="*/ 0 h 257"/>
                  <a:gd name="T2" fmla="*/ 55 w 100"/>
                  <a:gd name="T3" fmla="*/ 87 h 257"/>
                  <a:gd name="T4" fmla="*/ 46 w 100"/>
                  <a:gd name="T5" fmla="*/ 251 h 257"/>
                  <a:gd name="T6" fmla="*/ 33 w 100"/>
                  <a:gd name="T7" fmla="*/ 257 h 257"/>
                  <a:gd name="T8" fmla="*/ 77 w 100"/>
                  <a:gd name="T9" fmla="*/ 0 h 2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257">
                    <a:moveTo>
                      <a:pt x="77" y="0"/>
                    </a:moveTo>
                    <a:cubicBezTo>
                      <a:pt x="100" y="30"/>
                      <a:pt x="64" y="57"/>
                      <a:pt x="55" y="87"/>
                    </a:cubicBezTo>
                    <a:cubicBezTo>
                      <a:pt x="39" y="138"/>
                      <a:pt x="49" y="195"/>
                      <a:pt x="46" y="251"/>
                    </a:cubicBezTo>
                    <a:cubicBezTo>
                      <a:pt x="42" y="253"/>
                      <a:pt x="38" y="255"/>
                      <a:pt x="33" y="257"/>
                    </a:cubicBezTo>
                    <a:cubicBezTo>
                      <a:pt x="0" y="167"/>
                      <a:pt x="19" y="66"/>
                      <a:pt x="7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Freeform 468"/>
              <p:cNvSpPr/>
              <p:nvPr/>
            </p:nvSpPr>
            <p:spPr bwMode="auto">
              <a:xfrm>
                <a:off x="1973" y="785"/>
                <a:ext cx="50" cy="28"/>
              </a:xfrm>
              <a:custGeom>
                <a:gdLst>
                  <a:gd name="T0" fmla="*/ 232 w 232"/>
                  <a:gd name="T1" fmla="*/ 6 h 133"/>
                  <a:gd name="T2" fmla="*/ 148 w 232"/>
                  <a:gd name="T3" fmla="*/ 41 h 133"/>
                  <a:gd name="T4" fmla="*/ 13 w 232"/>
                  <a:gd name="T5" fmla="*/ 133 h 133"/>
                  <a:gd name="T6" fmla="*/ 0 w 232"/>
                  <a:gd name="T7" fmla="*/ 127 h 133"/>
                  <a:gd name="T8" fmla="*/ 232 w 232"/>
                  <a:gd name="T9" fmla="*/ 6 h 1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133">
                    <a:moveTo>
                      <a:pt x="232" y="6"/>
                    </a:moveTo>
                    <a:cubicBezTo>
                      <a:pt x="221" y="42"/>
                      <a:pt x="178" y="30"/>
                      <a:pt x="148" y="41"/>
                    </a:cubicBezTo>
                    <a:cubicBezTo>
                      <a:pt x="99" y="59"/>
                      <a:pt x="59" y="102"/>
                      <a:pt x="13" y="133"/>
                    </a:cubicBezTo>
                    <a:cubicBezTo>
                      <a:pt x="8" y="131"/>
                      <a:pt x="4" y="129"/>
                      <a:pt x="0" y="127"/>
                    </a:cubicBezTo>
                    <a:cubicBezTo>
                      <a:pt x="52" y="46"/>
                      <a:pt x="143" y="0"/>
                      <a:pt x="2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1" name="Freeform 470"/>
            <p:cNvSpPr/>
            <p:nvPr/>
          </p:nvSpPr>
          <p:spPr bwMode="auto">
            <a:xfrm>
              <a:off x="1667" y="1477"/>
              <a:ext cx="44" cy="56"/>
            </a:xfrm>
            <a:custGeom>
              <a:gdLst>
                <a:gd name="T0" fmla="*/ 8 w 208"/>
                <a:gd name="T1" fmla="*/ 3 h 264"/>
                <a:gd name="T2" fmla="*/ 52 w 208"/>
                <a:gd name="T3" fmla="*/ 24 h 264"/>
                <a:gd name="T4" fmla="*/ 177 w 208"/>
                <a:gd name="T5" fmla="*/ 195 h 264"/>
                <a:gd name="T6" fmla="*/ 201 w 208"/>
                <a:gd name="T7" fmla="*/ 264 h 264"/>
                <a:gd name="T8" fmla="*/ 118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2" y="24"/>
                  </a:cubicBezTo>
                  <a:cubicBezTo>
                    <a:pt x="87" y="73"/>
                    <a:pt x="138" y="131"/>
                    <a:pt x="177" y="195"/>
                  </a:cubicBezTo>
                  <a:cubicBezTo>
                    <a:pt x="190" y="217"/>
                    <a:pt x="208" y="245"/>
                    <a:pt x="201" y="264"/>
                  </a:cubicBezTo>
                  <a:cubicBezTo>
                    <a:pt x="163" y="246"/>
                    <a:pt x="146" y="189"/>
                    <a:pt x="118" y="147"/>
                  </a:cubicBezTo>
                  <a:cubicBezTo>
                    <a:pt x="84" y="98"/>
                    <a:pt x="49" y="51"/>
                    <a:pt x="9" y="23"/>
                  </a:cubicBezTo>
                  <a:cubicBezTo>
                    <a:pt x="0" y="14"/>
                    <a:pt x="13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471"/>
            <p:cNvSpPr/>
            <p:nvPr/>
          </p:nvSpPr>
          <p:spPr bwMode="auto">
            <a:xfrm>
              <a:off x="1519" y="1450"/>
              <a:ext cx="47" cy="54"/>
            </a:xfrm>
            <a:custGeom>
              <a:gdLst>
                <a:gd name="T0" fmla="*/ 215 w 222"/>
                <a:gd name="T1" fmla="*/ 6 h 252"/>
                <a:gd name="T2" fmla="*/ 204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4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472"/>
            <p:cNvSpPr/>
            <p:nvPr/>
          </p:nvSpPr>
          <p:spPr bwMode="auto">
            <a:xfrm>
              <a:off x="1687" y="1260"/>
              <a:ext cx="48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6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8" y="99"/>
                    <a:pt x="176" y="55"/>
                    <a:pt x="196" y="10"/>
                  </a:cubicBezTo>
                  <a:cubicBezTo>
                    <a:pt x="203" y="0"/>
                    <a:pt x="208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473"/>
            <p:cNvSpPr/>
            <p:nvPr/>
          </p:nvSpPr>
          <p:spPr bwMode="auto">
            <a:xfrm>
              <a:off x="1625" y="264"/>
              <a:ext cx="13" cy="1043"/>
            </a:xfrm>
            <a:custGeom>
              <a:gdLst>
                <a:gd name="T0" fmla="*/ 45 w 64"/>
                <a:gd name="T1" fmla="*/ 0 h 4901"/>
                <a:gd name="T2" fmla="*/ 64 w 64"/>
                <a:gd name="T3" fmla="*/ 613 h 4901"/>
                <a:gd name="T4" fmla="*/ 44 w 64"/>
                <a:gd name="T5" fmla="*/ 3813 h 4901"/>
                <a:gd name="T6" fmla="*/ 17 w 64"/>
                <a:gd name="T7" fmla="*/ 4901 h 4901"/>
                <a:gd name="T8" fmla="*/ 32 w 64"/>
                <a:gd name="T9" fmla="*/ 2723 h 4901"/>
                <a:gd name="T10" fmla="*/ 32 w 64"/>
                <a:gd name="T11" fmla="*/ 272 h 4901"/>
                <a:gd name="T12" fmla="*/ 45 w 64"/>
                <a:gd name="T13" fmla="*/ 0 h 49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901">
                  <a:moveTo>
                    <a:pt x="45" y="0"/>
                  </a:moveTo>
                  <a:cubicBezTo>
                    <a:pt x="60" y="91"/>
                    <a:pt x="48" y="528"/>
                    <a:pt x="64" y="613"/>
                  </a:cubicBezTo>
                  <a:cubicBezTo>
                    <a:pt x="58" y="1527"/>
                    <a:pt x="57" y="2673"/>
                    <a:pt x="44" y="3813"/>
                  </a:cubicBezTo>
                  <a:cubicBezTo>
                    <a:pt x="40" y="4195"/>
                    <a:pt x="34" y="4704"/>
                    <a:pt x="17" y="4901"/>
                  </a:cubicBezTo>
                  <a:cubicBezTo>
                    <a:pt x="0" y="4365"/>
                    <a:pt x="25" y="3498"/>
                    <a:pt x="32" y="2723"/>
                  </a:cubicBezTo>
                  <a:cubicBezTo>
                    <a:pt x="39" y="1823"/>
                    <a:pt x="43" y="940"/>
                    <a:pt x="32" y="272"/>
                  </a:cubicBezTo>
                  <a:cubicBezTo>
                    <a:pt x="31" y="87"/>
                    <a:pt x="43" y="135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474"/>
            <p:cNvSpPr/>
            <p:nvPr/>
          </p:nvSpPr>
          <p:spPr bwMode="auto">
            <a:xfrm>
              <a:off x="1530" y="1265"/>
              <a:ext cx="44" cy="56"/>
            </a:xfrm>
            <a:custGeom>
              <a:gdLst>
                <a:gd name="T0" fmla="*/ 200 w 208"/>
                <a:gd name="T1" fmla="*/ 261 h 264"/>
                <a:gd name="T2" fmla="*/ 156 w 208"/>
                <a:gd name="T3" fmla="*/ 240 h 264"/>
                <a:gd name="T4" fmla="*/ 31 w 208"/>
                <a:gd name="T5" fmla="*/ 69 h 264"/>
                <a:gd name="T6" fmla="*/ 7 w 208"/>
                <a:gd name="T7" fmla="*/ 0 h 264"/>
                <a:gd name="T8" fmla="*/ 90 w 208"/>
                <a:gd name="T9" fmla="*/ 117 h 264"/>
                <a:gd name="T10" fmla="*/ 199 w 208"/>
                <a:gd name="T11" fmla="*/ 241 h 264"/>
                <a:gd name="T12" fmla="*/ 200 w 208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7" y="0"/>
                  </a:cubicBezTo>
                  <a:cubicBezTo>
                    <a:pt x="45" y="18"/>
                    <a:pt x="62" y="75"/>
                    <a:pt x="90" y="117"/>
                  </a:cubicBezTo>
                  <a:cubicBezTo>
                    <a:pt x="124" y="166"/>
                    <a:pt x="159" y="213"/>
                    <a:pt x="199" y="241"/>
                  </a:cubicBezTo>
                  <a:cubicBezTo>
                    <a:pt x="208" y="250"/>
                    <a:pt x="196" y="253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475"/>
            <p:cNvSpPr/>
            <p:nvPr/>
          </p:nvSpPr>
          <p:spPr bwMode="auto">
            <a:xfrm>
              <a:off x="1526" y="1314"/>
              <a:ext cx="23" cy="21"/>
            </a:xfrm>
            <a:custGeom>
              <a:gdLst>
                <a:gd name="T0" fmla="*/ 0 w 111"/>
                <a:gd name="T1" fmla="*/ 11 h 99"/>
                <a:gd name="T2" fmla="*/ 111 w 111"/>
                <a:gd name="T3" fmla="*/ 90 h 99"/>
                <a:gd name="T4" fmla="*/ 0 w 111"/>
                <a:gd name="T5" fmla="*/ 11 h 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9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9"/>
                    <a:pt x="25" y="3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476"/>
            <p:cNvSpPr/>
            <p:nvPr/>
          </p:nvSpPr>
          <p:spPr bwMode="auto">
            <a:xfrm>
              <a:off x="1641" y="1484"/>
              <a:ext cx="10" cy="28"/>
            </a:xfrm>
            <a:custGeom>
              <a:gdLst>
                <a:gd name="T0" fmla="*/ 0 w 47"/>
                <a:gd name="T1" fmla="*/ 0 h 130"/>
                <a:gd name="T2" fmla="*/ 42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2" y="130"/>
                  </a:cubicBezTo>
                  <a:cubicBezTo>
                    <a:pt x="8" y="115"/>
                    <a:pt x="9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477"/>
            <p:cNvSpPr/>
            <p:nvPr/>
          </p:nvSpPr>
          <p:spPr bwMode="auto">
            <a:xfrm>
              <a:off x="1696" y="1462"/>
              <a:ext cx="17" cy="23"/>
            </a:xfrm>
            <a:custGeom>
              <a:gdLst>
                <a:gd name="T0" fmla="*/ 0 w 81"/>
                <a:gd name="T1" fmla="*/ 0 h 111"/>
                <a:gd name="T2" fmla="*/ 81 w 81"/>
                <a:gd name="T3" fmla="*/ 111 h 111"/>
                <a:gd name="T4" fmla="*/ 0 w 81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110">
                  <a:moveTo>
                    <a:pt x="0" y="0"/>
                  </a:moveTo>
                  <a:cubicBezTo>
                    <a:pt x="42" y="3"/>
                    <a:pt x="76" y="80"/>
                    <a:pt x="81" y="111"/>
                  </a:cubicBezTo>
                  <a:cubicBezTo>
                    <a:pt x="44" y="108"/>
                    <a:pt x="18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78"/>
            <p:cNvSpPr/>
            <p:nvPr/>
          </p:nvSpPr>
          <p:spPr bwMode="auto">
            <a:xfrm>
              <a:off x="1715" y="1439"/>
              <a:ext cx="23" cy="20"/>
            </a:xfrm>
            <a:custGeom>
              <a:gdLst>
                <a:gd name="T0" fmla="*/ 0 w 110"/>
                <a:gd name="T1" fmla="*/ 15 h 93"/>
                <a:gd name="T2" fmla="*/ 10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10" y="0"/>
                  </a:cubicBezTo>
                  <a:cubicBezTo>
                    <a:pt x="47" y="11"/>
                    <a:pt x="83" y="38"/>
                    <a:pt x="110" y="60"/>
                  </a:cubicBezTo>
                  <a:cubicBezTo>
                    <a:pt x="77" y="93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79"/>
            <p:cNvSpPr/>
            <p:nvPr/>
          </p:nvSpPr>
          <p:spPr bwMode="auto">
            <a:xfrm>
              <a:off x="1471" y="1316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6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79" y="152"/>
                    <a:pt x="258" y="132"/>
                    <a:pt x="245" y="143"/>
                  </a:cubicBezTo>
                  <a:cubicBezTo>
                    <a:pt x="190" y="116"/>
                    <a:pt x="118" y="89"/>
                    <a:pt x="54" y="50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4" y="42"/>
                    <a:pt x="129" y="66"/>
                  </a:cubicBezTo>
                  <a:cubicBezTo>
                    <a:pt x="181" y="94"/>
                    <a:pt x="235" y="118"/>
                    <a:pt x="283" y="124"/>
                  </a:cubicBezTo>
                  <a:cubicBezTo>
                    <a:pt x="295" y="128"/>
                    <a:pt x="286" y="137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80"/>
            <p:cNvSpPr/>
            <p:nvPr/>
          </p:nvSpPr>
          <p:spPr bwMode="auto">
            <a:xfrm>
              <a:off x="1499" y="1366"/>
              <a:ext cx="29" cy="12"/>
            </a:xfrm>
            <a:custGeom>
              <a:gdLst>
                <a:gd name="T0" fmla="*/ 137 w 137"/>
                <a:gd name="T1" fmla="*/ 28 h 60"/>
                <a:gd name="T2" fmla="*/ 0 w 137"/>
                <a:gd name="T3" fmla="*/ 27 h 60"/>
                <a:gd name="T4" fmla="*/ 137 w 137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0">
                  <a:moveTo>
                    <a:pt x="137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81"/>
            <p:cNvSpPr/>
            <p:nvPr/>
          </p:nvSpPr>
          <p:spPr bwMode="auto">
            <a:xfrm>
              <a:off x="1705" y="1311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8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82"/>
            <p:cNvSpPr/>
            <p:nvPr/>
          </p:nvSpPr>
          <p:spPr bwMode="auto">
            <a:xfrm>
              <a:off x="1496" y="1390"/>
              <a:ext cx="25" cy="12"/>
            </a:xfrm>
            <a:custGeom>
              <a:gdLst>
                <a:gd name="T0" fmla="*/ 119 w 119"/>
                <a:gd name="T1" fmla="*/ 35 h 59"/>
                <a:gd name="T2" fmla="*/ 117 w 119"/>
                <a:gd name="T3" fmla="*/ 52 h 59"/>
                <a:gd name="T4" fmla="*/ 0 w 119"/>
                <a:gd name="T5" fmla="*/ 45 h 59"/>
                <a:gd name="T6" fmla="*/ 119 w 119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59">
                  <a:moveTo>
                    <a:pt x="119" y="35"/>
                  </a:moveTo>
                  <a:cubicBezTo>
                    <a:pt x="118" y="40"/>
                    <a:pt x="118" y="46"/>
                    <a:pt x="117" y="52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7"/>
                    <a:pt x="11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83"/>
            <p:cNvSpPr/>
            <p:nvPr/>
          </p:nvSpPr>
          <p:spPr bwMode="auto">
            <a:xfrm>
              <a:off x="1717" y="1340"/>
              <a:ext cx="24" cy="14"/>
            </a:xfrm>
            <a:custGeom>
              <a:gdLst>
                <a:gd name="T0" fmla="*/ 109 w 115"/>
                <a:gd name="T1" fmla="*/ 0 h 62"/>
                <a:gd name="T2" fmla="*/ 115 w 115"/>
                <a:gd name="T3" fmla="*/ 16 h 62"/>
                <a:gd name="T4" fmla="*/ 8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6"/>
                  </a:cubicBezTo>
                  <a:cubicBezTo>
                    <a:pt x="83" y="40"/>
                    <a:pt x="42" y="53"/>
                    <a:pt x="8" y="62"/>
                  </a:cubicBezTo>
                  <a:cubicBezTo>
                    <a:pt x="0" y="15"/>
                    <a:pt x="79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84"/>
            <p:cNvSpPr>
              <a:spLocks noEditPoints="1"/>
            </p:cNvSpPr>
            <p:nvPr/>
          </p:nvSpPr>
          <p:spPr bwMode="auto">
            <a:xfrm>
              <a:off x="1542" y="1299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5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4 h 174"/>
                <a:gd name="T14" fmla="*/ 10 w 163"/>
                <a:gd name="T15" fmla="*/ 48 h 174"/>
                <a:gd name="T16" fmla="*/ 54 w 163"/>
                <a:gd name="T17" fmla="*/ 19 h 174"/>
                <a:gd name="T18" fmla="*/ 92 w 163"/>
                <a:gd name="T19" fmla="*/ 10 h 174"/>
                <a:gd name="T20" fmla="*/ 93 w 163"/>
                <a:gd name="T21" fmla="*/ 2 h 174"/>
                <a:gd name="T22" fmla="*/ 135 w 163"/>
                <a:gd name="T23" fmla="*/ 47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2 h 174"/>
                <a:gd name="T32" fmla="*/ 144 w 163"/>
                <a:gd name="T33" fmla="*/ 74 h 174"/>
                <a:gd name="T34" fmla="*/ 140 w 163"/>
                <a:gd name="T35" fmla="*/ 114 h 174"/>
                <a:gd name="T36" fmla="*/ 125 w 163"/>
                <a:gd name="T37" fmla="*/ 146 h 174"/>
                <a:gd name="T38" fmla="*/ 143 w 163"/>
                <a:gd name="T39" fmla="*/ 91 h 174"/>
                <a:gd name="T40" fmla="*/ 40 w 163"/>
                <a:gd name="T41" fmla="*/ 116 h 174"/>
                <a:gd name="T42" fmla="*/ 93 w 163"/>
                <a:gd name="T43" fmla="*/ 148 h 174"/>
                <a:gd name="T44" fmla="*/ 136 w 163"/>
                <a:gd name="T45" fmla="*/ 100 h 174"/>
                <a:gd name="T46" fmla="*/ 114 w 163"/>
                <a:gd name="T47" fmla="*/ 40 h 174"/>
                <a:gd name="T48" fmla="*/ 52 w 163"/>
                <a:gd name="T49" fmla="*/ 29 h 174"/>
                <a:gd name="T50" fmla="*/ 30 w 163"/>
                <a:gd name="T51" fmla="*/ 91 h 174"/>
                <a:gd name="T52" fmla="*/ 132 w 163"/>
                <a:gd name="T53" fmla="*/ 142 h 174"/>
                <a:gd name="T54" fmla="*/ 98 w 163"/>
                <a:gd name="T55" fmla="*/ 23 h 174"/>
                <a:gd name="T56" fmla="*/ 131 w 163"/>
                <a:gd name="T57" fmla="*/ 56 h 174"/>
                <a:gd name="T58" fmla="*/ 128 w 163"/>
                <a:gd name="T59" fmla="*/ 149 h 174"/>
                <a:gd name="T60" fmla="*/ 79 w 163"/>
                <a:gd name="T61" fmla="*/ 167 h 174"/>
                <a:gd name="T62" fmla="*/ 123 w 163"/>
                <a:gd name="T63" fmla="*/ 150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5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4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3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20 h 174"/>
                <a:gd name="T90" fmla="*/ 40 w 163"/>
                <a:gd name="T91" fmla="*/ 123 h 174"/>
                <a:gd name="T92" fmla="*/ 76 w 163"/>
                <a:gd name="T93" fmla="*/ 148 h 174"/>
                <a:gd name="T94" fmla="*/ 39 w 163"/>
                <a:gd name="T95" fmla="*/ 33 h 174"/>
                <a:gd name="T96" fmla="*/ 22 w 163"/>
                <a:gd name="T97" fmla="*/ 43 h 174"/>
                <a:gd name="T98" fmla="*/ 17 w 163"/>
                <a:gd name="T99" fmla="*/ 65 h 174"/>
                <a:gd name="T100" fmla="*/ 35 w 163"/>
                <a:gd name="T101" fmla="*/ 48 h 174"/>
                <a:gd name="T102" fmla="*/ 35 w 163"/>
                <a:gd name="T103" fmla="*/ 48 h 174"/>
                <a:gd name="T104" fmla="*/ 39 w 163"/>
                <a:gd name="T105" fmla="*/ 146 h 174"/>
                <a:gd name="T106" fmla="*/ 33 w 163"/>
                <a:gd name="T107" fmla="*/ 29 h 174"/>
                <a:gd name="T108" fmla="*/ 7 w 163"/>
                <a:gd name="T109" fmla="*/ 97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3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3"/>
                  </a:lnTo>
                  <a:lnTo>
                    <a:pt x="149" y="37"/>
                  </a:lnTo>
                  <a:lnTo>
                    <a:pt x="157" y="54"/>
                  </a:lnTo>
                  <a:lnTo>
                    <a:pt x="162" y="75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4" y="151"/>
                  </a:lnTo>
                  <a:lnTo>
                    <a:pt x="131" y="158"/>
                  </a:lnTo>
                  <a:lnTo>
                    <a:pt x="129" y="155"/>
                  </a:lnTo>
                  <a:lnTo>
                    <a:pt x="142" y="148"/>
                  </a:lnTo>
                  <a:lnTo>
                    <a:pt x="152" y="138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2"/>
                  </a:lnTo>
                  <a:lnTo>
                    <a:pt x="135" y="145"/>
                  </a:lnTo>
                  <a:lnTo>
                    <a:pt x="132" y="151"/>
                  </a:lnTo>
                  <a:lnTo>
                    <a:pt x="120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4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3"/>
                  </a:lnTo>
                  <a:lnTo>
                    <a:pt x="22" y="132"/>
                  </a:lnTo>
                  <a:lnTo>
                    <a:pt x="19" y="129"/>
                  </a:lnTo>
                  <a:lnTo>
                    <a:pt x="10" y="114"/>
                  </a:lnTo>
                  <a:lnTo>
                    <a:pt x="3" y="98"/>
                  </a:lnTo>
                  <a:lnTo>
                    <a:pt x="0" y="81"/>
                  </a:lnTo>
                  <a:lnTo>
                    <a:pt x="0" y="66"/>
                  </a:lnTo>
                  <a:lnTo>
                    <a:pt x="3" y="56"/>
                  </a:lnTo>
                  <a:lnTo>
                    <a:pt x="10" y="48"/>
                  </a:lnTo>
                  <a:lnTo>
                    <a:pt x="17" y="42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4" y="21"/>
                  </a:lnTo>
                  <a:lnTo>
                    <a:pt x="54" y="19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70" y="12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4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48" y="64"/>
                  </a:lnTo>
                  <a:lnTo>
                    <a:pt x="156" y="81"/>
                  </a:lnTo>
                  <a:lnTo>
                    <a:pt x="159" y="98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9"/>
                  </a:lnTo>
                  <a:lnTo>
                    <a:pt x="135" y="25"/>
                  </a:lnTo>
                  <a:lnTo>
                    <a:pt x="122" y="17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9"/>
                  </a:lnTo>
                  <a:lnTo>
                    <a:pt x="140" y="135"/>
                  </a:lnTo>
                  <a:lnTo>
                    <a:pt x="137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4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6"/>
                  </a:lnTo>
                  <a:lnTo>
                    <a:pt x="139" y="57"/>
                  </a:lnTo>
                  <a:lnTo>
                    <a:pt x="143" y="71"/>
                  </a:lnTo>
                  <a:lnTo>
                    <a:pt x="145" y="8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1"/>
                  </a:moveTo>
                  <a:lnTo>
                    <a:pt x="142" y="97"/>
                  </a:lnTo>
                  <a:lnTo>
                    <a:pt x="140" y="114"/>
                  </a:lnTo>
                  <a:lnTo>
                    <a:pt x="134" y="129"/>
                  </a:lnTo>
                  <a:lnTo>
                    <a:pt x="130" y="133"/>
                  </a:lnTo>
                  <a:lnTo>
                    <a:pt x="123" y="145"/>
                  </a:lnTo>
                  <a:lnTo>
                    <a:pt x="122" y="146"/>
                  </a:lnTo>
                  <a:lnTo>
                    <a:pt x="125" y="146"/>
                  </a:lnTo>
                  <a:lnTo>
                    <a:pt x="130" y="138"/>
                  </a:lnTo>
                  <a:lnTo>
                    <a:pt x="139" y="124"/>
                  </a:lnTo>
                  <a:lnTo>
                    <a:pt x="140" y="118"/>
                  </a:lnTo>
                  <a:lnTo>
                    <a:pt x="141" y="113"/>
                  </a:lnTo>
                  <a:lnTo>
                    <a:pt x="143" y="91"/>
                  </a:lnTo>
                  <a:lnTo>
                    <a:pt x="139" y="71"/>
                  </a:lnTo>
                  <a:lnTo>
                    <a:pt x="139" y="71"/>
                  </a:lnTo>
                  <a:lnTo>
                    <a:pt x="140" y="79"/>
                  </a:lnTo>
                  <a:lnTo>
                    <a:pt x="141" y="81"/>
                  </a:lnTo>
                  <a:close/>
                  <a:moveTo>
                    <a:pt x="40" y="116"/>
                  </a:moveTo>
                  <a:lnTo>
                    <a:pt x="50" y="127"/>
                  </a:lnTo>
                  <a:lnTo>
                    <a:pt x="63" y="137"/>
                  </a:lnTo>
                  <a:lnTo>
                    <a:pt x="78" y="145"/>
                  </a:lnTo>
                  <a:lnTo>
                    <a:pt x="92" y="148"/>
                  </a:lnTo>
                  <a:lnTo>
                    <a:pt x="93" y="148"/>
                  </a:lnTo>
                  <a:lnTo>
                    <a:pt x="108" y="145"/>
                  </a:lnTo>
                  <a:lnTo>
                    <a:pt x="116" y="140"/>
                  </a:lnTo>
                  <a:lnTo>
                    <a:pt x="124" y="133"/>
                  </a:lnTo>
                  <a:lnTo>
                    <a:pt x="132" y="119"/>
                  </a:lnTo>
                  <a:lnTo>
                    <a:pt x="136" y="100"/>
                  </a:lnTo>
                  <a:lnTo>
                    <a:pt x="136" y="79"/>
                  </a:lnTo>
                  <a:lnTo>
                    <a:pt x="136" y="76"/>
                  </a:lnTo>
                  <a:lnTo>
                    <a:pt x="133" y="67"/>
                  </a:lnTo>
                  <a:lnTo>
                    <a:pt x="125" y="53"/>
                  </a:lnTo>
                  <a:lnTo>
                    <a:pt x="114" y="40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50"/>
                  </a:lnTo>
                  <a:lnTo>
                    <a:pt x="32" y="63"/>
                  </a:lnTo>
                  <a:lnTo>
                    <a:pt x="30" y="77"/>
                  </a:lnTo>
                  <a:lnTo>
                    <a:pt x="30" y="91"/>
                  </a:lnTo>
                  <a:lnTo>
                    <a:pt x="33" y="106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2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1"/>
                  </a:moveTo>
                  <a:lnTo>
                    <a:pt x="122" y="40"/>
                  </a:lnTo>
                  <a:lnTo>
                    <a:pt x="116" y="34"/>
                  </a:lnTo>
                  <a:lnTo>
                    <a:pt x="98" y="23"/>
                  </a:lnTo>
                  <a:lnTo>
                    <a:pt x="90" y="22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1"/>
                  </a:lnTo>
                  <a:lnTo>
                    <a:pt x="131" y="56"/>
                  </a:lnTo>
                  <a:lnTo>
                    <a:pt x="129" y="51"/>
                  </a:lnTo>
                  <a:close/>
                  <a:moveTo>
                    <a:pt x="125" y="152"/>
                  </a:moveTo>
                  <a:lnTo>
                    <a:pt x="129" y="149"/>
                  </a:lnTo>
                  <a:lnTo>
                    <a:pt x="130" y="148"/>
                  </a:lnTo>
                  <a:lnTo>
                    <a:pt x="128" y="149"/>
                  </a:lnTo>
                  <a:lnTo>
                    <a:pt x="125" y="152"/>
                  </a:lnTo>
                  <a:close/>
                  <a:moveTo>
                    <a:pt x="117" y="151"/>
                  </a:moveTo>
                  <a:lnTo>
                    <a:pt x="111" y="158"/>
                  </a:lnTo>
                  <a:lnTo>
                    <a:pt x="95" y="165"/>
                  </a:lnTo>
                  <a:lnTo>
                    <a:pt x="79" y="167"/>
                  </a:lnTo>
                  <a:lnTo>
                    <a:pt x="91" y="168"/>
                  </a:lnTo>
                  <a:lnTo>
                    <a:pt x="105" y="166"/>
                  </a:lnTo>
                  <a:lnTo>
                    <a:pt x="110" y="163"/>
                  </a:lnTo>
                  <a:lnTo>
                    <a:pt x="121" y="153"/>
                  </a:lnTo>
                  <a:lnTo>
                    <a:pt x="123" y="150"/>
                  </a:lnTo>
                  <a:lnTo>
                    <a:pt x="117" y="151"/>
                  </a:lnTo>
                  <a:close/>
                  <a:moveTo>
                    <a:pt x="114" y="147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7"/>
                  </a:lnTo>
                  <a:close/>
                  <a:moveTo>
                    <a:pt x="105" y="21"/>
                  </a:moveTo>
                  <a:lnTo>
                    <a:pt x="90" y="16"/>
                  </a:lnTo>
                  <a:lnTo>
                    <a:pt x="83" y="17"/>
                  </a:lnTo>
                  <a:lnTo>
                    <a:pt x="99" y="20"/>
                  </a:lnTo>
                  <a:lnTo>
                    <a:pt x="112" y="28"/>
                  </a:lnTo>
                  <a:lnTo>
                    <a:pt x="105" y="21"/>
                  </a:lnTo>
                  <a:close/>
                  <a:moveTo>
                    <a:pt x="99" y="155"/>
                  </a:moveTo>
                  <a:lnTo>
                    <a:pt x="83" y="159"/>
                  </a:lnTo>
                  <a:lnTo>
                    <a:pt x="68" y="159"/>
                  </a:lnTo>
                  <a:lnTo>
                    <a:pt x="54" y="155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4" y="161"/>
                  </a:lnTo>
                  <a:lnTo>
                    <a:pt x="109" y="155"/>
                  </a:lnTo>
                  <a:lnTo>
                    <a:pt x="112" y="152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5"/>
                  </a:lnTo>
                  <a:close/>
                  <a:moveTo>
                    <a:pt x="105" y="15"/>
                  </a:moveTo>
                  <a:lnTo>
                    <a:pt x="104" y="14"/>
                  </a:lnTo>
                  <a:lnTo>
                    <a:pt x="104" y="14"/>
                  </a:lnTo>
                  <a:lnTo>
                    <a:pt x="105" y="15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9"/>
                  </a:lnTo>
                  <a:lnTo>
                    <a:pt x="48" y="139"/>
                  </a:lnTo>
                  <a:lnTo>
                    <a:pt x="37" y="125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4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6"/>
                  </a:lnTo>
                  <a:lnTo>
                    <a:pt x="17" y="80"/>
                  </a:lnTo>
                  <a:lnTo>
                    <a:pt x="17" y="93"/>
                  </a:lnTo>
                  <a:lnTo>
                    <a:pt x="19" y="105"/>
                  </a:lnTo>
                  <a:lnTo>
                    <a:pt x="23" y="117"/>
                  </a:lnTo>
                  <a:lnTo>
                    <a:pt x="32" y="131"/>
                  </a:lnTo>
                  <a:lnTo>
                    <a:pt x="42" y="143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2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20"/>
                  </a:lnTo>
                  <a:lnTo>
                    <a:pt x="67" y="20"/>
                  </a:lnTo>
                  <a:lnTo>
                    <a:pt x="63" y="22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3"/>
                  </a:moveTo>
                  <a:lnTo>
                    <a:pt x="50" y="136"/>
                  </a:lnTo>
                  <a:lnTo>
                    <a:pt x="64" y="146"/>
                  </a:lnTo>
                  <a:lnTo>
                    <a:pt x="78" y="149"/>
                  </a:lnTo>
                  <a:lnTo>
                    <a:pt x="79" y="149"/>
                  </a:lnTo>
                  <a:lnTo>
                    <a:pt x="76" y="148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3"/>
                  </a:lnTo>
                  <a:close/>
                  <a:moveTo>
                    <a:pt x="39" y="33"/>
                  </a:moveTo>
                  <a:lnTo>
                    <a:pt x="49" y="25"/>
                  </a:lnTo>
                  <a:lnTo>
                    <a:pt x="52" y="24"/>
                  </a:lnTo>
                  <a:lnTo>
                    <a:pt x="48" y="25"/>
                  </a:lnTo>
                  <a:lnTo>
                    <a:pt x="33" y="34"/>
                  </a:lnTo>
                  <a:lnTo>
                    <a:pt x="22" y="43"/>
                  </a:lnTo>
                  <a:lnTo>
                    <a:pt x="20" y="44"/>
                  </a:lnTo>
                  <a:lnTo>
                    <a:pt x="18" y="49"/>
                  </a:lnTo>
                  <a:lnTo>
                    <a:pt x="15" y="68"/>
                  </a:lnTo>
                  <a:lnTo>
                    <a:pt x="15" y="72"/>
                  </a:lnTo>
                  <a:lnTo>
                    <a:pt x="17" y="65"/>
                  </a:lnTo>
                  <a:lnTo>
                    <a:pt x="24" y="50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8"/>
                  </a:moveTo>
                  <a:lnTo>
                    <a:pt x="43" y="35"/>
                  </a:lnTo>
                  <a:lnTo>
                    <a:pt x="41" y="37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8"/>
                  </a:lnTo>
                  <a:close/>
                  <a:moveTo>
                    <a:pt x="32" y="138"/>
                  </a:moveTo>
                  <a:lnTo>
                    <a:pt x="22" y="124"/>
                  </a:lnTo>
                  <a:lnTo>
                    <a:pt x="25" y="130"/>
                  </a:lnTo>
                  <a:lnTo>
                    <a:pt x="34" y="141"/>
                  </a:lnTo>
                  <a:lnTo>
                    <a:pt x="39" y="146"/>
                  </a:lnTo>
                  <a:lnTo>
                    <a:pt x="32" y="138"/>
                  </a:lnTo>
                  <a:close/>
                  <a:moveTo>
                    <a:pt x="33" y="29"/>
                  </a:moveTo>
                  <a:lnTo>
                    <a:pt x="32" y="31"/>
                  </a:lnTo>
                  <a:lnTo>
                    <a:pt x="36" y="29"/>
                  </a:lnTo>
                  <a:lnTo>
                    <a:pt x="33" y="29"/>
                  </a:lnTo>
                  <a:close/>
                  <a:moveTo>
                    <a:pt x="13" y="51"/>
                  </a:moveTo>
                  <a:lnTo>
                    <a:pt x="6" y="58"/>
                  </a:lnTo>
                  <a:lnTo>
                    <a:pt x="4" y="67"/>
                  </a:lnTo>
                  <a:lnTo>
                    <a:pt x="4" y="80"/>
                  </a:lnTo>
                  <a:lnTo>
                    <a:pt x="7" y="97"/>
                  </a:lnTo>
                  <a:lnTo>
                    <a:pt x="13" y="112"/>
                  </a:lnTo>
                  <a:lnTo>
                    <a:pt x="17" y="119"/>
                  </a:lnTo>
                  <a:lnTo>
                    <a:pt x="19" y="118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8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85"/>
            <p:cNvSpPr/>
            <p:nvPr/>
          </p:nvSpPr>
          <p:spPr bwMode="auto">
            <a:xfrm>
              <a:off x="1725" y="1371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8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3" y="21"/>
                    <a:pt x="119" y="27"/>
                    <a:pt x="122" y="32"/>
                  </a:cubicBezTo>
                  <a:cubicBezTo>
                    <a:pt x="82" y="47"/>
                    <a:pt x="50" y="29"/>
                    <a:pt x="12" y="38"/>
                  </a:cubicBezTo>
                  <a:cubicBezTo>
                    <a:pt x="0" y="27"/>
                    <a:pt x="5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86"/>
            <p:cNvSpPr/>
            <p:nvPr/>
          </p:nvSpPr>
          <p:spPr bwMode="auto">
            <a:xfrm>
              <a:off x="1717" y="1399"/>
              <a:ext cx="51" cy="27"/>
            </a:xfrm>
            <a:custGeom>
              <a:gdLst>
                <a:gd name="T0" fmla="*/ 239 w 239"/>
                <a:gd name="T1" fmla="*/ 114 h 129"/>
                <a:gd name="T2" fmla="*/ 160 w 239"/>
                <a:gd name="T3" fmla="*/ 72 h 129"/>
                <a:gd name="T4" fmla="*/ 2 w 239"/>
                <a:gd name="T5" fmla="*/ 24 h 129"/>
                <a:gd name="T6" fmla="*/ 0 w 239"/>
                <a:gd name="T7" fmla="*/ 11 h 129"/>
                <a:gd name="T8" fmla="*/ 239 w 239"/>
                <a:gd name="T9" fmla="*/ 114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4"/>
                  </a:moveTo>
                  <a:cubicBezTo>
                    <a:pt x="204" y="129"/>
                    <a:pt x="186" y="88"/>
                    <a:pt x="160" y="72"/>
                  </a:cubicBezTo>
                  <a:cubicBezTo>
                    <a:pt x="114" y="44"/>
                    <a:pt x="56" y="41"/>
                    <a:pt x="2" y="24"/>
                  </a:cubicBezTo>
                  <a:cubicBezTo>
                    <a:pt x="2" y="20"/>
                    <a:pt x="1" y="15"/>
                    <a:pt x="0" y="11"/>
                  </a:cubicBezTo>
                  <a:cubicBezTo>
                    <a:pt x="95" y="0"/>
                    <a:pt x="188" y="42"/>
                    <a:pt x="23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87"/>
            <p:cNvSpPr/>
            <p:nvPr/>
          </p:nvSpPr>
          <p:spPr bwMode="auto">
            <a:xfrm>
              <a:off x="1569" y="1473"/>
              <a:ext cx="16" cy="23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8"/>
                    <a:pt x="28" y="20"/>
                    <a:pt x="60" y="0"/>
                  </a:cubicBezTo>
                  <a:cubicBezTo>
                    <a:pt x="62" y="5"/>
                    <a:pt x="69" y="3"/>
                    <a:pt x="75" y="4"/>
                  </a:cubicBezTo>
                  <a:cubicBezTo>
                    <a:pt x="68" y="45"/>
                    <a:pt x="36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88"/>
            <p:cNvSpPr/>
            <p:nvPr/>
          </p:nvSpPr>
          <p:spPr bwMode="auto">
            <a:xfrm>
              <a:off x="1598" y="1487"/>
              <a:ext cx="21" cy="54"/>
            </a:xfrm>
            <a:custGeom>
              <a:gdLst>
                <a:gd name="T0" fmla="*/ 77 w 99"/>
                <a:gd name="T1" fmla="*/ 0 h 257"/>
                <a:gd name="T2" fmla="*/ 55 w 99"/>
                <a:gd name="T3" fmla="*/ 88 h 257"/>
                <a:gd name="T4" fmla="*/ 46 w 99"/>
                <a:gd name="T5" fmla="*/ 252 h 257"/>
                <a:gd name="T6" fmla="*/ 33 w 99"/>
                <a:gd name="T7" fmla="*/ 257 h 257"/>
                <a:gd name="T8" fmla="*/ 77 w 99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7">
                  <a:moveTo>
                    <a:pt x="77" y="0"/>
                  </a:moveTo>
                  <a:cubicBezTo>
                    <a:pt x="99" y="31"/>
                    <a:pt x="64" y="58"/>
                    <a:pt x="55" y="88"/>
                  </a:cubicBezTo>
                  <a:cubicBezTo>
                    <a:pt x="38" y="138"/>
                    <a:pt x="49" y="195"/>
                    <a:pt x="46" y="252"/>
                  </a:cubicBezTo>
                  <a:cubicBezTo>
                    <a:pt x="42" y="254"/>
                    <a:pt x="37" y="255"/>
                    <a:pt x="33" y="257"/>
                  </a:cubicBezTo>
                  <a:cubicBezTo>
                    <a:pt x="0" y="168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89"/>
            <p:cNvSpPr/>
            <p:nvPr/>
          </p:nvSpPr>
          <p:spPr bwMode="auto">
            <a:xfrm>
              <a:off x="1493" y="1424"/>
              <a:ext cx="49" cy="29"/>
            </a:xfrm>
            <a:custGeom>
              <a:gdLst>
                <a:gd name="T0" fmla="*/ 231 w 231"/>
                <a:gd name="T1" fmla="*/ 6 h 134"/>
                <a:gd name="T2" fmla="*/ 148 w 231"/>
                <a:gd name="T3" fmla="*/ 41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4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90"/>
            <p:cNvSpPr/>
            <p:nvPr/>
          </p:nvSpPr>
          <p:spPr bwMode="auto">
            <a:xfrm>
              <a:off x="1140" y="1472"/>
              <a:ext cx="44" cy="56"/>
            </a:xfrm>
            <a:custGeom>
              <a:gdLst>
                <a:gd name="T0" fmla="*/ 7 w 207"/>
                <a:gd name="T1" fmla="*/ 4 h 265"/>
                <a:gd name="T2" fmla="*/ 51 w 207"/>
                <a:gd name="T3" fmla="*/ 25 h 265"/>
                <a:gd name="T4" fmla="*/ 176 w 207"/>
                <a:gd name="T5" fmla="*/ 196 h 265"/>
                <a:gd name="T6" fmla="*/ 201 w 207"/>
                <a:gd name="T7" fmla="*/ 265 h 265"/>
                <a:gd name="T8" fmla="*/ 117 w 207"/>
                <a:gd name="T9" fmla="*/ 148 h 265"/>
                <a:gd name="T10" fmla="*/ 9 w 207"/>
                <a:gd name="T11" fmla="*/ 24 h 265"/>
                <a:gd name="T12" fmla="*/ 7 w 207"/>
                <a:gd name="T13" fmla="*/ 4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5">
                  <a:moveTo>
                    <a:pt x="7" y="4"/>
                  </a:moveTo>
                  <a:cubicBezTo>
                    <a:pt x="25" y="0"/>
                    <a:pt x="33" y="29"/>
                    <a:pt x="51" y="25"/>
                  </a:cubicBezTo>
                  <a:cubicBezTo>
                    <a:pt x="86" y="74"/>
                    <a:pt x="137" y="132"/>
                    <a:pt x="176" y="196"/>
                  </a:cubicBezTo>
                  <a:cubicBezTo>
                    <a:pt x="189" y="218"/>
                    <a:pt x="207" y="246"/>
                    <a:pt x="201" y="265"/>
                  </a:cubicBezTo>
                  <a:cubicBezTo>
                    <a:pt x="163" y="246"/>
                    <a:pt x="145" y="190"/>
                    <a:pt x="117" y="148"/>
                  </a:cubicBezTo>
                  <a:cubicBezTo>
                    <a:pt x="84" y="98"/>
                    <a:pt x="48" y="52"/>
                    <a:pt x="9" y="24"/>
                  </a:cubicBezTo>
                  <a:cubicBezTo>
                    <a:pt x="0" y="15"/>
                    <a:pt x="12" y="11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91"/>
            <p:cNvSpPr/>
            <p:nvPr/>
          </p:nvSpPr>
          <p:spPr bwMode="auto">
            <a:xfrm>
              <a:off x="991" y="1446"/>
              <a:ext cx="47" cy="53"/>
            </a:xfrm>
            <a:custGeom>
              <a:gdLst>
                <a:gd name="T0" fmla="*/ 216 w 222"/>
                <a:gd name="T1" fmla="*/ 5 h 252"/>
                <a:gd name="T2" fmla="*/ 204 w 222"/>
                <a:gd name="T3" fmla="*/ 52 h 252"/>
                <a:gd name="T4" fmla="*/ 63 w 222"/>
                <a:gd name="T5" fmla="*/ 211 h 252"/>
                <a:gd name="T6" fmla="*/ 0 w 222"/>
                <a:gd name="T7" fmla="*/ 249 h 252"/>
                <a:gd name="T8" fmla="*/ 98 w 222"/>
                <a:gd name="T9" fmla="*/ 143 h 252"/>
                <a:gd name="T10" fmla="*/ 196 w 222"/>
                <a:gd name="T11" fmla="*/ 11 h 252"/>
                <a:gd name="T12" fmla="*/ 216 w 222"/>
                <a:gd name="T13" fmla="*/ 5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2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1" y="208"/>
                    <a:pt x="62" y="179"/>
                    <a:pt x="98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492"/>
            <p:cNvSpPr/>
            <p:nvPr/>
          </p:nvSpPr>
          <p:spPr bwMode="auto">
            <a:xfrm>
              <a:off x="1160" y="1255"/>
              <a:ext cx="47" cy="54"/>
            </a:xfrm>
            <a:custGeom>
              <a:gdLst>
                <a:gd name="T0" fmla="*/ 215 w 222"/>
                <a:gd name="T1" fmla="*/ 6 h 252"/>
                <a:gd name="T2" fmla="*/ 203 w 222"/>
                <a:gd name="T3" fmla="*/ 53 h 252"/>
                <a:gd name="T4" fmla="*/ 62 w 222"/>
                <a:gd name="T5" fmla="*/ 211 h 252"/>
                <a:gd name="T6" fmla="*/ 0 w 222"/>
                <a:gd name="T7" fmla="*/ 249 h 252"/>
                <a:gd name="T8" fmla="*/ 97 w 222"/>
                <a:gd name="T9" fmla="*/ 143 h 252"/>
                <a:gd name="T10" fmla="*/ 196 w 222"/>
                <a:gd name="T11" fmla="*/ 11 h 252"/>
                <a:gd name="T12" fmla="*/ 215 w 222"/>
                <a:gd name="T13" fmla="*/ 6 h 2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6"/>
                  </a:moveTo>
                  <a:cubicBezTo>
                    <a:pt x="222" y="22"/>
                    <a:pt x="196" y="36"/>
                    <a:pt x="203" y="53"/>
                  </a:cubicBezTo>
                  <a:cubicBezTo>
                    <a:pt x="163" y="98"/>
                    <a:pt x="117" y="159"/>
                    <a:pt x="62" y="211"/>
                  </a:cubicBezTo>
                  <a:cubicBezTo>
                    <a:pt x="44" y="228"/>
                    <a:pt x="20" y="252"/>
                    <a:pt x="0" y="249"/>
                  </a:cubicBezTo>
                  <a:cubicBezTo>
                    <a:pt x="10" y="208"/>
                    <a:pt x="62" y="180"/>
                    <a:pt x="97" y="143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2"/>
                    <a:pt x="2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493"/>
            <p:cNvSpPr/>
            <p:nvPr/>
          </p:nvSpPr>
          <p:spPr bwMode="auto">
            <a:xfrm>
              <a:off x="1097" y="280"/>
              <a:ext cx="13" cy="1022"/>
            </a:xfrm>
            <a:custGeom>
              <a:gdLst>
                <a:gd name="T0" fmla="*/ 44 w 63"/>
                <a:gd name="T1" fmla="*/ 0 h 4801"/>
                <a:gd name="T2" fmla="*/ 63 w 63"/>
                <a:gd name="T3" fmla="*/ 600 h 4801"/>
                <a:gd name="T4" fmla="*/ 44 w 63"/>
                <a:gd name="T5" fmla="*/ 3734 h 4801"/>
                <a:gd name="T6" fmla="*/ 17 w 63"/>
                <a:gd name="T7" fmla="*/ 4801 h 4801"/>
                <a:gd name="T8" fmla="*/ 31 w 63"/>
                <a:gd name="T9" fmla="*/ 2667 h 4801"/>
                <a:gd name="T10" fmla="*/ 31 w 63"/>
                <a:gd name="T11" fmla="*/ 266 h 4801"/>
                <a:gd name="T12" fmla="*/ 44 w 63"/>
                <a:gd name="T13" fmla="*/ 0 h 4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801">
                  <a:moveTo>
                    <a:pt x="44" y="0"/>
                  </a:moveTo>
                  <a:cubicBezTo>
                    <a:pt x="59" y="88"/>
                    <a:pt x="47" y="517"/>
                    <a:pt x="63" y="600"/>
                  </a:cubicBezTo>
                  <a:cubicBezTo>
                    <a:pt x="57" y="1495"/>
                    <a:pt x="57" y="2618"/>
                    <a:pt x="44" y="3734"/>
                  </a:cubicBezTo>
                  <a:cubicBezTo>
                    <a:pt x="40" y="4109"/>
                    <a:pt x="35" y="4608"/>
                    <a:pt x="17" y="4801"/>
                  </a:cubicBezTo>
                  <a:cubicBezTo>
                    <a:pt x="0" y="4276"/>
                    <a:pt x="25" y="3426"/>
                    <a:pt x="31" y="2667"/>
                  </a:cubicBezTo>
                  <a:cubicBezTo>
                    <a:pt x="39" y="1785"/>
                    <a:pt x="43" y="921"/>
                    <a:pt x="31" y="266"/>
                  </a:cubicBezTo>
                  <a:cubicBezTo>
                    <a:pt x="30" y="84"/>
                    <a:pt x="42" y="132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494"/>
            <p:cNvSpPr/>
            <p:nvPr/>
          </p:nvSpPr>
          <p:spPr bwMode="auto">
            <a:xfrm>
              <a:off x="1002" y="1260"/>
              <a:ext cx="44" cy="56"/>
            </a:xfrm>
            <a:custGeom>
              <a:gdLst>
                <a:gd name="T0" fmla="*/ 200 w 208"/>
                <a:gd name="T1" fmla="*/ 262 h 265"/>
                <a:gd name="T2" fmla="*/ 157 w 208"/>
                <a:gd name="T3" fmla="*/ 240 h 265"/>
                <a:gd name="T4" fmla="*/ 31 w 208"/>
                <a:gd name="T5" fmla="*/ 69 h 265"/>
                <a:gd name="T6" fmla="*/ 7 w 208"/>
                <a:gd name="T7" fmla="*/ 0 h 265"/>
                <a:gd name="T8" fmla="*/ 91 w 208"/>
                <a:gd name="T9" fmla="*/ 118 h 265"/>
                <a:gd name="T10" fmla="*/ 199 w 208"/>
                <a:gd name="T11" fmla="*/ 242 h 265"/>
                <a:gd name="T12" fmla="*/ 200 w 208"/>
                <a:gd name="T13" fmla="*/ 262 h 2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5">
                  <a:moveTo>
                    <a:pt x="200" y="262"/>
                  </a:moveTo>
                  <a:cubicBezTo>
                    <a:pt x="183" y="265"/>
                    <a:pt x="174" y="237"/>
                    <a:pt x="157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8"/>
                    <a:pt x="0" y="19"/>
                    <a:pt x="7" y="0"/>
                  </a:cubicBezTo>
                  <a:cubicBezTo>
                    <a:pt x="45" y="19"/>
                    <a:pt x="62" y="75"/>
                    <a:pt x="91" y="118"/>
                  </a:cubicBezTo>
                  <a:cubicBezTo>
                    <a:pt x="124" y="167"/>
                    <a:pt x="160" y="214"/>
                    <a:pt x="199" y="242"/>
                  </a:cubicBezTo>
                  <a:cubicBezTo>
                    <a:pt x="208" y="251"/>
                    <a:pt x="196" y="254"/>
                    <a:pt x="200" y="2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495"/>
            <p:cNvSpPr/>
            <p:nvPr/>
          </p:nvSpPr>
          <p:spPr bwMode="auto">
            <a:xfrm>
              <a:off x="998" y="1310"/>
              <a:ext cx="24" cy="21"/>
            </a:xfrm>
            <a:custGeom>
              <a:gdLst>
                <a:gd name="T0" fmla="*/ 0 w 111"/>
                <a:gd name="T1" fmla="*/ 11 h 98"/>
                <a:gd name="T2" fmla="*/ 111 w 111"/>
                <a:gd name="T3" fmla="*/ 90 h 98"/>
                <a:gd name="T4" fmla="*/ 0 w 111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98">
                  <a:moveTo>
                    <a:pt x="0" y="11"/>
                  </a:moveTo>
                  <a:cubicBezTo>
                    <a:pt x="40" y="0"/>
                    <a:pt x="97" y="62"/>
                    <a:pt x="111" y="90"/>
                  </a:cubicBezTo>
                  <a:cubicBezTo>
                    <a:pt x="76" y="98"/>
                    <a:pt x="25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96"/>
            <p:cNvSpPr/>
            <p:nvPr/>
          </p:nvSpPr>
          <p:spPr bwMode="auto">
            <a:xfrm>
              <a:off x="1113" y="148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8" y="15"/>
                    <a:pt x="47" y="99"/>
                    <a:pt x="41" y="130"/>
                  </a:cubicBezTo>
                  <a:cubicBezTo>
                    <a:pt x="7" y="115"/>
                    <a:pt x="8" y="3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497"/>
            <p:cNvSpPr/>
            <p:nvPr/>
          </p:nvSpPr>
          <p:spPr bwMode="auto">
            <a:xfrm>
              <a:off x="1168" y="1457"/>
              <a:ext cx="17" cy="24"/>
            </a:xfrm>
            <a:custGeom>
              <a:gdLst>
                <a:gd name="T0" fmla="*/ 0 w 80"/>
                <a:gd name="T1" fmla="*/ 0 h 111"/>
                <a:gd name="T2" fmla="*/ 80 w 80"/>
                <a:gd name="T3" fmla="*/ 111 h 111"/>
                <a:gd name="T4" fmla="*/ 0 w 80"/>
                <a:gd name="T5" fmla="*/ 0 h 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1" y="3"/>
                    <a:pt x="75" y="79"/>
                    <a:pt x="80" y="111"/>
                  </a:cubicBezTo>
                  <a:cubicBezTo>
                    <a:pt x="43" y="107"/>
                    <a:pt x="17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498"/>
            <p:cNvSpPr/>
            <p:nvPr/>
          </p:nvSpPr>
          <p:spPr bwMode="auto">
            <a:xfrm>
              <a:off x="1187" y="1434"/>
              <a:ext cx="23" cy="20"/>
            </a:xfrm>
            <a:custGeom>
              <a:gdLst>
                <a:gd name="T0" fmla="*/ 0 w 110"/>
                <a:gd name="T1" fmla="*/ 15 h 94"/>
                <a:gd name="T2" fmla="*/ 10 w 110"/>
                <a:gd name="T3" fmla="*/ 0 h 94"/>
                <a:gd name="T4" fmla="*/ 110 w 110"/>
                <a:gd name="T5" fmla="*/ 60 h 94"/>
                <a:gd name="T6" fmla="*/ 0 w 110"/>
                <a:gd name="T7" fmla="*/ 15 h 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4">
                  <a:moveTo>
                    <a:pt x="0" y="15"/>
                  </a:moveTo>
                  <a:cubicBezTo>
                    <a:pt x="3" y="10"/>
                    <a:pt x="7" y="5"/>
                    <a:pt x="10" y="0"/>
                  </a:cubicBezTo>
                  <a:cubicBezTo>
                    <a:pt x="48" y="12"/>
                    <a:pt x="83" y="38"/>
                    <a:pt x="110" y="60"/>
                  </a:cubicBezTo>
                  <a:cubicBezTo>
                    <a:pt x="77" y="94"/>
                    <a:pt x="42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499"/>
            <p:cNvSpPr/>
            <p:nvPr/>
          </p:nvSpPr>
          <p:spPr bwMode="auto">
            <a:xfrm>
              <a:off x="943" y="1312"/>
              <a:ext cx="63" cy="32"/>
            </a:xfrm>
            <a:custGeom>
              <a:gdLst>
                <a:gd name="T0" fmla="*/ 293 w 295"/>
                <a:gd name="T1" fmla="*/ 141 h 152"/>
                <a:gd name="T2" fmla="*/ 245 w 295"/>
                <a:gd name="T3" fmla="*/ 143 h 152"/>
                <a:gd name="T4" fmla="*/ 54 w 295"/>
                <a:gd name="T5" fmla="*/ 50 h 152"/>
                <a:gd name="T6" fmla="*/ 0 w 295"/>
                <a:gd name="T7" fmla="*/ 1 h 152"/>
                <a:gd name="T8" fmla="*/ 129 w 295"/>
                <a:gd name="T9" fmla="*/ 65 h 152"/>
                <a:gd name="T10" fmla="*/ 283 w 295"/>
                <a:gd name="T11" fmla="*/ 124 h 152"/>
                <a:gd name="T12" fmla="*/ 293 w 295"/>
                <a:gd name="T13" fmla="*/ 141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1"/>
                  </a:moveTo>
                  <a:cubicBezTo>
                    <a:pt x="280" y="152"/>
                    <a:pt x="259" y="131"/>
                    <a:pt x="245" y="143"/>
                  </a:cubicBezTo>
                  <a:cubicBezTo>
                    <a:pt x="190" y="116"/>
                    <a:pt x="119" y="88"/>
                    <a:pt x="54" y="50"/>
                  </a:cubicBezTo>
                  <a:cubicBezTo>
                    <a:pt x="32" y="37"/>
                    <a:pt x="3" y="21"/>
                    <a:pt x="0" y="1"/>
                  </a:cubicBezTo>
                  <a:cubicBezTo>
                    <a:pt x="42" y="0"/>
                    <a:pt x="84" y="41"/>
                    <a:pt x="129" y="65"/>
                  </a:cubicBezTo>
                  <a:cubicBezTo>
                    <a:pt x="182" y="93"/>
                    <a:pt x="235" y="118"/>
                    <a:pt x="283" y="124"/>
                  </a:cubicBezTo>
                  <a:cubicBezTo>
                    <a:pt x="295" y="128"/>
                    <a:pt x="286" y="136"/>
                    <a:pt x="29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500"/>
            <p:cNvSpPr/>
            <p:nvPr/>
          </p:nvSpPr>
          <p:spPr bwMode="auto">
            <a:xfrm>
              <a:off x="971" y="1361"/>
              <a:ext cx="29" cy="13"/>
            </a:xfrm>
            <a:custGeom>
              <a:gdLst>
                <a:gd name="T0" fmla="*/ 137 w 137"/>
                <a:gd name="T1" fmla="*/ 28 h 61"/>
                <a:gd name="T2" fmla="*/ 0 w 137"/>
                <a:gd name="T3" fmla="*/ 28 h 61"/>
                <a:gd name="T4" fmla="*/ 137 w 137"/>
                <a:gd name="T5" fmla="*/ 28 h 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" h="61">
                  <a:moveTo>
                    <a:pt x="137" y="28"/>
                  </a:moveTo>
                  <a:cubicBezTo>
                    <a:pt x="110" y="61"/>
                    <a:pt x="28" y="43"/>
                    <a:pt x="0" y="28"/>
                  </a:cubicBezTo>
                  <a:cubicBezTo>
                    <a:pt x="25" y="0"/>
                    <a:pt x="104" y="26"/>
                    <a:pt x="13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501"/>
            <p:cNvSpPr/>
            <p:nvPr/>
          </p:nvSpPr>
          <p:spPr bwMode="auto">
            <a:xfrm>
              <a:off x="1177" y="1307"/>
              <a:ext cx="23" cy="18"/>
            </a:xfrm>
            <a:custGeom>
              <a:gdLst>
                <a:gd name="T0" fmla="*/ 108 w 108"/>
                <a:gd name="T1" fmla="*/ 0 h 84"/>
                <a:gd name="T2" fmla="*/ 0 w 108"/>
                <a:gd name="T3" fmla="*/ 84 h 84"/>
                <a:gd name="T4" fmla="*/ 108 w 108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4">
                  <a:moveTo>
                    <a:pt x="108" y="0"/>
                  </a:moveTo>
                  <a:cubicBezTo>
                    <a:pt x="107" y="42"/>
                    <a:pt x="31" y="79"/>
                    <a:pt x="0" y="84"/>
                  </a:cubicBezTo>
                  <a:cubicBezTo>
                    <a:pt x="2" y="47"/>
                    <a:pt x="81" y="19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502"/>
            <p:cNvSpPr/>
            <p:nvPr/>
          </p:nvSpPr>
          <p:spPr bwMode="auto">
            <a:xfrm>
              <a:off x="968" y="1385"/>
              <a:ext cx="25" cy="13"/>
            </a:xfrm>
            <a:custGeom>
              <a:gdLst>
                <a:gd name="T0" fmla="*/ 118 w 118"/>
                <a:gd name="T1" fmla="*/ 34 h 59"/>
                <a:gd name="T2" fmla="*/ 116 w 118"/>
                <a:gd name="T3" fmla="*/ 52 h 59"/>
                <a:gd name="T4" fmla="*/ 0 w 118"/>
                <a:gd name="T5" fmla="*/ 45 h 59"/>
                <a:gd name="T6" fmla="*/ 118 w 118"/>
                <a:gd name="T7" fmla="*/ 34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4"/>
                  </a:moveTo>
                  <a:cubicBezTo>
                    <a:pt x="117" y="40"/>
                    <a:pt x="117" y="46"/>
                    <a:pt x="116" y="52"/>
                  </a:cubicBezTo>
                  <a:cubicBezTo>
                    <a:pt x="77" y="59"/>
                    <a:pt x="34" y="52"/>
                    <a:pt x="0" y="45"/>
                  </a:cubicBezTo>
                  <a:cubicBezTo>
                    <a:pt x="14" y="0"/>
                    <a:pt x="78" y="47"/>
                    <a:pt x="118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503"/>
            <p:cNvSpPr/>
            <p:nvPr/>
          </p:nvSpPr>
          <p:spPr bwMode="auto">
            <a:xfrm>
              <a:off x="1189" y="1336"/>
              <a:ext cx="25" cy="13"/>
            </a:xfrm>
            <a:custGeom>
              <a:gdLst>
                <a:gd name="T0" fmla="*/ 108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8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8" y="0"/>
                  </a:moveTo>
                  <a:cubicBezTo>
                    <a:pt x="110" y="6"/>
                    <a:pt x="112" y="12"/>
                    <a:pt x="115" y="17"/>
                  </a:cubicBezTo>
                  <a:cubicBezTo>
                    <a:pt x="83" y="41"/>
                    <a:pt x="41" y="53"/>
                    <a:pt x="7" y="62"/>
                  </a:cubicBezTo>
                  <a:cubicBezTo>
                    <a:pt x="0" y="16"/>
                    <a:pt x="78" y="3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504"/>
            <p:cNvSpPr>
              <a:spLocks noEditPoints="1"/>
            </p:cNvSpPr>
            <p:nvPr/>
          </p:nvSpPr>
          <p:spPr bwMode="auto">
            <a:xfrm>
              <a:off x="1014" y="129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29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3 w 163"/>
                <a:gd name="T19" fmla="*/ 10 h 174"/>
                <a:gd name="T20" fmla="*/ 93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7 h 174"/>
                <a:gd name="T28" fmla="*/ 138 w 163"/>
                <a:gd name="T29" fmla="*/ 139 h 174"/>
                <a:gd name="T30" fmla="*/ 153 w 163"/>
                <a:gd name="T31" fmla="*/ 82 h 174"/>
                <a:gd name="T32" fmla="*/ 145 w 163"/>
                <a:gd name="T33" fmla="*/ 74 h 174"/>
                <a:gd name="T34" fmla="*/ 140 w 163"/>
                <a:gd name="T35" fmla="*/ 113 h 174"/>
                <a:gd name="T36" fmla="*/ 126 w 163"/>
                <a:gd name="T37" fmla="*/ 145 h 174"/>
                <a:gd name="T38" fmla="*/ 143 w 163"/>
                <a:gd name="T39" fmla="*/ 90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3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5 w 163"/>
                <a:gd name="T85" fmla="*/ 151 h 174"/>
                <a:gd name="T86" fmla="*/ 93 w 163"/>
                <a:gd name="T87" fmla="*/ 152 h 174"/>
                <a:gd name="T88" fmla="*/ 80 w 163"/>
                <a:gd name="T89" fmla="*/ 19 h 174"/>
                <a:gd name="T90" fmla="*/ 40 w 163"/>
                <a:gd name="T91" fmla="*/ 122 h 174"/>
                <a:gd name="T92" fmla="*/ 77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3" y="2"/>
                  </a:moveTo>
                  <a:lnTo>
                    <a:pt x="104" y="7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8" y="22"/>
                  </a:lnTo>
                  <a:lnTo>
                    <a:pt x="149" y="36"/>
                  </a:lnTo>
                  <a:lnTo>
                    <a:pt x="158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1" y="120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3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29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3" y="157"/>
                  </a:lnTo>
                  <a:lnTo>
                    <a:pt x="28" y="142"/>
                  </a:lnTo>
                  <a:lnTo>
                    <a:pt x="22" y="131"/>
                  </a:lnTo>
                  <a:lnTo>
                    <a:pt x="20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70" y="11"/>
                  </a:lnTo>
                  <a:lnTo>
                    <a:pt x="85" y="9"/>
                  </a:lnTo>
                  <a:lnTo>
                    <a:pt x="93" y="10"/>
                  </a:lnTo>
                  <a:lnTo>
                    <a:pt x="100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3" y="2"/>
                  </a:lnTo>
                  <a:close/>
                  <a:moveTo>
                    <a:pt x="114" y="17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7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7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5"/>
                  </a:lnTo>
                  <a:lnTo>
                    <a:pt x="138" y="139"/>
                  </a:lnTo>
                  <a:lnTo>
                    <a:pt x="139" y="139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2"/>
                  </a:lnTo>
                  <a:lnTo>
                    <a:pt x="145" y="65"/>
                  </a:lnTo>
                  <a:lnTo>
                    <a:pt x="139" y="56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1" y="132"/>
                  </a:lnTo>
                  <a:lnTo>
                    <a:pt x="124" y="144"/>
                  </a:lnTo>
                  <a:lnTo>
                    <a:pt x="122" y="146"/>
                  </a:lnTo>
                  <a:lnTo>
                    <a:pt x="126" y="145"/>
                  </a:lnTo>
                  <a:lnTo>
                    <a:pt x="131" y="138"/>
                  </a:lnTo>
                  <a:lnTo>
                    <a:pt x="139" y="123"/>
                  </a:lnTo>
                  <a:lnTo>
                    <a:pt x="140" y="117"/>
                  </a:lnTo>
                  <a:lnTo>
                    <a:pt x="142" y="113"/>
                  </a:lnTo>
                  <a:lnTo>
                    <a:pt x="143" y="90"/>
                  </a:lnTo>
                  <a:lnTo>
                    <a:pt x="140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1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9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4" y="24"/>
                  </a:lnTo>
                  <a:lnTo>
                    <a:pt x="59" y="26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3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7" y="36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6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6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6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3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100" y="19"/>
                  </a:lnTo>
                  <a:lnTo>
                    <a:pt x="113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59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2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6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6" y="14"/>
                  </a:lnTo>
                  <a:close/>
                  <a:moveTo>
                    <a:pt x="98" y="14"/>
                  </a:moveTo>
                  <a:lnTo>
                    <a:pt x="95" y="13"/>
                  </a:lnTo>
                  <a:lnTo>
                    <a:pt x="100" y="15"/>
                  </a:lnTo>
                  <a:lnTo>
                    <a:pt x="98" y="14"/>
                  </a:lnTo>
                  <a:close/>
                  <a:moveTo>
                    <a:pt x="78" y="152"/>
                  </a:moveTo>
                  <a:lnTo>
                    <a:pt x="63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6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1" y="66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5"/>
                  </a:lnTo>
                  <a:lnTo>
                    <a:pt x="24" y="117"/>
                  </a:lnTo>
                  <a:lnTo>
                    <a:pt x="32" y="130"/>
                  </a:lnTo>
                  <a:lnTo>
                    <a:pt x="43" y="142"/>
                  </a:lnTo>
                  <a:lnTo>
                    <a:pt x="55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8" y="152"/>
                  </a:lnTo>
                  <a:close/>
                  <a:moveTo>
                    <a:pt x="73" y="20"/>
                  </a:moveTo>
                  <a:lnTo>
                    <a:pt x="85" y="20"/>
                  </a:lnTo>
                  <a:lnTo>
                    <a:pt x="80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3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7" y="147"/>
                  </a:lnTo>
                  <a:lnTo>
                    <a:pt x="62" y="139"/>
                  </a:lnTo>
                  <a:lnTo>
                    <a:pt x="48" y="129"/>
                  </a:lnTo>
                  <a:lnTo>
                    <a:pt x="39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3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30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0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6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2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505"/>
            <p:cNvSpPr/>
            <p:nvPr/>
          </p:nvSpPr>
          <p:spPr bwMode="auto">
            <a:xfrm>
              <a:off x="1197" y="1366"/>
              <a:ext cx="26" cy="10"/>
            </a:xfrm>
            <a:custGeom>
              <a:gdLst>
                <a:gd name="T0" fmla="*/ 7 w 122"/>
                <a:gd name="T1" fmla="*/ 13 h 47"/>
                <a:gd name="T2" fmla="*/ 118 w 122"/>
                <a:gd name="T3" fmla="*/ 17 h 47"/>
                <a:gd name="T4" fmla="*/ 122 w 122"/>
                <a:gd name="T5" fmla="*/ 32 h 47"/>
                <a:gd name="T6" fmla="*/ 12 w 122"/>
                <a:gd name="T7" fmla="*/ 37 h 47"/>
                <a:gd name="T8" fmla="*/ 7 w 122"/>
                <a:gd name="T9" fmla="*/ 13 h 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47">
                  <a:moveTo>
                    <a:pt x="7" y="13"/>
                  </a:moveTo>
                  <a:cubicBezTo>
                    <a:pt x="45" y="9"/>
                    <a:pt x="84" y="0"/>
                    <a:pt x="118" y="17"/>
                  </a:cubicBezTo>
                  <a:cubicBezTo>
                    <a:pt x="114" y="21"/>
                    <a:pt x="119" y="27"/>
                    <a:pt x="122" y="32"/>
                  </a:cubicBezTo>
                  <a:cubicBezTo>
                    <a:pt x="83" y="47"/>
                    <a:pt x="50" y="28"/>
                    <a:pt x="12" y="37"/>
                  </a:cubicBezTo>
                  <a:cubicBezTo>
                    <a:pt x="0" y="27"/>
                    <a:pt x="6" y="20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506"/>
            <p:cNvSpPr/>
            <p:nvPr/>
          </p:nvSpPr>
          <p:spPr bwMode="auto">
            <a:xfrm>
              <a:off x="1189" y="1394"/>
              <a:ext cx="51" cy="28"/>
            </a:xfrm>
            <a:custGeom>
              <a:gdLst>
                <a:gd name="T0" fmla="*/ 240 w 240"/>
                <a:gd name="T1" fmla="*/ 115 h 129"/>
                <a:gd name="T2" fmla="*/ 160 w 240"/>
                <a:gd name="T3" fmla="*/ 72 h 129"/>
                <a:gd name="T4" fmla="*/ 3 w 240"/>
                <a:gd name="T5" fmla="*/ 25 h 129"/>
                <a:gd name="T6" fmla="*/ 0 w 240"/>
                <a:gd name="T7" fmla="*/ 11 h 129"/>
                <a:gd name="T8" fmla="*/ 240 w 240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29">
                  <a:moveTo>
                    <a:pt x="240" y="115"/>
                  </a:moveTo>
                  <a:cubicBezTo>
                    <a:pt x="205" y="129"/>
                    <a:pt x="187" y="89"/>
                    <a:pt x="160" y="72"/>
                  </a:cubicBezTo>
                  <a:cubicBezTo>
                    <a:pt x="115" y="45"/>
                    <a:pt x="56" y="42"/>
                    <a:pt x="3" y="25"/>
                  </a:cubicBezTo>
                  <a:cubicBezTo>
                    <a:pt x="2" y="21"/>
                    <a:pt x="1" y="16"/>
                    <a:pt x="0" y="11"/>
                  </a:cubicBezTo>
                  <a:cubicBezTo>
                    <a:pt x="95" y="0"/>
                    <a:pt x="188" y="42"/>
                    <a:pt x="24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507"/>
            <p:cNvSpPr/>
            <p:nvPr/>
          </p:nvSpPr>
          <p:spPr bwMode="auto">
            <a:xfrm>
              <a:off x="1041" y="1469"/>
              <a:ext cx="16" cy="22"/>
            </a:xfrm>
            <a:custGeom>
              <a:gdLst>
                <a:gd name="T0" fmla="*/ 0 w 75"/>
                <a:gd name="T1" fmla="*/ 93 h 106"/>
                <a:gd name="T2" fmla="*/ 61 w 75"/>
                <a:gd name="T3" fmla="*/ 0 h 106"/>
                <a:gd name="T4" fmla="*/ 75 w 75"/>
                <a:gd name="T5" fmla="*/ 4 h 106"/>
                <a:gd name="T6" fmla="*/ 24 w 75"/>
                <a:gd name="T7" fmla="*/ 102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1" y="0"/>
                  </a:cubicBezTo>
                  <a:cubicBezTo>
                    <a:pt x="62" y="6"/>
                    <a:pt x="69" y="4"/>
                    <a:pt x="75" y="4"/>
                  </a:cubicBezTo>
                  <a:cubicBezTo>
                    <a:pt x="68" y="46"/>
                    <a:pt x="36" y="64"/>
                    <a:pt x="24" y="102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508"/>
            <p:cNvSpPr/>
            <p:nvPr/>
          </p:nvSpPr>
          <p:spPr bwMode="auto">
            <a:xfrm>
              <a:off x="1070" y="1482"/>
              <a:ext cx="21" cy="55"/>
            </a:xfrm>
            <a:custGeom>
              <a:gdLst>
                <a:gd name="T0" fmla="*/ 77 w 100"/>
                <a:gd name="T1" fmla="*/ 0 h 257"/>
                <a:gd name="T2" fmla="*/ 55 w 100"/>
                <a:gd name="T3" fmla="*/ 87 h 257"/>
                <a:gd name="T4" fmla="*/ 46 w 100"/>
                <a:gd name="T5" fmla="*/ 251 h 257"/>
                <a:gd name="T6" fmla="*/ 33 w 100"/>
                <a:gd name="T7" fmla="*/ 257 h 257"/>
                <a:gd name="T8" fmla="*/ 77 w 100"/>
                <a:gd name="T9" fmla="*/ 0 h 2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57">
                  <a:moveTo>
                    <a:pt x="77" y="0"/>
                  </a:moveTo>
                  <a:cubicBezTo>
                    <a:pt x="100" y="30"/>
                    <a:pt x="64" y="57"/>
                    <a:pt x="55" y="87"/>
                  </a:cubicBezTo>
                  <a:cubicBezTo>
                    <a:pt x="39" y="138"/>
                    <a:pt x="49" y="195"/>
                    <a:pt x="46" y="251"/>
                  </a:cubicBezTo>
                  <a:cubicBezTo>
                    <a:pt x="42" y="253"/>
                    <a:pt x="37" y="255"/>
                    <a:pt x="33" y="257"/>
                  </a:cubicBezTo>
                  <a:cubicBezTo>
                    <a:pt x="0" y="167"/>
                    <a:pt x="19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509"/>
            <p:cNvSpPr/>
            <p:nvPr/>
          </p:nvSpPr>
          <p:spPr bwMode="auto">
            <a:xfrm>
              <a:off x="965" y="1420"/>
              <a:ext cx="49" cy="28"/>
            </a:xfrm>
            <a:custGeom>
              <a:gdLst>
                <a:gd name="T0" fmla="*/ 232 w 232"/>
                <a:gd name="T1" fmla="*/ 6 h 133"/>
                <a:gd name="T2" fmla="*/ 148 w 232"/>
                <a:gd name="T3" fmla="*/ 41 h 133"/>
                <a:gd name="T4" fmla="*/ 12 w 232"/>
                <a:gd name="T5" fmla="*/ 133 h 133"/>
                <a:gd name="T6" fmla="*/ 0 w 232"/>
                <a:gd name="T7" fmla="*/ 127 h 133"/>
                <a:gd name="T8" fmla="*/ 232 w 232"/>
                <a:gd name="T9" fmla="*/ 6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3">
                  <a:moveTo>
                    <a:pt x="232" y="6"/>
                  </a:moveTo>
                  <a:cubicBezTo>
                    <a:pt x="221" y="42"/>
                    <a:pt x="178" y="31"/>
                    <a:pt x="148" y="41"/>
                  </a:cubicBezTo>
                  <a:cubicBezTo>
                    <a:pt x="98" y="59"/>
                    <a:pt x="59" y="102"/>
                    <a:pt x="12" y="133"/>
                  </a:cubicBezTo>
                  <a:cubicBezTo>
                    <a:pt x="8" y="131"/>
                    <a:pt x="4" y="129"/>
                    <a:pt x="0" y="127"/>
                  </a:cubicBezTo>
                  <a:cubicBezTo>
                    <a:pt x="51" y="46"/>
                    <a:pt x="143" y="0"/>
                    <a:pt x="2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510"/>
            <p:cNvSpPr/>
            <p:nvPr/>
          </p:nvSpPr>
          <p:spPr bwMode="auto">
            <a:xfrm>
              <a:off x="577" y="1032"/>
              <a:ext cx="44" cy="56"/>
            </a:xfrm>
            <a:custGeom>
              <a:gdLst>
                <a:gd name="T0" fmla="*/ 8 w 208"/>
                <a:gd name="T1" fmla="*/ 3 h 264"/>
                <a:gd name="T2" fmla="*/ 51 w 208"/>
                <a:gd name="T3" fmla="*/ 24 h 264"/>
                <a:gd name="T4" fmla="*/ 177 w 208"/>
                <a:gd name="T5" fmla="*/ 196 h 264"/>
                <a:gd name="T6" fmla="*/ 201 w 208"/>
                <a:gd name="T7" fmla="*/ 264 h 264"/>
                <a:gd name="T8" fmla="*/ 117 w 208"/>
                <a:gd name="T9" fmla="*/ 147 h 264"/>
                <a:gd name="T10" fmla="*/ 9 w 208"/>
                <a:gd name="T11" fmla="*/ 23 h 264"/>
                <a:gd name="T12" fmla="*/ 8 w 208"/>
                <a:gd name="T13" fmla="*/ 3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64">
                  <a:moveTo>
                    <a:pt x="8" y="3"/>
                  </a:moveTo>
                  <a:cubicBezTo>
                    <a:pt x="25" y="0"/>
                    <a:pt x="34" y="28"/>
                    <a:pt x="51" y="24"/>
                  </a:cubicBezTo>
                  <a:cubicBezTo>
                    <a:pt x="87" y="74"/>
                    <a:pt x="138" y="132"/>
                    <a:pt x="177" y="196"/>
                  </a:cubicBezTo>
                  <a:cubicBezTo>
                    <a:pt x="190" y="217"/>
                    <a:pt x="208" y="246"/>
                    <a:pt x="201" y="264"/>
                  </a:cubicBezTo>
                  <a:cubicBezTo>
                    <a:pt x="163" y="246"/>
                    <a:pt x="146" y="190"/>
                    <a:pt x="117" y="147"/>
                  </a:cubicBezTo>
                  <a:cubicBezTo>
                    <a:pt x="84" y="98"/>
                    <a:pt x="48" y="51"/>
                    <a:pt x="9" y="23"/>
                  </a:cubicBezTo>
                  <a:cubicBezTo>
                    <a:pt x="0" y="14"/>
                    <a:pt x="12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511"/>
            <p:cNvSpPr/>
            <p:nvPr/>
          </p:nvSpPr>
          <p:spPr bwMode="auto">
            <a:xfrm>
              <a:off x="429" y="1006"/>
              <a:ext cx="47" cy="53"/>
            </a:xfrm>
            <a:custGeom>
              <a:gdLst>
                <a:gd name="T0" fmla="*/ 215 w 222"/>
                <a:gd name="T1" fmla="*/ 5 h 251"/>
                <a:gd name="T2" fmla="*/ 203 w 222"/>
                <a:gd name="T3" fmla="*/ 52 h 251"/>
                <a:gd name="T4" fmla="*/ 62 w 222"/>
                <a:gd name="T5" fmla="*/ 210 h 251"/>
                <a:gd name="T6" fmla="*/ 0 w 222"/>
                <a:gd name="T7" fmla="*/ 249 h 251"/>
                <a:gd name="T8" fmla="*/ 97 w 222"/>
                <a:gd name="T9" fmla="*/ 142 h 251"/>
                <a:gd name="T10" fmla="*/ 196 w 222"/>
                <a:gd name="T11" fmla="*/ 10 h 251"/>
                <a:gd name="T12" fmla="*/ 215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5" y="5"/>
                  </a:moveTo>
                  <a:cubicBezTo>
                    <a:pt x="222" y="21"/>
                    <a:pt x="196" y="36"/>
                    <a:pt x="203" y="52"/>
                  </a:cubicBezTo>
                  <a:cubicBezTo>
                    <a:pt x="163" y="97"/>
                    <a:pt x="117" y="159"/>
                    <a:pt x="62" y="210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0" y="207"/>
                    <a:pt x="62" y="179"/>
                    <a:pt x="97" y="142"/>
                  </a:cubicBezTo>
                  <a:cubicBezTo>
                    <a:pt x="139" y="99"/>
                    <a:pt x="177" y="55"/>
                    <a:pt x="196" y="10"/>
                  </a:cubicBezTo>
                  <a:cubicBezTo>
                    <a:pt x="203" y="0"/>
                    <a:pt x="209" y="11"/>
                    <a:pt x="2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512"/>
            <p:cNvSpPr/>
            <p:nvPr/>
          </p:nvSpPr>
          <p:spPr bwMode="auto">
            <a:xfrm>
              <a:off x="597" y="815"/>
              <a:ext cx="47" cy="54"/>
            </a:xfrm>
            <a:custGeom>
              <a:gdLst>
                <a:gd name="T0" fmla="*/ 216 w 222"/>
                <a:gd name="T1" fmla="*/ 5 h 251"/>
                <a:gd name="T2" fmla="*/ 204 w 222"/>
                <a:gd name="T3" fmla="*/ 52 h 251"/>
                <a:gd name="T4" fmla="*/ 63 w 222"/>
                <a:gd name="T5" fmla="*/ 211 h 251"/>
                <a:gd name="T6" fmla="*/ 0 w 222"/>
                <a:gd name="T7" fmla="*/ 249 h 251"/>
                <a:gd name="T8" fmla="*/ 98 w 222"/>
                <a:gd name="T9" fmla="*/ 142 h 251"/>
                <a:gd name="T10" fmla="*/ 196 w 222"/>
                <a:gd name="T11" fmla="*/ 11 h 251"/>
                <a:gd name="T12" fmla="*/ 216 w 222"/>
                <a:gd name="T13" fmla="*/ 5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51">
                  <a:moveTo>
                    <a:pt x="216" y="5"/>
                  </a:moveTo>
                  <a:cubicBezTo>
                    <a:pt x="222" y="21"/>
                    <a:pt x="197" y="36"/>
                    <a:pt x="204" y="52"/>
                  </a:cubicBezTo>
                  <a:cubicBezTo>
                    <a:pt x="163" y="97"/>
                    <a:pt x="117" y="159"/>
                    <a:pt x="63" y="211"/>
                  </a:cubicBezTo>
                  <a:cubicBezTo>
                    <a:pt x="44" y="228"/>
                    <a:pt x="20" y="251"/>
                    <a:pt x="0" y="249"/>
                  </a:cubicBezTo>
                  <a:cubicBezTo>
                    <a:pt x="11" y="208"/>
                    <a:pt x="62" y="179"/>
                    <a:pt x="98" y="142"/>
                  </a:cubicBezTo>
                  <a:cubicBezTo>
                    <a:pt x="139" y="100"/>
                    <a:pt x="177" y="55"/>
                    <a:pt x="196" y="11"/>
                  </a:cubicBezTo>
                  <a:cubicBezTo>
                    <a:pt x="203" y="0"/>
                    <a:pt x="209" y="11"/>
                    <a:pt x="2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513"/>
            <p:cNvSpPr/>
            <p:nvPr/>
          </p:nvSpPr>
          <p:spPr bwMode="auto">
            <a:xfrm>
              <a:off x="534" y="264"/>
              <a:ext cx="10" cy="598"/>
            </a:xfrm>
            <a:custGeom>
              <a:gdLst>
                <a:gd name="T0" fmla="*/ 20 w 48"/>
                <a:gd name="T1" fmla="*/ 0 h 2811"/>
                <a:gd name="T2" fmla="*/ 42 w 48"/>
                <a:gd name="T3" fmla="*/ 352 h 2811"/>
                <a:gd name="T4" fmla="*/ 41 w 48"/>
                <a:gd name="T5" fmla="*/ 2187 h 2811"/>
                <a:gd name="T6" fmla="*/ 19 w 48"/>
                <a:gd name="T7" fmla="*/ 2811 h 2811"/>
                <a:gd name="T8" fmla="*/ 22 w 48"/>
                <a:gd name="T9" fmla="*/ 1562 h 2811"/>
                <a:gd name="T10" fmla="*/ 9 w 48"/>
                <a:gd name="T11" fmla="*/ 156 h 2811"/>
                <a:gd name="T12" fmla="*/ 20 w 48"/>
                <a:gd name="T13" fmla="*/ 0 h 28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811">
                  <a:moveTo>
                    <a:pt x="20" y="0"/>
                  </a:moveTo>
                  <a:cubicBezTo>
                    <a:pt x="36" y="52"/>
                    <a:pt x="26" y="303"/>
                    <a:pt x="42" y="352"/>
                  </a:cubicBezTo>
                  <a:cubicBezTo>
                    <a:pt x="42" y="876"/>
                    <a:pt x="48" y="1533"/>
                    <a:pt x="41" y="2187"/>
                  </a:cubicBezTo>
                  <a:cubicBezTo>
                    <a:pt x="39" y="2406"/>
                    <a:pt x="36" y="2699"/>
                    <a:pt x="19" y="2811"/>
                  </a:cubicBezTo>
                  <a:cubicBezTo>
                    <a:pt x="0" y="2504"/>
                    <a:pt x="20" y="2006"/>
                    <a:pt x="22" y="1562"/>
                  </a:cubicBezTo>
                  <a:cubicBezTo>
                    <a:pt x="25" y="1045"/>
                    <a:pt x="24" y="539"/>
                    <a:pt x="9" y="156"/>
                  </a:cubicBezTo>
                  <a:cubicBezTo>
                    <a:pt x="7" y="49"/>
                    <a:pt x="19" y="7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514"/>
            <p:cNvSpPr/>
            <p:nvPr/>
          </p:nvSpPr>
          <p:spPr bwMode="auto">
            <a:xfrm>
              <a:off x="440" y="820"/>
              <a:ext cx="44" cy="56"/>
            </a:xfrm>
            <a:custGeom>
              <a:gdLst>
                <a:gd name="T0" fmla="*/ 200 w 207"/>
                <a:gd name="T1" fmla="*/ 261 h 264"/>
                <a:gd name="T2" fmla="*/ 156 w 207"/>
                <a:gd name="T3" fmla="*/ 240 h 264"/>
                <a:gd name="T4" fmla="*/ 31 w 207"/>
                <a:gd name="T5" fmla="*/ 69 h 264"/>
                <a:gd name="T6" fmla="*/ 6 w 207"/>
                <a:gd name="T7" fmla="*/ 0 h 264"/>
                <a:gd name="T8" fmla="*/ 90 w 207"/>
                <a:gd name="T9" fmla="*/ 117 h 264"/>
                <a:gd name="T10" fmla="*/ 199 w 207"/>
                <a:gd name="T11" fmla="*/ 241 h 264"/>
                <a:gd name="T12" fmla="*/ 200 w 207"/>
                <a:gd name="T13" fmla="*/ 261 h 2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64">
                  <a:moveTo>
                    <a:pt x="200" y="261"/>
                  </a:moveTo>
                  <a:cubicBezTo>
                    <a:pt x="183" y="264"/>
                    <a:pt x="174" y="236"/>
                    <a:pt x="156" y="240"/>
                  </a:cubicBezTo>
                  <a:cubicBezTo>
                    <a:pt x="121" y="191"/>
                    <a:pt x="70" y="133"/>
                    <a:pt x="31" y="69"/>
                  </a:cubicBezTo>
                  <a:cubicBezTo>
                    <a:pt x="18" y="47"/>
                    <a:pt x="0" y="19"/>
                    <a:pt x="6" y="0"/>
                  </a:cubicBezTo>
                  <a:cubicBezTo>
                    <a:pt x="44" y="19"/>
                    <a:pt x="62" y="75"/>
                    <a:pt x="90" y="117"/>
                  </a:cubicBezTo>
                  <a:cubicBezTo>
                    <a:pt x="123" y="167"/>
                    <a:pt x="159" y="213"/>
                    <a:pt x="199" y="241"/>
                  </a:cubicBezTo>
                  <a:cubicBezTo>
                    <a:pt x="207" y="250"/>
                    <a:pt x="195" y="254"/>
                    <a:pt x="20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515"/>
            <p:cNvSpPr/>
            <p:nvPr/>
          </p:nvSpPr>
          <p:spPr bwMode="auto">
            <a:xfrm>
              <a:off x="436" y="870"/>
              <a:ext cx="24" cy="21"/>
            </a:xfrm>
            <a:custGeom>
              <a:gdLst>
                <a:gd name="T0" fmla="*/ 0 w 112"/>
                <a:gd name="T1" fmla="*/ 11 h 98"/>
                <a:gd name="T2" fmla="*/ 112 w 112"/>
                <a:gd name="T3" fmla="*/ 89 h 98"/>
                <a:gd name="T4" fmla="*/ 0 w 112"/>
                <a:gd name="T5" fmla="*/ 11 h 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98">
                  <a:moveTo>
                    <a:pt x="0" y="11"/>
                  </a:moveTo>
                  <a:cubicBezTo>
                    <a:pt x="41" y="0"/>
                    <a:pt x="98" y="61"/>
                    <a:pt x="112" y="89"/>
                  </a:cubicBezTo>
                  <a:cubicBezTo>
                    <a:pt x="76" y="98"/>
                    <a:pt x="26" y="3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516"/>
            <p:cNvSpPr/>
            <p:nvPr/>
          </p:nvSpPr>
          <p:spPr bwMode="auto">
            <a:xfrm>
              <a:off x="551" y="1040"/>
              <a:ext cx="10" cy="27"/>
            </a:xfrm>
            <a:custGeom>
              <a:gdLst>
                <a:gd name="T0" fmla="*/ 0 w 47"/>
                <a:gd name="T1" fmla="*/ 0 h 130"/>
                <a:gd name="T2" fmla="*/ 41 w 47"/>
                <a:gd name="T3" fmla="*/ 130 h 130"/>
                <a:gd name="T4" fmla="*/ 0 w 47"/>
                <a:gd name="T5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30">
                  <a:moveTo>
                    <a:pt x="0" y="0"/>
                  </a:moveTo>
                  <a:cubicBezTo>
                    <a:pt x="39" y="16"/>
                    <a:pt x="47" y="99"/>
                    <a:pt x="41" y="130"/>
                  </a:cubicBezTo>
                  <a:cubicBezTo>
                    <a:pt x="8" y="116"/>
                    <a:pt x="8" y="3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517"/>
            <p:cNvSpPr/>
            <p:nvPr/>
          </p:nvSpPr>
          <p:spPr bwMode="auto">
            <a:xfrm>
              <a:off x="606" y="1017"/>
              <a:ext cx="17" cy="24"/>
            </a:xfrm>
            <a:custGeom>
              <a:gdLst>
                <a:gd name="T0" fmla="*/ 0 w 80"/>
                <a:gd name="T1" fmla="*/ 0 h 110"/>
                <a:gd name="T2" fmla="*/ 80 w 80"/>
                <a:gd name="T3" fmla="*/ 110 h 110"/>
                <a:gd name="T4" fmla="*/ 0 w 80"/>
                <a:gd name="T5" fmla="*/ 0 h 1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110">
                  <a:moveTo>
                    <a:pt x="0" y="0"/>
                  </a:moveTo>
                  <a:cubicBezTo>
                    <a:pt x="42" y="2"/>
                    <a:pt x="76" y="79"/>
                    <a:pt x="80" y="110"/>
                  </a:cubicBezTo>
                  <a:cubicBezTo>
                    <a:pt x="44" y="107"/>
                    <a:pt x="18" y="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518"/>
            <p:cNvSpPr/>
            <p:nvPr/>
          </p:nvSpPr>
          <p:spPr bwMode="auto">
            <a:xfrm>
              <a:off x="625" y="995"/>
              <a:ext cx="23" cy="19"/>
            </a:xfrm>
            <a:custGeom>
              <a:gdLst>
                <a:gd name="T0" fmla="*/ 0 w 110"/>
                <a:gd name="T1" fmla="*/ 15 h 93"/>
                <a:gd name="T2" fmla="*/ 9 w 110"/>
                <a:gd name="T3" fmla="*/ 0 h 93"/>
                <a:gd name="T4" fmla="*/ 110 w 110"/>
                <a:gd name="T5" fmla="*/ 60 h 93"/>
                <a:gd name="T6" fmla="*/ 0 w 110"/>
                <a:gd name="T7" fmla="*/ 15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93">
                  <a:moveTo>
                    <a:pt x="0" y="15"/>
                  </a:moveTo>
                  <a:cubicBezTo>
                    <a:pt x="3" y="10"/>
                    <a:pt x="6" y="5"/>
                    <a:pt x="9" y="0"/>
                  </a:cubicBezTo>
                  <a:cubicBezTo>
                    <a:pt x="47" y="12"/>
                    <a:pt x="82" y="38"/>
                    <a:pt x="110" y="60"/>
                  </a:cubicBezTo>
                  <a:cubicBezTo>
                    <a:pt x="77" y="93"/>
                    <a:pt x="41" y="2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519"/>
            <p:cNvSpPr/>
            <p:nvPr/>
          </p:nvSpPr>
          <p:spPr bwMode="auto">
            <a:xfrm>
              <a:off x="381" y="872"/>
              <a:ext cx="63" cy="32"/>
            </a:xfrm>
            <a:custGeom>
              <a:gdLst>
                <a:gd name="T0" fmla="*/ 293 w 295"/>
                <a:gd name="T1" fmla="*/ 142 h 152"/>
                <a:gd name="T2" fmla="*/ 244 w 295"/>
                <a:gd name="T3" fmla="*/ 143 h 152"/>
                <a:gd name="T4" fmla="*/ 53 w 295"/>
                <a:gd name="T5" fmla="*/ 51 h 152"/>
                <a:gd name="T6" fmla="*/ 0 w 295"/>
                <a:gd name="T7" fmla="*/ 1 h 152"/>
                <a:gd name="T8" fmla="*/ 129 w 295"/>
                <a:gd name="T9" fmla="*/ 66 h 152"/>
                <a:gd name="T10" fmla="*/ 282 w 295"/>
                <a:gd name="T11" fmla="*/ 125 h 152"/>
                <a:gd name="T12" fmla="*/ 293 w 295"/>
                <a:gd name="T13" fmla="*/ 142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52">
                  <a:moveTo>
                    <a:pt x="293" y="142"/>
                  </a:moveTo>
                  <a:cubicBezTo>
                    <a:pt x="279" y="152"/>
                    <a:pt x="258" y="132"/>
                    <a:pt x="244" y="143"/>
                  </a:cubicBezTo>
                  <a:cubicBezTo>
                    <a:pt x="190" y="117"/>
                    <a:pt x="118" y="89"/>
                    <a:pt x="53" y="51"/>
                  </a:cubicBezTo>
                  <a:cubicBezTo>
                    <a:pt x="32" y="38"/>
                    <a:pt x="3" y="21"/>
                    <a:pt x="0" y="1"/>
                  </a:cubicBezTo>
                  <a:cubicBezTo>
                    <a:pt x="42" y="0"/>
                    <a:pt x="83" y="42"/>
                    <a:pt x="129" y="66"/>
                  </a:cubicBezTo>
                  <a:cubicBezTo>
                    <a:pt x="181" y="94"/>
                    <a:pt x="235" y="118"/>
                    <a:pt x="282" y="125"/>
                  </a:cubicBezTo>
                  <a:cubicBezTo>
                    <a:pt x="295" y="128"/>
                    <a:pt x="285" y="137"/>
                    <a:pt x="293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520"/>
            <p:cNvSpPr/>
            <p:nvPr/>
          </p:nvSpPr>
          <p:spPr bwMode="auto">
            <a:xfrm>
              <a:off x="409" y="921"/>
              <a:ext cx="29" cy="13"/>
            </a:xfrm>
            <a:custGeom>
              <a:gdLst>
                <a:gd name="T0" fmla="*/ 136 w 136"/>
                <a:gd name="T1" fmla="*/ 28 h 60"/>
                <a:gd name="T2" fmla="*/ 0 w 136"/>
                <a:gd name="T3" fmla="*/ 27 h 60"/>
                <a:gd name="T4" fmla="*/ 136 w 136"/>
                <a:gd name="T5" fmla="*/ 28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60">
                  <a:moveTo>
                    <a:pt x="136" y="28"/>
                  </a:moveTo>
                  <a:cubicBezTo>
                    <a:pt x="110" y="60"/>
                    <a:pt x="28" y="42"/>
                    <a:pt x="0" y="27"/>
                  </a:cubicBezTo>
                  <a:cubicBezTo>
                    <a:pt x="24" y="0"/>
                    <a:pt x="104" y="26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521"/>
            <p:cNvSpPr/>
            <p:nvPr/>
          </p:nvSpPr>
          <p:spPr bwMode="auto">
            <a:xfrm>
              <a:off x="615" y="867"/>
              <a:ext cx="23" cy="18"/>
            </a:xfrm>
            <a:custGeom>
              <a:gdLst>
                <a:gd name="T0" fmla="*/ 107 w 107"/>
                <a:gd name="T1" fmla="*/ 0 h 84"/>
                <a:gd name="T2" fmla="*/ 0 w 107"/>
                <a:gd name="T3" fmla="*/ 84 h 84"/>
                <a:gd name="T4" fmla="*/ 107 w 107"/>
                <a:gd name="T5" fmla="*/ 0 h 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84">
                  <a:moveTo>
                    <a:pt x="107" y="0"/>
                  </a:moveTo>
                  <a:cubicBezTo>
                    <a:pt x="106" y="41"/>
                    <a:pt x="31" y="78"/>
                    <a:pt x="0" y="84"/>
                  </a:cubicBezTo>
                  <a:cubicBezTo>
                    <a:pt x="2" y="47"/>
                    <a:pt x="81" y="18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522"/>
            <p:cNvSpPr/>
            <p:nvPr/>
          </p:nvSpPr>
          <p:spPr bwMode="auto">
            <a:xfrm>
              <a:off x="406" y="945"/>
              <a:ext cx="25" cy="12"/>
            </a:xfrm>
            <a:custGeom>
              <a:gdLst>
                <a:gd name="T0" fmla="*/ 118 w 118"/>
                <a:gd name="T1" fmla="*/ 35 h 59"/>
                <a:gd name="T2" fmla="*/ 117 w 118"/>
                <a:gd name="T3" fmla="*/ 53 h 59"/>
                <a:gd name="T4" fmla="*/ 0 w 118"/>
                <a:gd name="T5" fmla="*/ 45 h 59"/>
                <a:gd name="T6" fmla="*/ 118 w 118"/>
                <a:gd name="T7" fmla="*/ 35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59">
                  <a:moveTo>
                    <a:pt x="118" y="35"/>
                  </a:moveTo>
                  <a:cubicBezTo>
                    <a:pt x="118" y="41"/>
                    <a:pt x="117" y="47"/>
                    <a:pt x="117" y="53"/>
                  </a:cubicBezTo>
                  <a:cubicBezTo>
                    <a:pt x="78" y="59"/>
                    <a:pt x="35" y="52"/>
                    <a:pt x="0" y="45"/>
                  </a:cubicBezTo>
                  <a:cubicBezTo>
                    <a:pt x="14" y="0"/>
                    <a:pt x="78" y="48"/>
                    <a:pt x="11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523"/>
            <p:cNvSpPr/>
            <p:nvPr/>
          </p:nvSpPr>
          <p:spPr bwMode="auto">
            <a:xfrm>
              <a:off x="627" y="896"/>
              <a:ext cx="24" cy="13"/>
            </a:xfrm>
            <a:custGeom>
              <a:gdLst>
                <a:gd name="T0" fmla="*/ 109 w 115"/>
                <a:gd name="T1" fmla="*/ 0 h 62"/>
                <a:gd name="T2" fmla="*/ 115 w 115"/>
                <a:gd name="T3" fmla="*/ 17 h 62"/>
                <a:gd name="T4" fmla="*/ 7 w 115"/>
                <a:gd name="T5" fmla="*/ 62 h 62"/>
                <a:gd name="T6" fmla="*/ 109 w 115"/>
                <a:gd name="T7" fmla="*/ 0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62">
                  <a:moveTo>
                    <a:pt x="109" y="0"/>
                  </a:moveTo>
                  <a:cubicBezTo>
                    <a:pt x="111" y="5"/>
                    <a:pt x="113" y="11"/>
                    <a:pt x="115" y="17"/>
                  </a:cubicBezTo>
                  <a:cubicBezTo>
                    <a:pt x="83" y="40"/>
                    <a:pt x="42" y="53"/>
                    <a:pt x="7" y="62"/>
                  </a:cubicBezTo>
                  <a:cubicBezTo>
                    <a:pt x="0" y="15"/>
                    <a:pt x="78" y="29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524"/>
            <p:cNvSpPr>
              <a:spLocks noEditPoints="1"/>
            </p:cNvSpPr>
            <p:nvPr/>
          </p:nvSpPr>
          <p:spPr bwMode="auto">
            <a:xfrm>
              <a:off x="452" y="855"/>
              <a:ext cx="163" cy="174"/>
            </a:xfrm>
            <a:custGeom>
              <a:gdLst>
                <a:gd name="T0" fmla="*/ 123 w 163"/>
                <a:gd name="T1" fmla="*/ 13 h 174"/>
                <a:gd name="T2" fmla="*/ 163 w 163"/>
                <a:gd name="T3" fmla="*/ 98 h 174"/>
                <a:gd name="T4" fmla="*/ 129 w 163"/>
                <a:gd name="T5" fmla="*/ 154 h 174"/>
                <a:gd name="T6" fmla="*/ 152 w 163"/>
                <a:gd name="T7" fmla="*/ 130 h 174"/>
                <a:gd name="T8" fmla="*/ 106 w 163"/>
                <a:gd name="T9" fmla="*/ 169 h 174"/>
                <a:gd name="T10" fmla="*/ 53 w 163"/>
                <a:gd name="T11" fmla="*/ 162 h 174"/>
                <a:gd name="T12" fmla="*/ 10 w 163"/>
                <a:gd name="T13" fmla="*/ 113 h 174"/>
                <a:gd name="T14" fmla="*/ 10 w 163"/>
                <a:gd name="T15" fmla="*/ 47 h 174"/>
                <a:gd name="T16" fmla="*/ 54 w 163"/>
                <a:gd name="T17" fmla="*/ 18 h 174"/>
                <a:gd name="T18" fmla="*/ 92 w 163"/>
                <a:gd name="T19" fmla="*/ 10 h 174"/>
                <a:gd name="T20" fmla="*/ 92 w 163"/>
                <a:gd name="T21" fmla="*/ 2 h 174"/>
                <a:gd name="T22" fmla="*/ 135 w 163"/>
                <a:gd name="T23" fmla="*/ 46 h 174"/>
                <a:gd name="T24" fmla="*/ 154 w 163"/>
                <a:gd name="T25" fmla="*/ 55 h 174"/>
                <a:gd name="T26" fmla="*/ 114 w 163"/>
                <a:gd name="T27" fmla="*/ 18 h 174"/>
                <a:gd name="T28" fmla="*/ 137 w 163"/>
                <a:gd name="T29" fmla="*/ 139 h 174"/>
                <a:gd name="T30" fmla="*/ 153 w 163"/>
                <a:gd name="T31" fmla="*/ 81 h 174"/>
                <a:gd name="T32" fmla="*/ 145 w 163"/>
                <a:gd name="T33" fmla="*/ 74 h 174"/>
                <a:gd name="T34" fmla="*/ 140 w 163"/>
                <a:gd name="T35" fmla="*/ 113 h 174"/>
                <a:gd name="T36" fmla="*/ 125 w 163"/>
                <a:gd name="T37" fmla="*/ 145 h 174"/>
                <a:gd name="T38" fmla="*/ 142 w 163"/>
                <a:gd name="T39" fmla="*/ 91 h 174"/>
                <a:gd name="T40" fmla="*/ 40 w 163"/>
                <a:gd name="T41" fmla="*/ 116 h 174"/>
                <a:gd name="T42" fmla="*/ 94 w 163"/>
                <a:gd name="T43" fmla="*/ 148 h 174"/>
                <a:gd name="T44" fmla="*/ 136 w 163"/>
                <a:gd name="T45" fmla="*/ 99 h 174"/>
                <a:gd name="T46" fmla="*/ 114 w 163"/>
                <a:gd name="T47" fmla="*/ 39 h 174"/>
                <a:gd name="T48" fmla="*/ 52 w 163"/>
                <a:gd name="T49" fmla="*/ 29 h 174"/>
                <a:gd name="T50" fmla="*/ 31 w 163"/>
                <a:gd name="T51" fmla="*/ 90 h 174"/>
                <a:gd name="T52" fmla="*/ 132 w 163"/>
                <a:gd name="T53" fmla="*/ 142 h 174"/>
                <a:gd name="T54" fmla="*/ 98 w 163"/>
                <a:gd name="T55" fmla="*/ 22 h 174"/>
                <a:gd name="T56" fmla="*/ 131 w 163"/>
                <a:gd name="T57" fmla="*/ 56 h 174"/>
                <a:gd name="T58" fmla="*/ 128 w 163"/>
                <a:gd name="T59" fmla="*/ 148 h 174"/>
                <a:gd name="T60" fmla="*/ 79 w 163"/>
                <a:gd name="T61" fmla="*/ 166 h 174"/>
                <a:gd name="T62" fmla="*/ 123 w 163"/>
                <a:gd name="T63" fmla="*/ 149 h 174"/>
                <a:gd name="T64" fmla="*/ 121 w 163"/>
                <a:gd name="T65" fmla="*/ 142 h 174"/>
                <a:gd name="T66" fmla="*/ 90 w 163"/>
                <a:gd name="T67" fmla="*/ 16 h 174"/>
                <a:gd name="T68" fmla="*/ 99 w 163"/>
                <a:gd name="T69" fmla="*/ 154 h 174"/>
                <a:gd name="T70" fmla="*/ 67 w 163"/>
                <a:gd name="T71" fmla="*/ 162 h 174"/>
                <a:gd name="T72" fmla="*/ 110 w 163"/>
                <a:gd name="T73" fmla="*/ 152 h 174"/>
                <a:gd name="T74" fmla="*/ 104 w 163"/>
                <a:gd name="T75" fmla="*/ 13 h 174"/>
                <a:gd name="T76" fmla="*/ 98 w 163"/>
                <a:gd name="T77" fmla="*/ 14 h 174"/>
                <a:gd name="T78" fmla="*/ 30 w 163"/>
                <a:gd name="T79" fmla="*/ 108 h 174"/>
                <a:gd name="T80" fmla="*/ 26 w 163"/>
                <a:gd name="T81" fmla="*/ 59 h 174"/>
                <a:gd name="T82" fmla="*/ 17 w 163"/>
                <a:gd name="T83" fmla="*/ 92 h 174"/>
                <a:gd name="T84" fmla="*/ 54 w 163"/>
                <a:gd name="T85" fmla="*/ 151 h 174"/>
                <a:gd name="T86" fmla="*/ 93 w 163"/>
                <a:gd name="T87" fmla="*/ 152 h 174"/>
                <a:gd name="T88" fmla="*/ 79 w 163"/>
                <a:gd name="T89" fmla="*/ 19 h 174"/>
                <a:gd name="T90" fmla="*/ 40 w 163"/>
                <a:gd name="T91" fmla="*/ 122 h 174"/>
                <a:gd name="T92" fmla="*/ 76 w 163"/>
                <a:gd name="T93" fmla="*/ 147 h 174"/>
                <a:gd name="T94" fmla="*/ 39 w 163"/>
                <a:gd name="T95" fmla="*/ 33 h 174"/>
                <a:gd name="T96" fmla="*/ 22 w 163"/>
                <a:gd name="T97" fmla="*/ 42 h 174"/>
                <a:gd name="T98" fmla="*/ 17 w 163"/>
                <a:gd name="T99" fmla="*/ 64 h 174"/>
                <a:gd name="T100" fmla="*/ 35 w 163"/>
                <a:gd name="T101" fmla="*/ 47 h 174"/>
                <a:gd name="T102" fmla="*/ 35 w 163"/>
                <a:gd name="T103" fmla="*/ 47 h 174"/>
                <a:gd name="T104" fmla="*/ 39 w 163"/>
                <a:gd name="T105" fmla="*/ 145 h 174"/>
                <a:gd name="T106" fmla="*/ 34 w 163"/>
                <a:gd name="T107" fmla="*/ 29 h 174"/>
                <a:gd name="T108" fmla="*/ 7 w 163"/>
                <a:gd name="T109" fmla="*/ 96 h 174"/>
                <a:gd name="T110" fmla="*/ 15 w 163"/>
                <a:gd name="T111" fmla="*/ 106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174">
                  <a:moveTo>
                    <a:pt x="92" y="2"/>
                  </a:moveTo>
                  <a:lnTo>
                    <a:pt x="104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23" y="13"/>
                  </a:lnTo>
                  <a:lnTo>
                    <a:pt x="137" y="22"/>
                  </a:lnTo>
                  <a:lnTo>
                    <a:pt x="149" y="36"/>
                  </a:lnTo>
                  <a:lnTo>
                    <a:pt x="157" y="53"/>
                  </a:lnTo>
                  <a:lnTo>
                    <a:pt x="162" y="74"/>
                  </a:lnTo>
                  <a:lnTo>
                    <a:pt x="163" y="98"/>
                  </a:lnTo>
                  <a:lnTo>
                    <a:pt x="160" y="121"/>
                  </a:lnTo>
                  <a:lnTo>
                    <a:pt x="155" y="139"/>
                  </a:lnTo>
                  <a:lnTo>
                    <a:pt x="145" y="150"/>
                  </a:lnTo>
                  <a:lnTo>
                    <a:pt x="131" y="157"/>
                  </a:lnTo>
                  <a:lnTo>
                    <a:pt x="129" y="154"/>
                  </a:lnTo>
                  <a:lnTo>
                    <a:pt x="142" y="147"/>
                  </a:lnTo>
                  <a:lnTo>
                    <a:pt x="152" y="137"/>
                  </a:lnTo>
                  <a:lnTo>
                    <a:pt x="157" y="120"/>
                  </a:lnTo>
                  <a:lnTo>
                    <a:pt x="157" y="118"/>
                  </a:lnTo>
                  <a:lnTo>
                    <a:pt x="152" y="130"/>
                  </a:lnTo>
                  <a:lnTo>
                    <a:pt x="141" y="141"/>
                  </a:lnTo>
                  <a:lnTo>
                    <a:pt x="135" y="144"/>
                  </a:lnTo>
                  <a:lnTo>
                    <a:pt x="132" y="150"/>
                  </a:lnTo>
                  <a:lnTo>
                    <a:pt x="121" y="162"/>
                  </a:lnTo>
                  <a:lnTo>
                    <a:pt x="106" y="169"/>
                  </a:lnTo>
                  <a:lnTo>
                    <a:pt x="101" y="172"/>
                  </a:lnTo>
                  <a:lnTo>
                    <a:pt x="87" y="174"/>
                  </a:lnTo>
                  <a:lnTo>
                    <a:pt x="74" y="173"/>
                  </a:lnTo>
                  <a:lnTo>
                    <a:pt x="59" y="166"/>
                  </a:lnTo>
                  <a:lnTo>
                    <a:pt x="53" y="162"/>
                  </a:lnTo>
                  <a:lnTo>
                    <a:pt x="42" y="157"/>
                  </a:lnTo>
                  <a:lnTo>
                    <a:pt x="27" y="142"/>
                  </a:lnTo>
                  <a:lnTo>
                    <a:pt x="22" y="131"/>
                  </a:lnTo>
                  <a:lnTo>
                    <a:pt x="19" y="129"/>
                  </a:lnTo>
                  <a:lnTo>
                    <a:pt x="10" y="113"/>
                  </a:lnTo>
                  <a:lnTo>
                    <a:pt x="3" y="97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3" y="55"/>
                  </a:lnTo>
                  <a:lnTo>
                    <a:pt x="10" y="47"/>
                  </a:lnTo>
                  <a:lnTo>
                    <a:pt x="18" y="41"/>
                  </a:lnTo>
                  <a:lnTo>
                    <a:pt x="22" y="34"/>
                  </a:lnTo>
                  <a:lnTo>
                    <a:pt x="32" y="26"/>
                  </a:lnTo>
                  <a:lnTo>
                    <a:pt x="45" y="20"/>
                  </a:lnTo>
                  <a:lnTo>
                    <a:pt x="54" y="18"/>
                  </a:lnTo>
                  <a:lnTo>
                    <a:pt x="61" y="15"/>
                  </a:lnTo>
                  <a:lnTo>
                    <a:pt x="64" y="14"/>
                  </a:lnTo>
                  <a:lnTo>
                    <a:pt x="69" y="11"/>
                  </a:lnTo>
                  <a:lnTo>
                    <a:pt x="84" y="9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1" y="5"/>
                  </a:lnTo>
                  <a:lnTo>
                    <a:pt x="83" y="3"/>
                  </a:lnTo>
                  <a:lnTo>
                    <a:pt x="84" y="0"/>
                  </a:lnTo>
                  <a:lnTo>
                    <a:pt x="92" y="2"/>
                  </a:lnTo>
                  <a:close/>
                  <a:moveTo>
                    <a:pt x="114" y="18"/>
                  </a:moveTo>
                  <a:lnTo>
                    <a:pt x="124" y="30"/>
                  </a:lnTo>
                  <a:lnTo>
                    <a:pt x="126" y="32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48" y="63"/>
                  </a:lnTo>
                  <a:lnTo>
                    <a:pt x="156" y="81"/>
                  </a:lnTo>
                  <a:lnTo>
                    <a:pt x="159" y="97"/>
                  </a:lnTo>
                  <a:lnTo>
                    <a:pt x="159" y="75"/>
                  </a:lnTo>
                  <a:lnTo>
                    <a:pt x="154" y="55"/>
                  </a:lnTo>
                  <a:lnTo>
                    <a:pt x="146" y="38"/>
                  </a:lnTo>
                  <a:lnTo>
                    <a:pt x="135" y="25"/>
                  </a:lnTo>
                  <a:lnTo>
                    <a:pt x="122" y="16"/>
                  </a:lnTo>
                  <a:lnTo>
                    <a:pt x="110" y="14"/>
                  </a:lnTo>
                  <a:lnTo>
                    <a:pt x="114" y="18"/>
                  </a:lnTo>
                  <a:close/>
                  <a:moveTo>
                    <a:pt x="149" y="90"/>
                  </a:moveTo>
                  <a:lnTo>
                    <a:pt x="147" y="108"/>
                  </a:lnTo>
                  <a:lnTo>
                    <a:pt x="144" y="118"/>
                  </a:lnTo>
                  <a:lnTo>
                    <a:pt x="140" y="134"/>
                  </a:lnTo>
                  <a:lnTo>
                    <a:pt x="137" y="139"/>
                  </a:lnTo>
                  <a:lnTo>
                    <a:pt x="138" y="138"/>
                  </a:lnTo>
                  <a:lnTo>
                    <a:pt x="149" y="128"/>
                  </a:lnTo>
                  <a:lnTo>
                    <a:pt x="155" y="113"/>
                  </a:lnTo>
                  <a:lnTo>
                    <a:pt x="156" y="98"/>
                  </a:lnTo>
                  <a:lnTo>
                    <a:pt x="153" y="81"/>
                  </a:lnTo>
                  <a:lnTo>
                    <a:pt x="145" y="65"/>
                  </a:lnTo>
                  <a:lnTo>
                    <a:pt x="138" y="57"/>
                  </a:lnTo>
                  <a:lnTo>
                    <a:pt x="143" y="70"/>
                  </a:lnTo>
                  <a:lnTo>
                    <a:pt x="145" y="82"/>
                  </a:lnTo>
                  <a:lnTo>
                    <a:pt x="145" y="74"/>
                  </a:lnTo>
                  <a:lnTo>
                    <a:pt x="148" y="74"/>
                  </a:lnTo>
                  <a:lnTo>
                    <a:pt x="149" y="90"/>
                  </a:lnTo>
                  <a:close/>
                  <a:moveTo>
                    <a:pt x="141" y="80"/>
                  </a:moveTo>
                  <a:lnTo>
                    <a:pt x="142" y="97"/>
                  </a:lnTo>
                  <a:lnTo>
                    <a:pt x="140" y="113"/>
                  </a:lnTo>
                  <a:lnTo>
                    <a:pt x="134" y="128"/>
                  </a:lnTo>
                  <a:lnTo>
                    <a:pt x="130" y="132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25" y="145"/>
                  </a:lnTo>
                  <a:lnTo>
                    <a:pt x="130" y="138"/>
                  </a:lnTo>
                  <a:lnTo>
                    <a:pt x="138" y="123"/>
                  </a:lnTo>
                  <a:lnTo>
                    <a:pt x="140" y="117"/>
                  </a:lnTo>
                  <a:lnTo>
                    <a:pt x="141" y="113"/>
                  </a:lnTo>
                  <a:lnTo>
                    <a:pt x="142" y="91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0" y="78"/>
                  </a:lnTo>
                  <a:lnTo>
                    <a:pt x="141" y="80"/>
                  </a:lnTo>
                  <a:close/>
                  <a:moveTo>
                    <a:pt x="40" y="116"/>
                  </a:moveTo>
                  <a:lnTo>
                    <a:pt x="50" y="126"/>
                  </a:lnTo>
                  <a:lnTo>
                    <a:pt x="64" y="136"/>
                  </a:lnTo>
                  <a:lnTo>
                    <a:pt x="78" y="144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108" y="144"/>
                  </a:lnTo>
                  <a:lnTo>
                    <a:pt x="116" y="140"/>
                  </a:lnTo>
                  <a:lnTo>
                    <a:pt x="124" y="132"/>
                  </a:lnTo>
                  <a:lnTo>
                    <a:pt x="132" y="118"/>
                  </a:lnTo>
                  <a:lnTo>
                    <a:pt x="136" y="99"/>
                  </a:lnTo>
                  <a:lnTo>
                    <a:pt x="136" y="79"/>
                  </a:lnTo>
                  <a:lnTo>
                    <a:pt x="136" y="75"/>
                  </a:lnTo>
                  <a:lnTo>
                    <a:pt x="133" y="67"/>
                  </a:lnTo>
                  <a:lnTo>
                    <a:pt x="125" y="52"/>
                  </a:lnTo>
                  <a:lnTo>
                    <a:pt x="114" y="39"/>
                  </a:lnTo>
                  <a:lnTo>
                    <a:pt x="101" y="29"/>
                  </a:lnTo>
                  <a:lnTo>
                    <a:pt x="87" y="24"/>
                  </a:lnTo>
                  <a:lnTo>
                    <a:pt x="73" y="24"/>
                  </a:lnTo>
                  <a:lnTo>
                    <a:pt x="59" y="26"/>
                  </a:lnTo>
                  <a:lnTo>
                    <a:pt x="52" y="29"/>
                  </a:lnTo>
                  <a:lnTo>
                    <a:pt x="47" y="35"/>
                  </a:lnTo>
                  <a:lnTo>
                    <a:pt x="38" y="49"/>
                  </a:lnTo>
                  <a:lnTo>
                    <a:pt x="32" y="63"/>
                  </a:lnTo>
                  <a:lnTo>
                    <a:pt x="30" y="76"/>
                  </a:lnTo>
                  <a:lnTo>
                    <a:pt x="31" y="90"/>
                  </a:lnTo>
                  <a:lnTo>
                    <a:pt x="33" y="105"/>
                  </a:lnTo>
                  <a:lnTo>
                    <a:pt x="40" y="116"/>
                  </a:lnTo>
                  <a:close/>
                  <a:moveTo>
                    <a:pt x="132" y="142"/>
                  </a:moveTo>
                  <a:lnTo>
                    <a:pt x="133" y="141"/>
                  </a:lnTo>
                  <a:lnTo>
                    <a:pt x="132" y="142"/>
                  </a:lnTo>
                  <a:lnTo>
                    <a:pt x="132" y="142"/>
                  </a:lnTo>
                  <a:close/>
                  <a:moveTo>
                    <a:pt x="129" y="50"/>
                  </a:moveTo>
                  <a:lnTo>
                    <a:pt x="122" y="39"/>
                  </a:lnTo>
                  <a:lnTo>
                    <a:pt x="116" y="34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103" y="26"/>
                  </a:lnTo>
                  <a:lnTo>
                    <a:pt x="116" y="37"/>
                  </a:lnTo>
                  <a:lnTo>
                    <a:pt x="128" y="50"/>
                  </a:lnTo>
                  <a:lnTo>
                    <a:pt x="131" y="56"/>
                  </a:lnTo>
                  <a:lnTo>
                    <a:pt x="129" y="50"/>
                  </a:lnTo>
                  <a:close/>
                  <a:moveTo>
                    <a:pt x="125" y="152"/>
                  </a:moveTo>
                  <a:lnTo>
                    <a:pt x="129" y="148"/>
                  </a:lnTo>
                  <a:lnTo>
                    <a:pt x="130" y="147"/>
                  </a:lnTo>
                  <a:lnTo>
                    <a:pt x="128" y="148"/>
                  </a:lnTo>
                  <a:lnTo>
                    <a:pt x="125" y="152"/>
                  </a:lnTo>
                  <a:close/>
                  <a:moveTo>
                    <a:pt x="117" y="150"/>
                  </a:moveTo>
                  <a:lnTo>
                    <a:pt x="111" y="157"/>
                  </a:lnTo>
                  <a:lnTo>
                    <a:pt x="95" y="164"/>
                  </a:lnTo>
                  <a:lnTo>
                    <a:pt x="79" y="166"/>
                  </a:lnTo>
                  <a:lnTo>
                    <a:pt x="91" y="167"/>
                  </a:lnTo>
                  <a:lnTo>
                    <a:pt x="105" y="165"/>
                  </a:lnTo>
                  <a:lnTo>
                    <a:pt x="110" y="162"/>
                  </a:lnTo>
                  <a:lnTo>
                    <a:pt x="121" y="152"/>
                  </a:lnTo>
                  <a:lnTo>
                    <a:pt x="123" y="149"/>
                  </a:lnTo>
                  <a:lnTo>
                    <a:pt x="117" y="150"/>
                  </a:lnTo>
                  <a:close/>
                  <a:moveTo>
                    <a:pt x="114" y="146"/>
                  </a:moveTo>
                  <a:lnTo>
                    <a:pt x="111" y="148"/>
                  </a:lnTo>
                  <a:lnTo>
                    <a:pt x="116" y="147"/>
                  </a:lnTo>
                  <a:lnTo>
                    <a:pt x="121" y="142"/>
                  </a:lnTo>
                  <a:lnTo>
                    <a:pt x="121" y="141"/>
                  </a:lnTo>
                  <a:lnTo>
                    <a:pt x="118" y="142"/>
                  </a:lnTo>
                  <a:lnTo>
                    <a:pt x="114" y="146"/>
                  </a:lnTo>
                  <a:close/>
                  <a:moveTo>
                    <a:pt x="105" y="20"/>
                  </a:moveTo>
                  <a:lnTo>
                    <a:pt x="90" y="16"/>
                  </a:lnTo>
                  <a:lnTo>
                    <a:pt x="83" y="16"/>
                  </a:lnTo>
                  <a:lnTo>
                    <a:pt x="99" y="19"/>
                  </a:lnTo>
                  <a:lnTo>
                    <a:pt x="112" y="27"/>
                  </a:lnTo>
                  <a:lnTo>
                    <a:pt x="105" y="20"/>
                  </a:lnTo>
                  <a:close/>
                  <a:moveTo>
                    <a:pt x="99" y="154"/>
                  </a:moveTo>
                  <a:lnTo>
                    <a:pt x="84" y="158"/>
                  </a:lnTo>
                  <a:lnTo>
                    <a:pt x="68" y="158"/>
                  </a:lnTo>
                  <a:lnTo>
                    <a:pt x="54" y="154"/>
                  </a:lnTo>
                  <a:lnTo>
                    <a:pt x="61" y="160"/>
                  </a:lnTo>
                  <a:lnTo>
                    <a:pt x="67" y="162"/>
                  </a:lnTo>
                  <a:lnTo>
                    <a:pt x="78" y="163"/>
                  </a:lnTo>
                  <a:lnTo>
                    <a:pt x="95" y="161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0" y="152"/>
                  </a:lnTo>
                  <a:lnTo>
                    <a:pt x="104" y="152"/>
                  </a:lnTo>
                  <a:lnTo>
                    <a:pt x="99" y="154"/>
                  </a:lnTo>
                  <a:close/>
                  <a:moveTo>
                    <a:pt x="105" y="14"/>
                  </a:moveTo>
                  <a:lnTo>
                    <a:pt x="104" y="13"/>
                  </a:lnTo>
                  <a:lnTo>
                    <a:pt x="104" y="13"/>
                  </a:lnTo>
                  <a:lnTo>
                    <a:pt x="105" y="14"/>
                  </a:lnTo>
                  <a:close/>
                  <a:moveTo>
                    <a:pt x="98" y="14"/>
                  </a:moveTo>
                  <a:lnTo>
                    <a:pt x="95" y="14"/>
                  </a:lnTo>
                  <a:lnTo>
                    <a:pt x="99" y="15"/>
                  </a:lnTo>
                  <a:lnTo>
                    <a:pt x="98" y="14"/>
                  </a:lnTo>
                  <a:close/>
                  <a:moveTo>
                    <a:pt x="77" y="152"/>
                  </a:moveTo>
                  <a:lnTo>
                    <a:pt x="62" y="148"/>
                  </a:lnTo>
                  <a:lnTo>
                    <a:pt x="48" y="138"/>
                  </a:lnTo>
                  <a:lnTo>
                    <a:pt x="37" y="124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25" y="93"/>
                  </a:lnTo>
                  <a:lnTo>
                    <a:pt x="25" y="77"/>
                  </a:lnTo>
                  <a:lnTo>
                    <a:pt x="26" y="59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0" y="65"/>
                  </a:lnTo>
                  <a:lnTo>
                    <a:pt x="17" y="79"/>
                  </a:lnTo>
                  <a:lnTo>
                    <a:pt x="17" y="92"/>
                  </a:lnTo>
                  <a:lnTo>
                    <a:pt x="19" y="104"/>
                  </a:lnTo>
                  <a:lnTo>
                    <a:pt x="23" y="117"/>
                  </a:lnTo>
                  <a:lnTo>
                    <a:pt x="31" y="130"/>
                  </a:lnTo>
                  <a:lnTo>
                    <a:pt x="42" y="142"/>
                  </a:lnTo>
                  <a:lnTo>
                    <a:pt x="54" y="151"/>
                  </a:lnTo>
                  <a:lnTo>
                    <a:pt x="68" y="155"/>
                  </a:lnTo>
                  <a:lnTo>
                    <a:pt x="83" y="155"/>
                  </a:lnTo>
                  <a:lnTo>
                    <a:pt x="95" y="152"/>
                  </a:lnTo>
                  <a:lnTo>
                    <a:pt x="94" y="152"/>
                  </a:lnTo>
                  <a:lnTo>
                    <a:pt x="93" y="152"/>
                  </a:lnTo>
                  <a:lnTo>
                    <a:pt x="92" y="151"/>
                  </a:lnTo>
                  <a:lnTo>
                    <a:pt x="77" y="152"/>
                  </a:lnTo>
                  <a:close/>
                  <a:moveTo>
                    <a:pt x="73" y="20"/>
                  </a:moveTo>
                  <a:lnTo>
                    <a:pt x="84" y="20"/>
                  </a:lnTo>
                  <a:lnTo>
                    <a:pt x="79" y="19"/>
                  </a:lnTo>
                  <a:lnTo>
                    <a:pt x="67" y="20"/>
                  </a:lnTo>
                  <a:lnTo>
                    <a:pt x="63" y="21"/>
                  </a:lnTo>
                  <a:lnTo>
                    <a:pt x="62" y="22"/>
                  </a:lnTo>
                  <a:lnTo>
                    <a:pt x="73" y="20"/>
                  </a:lnTo>
                  <a:close/>
                  <a:moveTo>
                    <a:pt x="40" y="122"/>
                  </a:moveTo>
                  <a:lnTo>
                    <a:pt x="50" y="136"/>
                  </a:lnTo>
                  <a:lnTo>
                    <a:pt x="64" y="145"/>
                  </a:lnTo>
                  <a:lnTo>
                    <a:pt x="78" y="148"/>
                  </a:lnTo>
                  <a:lnTo>
                    <a:pt x="79" y="148"/>
                  </a:lnTo>
                  <a:lnTo>
                    <a:pt x="76" y="147"/>
                  </a:lnTo>
                  <a:lnTo>
                    <a:pt x="62" y="140"/>
                  </a:lnTo>
                  <a:lnTo>
                    <a:pt x="48" y="129"/>
                  </a:lnTo>
                  <a:lnTo>
                    <a:pt x="38" y="119"/>
                  </a:lnTo>
                  <a:lnTo>
                    <a:pt x="40" y="122"/>
                  </a:lnTo>
                  <a:close/>
                  <a:moveTo>
                    <a:pt x="39" y="33"/>
                  </a:moveTo>
                  <a:lnTo>
                    <a:pt x="49" y="24"/>
                  </a:lnTo>
                  <a:lnTo>
                    <a:pt x="52" y="23"/>
                  </a:lnTo>
                  <a:lnTo>
                    <a:pt x="48" y="25"/>
                  </a:lnTo>
                  <a:lnTo>
                    <a:pt x="34" y="33"/>
                  </a:lnTo>
                  <a:lnTo>
                    <a:pt x="22" y="42"/>
                  </a:lnTo>
                  <a:lnTo>
                    <a:pt x="20" y="44"/>
                  </a:lnTo>
                  <a:lnTo>
                    <a:pt x="18" y="48"/>
                  </a:lnTo>
                  <a:lnTo>
                    <a:pt x="15" y="67"/>
                  </a:lnTo>
                  <a:lnTo>
                    <a:pt x="15" y="72"/>
                  </a:lnTo>
                  <a:lnTo>
                    <a:pt x="17" y="64"/>
                  </a:lnTo>
                  <a:lnTo>
                    <a:pt x="24" y="49"/>
                  </a:lnTo>
                  <a:lnTo>
                    <a:pt x="34" y="37"/>
                  </a:lnTo>
                  <a:lnTo>
                    <a:pt x="38" y="34"/>
                  </a:lnTo>
                  <a:lnTo>
                    <a:pt x="39" y="33"/>
                  </a:lnTo>
                  <a:close/>
                  <a:moveTo>
                    <a:pt x="35" y="47"/>
                  </a:moveTo>
                  <a:lnTo>
                    <a:pt x="43" y="34"/>
                  </a:lnTo>
                  <a:lnTo>
                    <a:pt x="41" y="36"/>
                  </a:lnTo>
                  <a:lnTo>
                    <a:pt x="34" y="46"/>
                  </a:lnTo>
                  <a:lnTo>
                    <a:pt x="29" y="60"/>
                  </a:lnTo>
                  <a:lnTo>
                    <a:pt x="35" y="47"/>
                  </a:lnTo>
                  <a:close/>
                  <a:moveTo>
                    <a:pt x="32" y="137"/>
                  </a:moveTo>
                  <a:lnTo>
                    <a:pt x="22" y="123"/>
                  </a:lnTo>
                  <a:lnTo>
                    <a:pt x="25" y="129"/>
                  </a:lnTo>
                  <a:lnTo>
                    <a:pt x="34" y="141"/>
                  </a:lnTo>
                  <a:lnTo>
                    <a:pt x="39" y="145"/>
                  </a:lnTo>
                  <a:lnTo>
                    <a:pt x="32" y="137"/>
                  </a:lnTo>
                  <a:close/>
                  <a:moveTo>
                    <a:pt x="34" y="29"/>
                  </a:moveTo>
                  <a:lnTo>
                    <a:pt x="32" y="30"/>
                  </a:lnTo>
                  <a:lnTo>
                    <a:pt x="35" y="28"/>
                  </a:lnTo>
                  <a:lnTo>
                    <a:pt x="34" y="29"/>
                  </a:lnTo>
                  <a:close/>
                  <a:moveTo>
                    <a:pt x="13" y="50"/>
                  </a:moveTo>
                  <a:lnTo>
                    <a:pt x="7" y="57"/>
                  </a:lnTo>
                  <a:lnTo>
                    <a:pt x="4" y="66"/>
                  </a:lnTo>
                  <a:lnTo>
                    <a:pt x="4" y="80"/>
                  </a:lnTo>
                  <a:lnTo>
                    <a:pt x="7" y="96"/>
                  </a:lnTo>
                  <a:lnTo>
                    <a:pt x="13" y="111"/>
                  </a:lnTo>
                  <a:lnTo>
                    <a:pt x="17" y="118"/>
                  </a:lnTo>
                  <a:lnTo>
                    <a:pt x="19" y="117"/>
                  </a:lnTo>
                  <a:lnTo>
                    <a:pt x="21" y="121"/>
                  </a:lnTo>
                  <a:lnTo>
                    <a:pt x="15" y="106"/>
                  </a:lnTo>
                  <a:lnTo>
                    <a:pt x="11" y="87"/>
                  </a:lnTo>
                  <a:lnTo>
                    <a:pt x="11" y="67"/>
                  </a:lnTo>
                  <a:lnTo>
                    <a:pt x="14" y="49"/>
                  </a:lnTo>
                  <a:lnTo>
                    <a:pt x="13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525"/>
            <p:cNvSpPr/>
            <p:nvPr/>
          </p:nvSpPr>
          <p:spPr bwMode="auto">
            <a:xfrm>
              <a:off x="635" y="926"/>
              <a:ext cx="25" cy="10"/>
            </a:xfrm>
            <a:custGeom>
              <a:gdLst>
                <a:gd name="T0" fmla="*/ 6 w 121"/>
                <a:gd name="T1" fmla="*/ 13 h 48"/>
                <a:gd name="T2" fmla="*/ 117 w 121"/>
                <a:gd name="T3" fmla="*/ 18 h 48"/>
                <a:gd name="T4" fmla="*/ 121 w 121"/>
                <a:gd name="T5" fmla="*/ 32 h 48"/>
                <a:gd name="T6" fmla="*/ 12 w 121"/>
                <a:gd name="T7" fmla="*/ 38 h 48"/>
                <a:gd name="T8" fmla="*/ 6 w 121"/>
                <a:gd name="T9" fmla="*/ 13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8">
                  <a:moveTo>
                    <a:pt x="6" y="13"/>
                  </a:moveTo>
                  <a:cubicBezTo>
                    <a:pt x="44" y="10"/>
                    <a:pt x="83" y="0"/>
                    <a:pt x="117" y="18"/>
                  </a:cubicBezTo>
                  <a:cubicBezTo>
                    <a:pt x="113" y="21"/>
                    <a:pt x="119" y="27"/>
                    <a:pt x="121" y="32"/>
                  </a:cubicBezTo>
                  <a:cubicBezTo>
                    <a:pt x="82" y="48"/>
                    <a:pt x="50" y="29"/>
                    <a:pt x="12" y="38"/>
                  </a:cubicBezTo>
                  <a:cubicBezTo>
                    <a:pt x="0" y="28"/>
                    <a:pt x="5" y="21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526"/>
            <p:cNvSpPr/>
            <p:nvPr/>
          </p:nvSpPr>
          <p:spPr bwMode="auto">
            <a:xfrm>
              <a:off x="627" y="954"/>
              <a:ext cx="51" cy="28"/>
            </a:xfrm>
            <a:custGeom>
              <a:gdLst>
                <a:gd name="T0" fmla="*/ 239 w 239"/>
                <a:gd name="T1" fmla="*/ 115 h 129"/>
                <a:gd name="T2" fmla="*/ 159 w 239"/>
                <a:gd name="T3" fmla="*/ 72 h 129"/>
                <a:gd name="T4" fmla="*/ 2 w 239"/>
                <a:gd name="T5" fmla="*/ 25 h 129"/>
                <a:gd name="T6" fmla="*/ 0 w 239"/>
                <a:gd name="T7" fmla="*/ 11 h 129"/>
                <a:gd name="T8" fmla="*/ 239 w 239"/>
                <a:gd name="T9" fmla="*/ 115 h 1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29">
                  <a:moveTo>
                    <a:pt x="239" y="115"/>
                  </a:moveTo>
                  <a:cubicBezTo>
                    <a:pt x="204" y="129"/>
                    <a:pt x="186" y="88"/>
                    <a:pt x="159" y="72"/>
                  </a:cubicBezTo>
                  <a:cubicBezTo>
                    <a:pt x="114" y="44"/>
                    <a:pt x="56" y="41"/>
                    <a:pt x="2" y="25"/>
                  </a:cubicBezTo>
                  <a:cubicBezTo>
                    <a:pt x="1" y="20"/>
                    <a:pt x="0" y="15"/>
                    <a:pt x="0" y="11"/>
                  </a:cubicBezTo>
                  <a:cubicBezTo>
                    <a:pt x="95" y="0"/>
                    <a:pt x="188" y="42"/>
                    <a:pt x="23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527"/>
            <p:cNvSpPr/>
            <p:nvPr/>
          </p:nvSpPr>
          <p:spPr bwMode="auto">
            <a:xfrm>
              <a:off x="479" y="1029"/>
              <a:ext cx="16" cy="22"/>
            </a:xfrm>
            <a:custGeom>
              <a:gdLst>
                <a:gd name="T0" fmla="*/ 0 w 75"/>
                <a:gd name="T1" fmla="*/ 93 h 106"/>
                <a:gd name="T2" fmla="*/ 60 w 75"/>
                <a:gd name="T3" fmla="*/ 0 h 106"/>
                <a:gd name="T4" fmla="*/ 75 w 75"/>
                <a:gd name="T5" fmla="*/ 4 h 106"/>
                <a:gd name="T6" fmla="*/ 24 w 75"/>
                <a:gd name="T7" fmla="*/ 101 h 106"/>
                <a:gd name="T8" fmla="*/ 0 w 75"/>
                <a:gd name="T9" fmla="*/ 93 h 10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0" y="93"/>
                  </a:moveTo>
                  <a:cubicBezTo>
                    <a:pt x="16" y="59"/>
                    <a:pt x="28" y="20"/>
                    <a:pt x="60" y="0"/>
                  </a:cubicBezTo>
                  <a:cubicBezTo>
                    <a:pt x="61" y="5"/>
                    <a:pt x="69" y="3"/>
                    <a:pt x="75" y="4"/>
                  </a:cubicBezTo>
                  <a:cubicBezTo>
                    <a:pt x="68" y="45"/>
                    <a:pt x="35" y="64"/>
                    <a:pt x="24" y="101"/>
                  </a:cubicBezTo>
                  <a:cubicBezTo>
                    <a:pt x="9" y="106"/>
                    <a:pt x="6" y="98"/>
                    <a:pt x="0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528"/>
            <p:cNvSpPr/>
            <p:nvPr/>
          </p:nvSpPr>
          <p:spPr bwMode="auto">
            <a:xfrm>
              <a:off x="508" y="1042"/>
              <a:ext cx="21" cy="55"/>
            </a:xfrm>
            <a:custGeom>
              <a:gdLst>
                <a:gd name="T0" fmla="*/ 77 w 99"/>
                <a:gd name="T1" fmla="*/ 0 h 258"/>
                <a:gd name="T2" fmla="*/ 54 w 99"/>
                <a:gd name="T3" fmla="*/ 88 h 258"/>
                <a:gd name="T4" fmla="*/ 46 w 99"/>
                <a:gd name="T5" fmla="*/ 252 h 258"/>
                <a:gd name="T6" fmla="*/ 33 w 99"/>
                <a:gd name="T7" fmla="*/ 258 h 258"/>
                <a:gd name="T8" fmla="*/ 77 w 99"/>
                <a:gd name="T9" fmla="*/ 0 h 2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58">
                  <a:moveTo>
                    <a:pt x="77" y="0"/>
                  </a:moveTo>
                  <a:cubicBezTo>
                    <a:pt x="99" y="31"/>
                    <a:pt x="64" y="58"/>
                    <a:pt x="54" y="88"/>
                  </a:cubicBezTo>
                  <a:cubicBezTo>
                    <a:pt x="38" y="138"/>
                    <a:pt x="49" y="196"/>
                    <a:pt x="46" y="252"/>
                  </a:cubicBezTo>
                  <a:cubicBezTo>
                    <a:pt x="41" y="254"/>
                    <a:pt x="37" y="256"/>
                    <a:pt x="33" y="258"/>
                  </a:cubicBezTo>
                  <a:cubicBezTo>
                    <a:pt x="0" y="168"/>
                    <a:pt x="18" y="6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529"/>
            <p:cNvSpPr/>
            <p:nvPr/>
          </p:nvSpPr>
          <p:spPr bwMode="auto">
            <a:xfrm>
              <a:off x="403" y="980"/>
              <a:ext cx="49" cy="28"/>
            </a:xfrm>
            <a:custGeom>
              <a:gdLst>
                <a:gd name="T0" fmla="*/ 231 w 231"/>
                <a:gd name="T1" fmla="*/ 6 h 134"/>
                <a:gd name="T2" fmla="*/ 148 w 231"/>
                <a:gd name="T3" fmla="*/ 42 h 134"/>
                <a:gd name="T4" fmla="*/ 12 w 231"/>
                <a:gd name="T5" fmla="*/ 134 h 134"/>
                <a:gd name="T6" fmla="*/ 0 w 231"/>
                <a:gd name="T7" fmla="*/ 127 h 134"/>
                <a:gd name="T8" fmla="*/ 231 w 231"/>
                <a:gd name="T9" fmla="*/ 6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31" y="6"/>
                  </a:moveTo>
                  <a:cubicBezTo>
                    <a:pt x="220" y="43"/>
                    <a:pt x="177" y="31"/>
                    <a:pt x="148" y="42"/>
                  </a:cubicBezTo>
                  <a:cubicBezTo>
                    <a:pt x="98" y="59"/>
                    <a:pt x="59" y="103"/>
                    <a:pt x="12" y="134"/>
                  </a:cubicBezTo>
                  <a:cubicBezTo>
                    <a:pt x="8" y="132"/>
                    <a:pt x="4" y="129"/>
                    <a:pt x="0" y="127"/>
                  </a:cubicBezTo>
                  <a:cubicBezTo>
                    <a:pt x="51" y="46"/>
                    <a:pt x="142" y="0"/>
                    <a:pt x="2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35" name="图片 4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40" y="5099748"/>
            <a:ext cx="1230062" cy="1024779"/>
          </a:xfrm>
          <a:prstGeom prst="rect">
            <a:avLst/>
          </a:prstGeom>
        </p:spPr>
      </p:pic>
      <p:pic>
        <p:nvPicPr>
          <p:cNvPr id="436" name="图片 4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44" y="2413459"/>
            <a:ext cx="2628948" cy="1312721"/>
          </a:xfrm>
          <a:prstGeom prst="rect">
            <a:avLst/>
          </a:prstGeom>
        </p:spPr>
      </p:pic>
      <p:sp>
        <p:nvSpPr>
          <p:cNvPr id="431" name="矩形 430"/>
          <p:cNvSpPr/>
          <p:nvPr/>
        </p:nvSpPr>
        <p:spPr>
          <a:xfrm>
            <a:off x="4974812" y="5000284"/>
            <a:ext cx="2269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the title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extBox 76"/>
          <p:cNvSpPr txBox="1"/>
          <p:nvPr/>
        </p:nvSpPr>
        <p:spPr>
          <a:xfrm>
            <a:off x="4112166" y="4436502"/>
            <a:ext cx="399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请在此添加标题</a:t>
            </a:r>
            <a:endParaRPr lang="zh-CN" altLang="en-US" sz="28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extBox 76"/>
          <p:cNvSpPr txBox="1"/>
          <p:nvPr/>
        </p:nvSpPr>
        <p:spPr>
          <a:xfrm>
            <a:off x="4112166" y="3241656"/>
            <a:ext cx="39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第二节</a:t>
            </a:r>
            <a:endParaRPr lang="zh-CN" altLang="en-US" sz="60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" y="5835297"/>
            <a:ext cx="1209947" cy="489679"/>
          </a:xfrm>
          <a:prstGeom prst="rect">
            <a:avLst/>
          </a:prstGeom>
        </p:spPr>
      </p:pic>
      <p:sp>
        <p:nvSpPr>
          <p:cNvPr id="4" name="TextBox 76"/>
          <p:cNvSpPr txBox="1"/>
          <p:nvPr/>
        </p:nvSpPr>
        <p:spPr>
          <a:xfrm>
            <a:off x="626113" y="56262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6113" y="925693"/>
            <a:ext cx="1859703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 Text Here</a:t>
            </a:r>
            <a:endParaRPr lang="en-US" altLang="zh-CN" sz="14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30" y="597547"/>
            <a:ext cx="678308" cy="10287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302936" y="1774074"/>
            <a:ext cx="2463374" cy="3912633"/>
            <a:chOff x="2485816" y="2307765"/>
            <a:chExt cx="1858011" cy="2951121"/>
          </a:xfrm>
          <a:solidFill>
            <a:srgbClr val="FFC000"/>
          </a:solidFill>
        </p:grpSpPr>
        <p:sp>
          <p:nvSpPr>
            <p:cNvPr id="7" name="Freeform 5"/>
            <p:cNvSpPr/>
            <p:nvPr/>
          </p:nvSpPr>
          <p:spPr bwMode="auto">
            <a:xfrm>
              <a:off x="2485816" y="3079466"/>
              <a:ext cx="373015" cy="754741"/>
            </a:xfrm>
            <a:custGeom>
              <a:gdLst>
                <a:gd name="T0" fmla="*/ 8 w 112"/>
                <a:gd name="T1" fmla="*/ 0 h 226"/>
                <a:gd name="T2" fmla="*/ 15 w 112"/>
                <a:gd name="T3" fmla="*/ 126 h 226"/>
                <a:gd name="T4" fmla="*/ 61 w 112"/>
                <a:gd name="T5" fmla="*/ 226 h 226"/>
                <a:gd name="T6" fmla="*/ 112 w 112"/>
                <a:gd name="T7" fmla="*/ 226 h 226"/>
                <a:gd name="T8" fmla="*/ 71 w 112"/>
                <a:gd name="T9" fmla="*/ 145 h 226"/>
                <a:gd name="T10" fmla="*/ 56 w 112"/>
                <a:gd name="T11" fmla="*/ 0 h 226"/>
                <a:gd name="T12" fmla="*/ 8 w 112"/>
                <a:gd name="T13" fmla="*/ 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512662" y="2307765"/>
              <a:ext cx="897215" cy="761808"/>
            </a:xfrm>
            <a:custGeom>
              <a:gdLst>
                <a:gd name="T0" fmla="*/ 48 w 269"/>
                <a:gd name="T1" fmla="*/ 228 h 228"/>
                <a:gd name="T2" fmla="*/ 91 w 269"/>
                <a:gd name="T3" fmla="*/ 130 h 228"/>
                <a:gd name="T4" fmla="*/ 269 w 269"/>
                <a:gd name="T5" fmla="*/ 46 h 228"/>
                <a:gd name="T6" fmla="*/ 269 w 269"/>
                <a:gd name="T7" fmla="*/ 0 h 228"/>
                <a:gd name="T8" fmla="*/ 50 w 269"/>
                <a:gd name="T9" fmla="*/ 110 h 228"/>
                <a:gd name="T10" fmla="*/ 0 w 269"/>
                <a:gd name="T11" fmla="*/ 228 h 228"/>
                <a:gd name="T12" fmla="*/ 48 w 269"/>
                <a:gd name="T13" fmla="*/ 228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694929" y="3844101"/>
              <a:ext cx="714946" cy="757568"/>
            </a:xfrm>
            <a:custGeom>
              <a:gdLst>
                <a:gd name="T0" fmla="*/ 108 w 214"/>
                <a:gd name="T1" fmla="*/ 146 h 227"/>
                <a:gd name="T2" fmla="*/ 82 w 214"/>
                <a:gd name="T3" fmla="*/ 51 h 227"/>
                <a:gd name="T4" fmla="*/ 51 w 214"/>
                <a:gd name="T5" fmla="*/ 0 h 227"/>
                <a:gd name="T6" fmla="*/ 0 w 214"/>
                <a:gd name="T7" fmla="*/ 0 h 227"/>
                <a:gd name="T8" fmla="*/ 47 w 214"/>
                <a:gd name="T9" fmla="*/ 82 h 227"/>
                <a:gd name="T10" fmla="*/ 65 w 214"/>
                <a:gd name="T11" fmla="*/ 158 h 227"/>
                <a:gd name="T12" fmla="*/ 85 w 214"/>
                <a:gd name="T13" fmla="*/ 205 h 227"/>
                <a:gd name="T14" fmla="*/ 109 w 214"/>
                <a:gd name="T15" fmla="*/ 227 h 227"/>
                <a:gd name="T16" fmla="*/ 214 w 214"/>
                <a:gd name="T17" fmla="*/ 227 h 227"/>
                <a:gd name="T18" fmla="*/ 214 w 214"/>
                <a:gd name="T19" fmla="*/ 184 h 227"/>
                <a:gd name="T20" fmla="*/ 126 w 214"/>
                <a:gd name="T21" fmla="*/ 184 h 227"/>
                <a:gd name="T22" fmla="*/ 108 w 214"/>
                <a:gd name="T23" fmla="*/ 146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226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970812" y="3079466"/>
              <a:ext cx="373015" cy="754741"/>
            </a:xfrm>
            <a:custGeom>
              <a:gdLst>
                <a:gd name="T0" fmla="*/ 104 w 112"/>
                <a:gd name="T1" fmla="*/ 0 h 226"/>
                <a:gd name="T2" fmla="*/ 97 w 112"/>
                <a:gd name="T3" fmla="*/ 126 h 226"/>
                <a:gd name="T4" fmla="*/ 51 w 112"/>
                <a:gd name="T5" fmla="*/ 226 h 226"/>
                <a:gd name="T6" fmla="*/ 0 w 112"/>
                <a:gd name="T7" fmla="*/ 226 h 226"/>
                <a:gd name="T8" fmla="*/ 41 w 112"/>
                <a:gd name="T9" fmla="*/ 145 h 226"/>
                <a:gd name="T10" fmla="*/ 57 w 112"/>
                <a:gd name="T11" fmla="*/ 0 h 226"/>
                <a:gd name="T12" fmla="*/ 104 w 112"/>
                <a:gd name="T13" fmla="*/ 0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419767" y="2307765"/>
              <a:ext cx="897215" cy="761808"/>
            </a:xfrm>
            <a:custGeom>
              <a:gdLst>
                <a:gd name="T0" fmla="*/ 221 w 269"/>
                <a:gd name="T1" fmla="*/ 228 h 228"/>
                <a:gd name="T2" fmla="*/ 178 w 269"/>
                <a:gd name="T3" fmla="*/ 130 h 228"/>
                <a:gd name="T4" fmla="*/ 0 w 269"/>
                <a:gd name="T5" fmla="*/ 46 h 228"/>
                <a:gd name="T6" fmla="*/ 0 w 269"/>
                <a:gd name="T7" fmla="*/ 0 h 228"/>
                <a:gd name="T8" fmla="*/ 219 w 269"/>
                <a:gd name="T9" fmla="*/ 110 h 228"/>
                <a:gd name="T10" fmla="*/ 269 w 269"/>
                <a:gd name="T11" fmla="*/ 228 h 228"/>
                <a:gd name="T12" fmla="*/ 221 w 269"/>
                <a:gd name="T13" fmla="*/ 228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419766" y="3844101"/>
              <a:ext cx="717772" cy="757568"/>
            </a:xfrm>
            <a:custGeom>
              <a:gdLst>
                <a:gd name="T0" fmla="*/ 106 w 215"/>
                <a:gd name="T1" fmla="*/ 146 h 227"/>
                <a:gd name="T2" fmla="*/ 132 w 215"/>
                <a:gd name="T3" fmla="*/ 51 h 227"/>
                <a:gd name="T4" fmla="*/ 163 w 215"/>
                <a:gd name="T5" fmla="*/ 0 h 227"/>
                <a:gd name="T6" fmla="*/ 215 w 215"/>
                <a:gd name="T7" fmla="*/ 0 h 227"/>
                <a:gd name="T8" fmla="*/ 167 w 215"/>
                <a:gd name="T9" fmla="*/ 82 h 227"/>
                <a:gd name="T10" fmla="*/ 149 w 215"/>
                <a:gd name="T11" fmla="*/ 158 h 227"/>
                <a:gd name="T12" fmla="*/ 129 w 215"/>
                <a:gd name="T13" fmla="*/ 205 h 227"/>
                <a:gd name="T14" fmla="*/ 106 w 215"/>
                <a:gd name="T15" fmla="*/ 227 h 227"/>
                <a:gd name="T16" fmla="*/ 0 w 215"/>
                <a:gd name="T17" fmla="*/ 227 h 227"/>
                <a:gd name="T18" fmla="*/ 0 w 215"/>
                <a:gd name="T19" fmla="*/ 184 h 227"/>
                <a:gd name="T20" fmla="*/ 88 w 215"/>
                <a:gd name="T21" fmla="*/ 184 h 227"/>
                <a:gd name="T22" fmla="*/ 106 w 215"/>
                <a:gd name="T23" fmla="*/ 146 h 2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226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3012841" y="4687884"/>
              <a:ext cx="803961" cy="66428"/>
            </a:xfrm>
            <a:custGeom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rgbClr val="F5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3012841" y="4798127"/>
              <a:ext cx="803961" cy="66428"/>
            </a:xfrm>
            <a:custGeom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rgbClr val="F5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3012841" y="4911197"/>
              <a:ext cx="803961" cy="67842"/>
            </a:xfrm>
            <a:custGeom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solidFill>
              <a:srgbClr val="F5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3012841" y="5021440"/>
              <a:ext cx="803961" cy="237446"/>
            </a:xfrm>
            <a:custGeom>
              <a:gdLst>
                <a:gd name="T0" fmla="*/ 231 w 241"/>
                <a:gd name="T1" fmla="*/ 0 h 71"/>
                <a:gd name="T2" fmla="*/ 10 w 241"/>
                <a:gd name="T3" fmla="*/ 0 h 71"/>
                <a:gd name="T4" fmla="*/ 0 w 241"/>
                <a:gd name="T5" fmla="*/ 10 h 71"/>
                <a:gd name="T6" fmla="*/ 10 w 241"/>
                <a:gd name="T7" fmla="*/ 20 h 71"/>
                <a:gd name="T8" fmla="*/ 53 w 241"/>
                <a:gd name="T9" fmla="*/ 61 h 71"/>
                <a:gd name="T10" fmla="*/ 63 w 241"/>
                <a:gd name="T11" fmla="*/ 71 h 71"/>
                <a:gd name="T12" fmla="*/ 178 w 241"/>
                <a:gd name="T13" fmla="*/ 71 h 71"/>
                <a:gd name="T14" fmla="*/ 189 w 241"/>
                <a:gd name="T15" fmla="*/ 61 h 71"/>
                <a:gd name="T16" fmla="*/ 231 w 241"/>
                <a:gd name="T17" fmla="*/ 20 h 71"/>
                <a:gd name="T18" fmla="*/ 241 w 241"/>
                <a:gd name="T19" fmla="*/ 10 h 71"/>
                <a:gd name="T20" fmla="*/ 231 w 241"/>
                <a:gd name="T21" fmla="*/ 0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solidFill>
              <a:srgbClr val="F5F4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970475" y="2190885"/>
            <a:ext cx="480346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请在此添加文字说明，风云网风云办公模板。请在此添加文字说明，风云网风云办公模板。请在此添加文字说明，风云网风云办公模板。请在此添加文字说明，风云网风云办公模板。</a:t>
            </a:r>
            <a:endParaRPr lang="en-US" altLang="zh-CN" sz="1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2685265" y="2654264"/>
            <a:ext cx="169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36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>
                <a:solidFill>
                  <a:srgbClr val="F5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3600">
              <a:solidFill>
                <a:srgbClr val="F5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5970475" y="1777444"/>
            <a:ext cx="16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70475" y="4254142"/>
            <a:ext cx="4803466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请在此添加文字说明，风云网风云办公模板。请在此添加文字说明，风云网风云办公模板。请在此添加文字说明，风云网风云办公模板。请在此添加文字说明，风云网风云办公模板。</a:t>
            </a:r>
            <a:endParaRPr lang="en-US" altLang="zh-CN" sz="140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5970475" y="3840701"/>
            <a:ext cx="16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194</Paragraphs>
  <Slides>22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0">
      <vt:lpstr>Arial</vt:lpstr>
      <vt:lpstr>Calibri Light</vt:lpstr>
      <vt:lpstr>Calibri</vt:lpstr>
      <vt:lpstr>微软雅黑</vt:lpstr>
      <vt:lpstr>宋体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14</cp:revision>
  <dcterms:created xsi:type="dcterms:W3CDTF">2016-11-24T12:03:00Z</dcterms:created>
  <dcterms:modified xsi:type="dcterms:W3CDTF">2023-05-08T05:42:01Z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9A03AED9BEEB4C689BA4BF58D72375CF</vt:lpwstr>
  </property>
  <property fmtid="{D5CDD505-2E9C-101B-9397-08002B2CF9AE}" pid="3" name="KSOProductBuildVer">
    <vt:lpwstr>2052-11.1.0.10495</vt:lpwstr>
  </property>
</Properties>
</file>