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1"/>
    <p:sldMasterId id="2147483683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06" r:id="rId28"/>
  </p:sldIdLst>
  <p:sldSz cx="9144000" cy="5143500" type="screen16x9"/>
  <p:notesSz cx="6858000" cy="9144000"/>
  <p:embeddedFontLst>
    <p:embeddedFont>
      <p:font typeface="Mongolian Baiti" panose="03000500000000000000" pitchFamily="66" charset="0"/>
      <p:regular r:id="rId30"/>
    </p:embeddedFont>
    <p:embeddedFont>
      <p:font typeface="方正硬笔楷书简体" panose="03000509000000000000" pitchFamily="65" charset="-122"/>
      <p:regular r:id="rId31"/>
    </p:embeddedFont>
    <p:embeddedFont>
      <p:font typeface="方正正大黑简体" panose="02000000000000000000" pitchFamily="2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幼圆" panose="02010509060101010101" pitchFamily="49" charset="-122"/>
      <p:regular r:id="rId37"/>
    </p:embeddedFont>
    <p:embeddedFont>
      <p:font typeface="微软雅黑" panose="020B0503020204020204" pitchFamily="34" charset="-122"/>
      <p:regular r:id="rId38"/>
    </p:embeddedFont>
    <p:embeddedFont>
      <p:font typeface="Open Sans" panose="020B0606030504020204" pitchFamily="34" charset="0"/>
      <p:regular r:id="rId39"/>
    </p:embeddedFont>
    <p:embeddedFont>
      <p:font typeface="Impact" panose="020B0806030902050204" pitchFamily="34" charset="0"/>
      <p:regular r:id="rId40"/>
    </p:embeddedFont>
  </p:embeddedFontLst>
  <p:custDataLst>
    <p:tags r:id="rId29"/>
  </p:custData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150" d="100"/>
          <a:sy n="150" d="100"/>
        </p:scale>
        <p:origin x="51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123.xml" /><Relationship Id="rId3" Type="http://schemas.openxmlformats.org/officeDocument/2006/relationships/notesMaster" Target="notesMasters/notesMaster1.xml" /><Relationship Id="rId30" Type="http://schemas.openxmlformats.org/officeDocument/2006/relationships/font" Target="fonts/font1.fntdata" /><Relationship Id="rId31" Type="http://schemas.openxmlformats.org/officeDocument/2006/relationships/font" Target="fonts/font2.fntdata" /><Relationship Id="rId32" Type="http://schemas.openxmlformats.org/officeDocument/2006/relationships/font" Target="fonts/font3.fntdata" /><Relationship Id="rId33" Type="http://schemas.openxmlformats.org/officeDocument/2006/relationships/font" Target="fonts/font4.fntdata" /><Relationship Id="rId34" Type="http://schemas.openxmlformats.org/officeDocument/2006/relationships/font" Target="fonts/font5.fntdata" /><Relationship Id="rId35" Type="http://schemas.openxmlformats.org/officeDocument/2006/relationships/font" Target="fonts/font6.fntdata" /><Relationship Id="rId36" Type="http://schemas.openxmlformats.org/officeDocument/2006/relationships/font" Target="fonts/font7.fntdata" /><Relationship Id="rId37" Type="http://schemas.openxmlformats.org/officeDocument/2006/relationships/font" Target="fonts/font8.fntdata" /><Relationship Id="rId38" Type="http://schemas.openxmlformats.org/officeDocument/2006/relationships/font" Target="fonts/font9.fntdata" /><Relationship Id="rId39" Type="http://schemas.openxmlformats.org/officeDocument/2006/relationships/font" Target="fonts/font10.fntdata" /><Relationship Id="rId4" Type="http://schemas.openxmlformats.org/officeDocument/2006/relationships/slide" Target="slides/slide1.xml" /><Relationship Id="rId40" Type="http://schemas.openxmlformats.org/officeDocument/2006/relationships/font" Target="fonts/font11.fntdata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EFA56C-34E8-4F4D-B5AB-927DD7A48A12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B5DC529-E2C2-4D8E-B7D0-1837F3CC587D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F0B2439E-D462-4BB8-8714-FEC06CF9443C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AA4F0E5F-EF69-4290-9BAA-980A077C278B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2E683C61-475D-4C42-A653-C8BF673F88BE}" type="slidenum">
              <a:rPr lang="en-US" altLang="zh-CN" sz="1200" smtClean="0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en-US" altLang="zh-CN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8806-7E7C-4974-8E08-481770B2F980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A35B8-83B4-49DC-907A-7D1858C394CC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3F07-5F40-4909-80F6-7BCF05421283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5BDC-B612-48A5-97A5-F321583905C8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2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2D26-332F-4539-AAC1-E58B65DFCCFD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3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EA6B-7274-4A4D-9D96-69807B07A310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4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9288-4272-4CE3-81B2-25C32E0B1621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5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0D7F-63EE-4E0B-A402-EE6E07D31B62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6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598D-C5DC-4225-8F7B-5F03C7D297CA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7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974B-8DD0-4A3B-9205-FA82564E1F33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7AF9-8F8A-4AB6-9348-C2C478413680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9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2271-25C8-42FF-883C-8476E9F71B53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3A49-4DE2-4419-8138-488ABCEE9ECF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0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B7AF7-683D-418A-AF55-D006571BC7C0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B25F-B715-485C-8812-B4BD28D761EB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2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6C89-45D0-4B27-A214-85C9DDFBC8C5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CAC2-FC77-401B-A0CA-100234B8F05C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0FAF-B121-45A4-B075-B461BA5313FA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2D32-CA71-43E6-9A40-735211A374BD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384E-4F1C-4138-ACBA-2E4308447F49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AEBE-32CA-4277-9567-405C2E286300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0571-C21B-4A66-B8CA-D8826DC05028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6E42-E94E-42BB-88A4-2F91D9F4C504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10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4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25.xml" /><Relationship Id="rId3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0.xml" /><Relationship Id="rId8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348806-7E7C-4974-8E08-481770B2F980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30E9CE-DA5A-4761-A6E5-F9DB3D83F4C3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/>
  <p:timing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.png" /><Relationship Id="rId4" Type="http://schemas.openxmlformats.org/officeDocument/2006/relationships/image" Target="../media/image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tags" Target="../tags/tag91.xml" /><Relationship Id="rId11" Type="http://schemas.openxmlformats.org/officeDocument/2006/relationships/tags" Target="../tags/tag92.xml" /><Relationship Id="rId12" Type="http://schemas.openxmlformats.org/officeDocument/2006/relationships/tags" Target="../tags/tag93.xml" /><Relationship Id="rId13" Type="http://schemas.openxmlformats.org/officeDocument/2006/relationships/tags" Target="../tags/tag94.xml" /><Relationship Id="rId2" Type="http://schemas.openxmlformats.org/officeDocument/2006/relationships/tags" Target="../tags/tag85.xml" /><Relationship Id="rId3" Type="http://schemas.openxmlformats.org/officeDocument/2006/relationships/image" Target="../media/image2.png" /><Relationship Id="rId4" Type="http://schemas.openxmlformats.org/officeDocument/2006/relationships/image" Target="../media/image5.png" /><Relationship Id="rId5" Type="http://schemas.openxmlformats.org/officeDocument/2006/relationships/tags" Target="../tags/tag86.xml" /><Relationship Id="rId6" Type="http://schemas.openxmlformats.org/officeDocument/2006/relationships/tags" Target="../tags/tag87.xml" /><Relationship Id="rId7" Type="http://schemas.openxmlformats.org/officeDocument/2006/relationships/tags" Target="../tags/tag88.xml" /><Relationship Id="rId8" Type="http://schemas.openxmlformats.org/officeDocument/2006/relationships/tags" Target="../tags/tag89.xml" /><Relationship Id="rId9" Type="http://schemas.openxmlformats.org/officeDocument/2006/relationships/tags" Target="../tags/tag9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tags" Target="../tags/tag102.xml" /><Relationship Id="rId11" Type="http://schemas.openxmlformats.org/officeDocument/2006/relationships/tags" Target="../tags/tag103.xml" /><Relationship Id="rId12" Type="http://schemas.openxmlformats.org/officeDocument/2006/relationships/tags" Target="../tags/tag104.xml" /><Relationship Id="rId13" Type="http://schemas.openxmlformats.org/officeDocument/2006/relationships/tags" Target="../tags/tag105.xml" /><Relationship Id="rId14" Type="http://schemas.openxmlformats.org/officeDocument/2006/relationships/tags" Target="../tags/tag106.xml" /><Relationship Id="rId15" Type="http://schemas.openxmlformats.org/officeDocument/2006/relationships/tags" Target="../tags/tag107.xml" /><Relationship Id="rId16" Type="http://schemas.openxmlformats.org/officeDocument/2006/relationships/tags" Target="../tags/tag108.xml" /><Relationship Id="rId17" Type="http://schemas.openxmlformats.org/officeDocument/2006/relationships/tags" Target="../tags/tag109.xml" /><Relationship Id="rId2" Type="http://schemas.openxmlformats.org/officeDocument/2006/relationships/tags" Target="../tags/tag95.xml" /><Relationship Id="rId3" Type="http://schemas.openxmlformats.org/officeDocument/2006/relationships/tags" Target="../tags/tag96.xml" /><Relationship Id="rId4" Type="http://schemas.openxmlformats.org/officeDocument/2006/relationships/tags" Target="../tags/tag97.xml" /><Relationship Id="rId5" Type="http://schemas.openxmlformats.org/officeDocument/2006/relationships/tags" Target="../tags/tag98.xml" /><Relationship Id="rId6" Type="http://schemas.openxmlformats.org/officeDocument/2006/relationships/tags" Target="../tags/tag99.xml" /><Relationship Id="rId7" Type="http://schemas.openxmlformats.org/officeDocument/2006/relationships/image" Target="../media/image2.png" /><Relationship Id="rId8" Type="http://schemas.openxmlformats.org/officeDocument/2006/relationships/tags" Target="../tags/tag100.xml" /><Relationship Id="rId9" Type="http://schemas.openxmlformats.org/officeDocument/2006/relationships/tags" Target="../tags/tag10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image" Target="../media/image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10" Type="http://schemas.openxmlformats.org/officeDocument/2006/relationships/tags" Target="../tags/tag117.xml" /><Relationship Id="rId11" Type="http://schemas.openxmlformats.org/officeDocument/2006/relationships/tags" Target="../tags/tag118.xml" /><Relationship Id="rId12" Type="http://schemas.openxmlformats.org/officeDocument/2006/relationships/tags" Target="../tags/tag119.xml" /><Relationship Id="rId13" Type="http://schemas.openxmlformats.org/officeDocument/2006/relationships/tags" Target="../tags/tag120.xml" /><Relationship Id="rId14" Type="http://schemas.openxmlformats.org/officeDocument/2006/relationships/tags" Target="../tags/tag121.xml" /><Relationship Id="rId15" Type="http://schemas.openxmlformats.org/officeDocument/2006/relationships/tags" Target="../tags/tag122.xml" /><Relationship Id="rId2" Type="http://schemas.openxmlformats.org/officeDocument/2006/relationships/tags" Target="../tags/tag110.xml" /><Relationship Id="rId3" Type="http://schemas.openxmlformats.org/officeDocument/2006/relationships/image" Target="../media/image2.png" /><Relationship Id="rId4" Type="http://schemas.openxmlformats.org/officeDocument/2006/relationships/tags" Target="../tags/tag111.xml" /><Relationship Id="rId5" Type="http://schemas.openxmlformats.org/officeDocument/2006/relationships/tags" Target="../tags/tag112.xml" /><Relationship Id="rId6" Type="http://schemas.openxmlformats.org/officeDocument/2006/relationships/tags" Target="../tags/tag113.xml" /><Relationship Id="rId7" Type="http://schemas.openxmlformats.org/officeDocument/2006/relationships/tags" Target="../tags/tag114.xml" /><Relationship Id="rId8" Type="http://schemas.openxmlformats.org/officeDocument/2006/relationships/tags" Target="../tags/tag115.xml" /><Relationship Id="rId9" Type="http://schemas.openxmlformats.org/officeDocument/2006/relationships/tags" Target="../tags/tag1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6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10" Type="http://schemas.openxmlformats.org/officeDocument/2006/relationships/image" Target="../media/image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67.xml" /><Relationship Id="rId11" Type="http://schemas.openxmlformats.org/officeDocument/2006/relationships/tags" Target="../tags/tag68.xml" /><Relationship Id="rId12" Type="http://schemas.openxmlformats.org/officeDocument/2006/relationships/tags" Target="../tags/tag69.xml" /><Relationship Id="rId13" Type="http://schemas.openxmlformats.org/officeDocument/2006/relationships/tags" Target="../tags/tag70.xml" /><Relationship Id="rId14" Type="http://schemas.openxmlformats.org/officeDocument/2006/relationships/tags" Target="../tags/tag71.xml" /><Relationship Id="rId15" Type="http://schemas.openxmlformats.org/officeDocument/2006/relationships/tags" Target="../tags/tag72.xml" /><Relationship Id="rId2" Type="http://schemas.openxmlformats.org/officeDocument/2006/relationships/tags" Target="../tags/tag61.xml" /><Relationship Id="rId3" Type="http://schemas.openxmlformats.org/officeDocument/2006/relationships/image" Target="../media/image2.png" /><Relationship Id="rId4" Type="http://schemas.openxmlformats.org/officeDocument/2006/relationships/tags" Target="../tags/tag62.xml" /><Relationship Id="rId5" Type="http://schemas.openxmlformats.org/officeDocument/2006/relationships/image" Target="../media/image4.png" /><Relationship Id="rId6" Type="http://schemas.openxmlformats.org/officeDocument/2006/relationships/tags" Target="../tags/tag63.xml" /><Relationship Id="rId7" Type="http://schemas.openxmlformats.org/officeDocument/2006/relationships/tags" Target="../tags/tag64.xml" /><Relationship Id="rId8" Type="http://schemas.openxmlformats.org/officeDocument/2006/relationships/tags" Target="../tags/tag65.xml" /><Relationship Id="rId9" Type="http://schemas.openxmlformats.org/officeDocument/2006/relationships/tags" Target="../tags/tag6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.png" /><Relationship Id="rId3" Type="http://schemas.openxmlformats.org/officeDocument/2006/relationships/tags" Target="../tags/tag73.xml" /><Relationship Id="rId4" Type="http://schemas.openxmlformats.org/officeDocument/2006/relationships/tags" Target="../tags/tag74.xml" /><Relationship Id="rId5" Type="http://schemas.openxmlformats.org/officeDocument/2006/relationships/tags" Target="../tags/tag75.xml" /><Relationship Id="rId6" Type="http://schemas.openxmlformats.org/officeDocument/2006/relationships/tags" Target="../tags/tag7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83.xml" /><Relationship Id="rId11" Type="http://schemas.openxmlformats.org/officeDocument/2006/relationships/tags" Target="../tags/tag84.xml" /><Relationship Id="rId2" Type="http://schemas.openxmlformats.org/officeDocument/2006/relationships/tags" Target="../tags/tag77.xml" /><Relationship Id="rId3" Type="http://schemas.openxmlformats.org/officeDocument/2006/relationships/image" Target="../media/image2.png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image" Target="../media/image4.png" /><Relationship Id="rId8" Type="http://schemas.openxmlformats.org/officeDocument/2006/relationships/tags" Target="../tags/tag81.xml" /><Relationship Id="rId9" Type="http://schemas.openxmlformats.org/officeDocument/2006/relationships/tags" Target="../tags/tag8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12" name="文本框 208"/>
          <p:cNvSpPr txBox="1">
            <a:spLocks noChangeArrowheads="1"/>
          </p:cNvSpPr>
          <p:nvPr/>
        </p:nvSpPr>
        <p:spPr bwMode="auto">
          <a:xfrm>
            <a:off x="1562625" y="2038030"/>
            <a:ext cx="60187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5400">
                <a:ln w="12700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手绘粉笔效果</a:t>
            </a:r>
            <a:r>
              <a:rPr lang="en-US" altLang="zh-CN" sz="5400">
                <a:ln w="12700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PPT</a:t>
            </a:r>
            <a:endParaRPr lang="zh-CN" altLang="en-US" sz="5400">
              <a:ln w="12700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grpSp>
        <p:nvGrpSpPr>
          <p:cNvPr id="27651" name="组合 4"/>
          <p:cNvGrpSpPr/>
          <p:nvPr/>
        </p:nvGrpSpPr>
        <p:grpSpPr>
          <a:xfrm>
            <a:off x="1457325" y="2960688"/>
            <a:ext cx="6459538" cy="180975"/>
            <a:chOff x="2804139" y="4450981"/>
            <a:chExt cx="7078926" cy="223552"/>
          </a:xfrm>
        </p:grpSpPr>
        <p:sp>
          <p:nvSpPr>
            <p:cNvPr id="6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3840" cy="223552"/>
            </a:xfrm>
            <a:custGeom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334"/>
            <p:cNvSpPr>
              <a:spLocks noEditPoints="1"/>
            </p:cNvSpPr>
            <p:nvPr/>
          </p:nvSpPr>
          <p:spPr bwMode="auto">
            <a:xfrm rot="10800000" flipH="1">
              <a:off x="6259225" y="4450981"/>
              <a:ext cx="3623840" cy="223552"/>
            </a:xfrm>
            <a:custGeom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7"/>
          <p:cNvSpPr/>
          <p:nvPr/>
        </p:nvSpPr>
        <p:spPr bwMode="auto">
          <a:xfrm>
            <a:off x="3178175" y="3124200"/>
            <a:ext cx="949325" cy="1155700"/>
          </a:xfrm>
          <a:custGeom>
            <a:gdLst>
              <a:gd name="T0" fmla="*/ 389 w 573"/>
              <a:gd name="T1" fmla="*/ 198 h 697"/>
              <a:gd name="T2" fmla="*/ 487 w 573"/>
              <a:gd name="T3" fmla="*/ 194 h 697"/>
              <a:gd name="T4" fmla="*/ 436 w 573"/>
              <a:gd name="T5" fmla="*/ 277 h 697"/>
              <a:gd name="T6" fmla="*/ 573 w 573"/>
              <a:gd name="T7" fmla="*/ 404 h 697"/>
              <a:gd name="T8" fmla="*/ 394 w 573"/>
              <a:gd name="T9" fmla="*/ 697 h 697"/>
              <a:gd name="T10" fmla="*/ 0 w 573"/>
              <a:gd name="T11" fmla="*/ 3 h 697"/>
              <a:gd name="T12" fmla="*/ 344 w 573"/>
              <a:gd name="T13" fmla="*/ 0 h 697"/>
              <a:gd name="T14" fmla="*/ 389 w 573"/>
              <a:gd name="T15" fmla="*/ 198 h 6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3" h="697">
                <a:moveTo>
                  <a:pt x="389" y="198"/>
                </a:moveTo>
                <a:cubicBezTo>
                  <a:pt x="487" y="194"/>
                  <a:pt x="487" y="194"/>
                  <a:pt x="487" y="194"/>
                </a:cubicBezTo>
                <a:cubicBezTo>
                  <a:pt x="436" y="277"/>
                  <a:pt x="436" y="277"/>
                  <a:pt x="436" y="277"/>
                </a:cubicBezTo>
                <a:cubicBezTo>
                  <a:pt x="473" y="328"/>
                  <a:pt x="520" y="371"/>
                  <a:pt x="573" y="404"/>
                </a:cubicBezTo>
                <a:cubicBezTo>
                  <a:pt x="394" y="697"/>
                  <a:pt x="394" y="697"/>
                  <a:pt x="394" y="697"/>
                </a:cubicBezTo>
                <a:cubicBezTo>
                  <a:pt x="152" y="549"/>
                  <a:pt x="3" y="287"/>
                  <a:pt x="0" y="3"/>
                </a:cubicBezTo>
                <a:cubicBezTo>
                  <a:pt x="344" y="0"/>
                  <a:pt x="344" y="0"/>
                  <a:pt x="344" y="0"/>
                </a:cubicBezTo>
                <a:cubicBezTo>
                  <a:pt x="345" y="71"/>
                  <a:pt x="361" y="138"/>
                  <a:pt x="389" y="198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8" name="Group 12"/>
          <p:cNvGrpSpPr>
            <a:grpSpLocks noChangeAspect="1"/>
          </p:cNvGrpSpPr>
          <p:nvPr/>
        </p:nvGrpSpPr>
        <p:grpSpPr>
          <a:xfrm>
            <a:off x="3500701" y="3533707"/>
            <a:ext cx="216000" cy="175766"/>
            <a:chOff x="1550139" y="1314466"/>
            <a:chExt cx="509139" cy="4143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7" name="Freeform 10"/>
          <p:cNvSpPr/>
          <p:nvPr/>
        </p:nvSpPr>
        <p:spPr bwMode="auto">
          <a:xfrm>
            <a:off x="4954588" y="1951038"/>
            <a:ext cx="950912" cy="1155700"/>
          </a:xfrm>
          <a:custGeom>
            <a:gdLst>
              <a:gd name="T0" fmla="*/ 0 w 574"/>
              <a:gd name="T1" fmla="*/ 293 h 697"/>
              <a:gd name="T2" fmla="*/ 178 w 574"/>
              <a:gd name="T3" fmla="*/ 0 h 697"/>
              <a:gd name="T4" fmla="*/ 574 w 574"/>
              <a:gd name="T5" fmla="*/ 692 h 697"/>
              <a:gd name="T6" fmla="*/ 231 w 574"/>
              <a:gd name="T7" fmla="*/ 697 h 697"/>
              <a:gd name="T8" fmla="*/ 190 w 574"/>
              <a:gd name="T9" fmla="*/ 508 h 697"/>
              <a:gd name="T10" fmla="*/ 91 w 574"/>
              <a:gd name="T11" fmla="*/ 511 h 697"/>
              <a:gd name="T12" fmla="*/ 144 w 574"/>
              <a:gd name="T13" fmla="*/ 428 h 697"/>
              <a:gd name="T14" fmla="*/ 0 w 574"/>
              <a:gd name="T15" fmla="*/ 293 h 6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4" h="697">
                <a:moveTo>
                  <a:pt x="0" y="293"/>
                </a:moveTo>
                <a:cubicBezTo>
                  <a:pt x="178" y="0"/>
                  <a:pt x="178" y="0"/>
                  <a:pt x="178" y="0"/>
                </a:cubicBezTo>
                <a:cubicBezTo>
                  <a:pt x="421" y="147"/>
                  <a:pt x="571" y="409"/>
                  <a:pt x="574" y="692"/>
                </a:cubicBezTo>
                <a:cubicBezTo>
                  <a:pt x="231" y="697"/>
                  <a:pt x="231" y="697"/>
                  <a:pt x="231" y="697"/>
                </a:cubicBezTo>
                <a:cubicBezTo>
                  <a:pt x="230" y="630"/>
                  <a:pt x="215" y="566"/>
                  <a:pt x="190" y="508"/>
                </a:cubicBezTo>
                <a:cubicBezTo>
                  <a:pt x="91" y="511"/>
                  <a:pt x="91" y="511"/>
                  <a:pt x="91" y="511"/>
                </a:cubicBezTo>
                <a:cubicBezTo>
                  <a:pt x="144" y="428"/>
                  <a:pt x="144" y="428"/>
                  <a:pt x="144" y="428"/>
                </a:cubicBezTo>
                <a:cubicBezTo>
                  <a:pt x="106" y="374"/>
                  <a:pt x="57" y="328"/>
                  <a:pt x="0" y="293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Freeform 34"/>
          <p:cNvSpPr>
            <a:spLocks noChangeAspect="1"/>
          </p:cNvSpPr>
          <p:nvPr/>
        </p:nvSpPr>
        <p:spPr bwMode="auto">
          <a:xfrm>
            <a:off x="5346700" y="2525713"/>
            <a:ext cx="215900" cy="192087"/>
          </a:xfrm>
          <a:custGeom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3870325" y="3763963"/>
            <a:ext cx="1322388" cy="776287"/>
          </a:xfrm>
          <a:custGeom>
            <a:gdLst>
              <a:gd name="T0" fmla="*/ 359 w 798"/>
              <a:gd name="T1" fmla="*/ 87 h 468"/>
              <a:gd name="T2" fmla="*/ 406 w 798"/>
              <a:gd name="T3" fmla="*/ 0 h 468"/>
              <a:gd name="T4" fmla="*/ 451 w 798"/>
              <a:gd name="T5" fmla="*/ 87 h 468"/>
              <a:gd name="T6" fmla="*/ 634 w 798"/>
              <a:gd name="T7" fmla="*/ 31 h 468"/>
              <a:gd name="T8" fmla="*/ 798 w 798"/>
              <a:gd name="T9" fmla="*/ 333 h 468"/>
              <a:gd name="T10" fmla="*/ 0 w 798"/>
              <a:gd name="T11" fmla="*/ 325 h 468"/>
              <a:gd name="T12" fmla="*/ 169 w 798"/>
              <a:gd name="T13" fmla="*/ 26 h 468"/>
              <a:gd name="T14" fmla="*/ 359 w 798"/>
              <a:gd name="T15" fmla="*/ 87 h 46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8" h="468">
                <a:moveTo>
                  <a:pt x="359" y="87"/>
                </a:moveTo>
                <a:cubicBezTo>
                  <a:pt x="406" y="0"/>
                  <a:pt x="406" y="0"/>
                  <a:pt x="406" y="0"/>
                </a:cubicBezTo>
                <a:cubicBezTo>
                  <a:pt x="451" y="87"/>
                  <a:pt x="451" y="87"/>
                  <a:pt x="451" y="87"/>
                </a:cubicBezTo>
                <a:cubicBezTo>
                  <a:pt x="517" y="80"/>
                  <a:pt x="579" y="61"/>
                  <a:pt x="634" y="31"/>
                </a:cubicBezTo>
                <a:cubicBezTo>
                  <a:pt x="798" y="333"/>
                  <a:pt x="798" y="333"/>
                  <a:pt x="798" y="333"/>
                </a:cubicBezTo>
                <a:cubicBezTo>
                  <a:pt x="548" y="468"/>
                  <a:pt x="246" y="465"/>
                  <a:pt x="0" y="325"/>
                </a:cubicBezTo>
                <a:cubicBezTo>
                  <a:pt x="169" y="26"/>
                  <a:pt x="169" y="26"/>
                  <a:pt x="169" y="26"/>
                </a:cubicBezTo>
                <a:cubicBezTo>
                  <a:pt x="226" y="59"/>
                  <a:pt x="291" y="80"/>
                  <a:pt x="359" y="8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0" name="Freeform 55"/>
          <p:cNvSpPr>
            <a:spLocks noChangeAspect="1" noEditPoints="1"/>
          </p:cNvSpPr>
          <p:nvPr/>
        </p:nvSpPr>
        <p:spPr bwMode="auto">
          <a:xfrm>
            <a:off x="4425950" y="4073525"/>
            <a:ext cx="215900" cy="225425"/>
          </a:xfrm>
          <a:custGeom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3179763" y="1944688"/>
            <a:ext cx="955675" cy="1155700"/>
          </a:xfrm>
          <a:custGeom>
            <a:gdLst>
              <a:gd name="T0" fmla="*/ 422 w 577"/>
              <a:gd name="T1" fmla="*/ 443 h 697"/>
              <a:gd name="T2" fmla="*/ 477 w 577"/>
              <a:gd name="T3" fmla="*/ 524 h 697"/>
              <a:gd name="T4" fmla="*/ 379 w 577"/>
              <a:gd name="T5" fmla="*/ 524 h 697"/>
              <a:gd name="T6" fmla="*/ 343 w 577"/>
              <a:gd name="T7" fmla="*/ 697 h 697"/>
              <a:gd name="T8" fmla="*/ 0 w 577"/>
              <a:gd name="T9" fmla="*/ 689 h 697"/>
              <a:gd name="T10" fmla="*/ 402 w 577"/>
              <a:gd name="T11" fmla="*/ 0 h 697"/>
              <a:gd name="T12" fmla="*/ 577 w 577"/>
              <a:gd name="T13" fmla="*/ 295 h 697"/>
              <a:gd name="T14" fmla="*/ 422 w 577"/>
              <a:gd name="T15" fmla="*/ 443 h 6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7" h="697">
                <a:moveTo>
                  <a:pt x="422" y="443"/>
                </a:moveTo>
                <a:cubicBezTo>
                  <a:pt x="477" y="524"/>
                  <a:pt x="477" y="524"/>
                  <a:pt x="477" y="524"/>
                </a:cubicBezTo>
                <a:cubicBezTo>
                  <a:pt x="379" y="524"/>
                  <a:pt x="379" y="524"/>
                  <a:pt x="379" y="524"/>
                </a:cubicBezTo>
                <a:cubicBezTo>
                  <a:pt x="357" y="578"/>
                  <a:pt x="344" y="636"/>
                  <a:pt x="343" y="697"/>
                </a:cubicBezTo>
                <a:cubicBezTo>
                  <a:pt x="0" y="689"/>
                  <a:pt x="0" y="689"/>
                  <a:pt x="0" y="689"/>
                </a:cubicBezTo>
                <a:cubicBezTo>
                  <a:pt x="6" y="406"/>
                  <a:pt x="158" y="145"/>
                  <a:pt x="402" y="0"/>
                </a:cubicBezTo>
                <a:cubicBezTo>
                  <a:pt x="577" y="295"/>
                  <a:pt x="577" y="295"/>
                  <a:pt x="577" y="295"/>
                </a:cubicBezTo>
                <a:cubicBezTo>
                  <a:pt x="515" y="332"/>
                  <a:pt x="462" y="383"/>
                  <a:pt x="422" y="443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1" name="Group 25"/>
          <p:cNvGrpSpPr>
            <a:grpSpLocks noChangeAspect="1"/>
          </p:cNvGrpSpPr>
          <p:nvPr/>
        </p:nvGrpSpPr>
        <p:grpSpPr>
          <a:xfrm>
            <a:off x="3474888" y="2434485"/>
            <a:ext cx="252001" cy="248000"/>
            <a:chOff x="1587575" y="2265358"/>
            <a:chExt cx="314468" cy="3094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2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6" name="Freeform 9"/>
          <p:cNvSpPr/>
          <p:nvPr/>
        </p:nvSpPr>
        <p:spPr bwMode="auto">
          <a:xfrm>
            <a:off x="4949825" y="3133725"/>
            <a:ext cx="955675" cy="1155700"/>
          </a:xfrm>
          <a:custGeom>
            <a:gdLst>
              <a:gd name="T0" fmla="*/ 155 w 577"/>
              <a:gd name="T1" fmla="*/ 253 h 697"/>
              <a:gd name="T2" fmla="*/ 100 w 577"/>
              <a:gd name="T3" fmla="*/ 172 h 697"/>
              <a:gd name="T4" fmla="*/ 198 w 577"/>
              <a:gd name="T5" fmla="*/ 172 h 697"/>
              <a:gd name="T6" fmla="*/ 234 w 577"/>
              <a:gd name="T7" fmla="*/ 0 h 697"/>
              <a:gd name="T8" fmla="*/ 577 w 577"/>
              <a:gd name="T9" fmla="*/ 7 h 697"/>
              <a:gd name="T10" fmla="*/ 175 w 577"/>
              <a:gd name="T11" fmla="*/ 697 h 697"/>
              <a:gd name="T12" fmla="*/ 0 w 577"/>
              <a:gd name="T13" fmla="*/ 401 h 697"/>
              <a:gd name="T14" fmla="*/ 155 w 577"/>
              <a:gd name="T15" fmla="*/ 253 h 6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7" h="697">
                <a:moveTo>
                  <a:pt x="155" y="253"/>
                </a:moveTo>
                <a:cubicBezTo>
                  <a:pt x="100" y="172"/>
                  <a:pt x="100" y="172"/>
                  <a:pt x="100" y="172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20" y="119"/>
                  <a:pt x="233" y="61"/>
                  <a:pt x="234" y="0"/>
                </a:cubicBezTo>
                <a:cubicBezTo>
                  <a:pt x="577" y="7"/>
                  <a:pt x="577" y="7"/>
                  <a:pt x="577" y="7"/>
                </a:cubicBezTo>
                <a:cubicBezTo>
                  <a:pt x="571" y="291"/>
                  <a:pt x="419" y="551"/>
                  <a:pt x="175" y="697"/>
                </a:cubicBezTo>
                <a:cubicBezTo>
                  <a:pt x="0" y="401"/>
                  <a:pt x="0" y="401"/>
                  <a:pt x="0" y="401"/>
                </a:cubicBezTo>
                <a:cubicBezTo>
                  <a:pt x="62" y="364"/>
                  <a:pt x="115" y="314"/>
                  <a:pt x="155" y="253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4" name="Group 28"/>
          <p:cNvGrpSpPr>
            <a:grpSpLocks noChangeAspect="1"/>
          </p:cNvGrpSpPr>
          <p:nvPr/>
        </p:nvGrpSpPr>
        <p:grpSpPr>
          <a:xfrm>
            <a:off x="5409895" y="3555437"/>
            <a:ext cx="179999" cy="225693"/>
            <a:chOff x="5106627" y="2260366"/>
            <a:chExt cx="324452" cy="4068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6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7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" name="Freeform 5"/>
          <p:cNvSpPr/>
          <p:nvPr/>
        </p:nvSpPr>
        <p:spPr bwMode="auto">
          <a:xfrm>
            <a:off x="3884613" y="1693863"/>
            <a:ext cx="1322387" cy="779462"/>
          </a:xfrm>
          <a:custGeom>
            <a:gdLst>
              <a:gd name="T0" fmla="*/ 350 w 798"/>
              <a:gd name="T1" fmla="*/ 381 h 470"/>
              <a:gd name="T2" fmla="*/ 398 w 798"/>
              <a:gd name="T3" fmla="*/ 470 h 470"/>
              <a:gd name="T4" fmla="*/ 445 w 798"/>
              <a:gd name="T5" fmla="*/ 381 h 470"/>
              <a:gd name="T6" fmla="*/ 631 w 798"/>
              <a:gd name="T7" fmla="*/ 439 h 470"/>
              <a:gd name="T8" fmla="*/ 798 w 798"/>
              <a:gd name="T9" fmla="*/ 139 h 470"/>
              <a:gd name="T10" fmla="*/ 0 w 798"/>
              <a:gd name="T11" fmla="*/ 137 h 470"/>
              <a:gd name="T12" fmla="*/ 166 w 798"/>
              <a:gd name="T13" fmla="*/ 438 h 470"/>
              <a:gd name="T14" fmla="*/ 350 w 798"/>
              <a:gd name="T15" fmla="*/ 381 h 4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8" h="470">
                <a:moveTo>
                  <a:pt x="350" y="381"/>
                </a:moveTo>
                <a:cubicBezTo>
                  <a:pt x="398" y="470"/>
                  <a:pt x="398" y="470"/>
                  <a:pt x="398" y="470"/>
                </a:cubicBezTo>
                <a:cubicBezTo>
                  <a:pt x="445" y="381"/>
                  <a:pt x="445" y="381"/>
                  <a:pt x="445" y="381"/>
                </a:cubicBezTo>
                <a:cubicBezTo>
                  <a:pt x="512" y="388"/>
                  <a:pt x="575" y="408"/>
                  <a:pt x="631" y="439"/>
                </a:cubicBezTo>
                <a:cubicBezTo>
                  <a:pt x="798" y="139"/>
                  <a:pt x="798" y="139"/>
                  <a:pt x="798" y="139"/>
                </a:cubicBezTo>
                <a:cubicBezTo>
                  <a:pt x="550" y="1"/>
                  <a:pt x="249" y="0"/>
                  <a:pt x="0" y="137"/>
                </a:cubicBezTo>
                <a:cubicBezTo>
                  <a:pt x="166" y="438"/>
                  <a:pt x="166" y="438"/>
                  <a:pt x="166" y="438"/>
                </a:cubicBezTo>
                <a:cubicBezTo>
                  <a:pt x="222" y="407"/>
                  <a:pt x="284" y="387"/>
                  <a:pt x="350" y="381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9" name="Group 33"/>
          <p:cNvGrpSpPr>
            <a:grpSpLocks noChangeAspect="1"/>
          </p:cNvGrpSpPr>
          <p:nvPr/>
        </p:nvGrpSpPr>
        <p:grpSpPr>
          <a:xfrm>
            <a:off x="4436641" y="1925368"/>
            <a:ext cx="216000" cy="243629"/>
            <a:chOff x="5513440" y="1766202"/>
            <a:chExt cx="429274" cy="48418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0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1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0973" name="组合 45"/>
          <p:cNvGrpSpPr/>
          <p:nvPr/>
        </p:nvGrpSpPr>
        <p:grpSpPr>
          <a:xfrm>
            <a:off x="3957638" y="2806700"/>
            <a:ext cx="1176337" cy="739775"/>
            <a:chOff x="3957985" y="2806560"/>
            <a:chExt cx="1176214" cy="739585"/>
          </a:xfrm>
        </p:grpSpPr>
        <p:grpSp>
          <p:nvGrpSpPr>
            <p:cNvPr id="12" name="Group 16"/>
            <p:cNvGrpSpPr>
              <a:grpSpLocks noChangeAspect="1"/>
            </p:cNvGrpSpPr>
            <p:nvPr/>
          </p:nvGrpSpPr>
          <p:grpSpPr>
            <a:xfrm>
              <a:off x="4396161" y="2806560"/>
              <a:ext cx="360000" cy="305729"/>
              <a:chOff x="2950272" y="1314466"/>
              <a:chExt cx="496661" cy="421788"/>
            </a:xfrm>
            <a:solidFill>
              <a:schemeClr val="bg1"/>
            </a:solidFill>
          </p:grpSpPr>
          <p:sp>
            <p:nvSpPr>
              <p:cNvPr id="13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40975" name="Text Box 10"/>
            <p:cNvSpPr txBox="1">
              <a:spLocks noChangeArrowheads="1"/>
            </p:cNvSpPr>
            <p:nvPr/>
          </p:nvSpPr>
          <p:spPr bwMode="auto">
            <a:xfrm>
              <a:off x="3957985" y="3222378"/>
              <a:ext cx="1176214" cy="32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ctr" eaLnBrk="1" hangingPunct="1"/>
              <a:r>
                <a:rPr lang="zh-CN" altLang="en-US" sz="18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8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40976" name="组合 40"/>
          <p:cNvGrpSpPr/>
          <p:nvPr/>
        </p:nvGrpSpPr>
        <p:grpSpPr>
          <a:xfrm>
            <a:off x="6424613" y="2682875"/>
            <a:ext cx="2149475" cy="920750"/>
            <a:chOff x="5984874" y="2257364"/>
            <a:chExt cx="2150631" cy="921386"/>
          </a:xfrm>
        </p:grpSpPr>
        <p:sp>
          <p:nvSpPr>
            <p:cNvPr id="40977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40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90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79" name="组合 41"/>
          <p:cNvGrpSpPr/>
          <p:nvPr/>
        </p:nvGrpSpPr>
        <p:grpSpPr>
          <a:xfrm>
            <a:off x="6424613" y="3924300"/>
            <a:ext cx="2149475" cy="922338"/>
            <a:chOff x="5984874" y="2257364"/>
            <a:chExt cx="2150631" cy="921386"/>
          </a:xfrm>
        </p:grpSpPr>
        <p:sp>
          <p:nvSpPr>
            <p:cNvPr id="40980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44" name="Rectangle 380"/>
            <p:cNvSpPr/>
            <p:nvPr/>
          </p:nvSpPr>
          <p:spPr>
            <a:xfrm>
              <a:off x="5984874" y="2463526"/>
              <a:ext cx="2150631" cy="7152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90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82" name="组合 50"/>
          <p:cNvGrpSpPr/>
          <p:nvPr/>
        </p:nvGrpSpPr>
        <p:grpSpPr>
          <a:xfrm>
            <a:off x="6424613" y="1412875"/>
            <a:ext cx="2149475" cy="920750"/>
            <a:chOff x="5984874" y="2257364"/>
            <a:chExt cx="2150631" cy="921386"/>
          </a:xfrm>
        </p:grpSpPr>
        <p:sp>
          <p:nvSpPr>
            <p:cNvPr id="40983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800" b="1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53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90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85" name="组合 53"/>
          <p:cNvGrpSpPr/>
          <p:nvPr/>
        </p:nvGrpSpPr>
        <p:grpSpPr>
          <a:xfrm>
            <a:off x="588963" y="2732088"/>
            <a:ext cx="2149475" cy="922337"/>
            <a:chOff x="5984874" y="2257364"/>
            <a:chExt cx="2150631" cy="921386"/>
          </a:xfrm>
        </p:grpSpPr>
        <p:sp>
          <p:nvSpPr>
            <p:cNvPr id="40986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56" name="Rectangle 380"/>
            <p:cNvSpPr/>
            <p:nvPr/>
          </p:nvSpPr>
          <p:spPr>
            <a:xfrm>
              <a:off x="5984874" y="2463526"/>
              <a:ext cx="2150631" cy="7152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90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88" name="组合 56"/>
          <p:cNvGrpSpPr/>
          <p:nvPr/>
        </p:nvGrpSpPr>
        <p:grpSpPr>
          <a:xfrm>
            <a:off x="588963" y="3975100"/>
            <a:ext cx="2149475" cy="920750"/>
            <a:chOff x="5984874" y="2257364"/>
            <a:chExt cx="2150631" cy="921386"/>
          </a:xfrm>
        </p:grpSpPr>
        <p:sp>
          <p:nvSpPr>
            <p:cNvPr id="40989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59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90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91" name="组合 59"/>
          <p:cNvGrpSpPr/>
          <p:nvPr/>
        </p:nvGrpSpPr>
        <p:grpSpPr>
          <a:xfrm>
            <a:off x="588963" y="1490663"/>
            <a:ext cx="2149475" cy="920750"/>
            <a:chOff x="5984874" y="2257364"/>
            <a:chExt cx="2150631" cy="921386"/>
          </a:xfrm>
        </p:grpSpPr>
        <p:sp>
          <p:nvSpPr>
            <p:cNvPr id="40992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62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90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64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Tm="0">
    <p:fad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985" name="组合 12"/>
          <p:cNvGrpSpPr/>
          <p:nvPr/>
        </p:nvGrpSpPr>
        <p:grpSpPr>
          <a:xfrm>
            <a:off x="6184900" y="3602038"/>
            <a:ext cx="512763" cy="184150"/>
            <a:chOff x="6184232" y="3601453"/>
            <a:chExt cx="747341" cy="18448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6184232" y="3601453"/>
              <a:ext cx="175845" cy="184484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60077" y="3785937"/>
              <a:ext cx="571496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88" name="组合 20"/>
          <p:cNvGrpSpPr/>
          <p:nvPr/>
        </p:nvGrpSpPr>
        <p:grpSpPr>
          <a:xfrm flipV="1">
            <a:off x="5310188" y="2058988"/>
            <a:ext cx="668337" cy="554037"/>
            <a:chOff x="6184232" y="3601453"/>
            <a:chExt cx="747341" cy="18448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6184232" y="3601453"/>
              <a:ext cx="175740" cy="184484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359972" y="3785937"/>
              <a:ext cx="5716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1" name="组合 27"/>
          <p:cNvGrpSpPr/>
          <p:nvPr/>
        </p:nvGrpSpPr>
        <p:grpSpPr>
          <a:xfrm flipH="1">
            <a:off x="2549525" y="3678238"/>
            <a:ext cx="512763" cy="184150"/>
            <a:chOff x="6184232" y="3601453"/>
            <a:chExt cx="747341" cy="18448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184232" y="3601453"/>
              <a:ext cx="175845" cy="184484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60077" y="3785937"/>
              <a:ext cx="571496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4" name="组合 30"/>
          <p:cNvGrpSpPr/>
          <p:nvPr/>
        </p:nvGrpSpPr>
        <p:grpSpPr>
          <a:xfrm flipH="1" flipV="1">
            <a:off x="2941638" y="2046288"/>
            <a:ext cx="668337" cy="554037"/>
            <a:chOff x="6184232" y="3601453"/>
            <a:chExt cx="747341" cy="18448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184232" y="3601453"/>
              <a:ext cx="175740" cy="184484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59972" y="3785937"/>
              <a:ext cx="5716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97" name="Freeform 4"/>
          <p:cNvSpPr>
            <a:spLocks noChangeArrowheads="1"/>
          </p:cNvSpPr>
          <p:nvPr/>
        </p:nvSpPr>
        <p:spPr bwMode="auto">
          <a:xfrm>
            <a:off x="4086225" y="3508375"/>
            <a:ext cx="965200" cy="1816100"/>
          </a:xfrm>
          <a:custGeom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1998" name="Freeform 5"/>
          <p:cNvSpPr>
            <a:spLocks noChangeArrowheads="1"/>
          </p:cNvSpPr>
          <p:nvPr/>
        </p:nvSpPr>
        <p:spPr bwMode="auto">
          <a:xfrm>
            <a:off x="4186238" y="1925638"/>
            <a:ext cx="1792287" cy="1752600"/>
          </a:xfrm>
          <a:custGeom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1999" name="Freeform 6"/>
          <p:cNvSpPr>
            <a:spLocks noChangeArrowheads="1"/>
          </p:cNvSpPr>
          <p:nvPr/>
        </p:nvSpPr>
        <p:spPr bwMode="auto">
          <a:xfrm>
            <a:off x="5110163" y="3011488"/>
            <a:ext cx="1325562" cy="1346200"/>
          </a:xfrm>
          <a:custGeom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2000" name="Freeform 7"/>
          <p:cNvSpPr>
            <a:spLocks noChangeArrowheads="1"/>
          </p:cNvSpPr>
          <p:nvPr/>
        </p:nvSpPr>
        <p:spPr bwMode="auto">
          <a:xfrm>
            <a:off x="2708275" y="2730500"/>
            <a:ext cx="1377950" cy="1508125"/>
          </a:xfrm>
          <a:custGeom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2001" name="Freeform 8"/>
          <p:cNvSpPr>
            <a:spLocks noChangeArrowheads="1"/>
          </p:cNvSpPr>
          <p:nvPr/>
        </p:nvSpPr>
        <p:spPr bwMode="auto">
          <a:xfrm>
            <a:off x="3400425" y="2058988"/>
            <a:ext cx="1376363" cy="1482725"/>
          </a:xfrm>
          <a:custGeom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7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2002" name="Text Box 10"/>
          <p:cNvSpPr txBox="1">
            <a:spLocks noChangeArrowheads="1"/>
          </p:cNvSpPr>
          <p:nvPr/>
        </p:nvSpPr>
        <p:spPr bwMode="auto">
          <a:xfrm>
            <a:off x="6764338" y="3602038"/>
            <a:ext cx="20891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</a:t>
            </a:r>
            <a:endParaRPr lang="en-US" altLang="zh-CN" sz="7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2003" name="Text Box 10"/>
          <p:cNvSpPr txBox="1">
            <a:spLocks noChangeArrowheads="1"/>
          </p:cNvSpPr>
          <p:nvPr/>
        </p:nvSpPr>
        <p:spPr bwMode="auto">
          <a:xfrm>
            <a:off x="6184900" y="1893888"/>
            <a:ext cx="22669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</a:t>
            </a:r>
            <a:endParaRPr lang="en-US" sz="7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2004" name="Text Box 10"/>
          <p:cNvSpPr txBox="1">
            <a:spLocks noChangeArrowheads="1"/>
          </p:cNvSpPr>
          <p:nvPr/>
        </p:nvSpPr>
        <p:spPr bwMode="auto">
          <a:xfrm>
            <a:off x="701675" y="1898650"/>
            <a:ext cx="210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</a:t>
            </a:r>
            <a:endParaRPr lang="en-US" altLang="zh-CN" sz="7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2005" name="Text Box 10"/>
          <p:cNvSpPr txBox="1">
            <a:spLocks noChangeArrowheads="1"/>
          </p:cNvSpPr>
          <p:nvPr/>
        </p:nvSpPr>
        <p:spPr bwMode="auto">
          <a:xfrm>
            <a:off x="255588" y="3694113"/>
            <a:ext cx="22177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</a:t>
            </a:r>
            <a:endParaRPr lang="en-US" altLang="zh-CN" sz="7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39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Tm="0">
    <p:fad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09" name="Rectangle 9"/>
          <p:cNvSpPr>
            <a:spLocks noChangeArrowheads="1"/>
          </p:cNvSpPr>
          <p:nvPr/>
        </p:nvSpPr>
        <p:spPr bwMode="auto">
          <a:xfrm>
            <a:off x="642938" y="4214813"/>
            <a:ext cx="7772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；</a:t>
            </a:r>
            <a:endParaRPr lang="id-ID" altLang="zh-CN" sz="1000">
              <a:solidFill>
                <a:schemeClr val="bg1"/>
              </a:solidFill>
              <a:latin typeface="方正硬笔楷书简体" panose="03000509000000000000" pitchFamily="65" charset="-122"/>
              <a:ea typeface="Open Sans Light" panose="020b0306030504020204"/>
              <a:cs typeface="Open Sans Light" panose="020b0306030504020204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</a:t>
            </a:r>
            <a:endParaRPr lang="id-ID" altLang="zh-CN" sz="1000">
              <a:solidFill>
                <a:schemeClr val="bg1"/>
              </a:solidFill>
              <a:latin typeface="方正硬笔楷书简体" panose="03000509000000000000" pitchFamily="65" charset="-122"/>
              <a:ea typeface="Open Sans Light" panose="020b0306030504020204"/>
              <a:cs typeface="Open Sans Light" panose="020b0306030504020204"/>
            </a:endParaRPr>
          </a:p>
          <a:p>
            <a:pPr algn="ctr" eaLnBrk="1" hangingPunct="1">
              <a:lnSpc>
                <a:spcPct val="120000"/>
              </a:lnSpc>
            </a:pPr>
            <a:endParaRPr lang="id-ID" altLang="zh-CN" sz="1000">
              <a:solidFill>
                <a:schemeClr val="bg1"/>
              </a:solidFill>
              <a:latin typeface="方正硬笔楷书简体" panose="03000509000000000000" pitchFamily="65" charset="-122"/>
              <a:ea typeface="Open Sans Light" panose="020b0306030504020204"/>
              <a:cs typeface="Open Sans Light" panose="020b0306030504020204"/>
            </a:endParaRPr>
          </a:p>
        </p:txBody>
      </p:sp>
      <p:grpSp>
        <p:nvGrpSpPr>
          <p:cNvPr id="43010" name="Group 16"/>
          <p:cNvGrpSpPr/>
          <p:nvPr/>
        </p:nvGrpSpPr>
        <p:grpSpPr>
          <a:xfrm>
            <a:off x="5072063" y="1428750"/>
            <a:ext cx="3643312" cy="1989138"/>
            <a:chOff x="5072066" y="1428742"/>
            <a:chExt cx="3643338" cy="1989055"/>
          </a:xfrm>
        </p:grpSpPr>
        <p:sp>
          <p:nvSpPr>
            <p:cNvPr id="43011" name="Rectangle 2"/>
            <p:cNvSpPr>
              <a:spLocks noChangeArrowheads="1"/>
            </p:cNvSpPr>
            <p:nvPr/>
          </p:nvSpPr>
          <p:spPr bwMode="auto">
            <a:xfrm>
              <a:off x="5072066" y="1857349"/>
              <a:ext cx="3429024" cy="156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55600" indent="-355600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>
                <a:spcBef>
                  <a:spcPts val="250"/>
                </a:spcBef>
              </a:pP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您的内容打在这里，或者通过复制您的文本后，在此框中选择粘贴，并选择只保留文字；</a:t>
              </a:r>
              <a:endParaRPr lang="en-US" altLang="zh-CN" sz="900">
                <a:solidFill>
                  <a:schemeClr val="bg1"/>
                </a:solidFill>
                <a:latin typeface="方正硬笔楷书简体" panose="03000509000000000000" pitchFamily="65" charset="-122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您的内容打在这里，或者通过复制您的文本后，在此框中选择粘贴，并选择只保留文字；</a:t>
              </a:r>
              <a:endParaRPr lang="en-US" altLang="zh-CN" sz="900">
                <a:solidFill>
                  <a:schemeClr val="bg1"/>
                </a:solidFill>
                <a:latin typeface="方正硬笔楷书简体" panose="03000509000000000000" pitchFamily="65" charset="-122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您的内容打在这里，或者通过复制您的文本后，在此框中选择粘贴，并选择只保留文字；</a:t>
              </a: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</p:txBody>
        </p:sp>
        <p:sp>
          <p:nvSpPr>
            <p:cNvPr id="43012" name="Rectangle 15"/>
            <p:cNvSpPr>
              <a:spLocks noChangeArrowheads="1"/>
            </p:cNvSpPr>
            <p:nvPr/>
          </p:nvSpPr>
          <p:spPr bwMode="auto">
            <a:xfrm>
              <a:off x="5072066" y="1428742"/>
              <a:ext cx="3643338" cy="46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您的内容打在这里，或者通过复制您的文本后，在此框中选择粘贴，并选择只保留文字</a:t>
              </a:r>
              <a:endParaRPr lang="id-ID" altLang="zh-CN" sz="10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grpSp>
        <p:nvGrpSpPr>
          <p:cNvPr id="43013" name="组合 1"/>
          <p:cNvGrpSpPr/>
          <p:nvPr/>
        </p:nvGrpSpPr>
        <p:grpSpPr>
          <a:xfrm>
            <a:off x="774700" y="3714750"/>
            <a:ext cx="3408363" cy="304800"/>
            <a:chOff x="774529" y="3714758"/>
            <a:chExt cx="3407161" cy="304604"/>
          </a:xfrm>
        </p:grpSpPr>
        <p:sp>
          <p:nvSpPr>
            <p:cNvPr id="43014" name="Rectangle 11"/>
            <p:cNvSpPr>
              <a:spLocks noChangeArrowheads="1"/>
            </p:cNvSpPr>
            <p:nvPr/>
          </p:nvSpPr>
          <p:spPr bwMode="auto">
            <a:xfrm>
              <a:off x="774529" y="3714758"/>
              <a:ext cx="538384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cs typeface="Open Sans" panose="020b0606030504020204" pitchFamily="34" charset="0"/>
                </a:rPr>
                <a:t>2014</a:t>
              </a:r>
              <a:endParaRPr lang="en-US" altLang="zh-CN" sz="1400">
                <a:solidFill>
                  <a:schemeClr val="bg1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43015" name="Rectangle 12"/>
            <p:cNvSpPr>
              <a:spLocks noChangeArrowheads="1"/>
            </p:cNvSpPr>
            <p:nvPr/>
          </p:nvSpPr>
          <p:spPr bwMode="auto">
            <a:xfrm>
              <a:off x="1774661" y="3714758"/>
              <a:ext cx="538384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cs typeface="Open Sans" panose="020b0606030504020204" pitchFamily="34" charset="0"/>
                </a:rPr>
                <a:t>2015</a:t>
              </a:r>
              <a:endParaRPr lang="en-US" altLang="zh-CN" sz="1400">
                <a:solidFill>
                  <a:schemeClr val="bg1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43016" name="Rectangle 13"/>
            <p:cNvSpPr>
              <a:spLocks noChangeArrowheads="1"/>
            </p:cNvSpPr>
            <p:nvPr/>
          </p:nvSpPr>
          <p:spPr bwMode="auto">
            <a:xfrm>
              <a:off x="2643174" y="3714758"/>
              <a:ext cx="538384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cs typeface="Open Sans" panose="020b0606030504020204" pitchFamily="34" charset="0"/>
                </a:rPr>
                <a:t>2016</a:t>
              </a:r>
              <a:endParaRPr lang="en-US" altLang="zh-CN" sz="1400">
                <a:solidFill>
                  <a:schemeClr val="bg1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43017" name="Rectangle 14"/>
            <p:cNvSpPr>
              <a:spLocks noChangeArrowheads="1"/>
            </p:cNvSpPr>
            <p:nvPr/>
          </p:nvSpPr>
          <p:spPr bwMode="auto">
            <a:xfrm>
              <a:off x="3643306" y="3714758"/>
              <a:ext cx="538384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cs typeface="Open Sans" panose="020b0606030504020204" pitchFamily="34" charset="0"/>
                </a:rPr>
                <a:t>2017</a:t>
              </a:r>
              <a:endParaRPr lang="en-US" altLang="zh-CN" sz="1400">
                <a:solidFill>
                  <a:schemeClr val="bg1"/>
                </a:solidFill>
                <a:cs typeface="Open Sans" panose="020b0606030504020204" pitchFamily="34" charset="0"/>
              </a:endParaRPr>
            </a:p>
          </p:txBody>
        </p:sp>
      </p:grpSp>
      <p:sp>
        <p:nvSpPr>
          <p:cNvPr id="25" name="Freeform 5"/>
          <p:cNvSpPr/>
          <p:nvPr/>
        </p:nvSpPr>
        <p:spPr bwMode="auto">
          <a:xfrm>
            <a:off x="1501775" y="2068513"/>
            <a:ext cx="615950" cy="1524000"/>
          </a:xfrm>
          <a:custGeom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6" name="Freeform 6"/>
          <p:cNvSpPr/>
          <p:nvPr/>
        </p:nvSpPr>
        <p:spPr bwMode="auto">
          <a:xfrm>
            <a:off x="2117725" y="2068513"/>
            <a:ext cx="617538" cy="1524000"/>
          </a:xfrm>
          <a:custGeom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7" name="Freeform 5"/>
          <p:cNvSpPr/>
          <p:nvPr/>
        </p:nvSpPr>
        <p:spPr bwMode="auto">
          <a:xfrm>
            <a:off x="2427288" y="1316038"/>
            <a:ext cx="615950" cy="2276475"/>
          </a:xfrm>
          <a:custGeom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3043238" y="1316038"/>
            <a:ext cx="617537" cy="2276475"/>
          </a:xfrm>
          <a:custGeom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576263" y="2767013"/>
            <a:ext cx="615950" cy="825500"/>
          </a:xfrm>
          <a:custGeom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1192213" y="2767013"/>
            <a:ext cx="617537" cy="825500"/>
          </a:xfrm>
          <a:custGeom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3352800" y="2359025"/>
            <a:ext cx="615950" cy="1233488"/>
          </a:xfrm>
          <a:custGeom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3968750" y="2359025"/>
            <a:ext cx="617538" cy="1233488"/>
          </a:xfrm>
          <a:custGeom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3" name="Rectangle 95"/>
          <p:cNvSpPr/>
          <p:nvPr/>
        </p:nvSpPr>
        <p:spPr>
          <a:xfrm>
            <a:off x="409575" y="3579813"/>
            <a:ext cx="4232275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37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Click="0" advTm="3000"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7" name="图片 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088" y="1843088"/>
            <a:ext cx="42799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文本框 18"/>
          <p:cNvSpPr txBox="1"/>
          <p:nvPr/>
        </p:nvSpPr>
        <p:spPr>
          <a:xfrm>
            <a:off x="2897188" y="2046288"/>
            <a:ext cx="3527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200">
                <a:latin typeface="+mn-ea"/>
                <a:ea typeface="+mn-ea"/>
              </a:rPr>
              <a:t>添加第三部分标题</a:t>
            </a:r>
            <a:endParaRPr lang="zh-CN" altLang="en-US" sz="3200"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MH_Other_1"/>
          <p:cNvSpPr/>
          <p:nvPr>
            <p:custDataLst>
              <p:tags r:id="rId2"/>
            </p:custDataLst>
          </p:nvPr>
        </p:nvSpPr>
        <p:spPr>
          <a:xfrm>
            <a:off x="1343025" y="1797050"/>
            <a:ext cx="1412875" cy="696913"/>
          </a:xfrm>
          <a:custGeom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6082" name="MH_Other_2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877888" y="1797050"/>
            <a:ext cx="234315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Other_4"/>
          <p:cNvSpPr/>
          <p:nvPr>
            <p:custDataLst>
              <p:tags r:id="rId6"/>
            </p:custDataLst>
          </p:nvPr>
        </p:nvSpPr>
        <p:spPr>
          <a:xfrm>
            <a:off x="3797300" y="1797050"/>
            <a:ext cx="1412875" cy="696913"/>
          </a:xfrm>
          <a:custGeom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6084" name="MH_Other_5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332163" y="1797050"/>
            <a:ext cx="234315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H_Other_7"/>
          <p:cNvSpPr/>
          <p:nvPr>
            <p:custDataLst>
              <p:tags r:id="rId8"/>
            </p:custDataLst>
          </p:nvPr>
        </p:nvSpPr>
        <p:spPr>
          <a:xfrm>
            <a:off x="6253163" y="1797050"/>
            <a:ext cx="1412875" cy="696913"/>
          </a:xfrm>
          <a:custGeom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6086" name="MH_Other_8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5788025" y="1797050"/>
            <a:ext cx="2341563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MH_Other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65600" y="19050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MH_Other_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35750" y="19050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6" name="MH_Other_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9575" y="1905000"/>
            <a:ext cx="725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46090" name="Group 49"/>
          <p:cNvGrpSpPr/>
          <p:nvPr/>
        </p:nvGrpSpPr>
        <p:grpSpPr>
          <a:xfrm>
            <a:off x="815975" y="2627313"/>
            <a:ext cx="2451100" cy="1389062"/>
            <a:chOff x="606055" y="740162"/>
            <a:chExt cx="2486249" cy="1107783"/>
          </a:xfrm>
        </p:grpSpPr>
        <p:sp>
          <p:nvSpPr>
            <p:cNvPr id="28" name="TextBox 50"/>
            <p:cNvSpPr txBox="1"/>
            <p:nvPr/>
          </p:nvSpPr>
          <p:spPr>
            <a:xfrm>
              <a:off x="606055" y="740162"/>
              <a:ext cx="2486249" cy="405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800">
                  <a:solidFill>
                    <a:schemeClr val="bg1"/>
                  </a:solidFill>
                  <a:latin typeface="+mn-ea"/>
                  <a:ea typeface="+mn-ea"/>
                </a:rPr>
                <a:t>添加文字标题</a:t>
              </a:r>
              <a:endParaRPr lang="en-US" sz="18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TextBox 51"/>
            <p:cNvSpPr txBox="1"/>
            <p:nvPr/>
          </p:nvSpPr>
          <p:spPr>
            <a:xfrm>
              <a:off x="606055" y="1000966"/>
              <a:ext cx="2376751" cy="846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0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6093" name="Group 49"/>
          <p:cNvGrpSpPr/>
          <p:nvPr/>
        </p:nvGrpSpPr>
        <p:grpSpPr>
          <a:xfrm>
            <a:off x="3221038" y="2627313"/>
            <a:ext cx="2451100" cy="1389062"/>
            <a:chOff x="606055" y="740162"/>
            <a:chExt cx="2486249" cy="1107783"/>
          </a:xfrm>
        </p:grpSpPr>
        <p:sp>
          <p:nvSpPr>
            <p:cNvPr id="31" name="TextBox 50"/>
            <p:cNvSpPr txBox="1"/>
            <p:nvPr/>
          </p:nvSpPr>
          <p:spPr>
            <a:xfrm>
              <a:off x="606055" y="740162"/>
              <a:ext cx="2486249" cy="405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800">
                  <a:solidFill>
                    <a:schemeClr val="bg1"/>
                  </a:solidFill>
                  <a:latin typeface="+mn-ea"/>
                  <a:ea typeface="+mn-ea"/>
                </a:rPr>
                <a:t>添加文字标题</a:t>
              </a:r>
              <a:endParaRPr lang="en-US" sz="18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TextBox 51"/>
            <p:cNvSpPr txBox="1"/>
            <p:nvPr/>
          </p:nvSpPr>
          <p:spPr>
            <a:xfrm>
              <a:off x="606055" y="1000966"/>
              <a:ext cx="2376751" cy="846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0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6096" name="Group 49"/>
          <p:cNvGrpSpPr/>
          <p:nvPr/>
        </p:nvGrpSpPr>
        <p:grpSpPr>
          <a:xfrm>
            <a:off x="5754688" y="2627313"/>
            <a:ext cx="2451100" cy="1389062"/>
            <a:chOff x="606055" y="740162"/>
            <a:chExt cx="2486249" cy="1107783"/>
          </a:xfrm>
        </p:grpSpPr>
        <p:sp>
          <p:nvSpPr>
            <p:cNvPr id="34" name="TextBox 50"/>
            <p:cNvSpPr txBox="1"/>
            <p:nvPr/>
          </p:nvSpPr>
          <p:spPr>
            <a:xfrm>
              <a:off x="606055" y="740162"/>
              <a:ext cx="2486249" cy="405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800">
                  <a:solidFill>
                    <a:schemeClr val="bg1"/>
                  </a:solidFill>
                  <a:latin typeface="+mn-ea"/>
                  <a:ea typeface="+mn-ea"/>
                </a:rPr>
                <a:t>添加文字标题</a:t>
              </a:r>
              <a:endParaRPr lang="en-US" sz="18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TextBox 51"/>
            <p:cNvSpPr txBox="1"/>
            <p:nvPr/>
          </p:nvSpPr>
          <p:spPr>
            <a:xfrm>
              <a:off x="606055" y="1000966"/>
              <a:ext cx="2376751" cy="846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0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21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3"/>
    </p:custData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31"/>
          <p:cNvSpPr/>
          <p:nvPr/>
        </p:nvSpPr>
        <p:spPr>
          <a:xfrm>
            <a:off x="2143125" y="3143250"/>
            <a:ext cx="1571625" cy="285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Rectangle 26"/>
          <p:cNvSpPr/>
          <p:nvPr/>
        </p:nvSpPr>
        <p:spPr>
          <a:xfrm>
            <a:off x="500063" y="3500438"/>
            <a:ext cx="1571625" cy="285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7107" name="Rectangle 56"/>
          <p:cNvSpPr>
            <a:spLocks noChangeArrowheads="1"/>
          </p:cNvSpPr>
          <p:nvPr/>
        </p:nvSpPr>
        <p:spPr bwMode="auto">
          <a:xfrm>
            <a:off x="609600" y="2509838"/>
            <a:ext cx="12620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25" name="Rectangle 34"/>
          <p:cNvSpPr/>
          <p:nvPr/>
        </p:nvSpPr>
        <p:spPr>
          <a:xfrm>
            <a:off x="3786188" y="2786063"/>
            <a:ext cx="1571625" cy="285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7" name="Group 19"/>
          <p:cNvGrpSpPr/>
          <p:nvPr/>
        </p:nvGrpSpPr>
        <p:grpSpPr>
          <a:xfrm>
            <a:off x="5974062" y="1875626"/>
            <a:ext cx="468313" cy="392114"/>
            <a:chOff x="2951142" y="2589225"/>
            <a:chExt cx="468313" cy="39211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grpSpPr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l="0" t="0" r="r" b="b"/>
              <a:pathLst>
                <a:path w="359" h="358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l="0" t="0" r="r" b="b"/>
              <a:pathLst>
                <a:path w="231" h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l="0" t="0" r="r" b="b"/>
              <a:pathLst>
                <a:path w="240" h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Rectangle 35"/>
          <p:cNvSpPr/>
          <p:nvPr/>
        </p:nvSpPr>
        <p:spPr>
          <a:xfrm>
            <a:off x="5429250" y="2428875"/>
            <a:ext cx="1571625" cy="285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Rectangle 37"/>
          <p:cNvSpPr/>
          <p:nvPr/>
        </p:nvSpPr>
        <p:spPr>
          <a:xfrm>
            <a:off x="7072313" y="2071688"/>
            <a:ext cx="1571625" cy="285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Freeform 36"/>
          <p:cNvSpPr>
            <a:spLocks noChangeAspect="1" noEditPoints="1" noChangeArrowheads="1"/>
          </p:cNvSpPr>
          <p:nvPr/>
        </p:nvSpPr>
        <p:spPr bwMode="auto">
          <a:xfrm>
            <a:off x="1030288" y="2901950"/>
            <a:ext cx="427037" cy="427038"/>
          </a:xfrm>
          <a:custGeom>
            <a:gdLst>
              <a:gd name="T0" fmla="*/ 49 w 97"/>
              <a:gd name="T1" fmla="*/ 0 h 97"/>
              <a:gd name="T2" fmla="*/ 83 w 97"/>
              <a:gd name="T3" fmla="*/ 14 h 97"/>
              <a:gd name="T4" fmla="*/ 97 w 97"/>
              <a:gd name="T5" fmla="*/ 49 h 97"/>
              <a:gd name="T6" fmla="*/ 83 w 97"/>
              <a:gd name="T7" fmla="*/ 83 h 97"/>
              <a:gd name="T8" fmla="*/ 49 w 97"/>
              <a:gd name="T9" fmla="*/ 97 h 97"/>
              <a:gd name="T10" fmla="*/ 14 w 97"/>
              <a:gd name="T11" fmla="*/ 83 h 97"/>
              <a:gd name="T12" fmla="*/ 0 w 97"/>
              <a:gd name="T13" fmla="*/ 49 h 97"/>
              <a:gd name="T14" fmla="*/ 14 w 97"/>
              <a:gd name="T15" fmla="*/ 14 h 97"/>
              <a:gd name="T16" fmla="*/ 49 w 97"/>
              <a:gd name="T17" fmla="*/ 0 h 97"/>
              <a:gd name="T18" fmla="*/ 55 w 97"/>
              <a:gd name="T19" fmla="*/ 47 h 97"/>
              <a:gd name="T20" fmla="*/ 54 w 97"/>
              <a:gd name="T21" fmla="*/ 45 h 97"/>
              <a:gd name="T22" fmla="*/ 68 w 97"/>
              <a:gd name="T23" fmla="*/ 24 h 97"/>
              <a:gd name="T24" fmla="*/ 65 w 97"/>
              <a:gd name="T25" fmla="*/ 21 h 97"/>
              <a:gd name="T26" fmla="*/ 50 w 97"/>
              <a:gd name="T27" fmla="*/ 43 h 97"/>
              <a:gd name="T28" fmla="*/ 45 w 97"/>
              <a:gd name="T29" fmla="*/ 43 h 97"/>
              <a:gd name="T30" fmla="*/ 42 w 97"/>
              <a:gd name="T31" fmla="*/ 52 h 97"/>
              <a:gd name="T32" fmla="*/ 51 w 97"/>
              <a:gd name="T33" fmla="*/ 56 h 97"/>
              <a:gd name="T34" fmla="*/ 52 w 97"/>
              <a:gd name="T35" fmla="*/ 55 h 97"/>
              <a:gd name="T36" fmla="*/ 69 w 97"/>
              <a:gd name="T37" fmla="*/ 61 h 97"/>
              <a:gd name="T38" fmla="*/ 71 w 97"/>
              <a:gd name="T39" fmla="*/ 56 h 97"/>
              <a:gd name="T40" fmla="*/ 55 w 97"/>
              <a:gd name="T41" fmla="*/ 50 h 97"/>
              <a:gd name="T42" fmla="*/ 55 w 97"/>
              <a:gd name="T43" fmla="*/ 47 h 97"/>
              <a:gd name="T44" fmla="*/ 74 w 97"/>
              <a:gd name="T45" fmla="*/ 24 h 97"/>
              <a:gd name="T46" fmla="*/ 49 w 97"/>
              <a:gd name="T47" fmla="*/ 13 h 97"/>
              <a:gd name="T48" fmla="*/ 23 w 97"/>
              <a:gd name="T49" fmla="*/ 24 h 97"/>
              <a:gd name="T50" fmla="*/ 13 w 97"/>
              <a:gd name="T51" fmla="*/ 49 h 97"/>
              <a:gd name="T52" fmla="*/ 23 w 97"/>
              <a:gd name="T53" fmla="*/ 74 h 97"/>
              <a:gd name="T54" fmla="*/ 49 w 97"/>
              <a:gd name="T55" fmla="*/ 84 h 97"/>
              <a:gd name="T56" fmla="*/ 74 w 97"/>
              <a:gd name="T57" fmla="*/ 74 h 97"/>
              <a:gd name="T58" fmla="*/ 84 w 97"/>
              <a:gd name="T59" fmla="*/ 49 h 97"/>
              <a:gd name="T60" fmla="*/ 74 w 97"/>
              <a:gd name="T61" fmla="*/ 24 h 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7"/>
              <a:gd name="T94" fmla="*/ 0 h 97"/>
              <a:gd name="T95" fmla="*/ 97 w 97"/>
              <a:gd name="T96" fmla="*/ 97 h 97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zh-CN" sz="1350">
              <a:solidFill>
                <a:schemeClr val="bg1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7" name="Freeform 73"/>
          <p:cNvSpPr>
            <a:spLocks noChangeAspect="1" noEditPoints="1" noChangeArrowheads="1"/>
          </p:cNvSpPr>
          <p:nvPr/>
        </p:nvSpPr>
        <p:spPr bwMode="auto">
          <a:xfrm>
            <a:off x="4368800" y="2219325"/>
            <a:ext cx="427038" cy="369888"/>
          </a:xfrm>
          <a:custGeom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7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50 h 81"/>
              <a:gd name="T14" fmla="*/ 46 w 94"/>
              <a:gd name="T15" fmla="*/ 47 h 81"/>
              <a:gd name="T16" fmla="*/ 34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4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1 h 81"/>
              <a:gd name="T46" fmla="*/ 87 w 94"/>
              <a:gd name="T47" fmla="*/ 1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zh-CN" sz="1350">
              <a:solidFill>
                <a:schemeClr val="bg1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8" name="Freeform 94"/>
          <p:cNvSpPr>
            <a:spLocks noChangeAspect="1" noEditPoints="1" noChangeArrowheads="1"/>
          </p:cNvSpPr>
          <p:nvPr/>
        </p:nvSpPr>
        <p:spPr bwMode="auto">
          <a:xfrm>
            <a:off x="7645400" y="1593850"/>
            <a:ext cx="425450" cy="338138"/>
          </a:xfrm>
          <a:custGeom>
            <a:gdLst>
              <a:gd name="T0" fmla="*/ 18 w 110"/>
              <a:gd name="T1" fmla="*/ 56 h 87"/>
              <a:gd name="T2" fmla="*/ 24 w 110"/>
              <a:gd name="T3" fmla="*/ 55 h 87"/>
              <a:gd name="T4" fmla="*/ 29 w 110"/>
              <a:gd name="T5" fmla="*/ 58 h 87"/>
              <a:gd name="T6" fmla="*/ 40 w 110"/>
              <a:gd name="T7" fmla="*/ 70 h 87"/>
              <a:gd name="T8" fmla="*/ 34 w 110"/>
              <a:gd name="T9" fmla="*/ 56 h 87"/>
              <a:gd name="T10" fmla="*/ 25 w 110"/>
              <a:gd name="T11" fmla="*/ 42 h 87"/>
              <a:gd name="T12" fmla="*/ 26 w 110"/>
              <a:gd name="T13" fmla="*/ 38 h 87"/>
              <a:gd name="T14" fmla="*/ 33 w 110"/>
              <a:gd name="T15" fmla="*/ 53 h 87"/>
              <a:gd name="T16" fmla="*/ 45 w 110"/>
              <a:gd name="T17" fmla="*/ 46 h 87"/>
              <a:gd name="T18" fmla="*/ 57 w 110"/>
              <a:gd name="T19" fmla="*/ 41 h 87"/>
              <a:gd name="T20" fmla="*/ 56 w 110"/>
              <a:gd name="T21" fmla="*/ 35 h 87"/>
              <a:gd name="T22" fmla="*/ 60 w 110"/>
              <a:gd name="T23" fmla="*/ 30 h 87"/>
              <a:gd name="T24" fmla="*/ 71 w 110"/>
              <a:gd name="T25" fmla="*/ 33 h 87"/>
              <a:gd name="T26" fmla="*/ 70 w 110"/>
              <a:gd name="T27" fmla="*/ 42 h 87"/>
              <a:gd name="T28" fmla="*/ 95 w 110"/>
              <a:gd name="T29" fmla="*/ 31 h 87"/>
              <a:gd name="T30" fmla="*/ 98 w 110"/>
              <a:gd name="T31" fmla="*/ 22 h 87"/>
              <a:gd name="T32" fmla="*/ 109 w 110"/>
              <a:gd name="T33" fmla="*/ 24 h 87"/>
              <a:gd name="T34" fmla="*/ 110 w 110"/>
              <a:gd name="T35" fmla="*/ 30 h 87"/>
              <a:gd name="T36" fmla="*/ 107 w 110"/>
              <a:gd name="T37" fmla="*/ 35 h 87"/>
              <a:gd name="T38" fmla="*/ 83 w 110"/>
              <a:gd name="T39" fmla="*/ 56 h 87"/>
              <a:gd name="T40" fmla="*/ 80 w 110"/>
              <a:gd name="T41" fmla="*/ 66 h 87"/>
              <a:gd name="T42" fmla="*/ 69 w 110"/>
              <a:gd name="T43" fmla="*/ 64 h 87"/>
              <a:gd name="T44" fmla="*/ 68 w 110"/>
              <a:gd name="T45" fmla="*/ 58 h 87"/>
              <a:gd name="T46" fmla="*/ 57 w 110"/>
              <a:gd name="T47" fmla="*/ 57 h 87"/>
              <a:gd name="T48" fmla="*/ 101 w 110"/>
              <a:gd name="T49" fmla="*/ 68 h 87"/>
              <a:gd name="T50" fmla="*/ 71 w 110"/>
              <a:gd name="T51" fmla="*/ 74 h 87"/>
              <a:gd name="T52" fmla="*/ 48 w 110"/>
              <a:gd name="T53" fmla="*/ 80 h 87"/>
              <a:gd name="T54" fmla="*/ 45 w 110"/>
              <a:gd name="T55" fmla="*/ 85 h 87"/>
              <a:gd name="T56" fmla="*/ 34 w 110"/>
              <a:gd name="T57" fmla="*/ 83 h 87"/>
              <a:gd name="T58" fmla="*/ 33 w 110"/>
              <a:gd name="T59" fmla="*/ 76 h 87"/>
              <a:gd name="T60" fmla="*/ 16 w 110"/>
              <a:gd name="T61" fmla="*/ 67 h 87"/>
              <a:gd name="T62" fmla="*/ 16 w 110"/>
              <a:gd name="T63" fmla="*/ 67 h 87"/>
              <a:gd name="T64" fmla="*/ 2 w 110"/>
              <a:gd name="T65" fmla="*/ 25 h 87"/>
              <a:gd name="T66" fmla="*/ 24 w 110"/>
              <a:gd name="T67" fmla="*/ 28 h 87"/>
              <a:gd name="T68" fmla="*/ 38 w 110"/>
              <a:gd name="T69" fmla="*/ 18 h 87"/>
              <a:gd name="T70" fmla="*/ 48 w 110"/>
              <a:gd name="T71" fmla="*/ 29 h 87"/>
              <a:gd name="T72" fmla="*/ 77 w 110"/>
              <a:gd name="T73" fmla="*/ 30 h 87"/>
              <a:gd name="T74" fmla="*/ 98 w 110"/>
              <a:gd name="T75" fmla="*/ 0 h 87"/>
              <a:gd name="T76" fmla="*/ 62 w 110"/>
              <a:gd name="T77" fmla="*/ 18 h 87"/>
              <a:gd name="T78" fmla="*/ 40 w 110"/>
              <a:gd name="T79" fmla="*/ 14 h 87"/>
              <a:gd name="T80" fmla="*/ 26 w 110"/>
              <a:gd name="T81" fmla="*/ 24 h 87"/>
              <a:gd name="T82" fmla="*/ 21 w 110"/>
              <a:gd name="T83" fmla="*/ 20 h 87"/>
              <a:gd name="T84" fmla="*/ 103 w 110"/>
              <a:gd name="T85" fmla="*/ 24 h 87"/>
              <a:gd name="T86" fmla="*/ 98 w 110"/>
              <a:gd name="T87" fmla="*/ 28 h 87"/>
              <a:gd name="T88" fmla="*/ 101 w 110"/>
              <a:gd name="T89" fmla="*/ 33 h 87"/>
              <a:gd name="T90" fmla="*/ 107 w 110"/>
              <a:gd name="T91" fmla="*/ 29 h 87"/>
              <a:gd name="T92" fmla="*/ 80 w 110"/>
              <a:gd name="T93" fmla="*/ 57 h 87"/>
              <a:gd name="T94" fmla="*/ 73 w 110"/>
              <a:gd name="T95" fmla="*/ 55 h 87"/>
              <a:gd name="T96" fmla="*/ 72 w 110"/>
              <a:gd name="T97" fmla="*/ 62 h 87"/>
              <a:gd name="T98" fmla="*/ 78 w 110"/>
              <a:gd name="T99" fmla="*/ 63 h 87"/>
              <a:gd name="T100" fmla="*/ 80 w 110"/>
              <a:gd name="T101" fmla="*/ 57 h 87"/>
              <a:gd name="T102" fmla="*/ 61 w 110"/>
              <a:gd name="T103" fmla="*/ 33 h 87"/>
              <a:gd name="T104" fmla="*/ 60 w 110"/>
              <a:gd name="T105" fmla="*/ 40 h 87"/>
              <a:gd name="T106" fmla="*/ 67 w 110"/>
              <a:gd name="T107" fmla="*/ 41 h 87"/>
              <a:gd name="T108" fmla="*/ 68 w 110"/>
              <a:gd name="T109" fmla="*/ 34 h 87"/>
              <a:gd name="T110" fmla="*/ 41 w 110"/>
              <a:gd name="T111" fmla="*/ 74 h 87"/>
              <a:gd name="T112" fmla="*/ 36 w 110"/>
              <a:gd name="T113" fmla="*/ 77 h 87"/>
              <a:gd name="T114" fmla="*/ 39 w 110"/>
              <a:gd name="T115" fmla="*/ 83 h 87"/>
              <a:gd name="T116" fmla="*/ 45 w 110"/>
              <a:gd name="T117" fmla="*/ 79 h 87"/>
              <a:gd name="T118" fmla="*/ 27 w 110"/>
              <a:gd name="T119" fmla="*/ 60 h 87"/>
              <a:gd name="T120" fmla="*/ 20 w 110"/>
              <a:gd name="T121" fmla="*/ 59 h 87"/>
              <a:gd name="T122" fmla="*/ 19 w 110"/>
              <a:gd name="T123" fmla="*/ 65 h 87"/>
              <a:gd name="T124" fmla="*/ 25 w 110"/>
              <a:gd name="T125" fmla="*/ 66 h 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0"/>
              <a:gd name="T190" fmla="*/ 0 h 87"/>
              <a:gd name="T191" fmla="*/ 110 w 110"/>
              <a:gd name="T192" fmla="*/ 87 h 87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0" h="87">
                <a:moveTo>
                  <a:pt x="0" y="61"/>
                </a:move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7" y="57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20" y="55"/>
                  <a:pt x="22" y="54"/>
                  <a:pt x="24" y="55"/>
                </a:cubicBezTo>
                <a:cubicBezTo>
                  <a:pt x="27" y="55"/>
                  <a:pt x="28" y="56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60"/>
                  <a:pt x="31" y="62"/>
                  <a:pt x="31" y="64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40" y="70"/>
                  <a:pt x="40" y="70"/>
                </a:cubicBezTo>
                <a:cubicBezTo>
                  <a:pt x="50" y="55"/>
                  <a:pt x="50" y="55"/>
                  <a:pt x="50" y="55"/>
                </a:cubicBezTo>
                <a:cubicBezTo>
                  <a:pt x="44" y="49"/>
                  <a:pt x="44" y="49"/>
                  <a:pt x="44" y="49"/>
                </a:cubicBezTo>
                <a:cubicBezTo>
                  <a:pt x="34" y="56"/>
                  <a:pt x="34" y="56"/>
                  <a:pt x="34" y="56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6"/>
                  <a:pt x="31" y="56"/>
                  <a:pt x="31" y="56"/>
                </a:cubicBezTo>
                <a:cubicBezTo>
                  <a:pt x="25" y="42"/>
                  <a:pt x="25" y="42"/>
                  <a:pt x="25" y="42"/>
                </a:cubicBezTo>
                <a:cubicBezTo>
                  <a:pt x="5" y="43"/>
                  <a:pt x="5" y="43"/>
                  <a:pt x="5" y="43"/>
                </a:cubicBezTo>
                <a:cubicBezTo>
                  <a:pt x="4" y="39"/>
                  <a:pt x="4" y="39"/>
                  <a:pt x="4" y="39"/>
                </a:cubicBezTo>
                <a:cubicBezTo>
                  <a:pt x="26" y="38"/>
                  <a:pt x="26" y="38"/>
                  <a:pt x="26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8" y="39"/>
                  <a:pt x="28" y="39"/>
                  <a:pt x="28" y="39"/>
                </a:cubicBezTo>
                <a:cubicBezTo>
                  <a:pt x="33" y="53"/>
                  <a:pt x="33" y="53"/>
                  <a:pt x="33" y="53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5" y="46"/>
                  <a:pt x="45" y="46"/>
                  <a:pt x="45" y="46"/>
                </a:cubicBezTo>
                <a:cubicBezTo>
                  <a:pt x="52" y="52"/>
                  <a:pt x="52" y="52"/>
                  <a:pt x="52" y="52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2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0"/>
                  <a:pt x="56" y="38"/>
                  <a:pt x="56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29"/>
                  <a:pt x="63" y="29"/>
                  <a:pt x="65" y="29"/>
                </a:cubicBezTo>
                <a:cubicBezTo>
                  <a:pt x="68" y="30"/>
                  <a:pt x="69" y="31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2" y="34"/>
                  <a:pt x="72" y="36"/>
                  <a:pt x="72" y="39"/>
                </a:cubicBezTo>
                <a:cubicBezTo>
                  <a:pt x="71" y="40"/>
                  <a:pt x="71" y="41"/>
                  <a:pt x="70" y="42"/>
                </a:cubicBezTo>
                <a:cubicBezTo>
                  <a:pt x="75" y="51"/>
                  <a:pt x="75" y="51"/>
                  <a:pt x="75" y="51"/>
                </a:cubicBezTo>
                <a:cubicBezTo>
                  <a:pt x="76" y="51"/>
                  <a:pt x="76" y="51"/>
                  <a:pt x="77" y="51"/>
                </a:cubicBezTo>
                <a:cubicBezTo>
                  <a:pt x="95" y="31"/>
                  <a:pt x="95" y="31"/>
                  <a:pt x="95" y="31"/>
                </a:cubicBezTo>
                <a:cubicBezTo>
                  <a:pt x="94" y="30"/>
                  <a:pt x="94" y="28"/>
                  <a:pt x="94" y="27"/>
                </a:cubicBezTo>
                <a:cubicBezTo>
                  <a:pt x="95" y="25"/>
                  <a:pt x="96" y="23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1"/>
                  <a:pt x="102" y="20"/>
                  <a:pt x="104" y="21"/>
                </a:cubicBezTo>
                <a:cubicBezTo>
                  <a:pt x="106" y="21"/>
                  <a:pt x="108" y="22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0" y="26"/>
                  <a:pt x="110" y="28"/>
                  <a:pt x="110" y="30"/>
                </a:cubicBezTo>
                <a:cubicBezTo>
                  <a:pt x="110" y="32"/>
                  <a:pt x="108" y="34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5" y="36"/>
                  <a:pt x="103" y="37"/>
                  <a:pt x="101" y="36"/>
                </a:cubicBezTo>
                <a:cubicBezTo>
                  <a:pt x="101" y="36"/>
                  <a:pt x="100" y="36"/>
                  <a:pt x="100" y="36"/>
                </a:cubicBezTo>
                <a:cubicBezTo>
                  <a:pt x="83" y="56"/>
                  <a:pt x="83" y="56"/>
                  <a:pt x="83" y="56"/>
                </a:cubicBezTo>
                <a:cubicBezTo>
                  <a:pt x="83" y="57"/>
                  <a:pt x="84" y="59"/>
                  <a:pt x="83" y="61"/>
                </a:cubicBezTo>
                <a:cubicBezTo>
                  <a:pt x="83" y="63"/>
                  <a:pt x="82" y="65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78" y="67"/>
                  <a:pt x="76" y="67"/>
                  <a:pt x="74" y="67"/>
                </a:cubicBezTo>
                <a:cubicBezTo>
                  <a:pt x="72" y="67"/>
                  <a:pt x="70" y="65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8" y="62"/>
                  <a:pt x="67" y="60"/>
                  <a:pt x="68" y="58"/>
                </a:cubicBezTo>
                <a:cubicBezTo>
                  <a:pt x="68" y="57"/>
                  <a:pt x="68" y="56"/>
                  <a:pt x="69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57" y="57"/>
                  <a:pt x="57" y="57"/>
                  <a:pt x="57" y="57"/>
                </a:cubicBezTo>
                <a:cubicBezTo>
                  <a:pt x="72" y="71"/>
                  <a:pt x="72" y="71"/>
                  <a:pt x="72" y="71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4"/>
                  <a:pt x="71" y="74"/>
                  <a:pt x="71" y="74"/>
                </a:cubicBezTo>
                <a:cubicBezTo>
                  <a:pt x="55" y="60"/>
                  <a:pt x="55" y="60"/>
                  <a:pt x="55" y="60"/>
                </a:cubicBezTo>
                <a:cubicBezTo>
                  <a:pt x="47" y="74"/>
                  <a:pt x="47" y="74"/>
                  <a:pt x="47" y="74"/>
                </a:cubicBezTo>
                <a:cubicBezTo>
                  <a:pt x="48" y="76"/>
                  <a:pt x="49" y="78"/>
                  <a:pt x="48" y="80"/>
                </a:cubicBezTo>
                <a:cubicBezTo>
                  <a:pt x="48" y="82"/>
                  <a:pt x="46" y="84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3" y="86"/>
                  <a:pt x="41" y="87"/>
                  <a:pt x="39" y="86"/>
                </a:cubicBezTo>
                <a:cubicBezTo>
                  <a:pt x="37" y="86"/>
                  <a:pt x="35" y="84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3" y="81"/>
                  <a:pt x="32" y="79"/>
                  <a:pt x="33" y="77"/>
                </a:cubicBezTo>
                <a:cubicBezTo>
                  <a:pt x="33" y="77"/>
                  <a:pt x="33" y="76"/>
                  <a:pt x="33" y="76"/>
                </a:cubicBezTo>
                <a:cubicBezTo>
                  <a:pt x="26" y="70"/>
                  <a:pt x="26" y="70"/>
                  <a:pt x="26" y="70"/>
                </a:cubicBezTo>
                <a:cubicBezTo>
                  <a:pt x="24" y="70"/>
                  <a:pt x="23" y="71"/>
                  <a:pt x="21" y="70"/>
                </a:cubicBezTo>
                <a:cubicBezTo>
                  <a:pt x="19" y="70"/>
                  <a:pt x="17" y="69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" y="25"/>
                </a:moveTo>
                <a:cubicBezTo>
                  <a:pt x="3" y="29"/>
                  <a:pt x="3" y="29"/>
                  <a:pt x="3" y="29"/>
                </a:cubicBezTo>
                <a:cubicBezTo>
                  <a:pt x="21" y="24"/>
                  <a:pt x="21" y="24"/>
                  <a:pt x="21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6" y="29"/>
                  <a:pt x="26" y="29"/>
                  <a:pt x="26" y="29"/>
                </a:cubicBezTo>
                <a:cubicBezTo>
                  <a:pt x="27" y="28"/>
                  <a:pt x="27" y="28"/>
                  <a:pt x="27" y="28"/>
                </a:cubicBezTo>
                <a:cubicBezTo>
                  <a:pt x="38" y="18"/>
                  <a:pt x="38" y="18"/>
                  <a:pt x="38" y="1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62" y="22"/>
                  <a:pt x="62" y="22"/>
                  <a:pt x="62" y="22"/>
                </a:cubicBezTo>
                <a:cubicBezTo>
                  <a:pt x="76" y="29"/>
                  <a:pt x="76" y="29"/>
                  <a:pt x="76" y="29"/>
                </a:cubicBezTo>
                <a:cubicBezTo>
                  <a:pt x="77" y="30"/>
                  <a:pt x="77" y="30"/>
                  <a:pt x="77" y="30"/>
                </a:cubicBezTo>
                <a:cubicBezTo>
                  <a:pt x="78" y="29"/>
                  <a:pt x="78" y="29"/>
                  <a:pt x="78" y="29"/>
                </a:cubicBezTo>
                <a:cubicBezTo>
                  <a:pt x="101" y="2"/>
                  <a:pt x="101" y="2"/>
                  <a:pt x="101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76" y="26"/>
                  <a:pt x="76" y="26"/>
                  <a:pt x="76" y="26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8"/>
                  <a:pt x="62" y="18"/>
                  <a:pt x="62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48" y="25"/>
                  <a:pt x="48" y="25"/>
                  <a:pt x="48" y="25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3"/>
                  <a:pt x="39" y="13"/>
                  <a:pt x="39" y="13"/>
                </a:cubicBezTo>
                <a:cubicBezTo>
                  <a:pt x="37" y="14"/>
                  <a:pt x="37" y="14"/>
                  <a:pt x="37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" y="25"/>
                  <a:pt x="2" y="25"/>
                  <a:pt x="2" y="25"/>
                </a:cubicBezTo>
                <a:close/>
                <a:moveTo>
                  <a:pt x="106" y="26"/>
                </a:moveTo>
                <a:cubicBezTo>
                  <a:pt x="106" y="25"/>
                  <a:pt x="104" y="24"/>
                  <a:pt x="103" y="24"/>
                </a:cubicBezTo>
                <a:cubicBezTo>
                  <a:pt x="102" y="24"/>
                  <a:pt x="101" y="24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99" y="25"/>
                  <a:pt x="98" y="26"/>
                  <a:pt x="98" y="28"/>
                </a:cubicBezTo>
                <a:cubicBezTo>
                  <a:pt x="97" y="29"/>
                  <a:pt x="98" y="30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100" y="33"/>
                  <a:pt x="101" y="33"/>
                </a:cubicBezTo>
                <a:cubicBezTo>
                  <a:pt x="103" y="33"/>
                  <a:pt x="104" y="33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7" y="31"/>
                  <a:pt x="107" y="29"/>
                </a:cubicBezTo>
                <a:cubicBezTo>
                  <a:pt x="107" y="28"/>
                  <a:pt x="107" y="27"/>
                  <a:pt x="106" y="26"/>
                </a:cubicBezTo>
                <a:cubicBezTo>
                  <a:pt x="106" y="26"/>
                  <a:pt x="106" y="26"/>
                  <a:pt x="106" y="26"/>
                </a:cubicBezTo>
                <a:close/>
                <a:moveTo>
                  <a:pt x="80" y="57"/>
                </a:moveTo>
                <a:cubicBezTo>
                  <a:pt x="79" y="56"/>
                  <a:pt x="78" y="55"/>
                  <a:pt x="77" y="55"/>
                </a:cubicBezTo>
                <a:cubicBezTo>
                  <a:pt x="75" y="54"/>
                  <a:pt x="74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2" y="56"/>
                  <a:pt x="71" y="57"/>
                  <a:pt x="71" y="58"/>
                </a:cubicBezTo>
                <a:cubicBezTo>
                  <a:pt x="71" y="60"/>
                  <a:pt x="71" y="61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3"/>
                  <a:pt x="73" y="64"/>
                  <a:pt x="75" y="64"/>
                </a:cubicBezTo>
                <a:cubicBezTo>
                  <a:pt x="76" y="64"/>
                  <a:pt x="77" y="64"/>
                  <a:pt x="78" y="63"/>
                </a:cubicBezTo>
                <a:cubicBezTo>
                  <a:pt x="78" y="63"/>
                  <a:pt x="78" y="63"/>
                  <a:pt x="78" y="63"/>
                </a:cubicBezTo>
                <a:cubicBezTo>
                  <a:pt x="79" y="63"/>
                  <a:pt x="80" y="62"/>
                  <a:pt x="80" y="60"/>
                </a:cubicBezTo>
                <a:cubicBezTo>
                  <a:pt x="81" y="59"/>
                  <a:pt x="80" y="58"/>
                  <a:pt x="80" y="57"/>
                </a:cubicBezTo>
                <a:cubicBezTo>
                  <a:pt x="80" y="57"/>
                  <a:pt x="80" y="57"/>
                  <a:pt x="80" y="57"/>
                </a:cubicBezTo>
                <a:close/>
                <a:moveTo>
                  <a:pt x="68" y="34"/>
                </a:moveTo>
                <a:cubicBezTo>
                  <a:pt x="67" y="33"/>
                  <a:pt x="66" y="33"/>
                  <a:pt x="65" y="32"/>
                </a:cubicBezTo>
                <a:cubicBezTo>
                  <a:pt x="64" y="32"/>
                  <a:pt x="62" y="32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0" y="34"/>
                  <a:pt x="59" y="35"/>
                  <a:pt x="59" y="36"/>
                </a:cubicBezTo>
                <a:cubicBezTo>
                  <a:pt x="59" y="37"/>
                  <a:pt x="59" y="39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1" y="41"/>
                  <a:pt x="62" y="41"/>
                  <a:pt x="63" y="42"/>
                </a:cubicBezTo>
                <a:cubicBezTo>
                  <a:pt x="64" y="42"/>
                  <a:pt x="66" y="42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0"/>
                  <a:pt x="68" y="39"/>
                  <a:pt x="69" y="38"/>
                </a:cubicBezTo>
                <a:cubicBezTo>
                  <a:pt x="69" y="37"/>
                  <a:pt x="69" y="35"/>
                  <a:pt x="68" y="34"/>
                </a:cubicBezTo>
                <a:cubicBezTo>
                  <a:pt x="68" y="34"/>
                  <a:pt x="68" y="34"/>
                  <a:pt x="68" y="34"/>
                </a:cubicBezTo>
                <a:close/>
                <a:moveTo>
                  <a:pt x="44" y="76"/>
                </a:moveTo>
                <a:cubicBezTo>
                  <a:pt x="44" y="75"/>
                  <a:pt x="43" y="74"/>
                  <a:pt x="41" y="74"/>
                </a:cubicBezTo>
                <a:cubicBezTo>
                  <a:pt x="40" y="73"/>
                  <a:pt x="39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5"/>
                  <a:pt x="36" y="76"/>
                  <a:pt x="36" y="77"/>
                </a:cubicBezTo>
                <a:cubicBezTo>
                  <a:pt x="35" y="79"/>
                  <a:pt x="36" y="80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7" y="82"/>
                  <a:pt x="38" y="83"/>
                  <a:pt x="39" y="83"/>
                </a:cubicBezTo>
                <a:cubicBezTo>
                  <a:pt x="41" y="83"/>
                  <a:pt x="42" y="83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4" y="82"/>
                  <a:pt x="45" y="81"/>
                  <a:pt x="45" y="79"/>
                </a:cubicBezTo>
                <a:cubicBezTo>
                  <a:pt x="45" y="78"/>
                  <a:pt x="45" y="77"/>
                  <a:pt x="44" y="76"/>
                </a:cubicBezTo>
                <a:cubicBezTo>
                  <a:pt x="44" y="76"/>
                  <a:pt x="44" y="76"/>
                  <a:pt x="44" y="76"/>
                </a:cubicBezTo>
                <a:close/>
                <a:moveTo>
                  <a:pt x="27" y="60"/>
                </a:moveTo>
                <a:cubicBezTo>
                  <a:pt x="26" y="59"/>
                  <a:pt x="25" y="58"/>
                  <a:pt x="24" y="58"/>
                </a:cubicBezTo>
                <a:cubicBezTo>
                  <a:pt x="22" y="58"/>
                  <a:pt x="21" y="58"/>
                  <a:pt x="20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9" y="59"/>
                  <a:pt x="18" y="60"/>
                  <a:pt x="18" y="62"/>
                </a:cubicBezTo>
                <a:cubicBezTo>
                  <a:pt x="18" y="63"/>
                  <a:pt x="18" y="64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6"/>
                  <a:pt x="21" y="67"/>
                  <a:pt x="22" y="67"/>
                </a:cubicBezTo>
                <a:cubicBezTo>
                  <a:pt x="23" y="67"/>
                  <a:pt x="24" y="67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6"/>
                  <a:pt x="27" y="65"/>
                  <a:pt x="27" y="63"/>
                </a:cubicBezTo>
                <a:cubicBezTo>
                  <a:pt x="28" y="62"/>
                  <a:pt x="27" y="61"/>
                  <a:pt x="27" y="6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zh-CN" sz="1350">
              <a:solidFill>
                <a:schemeClr val="bg1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9" name="Freeform 24"/>
          <p:cNvSpPr>
            <a:spLocks noChangeAspect="1" noEditPoints="1" noChangeArrowheads="1"/>
          </p:cNvSpPr>
          <p:nvPr/>
        </p:nvSpPr>
        <p:spPr bwMode="auto">
          <a:xfrm>
            <a:off x="2716213" y="2576513"/>
            <a:ext cx="373062" cy="419100"/>
          </a:xfrm>
          <a:custGeom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7"/>
              <a:gd name="T124" fmla="*/ 0 h 86"/>
              <a:gd name="T125" fmla="*/ 77 w 77"/>
              <a:gd name="T126" fmla="*/ 86 h 8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zh-CN" sz="1350">
              <a:solidFill>
                <a:schemeClr val="bg1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47116" name="Rectangle 56"/>
          <p:cNvSpPr>
            <a:spLocks noChangeArrowheads="1"/>
          </p:cNvSpPr>
          <p:nvPr/>
        </p:nvSpPr>
        <p:spPr bwMode="auto">
          <a:xfrm>
            <a:off x="2222500" y="2228850"/>
            <a:ext cx="1262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7117" name="Rectangle 56"/>
          <p:cNvSpPr>
            <a:spLocks noChangeArrowheads="1"/>
          </p:cNvSpPr>
          <p:nvPr/>
        </p:nvSpPr>
        <p:spPr bwMode="auto">
          <a:xfrm>
            <a:off x="3911600" y="1900238"/>
            <a:ext cx="12620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7118" name="Rectangle 56"/>
          <p:cNvSpPr>
            <a:spLocks noChangeArrowheads="1"/>
          </p:cNvSpPr>
          <p:nvPr/>
        </p:nvSpPr>
        <p:spPr bwMode="auto">
          <a:xfrm>
            <a:off x="5584825" y="1525588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7119" name="Rectangle 56"/>
          <p:cNvSpPr>
            <a:spLocks noChangeArrowheads="1"/>
          </p:cNvSpPr>
          <p:nvPr/>
        </p:nvSpPr>
        <p:spPr bwMode="auto">
          <a:xfrm>
            <a:off x="7227888" y="1281113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64" name="TextBox 51"/>
          <p:cNvSpPr txBox="1"/>
          <p:nvPr/>
        </p:nvSpPr>
        <p:spPr bwMode="auto">
          <a:xfrm>
            <a:off x="500063" y="3836988"/>
            <a:ext cx="15414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5" name="TextBox 51"/>
          <p:cNvSpPr txBox="1"/>
          <p:nvPr/>
        </p:nvSpPr>
        <p:spPr bwMode="auto">
          <a:xfrm>
            <a:off x="2173288" y="3502025"/>
            <a:ext cx="1541462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6" name="TextBox 51"/>
          <p:cNvSpPr txBox="1"/>
          <p:nvPr/>
        </p:nvSpPr>
        <p:spPr bwMode="auto">
          <a:xfrm>
            <a:off x="3811588" y="3159125"/>
            <a:ext cx="15414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7" name="TextBox 51"/>
          <p:cNvSpPr txBox="1"/>
          <p:nvPr/>
        </p:nvSpPr>
        <p:spPr bwMode="auto">
          <a:xfrm>
            <a:off x="5487988" y="2776538"/>
            <a:ext cx="1541462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8" name="TextBox 51"/>
          <p:cNvSpPr txBox="1"/>
          <p:nvPr/>
        </p:nvSpPr>
        <p:spPr bwMode="auto">
          <a:xfrm>
            <a:off x="7194550" y="2454275"/>
            <a:ext cx="15414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28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Straight Connector 48"/>
          <p:cNvCxnSpPr/>
          <p:nvPr/>
        </p:nvCxnSpPr>
        <p:spPr>
          <a:xfrm>
            <a:off x="3994150" y="2817813"/>
            <a:ext cx="114935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5"/>
          <p:cNvCxnSpPr/>
          <p:nvPr/>
        </p:nvCxnSpPr>
        <p:spPr>
          <a:xfrm>
            <a:off x="3994150" y="1746250"/>
            <a:ext cx="114935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0"/>
          <p:cNvCxnSpPr/>
          <p:nvPr/>
        </p:nvCxnSpPr>
        <p:spPr>
          <a:xfrm>
            <a:off x="3994150" y="3960813"/>
            <a:ext cx="114935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32" name="组合 52"/>
          <p:cNvGrpSpPr/>
          <p:nvPr/>
        </p:nvGrpSpPr>
        <p:grpSpPr>
          <a:xfrm>
            <a:off x="4529138" y="1143000"/>
            <a:ext cx="85725" cy="3573463"/>
            <a:chOff x="4529137" y="1142992"/>
            <a:chExt cx="85726" cy="3572693"/>
          </a:xfrm>
        </p:grpSpPr>
        <p:cxnSp>
          <p:nvCxnSpPr>
            <p:cNvPr id="2" name="Straight Connector 8"/>
            <p:cNvCxnSpPr/>
            <p:nvPr/>
          </p:nvCxnSpPr>
          <p:spPr>
            <a:xfrm rot="5400000">
              <a:off x="2785652" y="2929339"/>
              <a:ext cx="357269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51"/>
            <p:cNvSpPr/>
            <p:nvPr/>
          </p:nvSpPr>
          <p:spPr>
            <a:xfrm>
              <a:off x="4529137" y="2774590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cs typeface="Lao UI" panose="020b0502040204020203" pitchFamily="34" charset="0"/>
              </a:endParaRPr>
            </a:p>
          </p:txBody>
        </p:sp>
        <p:sp>
          <p:nvSpPr>
            <p:cNvPr id="6" name="Oval 52"/>
            <p:cNvSpPr/>
            <p:nvPr/>
          </p:nvSpPr>
          <p:spPr>
            <a:xfrm>
              <a:off x="4529137" y="1708020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cs typeface="Lao UI" panose="020b0502040204020203" pitchFamily="34" charset="0"/>
              </a:endParaRPr>
            </a:p>
          </p:txBody>
        </p:sp>
        <p:sp>
          <p:nvSpPr>
            <p:cNvPr id="8" name="Oval 53"/>
            <p:cNvSpPr/>
            <p:nvPr/>
          </p:nvSpPr>
          <p:spPr>
            <a:xfrm>
              <a:off x="4529137" y="3917344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48137" name="Group 88"/>
          <p:cNvGrpSpPr/>
          <p:nvPr/>
        </p:nvGrpSpPr>
        <p:grpSpPr>
          <a:xfrm>
            <a:off x="357188" y="2382838"/>
            <a:ext cx="2643187" cy="839787"/>
            <a:chOff x="357158" y="2428874"/>
            <a:chExt cx="2643206" cy="839750"/>
          </a:xfrm>
        </p:grpSpPr>
        <p:sp>
          <p:nvSpPr>
            <p:cNvPr id="10" name="Rectangle 31"/>
            <p:cNvSpPr/>
            <p:nvPr/>
          </p:nvSpPr>
          <p:spPr>
            <a:xfrm>
              <a:off x="357158" y="2714611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</a:t>
              </a:r>
              <a:endParaRPr lang="en-US" altLang="zh-CN" sz="10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11" name="Rectangle 32"/>
            <p:cNvSpPr/>
            <p:nvPr/>
          </p:nvSpPr>
          <p:spPr>
            <a:xfrm>
              <a:off x="1954194" y="2428874"/>
              <a:ext cx="1004894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Rectangle 22"/>
          <p:cNvSpPr/>
          <p:nvPr/>
        </p:nvSpPr>
        <p:spPr>
          <a:xfrm>
            <a:off x="3357563" y="2500313"/>
            <a:ext cx="636587" cy="6365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3478213" y="2660650"/>
            <a:ext cx="388937" cy="323850"/>
          </a:xfrm>
          <a:custGeom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grpSp>
        <p:nvGrpSpPr>
          <p:cNvPr id="48142" name="Group 89"/>
          <p:cNvGrpSpPr/>
          <p:nvPr/>
        </p:nvGrpSpPr>
        <p:grpSpPr>
          <a:xfrm>
            <a:off x="357188" y="1311275"/>
            <a:ext cx="2643187" cy="839788"/>
            <a:chOff x="357158" y="1357304"/>
            <a:chExt cx="2643206" cy="839750"/>
          </a:xfrm>
        </p:grpSpPr>
        <p:sp>
          <p:nvSpPr>
            <p:cNvPr id="15" name="Rectangle 29"/>
            <p:cNvSpPr/>
            <p:nvPr/>
          </p:nvSpPr>
          <p:spPr>
            <a:xfrm>
              <a:off x="357158" y="1643041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</a:t>
              </a:r>
              <a:endParaRPr lang="en-US" altLang="zh-CN" sz="10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16" name="Rectangle 30"/>
            <p:cNvSpPr/>
            <p:nvPr/>
          </p:nvSpPr>
          <p:spPr>
            <a:xfrm>
              <a:off x="1957370" y="1357304"/>
              <a:ext cx="1004894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7" name="Rectangle 13"/>
          <p:cNvSpPr/>
          <p:nvPr/>
        </p:nvSpPr>
        <p:spPr>
          <a:xfrm>
            <a:off x="3357563" y="1428750"/>
            <a:ext cx="636587" cy="63658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sp>
        <p:nvSpPr>
          <p:cNvPr id="18" name="Freeform 100"/>
          <p:cNvSpPr/>
          <p:nvPr/>
        </p:nvSpPr>
        <p:spPr bwMode="auto">
          <a:xfrm>
            <a:off x="3500438" y="1571625"/>
            <a:ext cx="303212" cy="341313"/>
          </a:xfrm>
          <a:custGeom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grpSp>
        <p:nvGrpSpPr>
          <p:cNvPr id="48147" name="Group 92"/>
          <p:cNvGrpSpPr/>
          <p:nvPr/>
        </p:nvGrpSpPr>
        <p:grpSpPr>
          <a:xfrm>
            <a:off x="6143625" y="3525838"/>
            <a:ext cx="2643188" cy="839787"/>
            <a:chOff x="6143636" y="3571882"/>
            <a:chExt cx="2643206" cy="839750"/>
          </a:xfrm>
        </p:grpSpPr>
        <p:sp>
          <p:nvSpPr>
            <p:cNvPr id="20" name="Rectangle 39"/>
            <p:cNvSpPr/>
            <p:nvPr/>
          </p:nvSpPr>
          <p:spPr>
            <a:xfrm>
              <a:off x="6143636" y="3857619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</a:t>
              </a:r>
              <a:endParaRPr lang="en-US" altLang="zh-CN" sz="10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21" name="Rectangle 40"/>
            <p:cNvSpPr/>
            <p:nvPr/>
          </p:nvSpPr>
          <p:spPr>
            <a:xfrm>
              <a:off x="6143636" y="3571882"/>
              <a:ext cx="1004895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2" name="Rectangle 27"/>
          <p:cNvSpPr/>
          <p:nvPr/>
        </p:nvSpPr>
        <p:spPr>
          <a:xfrm>
            <a:off x="5143500" y="3643313"/>
            <a:ext cx="636588" cy="6365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sp>
        <p:nvSpPr>
          <p:cNvPr id="23" name="Freeform 107"/>
          <p:cNvSpPr>
            <a:spLocks noEditPoints="1"/>
          </p:cNvSpPr>
          <p:nvPr/>
        </p:nvSpPr>
        <p:spPr bwMode="auto">
          <a:xfrm>
            <a:off x="5286375" y="3786188"/>
            <a:ext cx="365125" cy="314325"/>
          </a:xfrm>
          <a:custGeom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grpSp>
        <p:nvGrpSpPr>
          <p:cNvPr id="48152" name="Group 87"/>
          <p:cNvGrpSpPr/>
          <p:nvPr/>
        </p:nvGrpSpPr>
        <p:grpSpPr>
          <a:xfrm>
            <a:off x="357188" y="3521075"/>
            <a:ext cx="2643187" cy="844550"/>
            <a:chOff x="357158" y="3567642"/>
            <a:chExt cx="2643206" cy="843990"/>
          </a:xfrm>
        </p:grpSpPr>
        <p:sp>
          <p:nvSpPr>
            <p:cNvPr id="25" name="Rectangle 33"/>
            <p:cNvSpPr/>
            <p:nvPr/>
          </p:nvSpPr>
          <p:spPr>
            <a:xfrm>
              <a:off x="357158" y="3857962"/>
              <a:ext cx="2643206" cy="5536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</a:t>
              </a:r>
              <a:endParaRPr lang="en-US" altLang="zh-CN" sz="10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26" name="Rectangle 34"/>
            <p:cNvSpPr/>
            <p:nvPr/>
          </p:nvSpPr>
          <p:spPr>
            <a:xfrm>
              <a:off x="1946256" y="3567642"/>
              <a:ext cx="1004895" cy="461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357563" y="3643313"/>
            <a:ext cx="636587" cy="6365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grpSp>
        <p:nvGrpSpPr>
          <p:cNvPr id="28" name="Group 67"/>
          <p:cNvGrpSpPr/>
          <p:nvPr/>
        </p:nvGrpSpPr>
        <p:grpSpPr>
          <a:xfrm>
            <a:off x="3428992" y="3857633"/>
            <a:ext cx="503238" cy="177801"/>
            <a:chOff x="1441430" y="4357700"/>
            <a:chExt cx="503238" cy="1778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9" name="Freeform 19"/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1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92" h="221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6" h="45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48157" name="Group 90"/>
          <p:cNvGrpSpPr/>
          <p:nvPr/>
        </p:nvGrpSpPr>
        <p:grpSpPr>
          <a:xfrm>
            <a:off x="6143625" y="1311275"/>
            <a:ext cx="2643188" cy="839788"/>
            <a:chOff x="6143636" y="1357304"/>
            <a:chExt cx="2643206" cy="839750"/>
          </a:xfrm>
        </p:grpSpPr>
        <p:sp>
          <p:nvSpPr>
            <p:cNvPr id="33" name="Rectangle 35"/>
            <p:cNvSpPr/>
            <p:nvPr/>
          </p:nvSpPr>
          <p:spPr>
            <a:xfrm>
              <a:off x="6143636" y="1643041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</a:t>
              </a:r>
              <a:endParaRPr lang="en-US" sz="10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4" name="Rectangle 36"/>
            <p:cNvSpPr/>
            <p:nvPr/>
          </p:nvSpPr>
          <p:spPr>
            <a:xfrm>
              <a:off x="6143636" y="1357304"/>
              <a:ext cx="1004895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5" name="Rectangle 16"/>
          <p:cNvSpPr/>
          <p:nvPr/>
        </p:nvSpPr>
        <p:spPr>
          <a:xfrm>
            <a:off x="5143500" y="1428750"/>
            <a:ext cx="636588" cy="63658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grpSp>
        <p:nvGrpSpPr>
          <p:cNvPr id="36" name="Group 68"/>
          <p:cNvGrpSpPr/>
          <p:nvPr/>
        </p:nvGrpSpPr>
        <p:grpSpPr>
          <a:xfrm>
            <a:off x="5301318" y="1581456"/>
            <a:ext cx="337043" cy="337616"/>
            <a:chOff x="6998061" y="3496249"/>
            <a:chExt cx="366051" cy="3666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7" name="AutoShape 7"/>
            <p:cNvSpPr/>
            <p:nvPr/>
          </p:nvSpPr>
          <p:spPr bwMode="auto">
            <a:xfrm>
              <a:off x="6998061" y="3496249"/>
              <a:ext cx="366051" cy="366676"/>
            </a:xfrm>
            <a:custGeom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8" name="AutoShape 8"/>
            <p:cNvSpPr/>
            <p:nvPr/>
          </p:nvSpPr>
          <p:spPr bwMode="auto">
            <a:xfrm>
              <a:off x="7158247" y="3656437"/>
              <a:ext cx="45678" cy="45678"/>
            </a:xfrm>
            <a:custGeom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9" name="AutoShape 9"/>
            <p:cNvSpPr/>
            <p:nvPr/>
          </p:nvSpPr>
          <p:spPr bwMode="auto">
            <a:xfrm>
              <a:off x="7111943" y="3610758"/>
              <a:ext cx="137660" cy="137660"/>
            </a:xfrm>
            <a:custGeom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0" name="AutoShape 10"/>
            <p:cNvSpPr/>
            <p:nvPr/>
          </p:nvSpPr>
          <p:spPr bwMode="auto">
            <a:xfrm>
              <a:off x="7203927" y="3702114"/>
              <a:ext cx="56941" cy="58818"/>
            </a:xfrm>
            <a:custGeom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1" name="AutoShape 11"/>
            <p:cNvSpPr/>
            <p:nvPr/>
          </p:nvSpPr>
          <p:spPr bwMode="auto">
            <a:xfrm>
              <a:off x="7226451" y="3725267"/>
              <a:ext cx="81970" cy="83847"/>
            </a:xfrm>
            <a:custGeom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2" name="AutoShape 12"/>
            <p:cNvSpPr/>
            <p:nvPr/>
          </p:nvSpPr>
          <p:spPr bwMode="auto">
            <a:xfrm>
              <a:off x="7215188" y="3714003"/>
              <a:ext cx="69456" cy="70707"/>
            </a:xfrm>
            <a:custGeom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3" name="AutoShape 13"/>
            <p:cNvSpPr/>
            <p:nvPr/>
          </p:nvSpPr>
          <p:spPr bwMode="auto">
            <a:xfrm>
              <a:off x="7100682" y="3599495"/>
              <a:ext cx="57567" cy="58192"/>
            </a:xfrm>
            <a:custGeom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4" name="AutoShape 14"/>
            <p:cNvSpPr/>
            <p:nvPr/>
          </p:nvSpPr>
          <p:spPr bwMode="auto">
            <a:xfrm>
              <a:off x="7055002" y="3553816"/>
              <a:ext cx="81970" cy="83222"/>
            </a:xfrm>
            <a:custGeom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5" name="AutoShape 15"/>
            <p:cNvSpPr/>
            <p:nvPr/>
          </p:nvSpPr>
          <p:spPr bwMode="auto">
            <a:xfrm>
              <a:off x="7078154" y="3576343"/>
              <a:ext cx="69456" cy="71333"/>
            </a:xfrm>
            <a:custGeom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48162" name="Group 91"/>
          <p:cNvGrpSpPr/>
          <p:nvPr/>
        </p:nvGrpSpPr>
        <p:grpSpPr>
          <a:xfrm>
            <a:off x="6143625" y="2382838"/>
            <a:ext cx="2643188" cy="839787"/>
            <a:chOff x="6143636" y="2428874"/>
            <a:chExt cx="2643206" cy="839750"/>
          </a:xfrm>
        </p:grpSpPr>
        <p:sp>
          <p:nvSpPr>
            <p:cNvPr id="47" name="Rectangle 37"/>
            <p:cNvSpPr/>
            <p:nvPr/>
          </p:nvSpPr>
          <p:spPr>
            <a:xfrm>
              <a:off x="6143636" y="2714611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</a:t>
              </a:r>
              <a:endParaRPr lang="en-US" altLang="zh-CN" sz="10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8" name="Rectangle 38"/>
            <p:cNvSpPr/>
            <p:nvPr/>
          </p:nvSpPr>
          <p:spPr>
            <a:xfrm>
              <a:off x="6143636" y="2428874"/>
              <a:ext cx="1004895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9" name="Rectangle 23"/>
          <p:cNvSpPr/>
          <p:nvPr/>
        </p:nvSpPr>
        <p:spPr>
          <a:xfrm>
            <a:off x="5143500" y="2500313"/>
            <a:ext cx="636588" cy="6365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grpSp>
        <p:nvGrpSpPr>
          <p:cNvPr id="50" name="Group 78"/>
          <p:cNvGrpSpPr/>
          <p:nvPr/>
        </p:nvGrpSpPr>
        <p:grpSpPr>
          <a:xfrm>
            <a:off x="5333133" y="2643187"/>
            <a:ext cx="272454" cy="363686"/>
            <a:chOff x="1868971" y="2767277"/>
            <a:chExt cx="274694" cy="3666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1" name="AutoShape 115"/>
            <p:cNvSpPr/>
            <p:nvPr/>
          </p:nvSpPr>
          <p:spPr bwMode="auto">
            <a:xfrm>
              <a:off x="1868971" y="2767277"/>
              <a:ext cx="274694" cy="366676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52" name="AutoShape 116"/>
            <p:cNvSpPr/>
            <p:nvPr/>
          </p:nvSpPr>
          <p:spPr bwMode="auto">
            <a:xfrm>
              <a:off x="1983479" y="2985030"/>
              <a:ext cx="45678" cy="68830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61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MH_Other_5"/>
          <p:cNvSpPr/>
          <p:nvPr>
            <p:custDataLst>
              <p:tags r:id="rId2"/>
            </p:custDataLst>
          </p:nvPr>
        </p:nvSpPr>
        <p:spPr>
          <a:xfrm>
            <a:off x="2097088" y="2387600"/>
            <a:ext cx="455612" cy="454025"/>
          </a:xfrm>
          <a:prstGeom prst="diamond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" name="MH_Other_6"/>
          <p:cNvSpPr/>
          <p:nvPr>
            <p:custDataLst>
              <p:tags r:id="rId3"/>
            </p:custDataLst>
          </p:nvPr>
        </p:nvSpPr>
        <p:spPr>
          <a:xfrm>
            <a:off x="3402013" y="1647825"/>
            <a:ext cx="454025" cy="455613"/>
          </a:xfrm>
          <a:prstGeom prst="diamond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1" name="MH_Other_7"/>
          <p:cNvSpPr/>
          <p:nvPr>
            <p:custDataLst>
              <p:tags r:id="rId4"/>
            </p:custDataLst>
          </p:nvPr>
        </p:nvSpPr>
        <p:spPr>
          <a:xfrm>
            <a:off x="5326063" y="2384425"/>
            <a:ext cx="454025" cy="454025"/>
          </a:xfrm>
          <a:prstGeom prst="diamond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2" name="MH_Other_8"/>
          <p:cNvSpPr/>
          <p:nvPr>
            <p:custDataLst>
              <p:tags r:id="rId5"/>
            </p:custDataLst>
          </p:nvPr>
        </p:nvSpPr>
        <p:spPr>
          <a:xfrm>
            <a:off x="6638925" y="1662113"/>
            <a:ext cx="455613" cy="455612"/>
          </a:xfrm>
          <a:prstGeom prst="diamond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4" name="MH_Other_1"/>
          <p:cNvSpPr/>
          <p:nvPr>
            <p:custDataLst>
              <p:tags r:id="rId6"/>
            </p:custDataLst>
          </p:nvPr>
        </p:nvSpPr>
        <p:spPr>
          <a:xfrm>
            <a:off x="1069975" y="1647825"/>
            <a:ext cx="1193800" cy="1193800"/>
          </a:xfrm>
          <a:prstGeom prst="diamond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9" name="MH_Other_9"/>
          <p:cNvSpPr/>
          <p:nvPr>
            <p:custDataLst>
              <p:tags r:id="rId8"/>
            </p:custDataLst>
          </p:nvPr>
        </p:nvSpPr>
        <p:spPr bwMode="auto">
          <a:xfrm>
            <a:off x="1444625" y="1984375"/>
            <a:ext cx="517525" cy="466725"/>
          </a:xfrm>
          <a:custGeom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MH_Other_2"/>
          <p:cNvSpPr/>
          <p:nvPr>
            <p:custDataLst>
              <p:tags r:id="rId9"/>
            </p:custDataLst>
          </p:nvPr>
        </p:nvSpPr>
        <p:spPr>
          <a:xfrm>
            <a:off x="2387600" y="1647825"/>
            <a:ext cx="1192213" cy="1193800"/>
          </a:xfrm>
          <a:prstGeom prst="diamond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0" name="MH_Other_10"/>
          <p:cNvSpPr/>
          <p:nvPr>
            <p:custDataLst>
              <p:tags r:id="rId10"/>
            </p:custDataLst>
          </p:nvPr>
        </p:nvSpPr>
        <p:spPr bwMode="auto">
          <a:xfrm>
            <a:off x="2816225" y="2016125"/>
            <a:ext cx="334963" cy="457200"/>
          </a:xfrm>
          <a:custGeom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3" name="MH_Other_3"/>
          <p:cNvSpPr/>
          <p:nvPr>
            <p:custDataLst>
              <p:tags r:id="rId11"/>
            </p:custDataLst>
          </p:nvPr>
        </p:nvSpPr>
        <p:spPr>
          <a:xfrm>
            <a:off x="3703638" y="1352550"/>
            <a:ext cx="1784350" cy="1784350"/>
          </a:xfrm>
          <a:prstGeom prst="diamond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MH_Other_11"/>
          <p:cNvSpPr/>
          <p:nvPr>
            <p:custDataLst>
              <p:tags r:id="rId12"/>
            </p:custDataLst>
          </p:nvPr>
        </p:nvSpPr>
        <p:spPr bwMode="auto">
          <a:xfrm>
            <a:off x="4327525" y="1976438"/>
            <a:ext cx="536575" cy="536575"/>
          </a:xfrm>
          <a:custGeom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7" name="MH_Other_3"/>
          <p:cNvSpPr/>
          <p:nvPr>
            <p:custDataLst>
              <p:tags r:id="rId13"/>
            </p:custDataLst>
          </p:nvPr>
        </p:nvSpPr>
        <p:spPr>
          <a:xfrm>
            <a:off x="5611813" y="1647825"/>
            <a:ext cx="1192212" cy="1193800"/>
          </a:xfrm>
          <a:prstGeom prst="diamond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2" name="MH_Other_12"/>
          <p:cNvSpPr/>
          <p:nvPr>
            <p:custDataLst>
              <p:tags r:id="rId14"/>
            </p:custDataLst>
          </p:nvPr>
        </p:nvSpPr>
        <p:spPr bwMode="auto">
          <a:xfrm>
            <a:off x="6022975" y="2058988"/>
            <a:ext cx="369888" cy="373062"/>
          </a:xfrm>
          <a:custGeom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" name="MH_Other_4"/>
          <p:cNvSpPr/>
          <p:nvPr>
            <p:custDataLst>
              <p:tags r:id="rId15"/>
            </p:custDataLst>
          </p:nvPr>
        </p:nvSpPr>
        <p:spPr>
          <a:xfrm>
            <a:off x="6927850" y="1647825"/>
            <a:ext cx="1193800" cy="1193800"/>
          </a:xfrm>
          <a:prstGeom prst="diamond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3" name="MH_Other_13"/>
          <p:cNvSpPr/>
          <p:nvPr>
            <p:custDataLst>
              <p:tags r:id="rId16"/>
            </p:custDataLst>
          </p:nvPr>
        </p:nvSpPr>
        <p:spPr>
          <a:xfrm>
            <a:off x="7343775" y="2073275"/>
            <a:ext cx="360363" cy="344488"/>
          </a:xfrm>
          <a:custGeom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1513" y="3679825"/>
            <a:ext cx="7848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8" name="Text Box 10"/>
          <p:cNvSpPr txBox="1">
            <a:spLocks noChangeArrowheads="1"/>
          </p:cNvSpPr>
          <p:nvPr/>
        </p:nvSpPr>
        <p:spPr bwMode="auto">
          <a:xfrm>
            <a:off x="893763" y="3065463"/>
            <a:ext cx="1546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31825" y="3930650"/>
            <a:ext cx="7880350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，您的内容打在这里或者通过复制您的文本后，在此框中选择粘贴，并选择只保留文字，您的内容打在这里或者粘贴您的内容打在这里，或者通过</a:t>
            </a:r>
            <a:endParaRPr lang="en-US" altLang="zh-CN" sz="100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00">
                <a:solidFill>
                  <a:schemeClr val="bg1"/>
                </a:solidFill>
                <a:latin typeface="+mn-ea"/>
                <a:ea typeface="+mn-ea"/>
              </a:rPr>
              <a:t>复制您的文本在此框中选择粘贴，并选择只保留文字，您的内容打在这里或者粘贴</a:t>
            </a:r>
            <a:endParaRPr lang="zh-CN" altLang="en-US" sz="10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9170" name="Text Box 10"/>
          <p:cNvSpPr txBox="1">
            <a:spLocks noChangeArrowheads="1"/>
          </p:cNvSpPr>
          <p:nvPr/>
        </p:nvSpPr>
        <p:spPr bwMode="auto">
          <a:xfrm>
            <a:off x="2212975" y="3049588"/>
            <a:ext cx="15478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9171" name="Text Box 10"/>
          <p:cNvSpPr txBox="1">
            <a:spLocks noChangeArrowheads="1"/>
          </p:cNvSpPr>
          <p:nvPr/>
        </p:nvSpPr>
        <p:spPr bwMode="auto">
          <a:xfrm>
            <a:off x="3822700" y="3302000"/>
            <a:ext cx="15462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9172" name="Text Box 10"/>
          <p:cNvSpPr txBox="1">
            <a:spLocks noChangeArrowheads="1"/>
          </p:cNvSpPr>
          <p:nvPr/>
        </p:nvSpPr>
        <p:spPr bwMode="auto">
          <a:xfrm>
            <a:off x="5430838" y="3049588"/>
            <a:ext cx="15478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9173" name="Text Box 10"/>
          <p:cNvSpPr txBox="1">
            <a:spLocks noChangeArrowheads="1"/>
          </p:cNvSpPr>
          <p:nvPr/>
        </p:nvSpPr>
        <p:spPr bwMode="auto">
          <a:xfrm>
            <a:off x="6750050" y="3049588"/>
            <a:ext cx="15478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46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7"/>
    </p:custDataLst>
  </p:cSld>
  <p:clrMapOvr>
    <a:masterClrMapping/>
  </p:clrMapOvr>
  <p:transition spd="slow"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0177" name="图片 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088" y="1843088"/>
            <a:ext cx="42799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文本框 18"/>
          <p:cNvSpPr txBox="1"/>
          <p:nvPr/>
        </p:nvSpPr>
        <p:spPr>
          <a:xfrm>
            <a:off x="2897188" y="2046288"/>
            <a:ext cx="3527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200">
                <a:latin typeface="+mn-ea"/>
                <a:ea typeface="+mn-ea"/>
              </a:rPr>
              <a:t>添加第四部分标题</a:t>
            </a:r>
            <a:endParaRPr lang="zh-CN" altLang="en-US" sz="320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ent Arrow 21"/>
          <p:cNvSpPr/>
          <p:nvPr/>
        </p:nvSpPr>
        <p:spPr>
          <a:xfrm>
            <a:off x="6251575" y="1357313"/>
            <a:ext cx="1820863" cy="1163637"/>
          </a:xfrm>
          <a:prstGeom prst="bent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id-ID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1202" name="Rectangle 17"/>
          <p:cNvSpPr>
            <a:spLocks noChangeArrowheads="1"/>
          </p:cNvSpPr>
          <p:nvPr/>
        </p:nvSpPr>
        <p:spPr bwMode="auto">
          <a:xfrm>
            <a:off x="6715125" y="2214563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" name="Bent Arrow 18"/>
          <p:cNvSpPr/>
          <p:nvPr/>
        </p:nvSpPr>
        <p:spPr>
          <a:xfrm>
            <a:off x="785813" y="2520950"/>
            <a:ext cx="1820862" cy="1162050"/>
          </a:xfrm>
          <a:prstGeom prst="bent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id-ID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Bent Arrow 20"/>
          <p:cNvSpPr/>
          <p:nvPr/>
        </p:nvSpPr>
        <p:spPr>
          <a:xfrm>
            <a:off x="4429125" y="1809750"/>
            <a:ext cx="1822450" cy="1163638"/>
          </a:xfrm>
          <a:prstGeom prst="bent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id-ID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Bent Arrow 19"/>
          <p:cNvSpPr/>
          <p:nvPr/>
        </p:nvSpPr>
        <p:spPr>
          <a:xfrm>
            <a:off x="2606675" y="2132013"/>
            <a:ext cx="1822450" cy="1163637"/>
          </a:xfrm>
          <a:prstGeom prst="bent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id-ID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Freeform 36"/>
          <p:cNvSpPr>
            <a:spLocks noChangeAspect="1" noEditPoints="1" noChangeArrowheads="1"/>
          </p:cNvSpPr>
          <p:nvPr/>
        </p:nvSpPr>
        <p:spPr bwMode="auto">
          <a:xfrm>
            <a:off x="1522413" y="3038475"/>
            <a:ext cx="347662" cy="347663"/>
          </a:xfrm>
          <a:custGeom>
            <a:gdLst>
              <a:gd name="T0" fmla="*/ 49 w 97"/>
              <a:gd name="T1" fmla="*/ 0 h 97"/>
              <a:gd name="T2" fmla="*/ 83 w 97"/>
              <a:gd name="T3" fmla="*/ 14 h 97"/>
              <a:gd name="T4" fmla="*/ 97 w 97"/>
              <a:gd name="T5" fmla="*/ 49 h 97"/>
              <a:gd name="T6" fmla="*/ 83 w 97"/>
              <a:gd name="T7" fmla="*/ 83 h 97"/>
              <a:gd name="T8" fmla="*/ 49 w 97"/>
              <a:gd name="T9" fmla="*/ 97 h 97"/>
              <a:gd name="T10" fmla="*/ 14 w 97"/>
              <a:gd name="T11" fmla="*/ 83 h 97"/>
              <a:gd name="T12" fmla="*/ 0 w 97"/>
              <a:gd name="T13" fmla="*/ 49 h 97"/>
              <a:gd name="T14" fmla="*/ 14 w 97"/>
              <a:gd name="T15" fmla="*/ 14 h 97"/>
              <a:gd name="T16" fmla="*/ 49 w 97"/>
              <a:gd name="T17" fmla="*/ 0 h 97"/>
              <a:gd name="T18" fmla="*/ 55 w 97"/>
              <a:gd name="T19" fmla="*/ 47 h 97"/>
              <a:gd name="T20" fmla="*/ 54 w 97"/>
              <a:gd name="T21" fmla="*/ 45 h 97"/>
              <a:gd name="T22" fmla="*/ 68 w 97"/>
              <a:gd name="T23" fmla="*/ 24 h 97"/>
              <a:gd name="T24" fmla="*/ 65 w 97"/>
              <a:gd name="T25" fmla="*/ 21 h 97"/>
              <a:gd name="T26" fmla="*/ 50 w 97"/>
              <a:gd name="T27" fmla="*/ 43 h 97"/>
              <a:gd name="T28" fmla="*/ 45 w 97"/>
              <a:gd name="T29" fmla="*/ 43 h 97"/>
              <a:gd name="T30" fmla="*/ 42 w 97"/>
              <a:gd name="T31" fmla="*/ 52 h 97"/>
              <a:gd name="T32" fmla="*/ 51 w 97"/>
              <a:gd name="T33" fmla="*/ 56 h 97"/>
              <a:gd name="T34" fmla="*/ 52 w 97"/>
              <a:gd name="T35" fmla="*/ 55 h 97"/>
              <a:gd name="T36" fmla="*/ 69 w 97"/>
              <a:gd name="T37" fmla="*/ 61 h 97"/>
              <a:gd name="T38" fmla="*/ 71 w 97"/>
              <a:gd name="T39" fmla="*/ 56 h 97"/>
              <a:gd name="T40" fmla="*/ 55 w 97"/>
              <a:gd name="T41" fmla="*/ 50 h 97"/>
              <a:gd name="T42" fmla="*/ 55 w 97"/>
              <a:gd name="T43" fmla="*/ 47 h 97"/>
              <a:gd name="T44" fmla="*/ 74 w 97"/>
              <a:gd name="T45" fmla="*/ 24 h 97"/>
              <a:gd name="T46" fmla="*/ 49 w 97"/>
              <a:gd name="T47" fmla="*/ 13 h 97"/>
              <a:gd name="T48" fmla="*/ 23 w 97"/>
              <a:gd name="T49" fmla="*/ 24 h 97"/>
              <a:gd name="T50" fmla="*/ 13 w 97"/>
              <a:gd name="T51" fmla="*/ 49 h 97"/>
              <a:gd name="T52" fmla="*/ 23 w 97"/>
              <a:gd name="T53" fmla="*/ 74 h 97"/>
              <a:gd name="T54" fmla="*/ 49 w 97"/>
              <a:gd name="T55" fmla="*/ 84 h 97"/>
              <a:gd name="T56" fmla="*/ 74 w 97"/>
              <a:gd name="T57" fmla="*/ 74 h 97"/>
              <a:gd name="T58" fmla="*/ 84 w 97"/>
              <a:gd name="T59" fmla="*/ 49 h 97"/>
              <a:gd name="T60" fmla="*/ 74 w 97"/>
              <a:gd name="T61" fmla="*/ 24 h 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7"/>
              <a:gd name="T94" fmla="*/ 0 h 97"/>
              <a:gd name="T95" fmla="*/ 97 w 97"/>
              <a:gd name="T96" fmla="*/ 97 h 97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zh-CN" sz="1400">
              <a:solidFill>
                <a:schemeClr val="bg1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8" name="Freeform 73"/>
          <p:cNvSpPr>
            <a:spLocks noChangeAspect="1" noEditPoints="1" noChangeArrowheads="1"/>
          </p:cNvSpPr>
          <p:nvPr/>
        </p:nvSpPr>
        <p:spPr bwMode="auto">
          <a:xfrm>
            <a:off x="3375025" y="2714625"/>
            <a:ext cx="347663" cy="300038"/>
          </a:xfrm>
          <a:custGeom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7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50 h 81"/>
              <a:gd name="T14" fmla="*/ 46 w 94"/>
              <a:gd name="T15" fmla="*/ 47 h 81"/>
              <a:gd name="T16" fmla="*/ 34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4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1 h 81"/>
              <a:gd name="T46" fmla="*/ 87 w 94"/>
              <a:gd name="T47" fmla="*/ 1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zh-CN" sz="1400">
              <a:solidFill>
                <a:schemeClr val="bg1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9" name="Freeform 94"/>
          <p:cNvSpPr>
            <a:spLocks noChangeAspect="1" noEditPoints="1" noChangeArrowheads="1"/>
          </p:cNvSpPr>
          <p:nvPr/>
        </p:nvSpPr>
        <p:spPr bwMode="auto">
          <a:xfrm>
            <a:off x="7005638" y="1854200"/>
            <a:ext cx="347662" cy="274638"/>
          </a:xfrm>
          <a:custGeom>
            <a:gdLst>
              <a:gd name="T0" fmla="*/ 18 w 110"/>
              <a:gd name="T1" fmla="*/ 56 h 87"/>
              <a:gd name="T2" fmla="*/ 24 w 110"/>
              <a:gd name="T3" fmla="*/ 55 h 87"/>
              <a:gd name="T4" fmla="*/ 29 w 110"/>
              <a:gd name="T5" fmla="*/ 58 h 87"/>
              <a:gd name="T6" fmla="*/ 40 w 110"/>
              <a:gd name="T7" fmla="*/ 70 h 87"/>
              <a:gd name="T8" fmla="*/ 34 w 110"/>
              <a:gd name="T9" fmla="*/ 56 h 87"/>
              <a:gd name="T10" fmla="*/ 25 w 110"/>
              <a:gd name="T11" fmla="*/ 42 h 87"/>
              <a:gd name="T12" fmla="*/ 26 w 110"/>
              <a:gd name="T13" fmla="*/ 38 h 87"/>
              <a:gd name="T14" fmla="*/ 33 w 110"/>
              <a:gd name="T15" fmla="*/ 53 h 87"/>
              <a:gd name="T16" fmla="*/ 45 w 110"/>
              <a:gd name="T17" fmla="*/ 46 h 87"/>
              <a:gd name="T18" fmla="*/ 57 w 110"/>
              <a:gd name="T19" fmla="*/ 41 h 87"/>
              <a:gd name="T20" fmla="*/ 56 w 110"/>
              <a:gd name="T21" fmla="*/ 35 h 87"/>
              <a:gd name="T22" fmla="*/ 60 w 110"/>
              <a:gd name="T23" fmla="*/ 30 h 87"/>
              <a:gd name="T24" fmla="*/ 71 w 110"/>
              <a:gd name="T25" fmla="*/ 33 h 87"/>
              <a:gd name="T26" fmla="*/ 70 w 110"/>
              <a:gd name="T27" fmla="*/ 42 h 87"/>
              <a:gd name="T28" fmla="*/ 95 w 110"/>
              <a:gd name="T29" fmla="*/ 31 h 87"/>
              <a:gd name="T30" fmla="*/ 98 w 110"/>
              <a:gd name="T31" fmla="*/ 22 h 87"/>
              <a:gd name="T32" fmla="*/ 109 w 110"/>
              <a:gd name="T33" fmla="*/ 24 h 87"/>
              <a:gd name="T34" fmla="*/ 110 w 110"/>
              <a:gd name="T35" fmla="*/ 30 h 87"/>
              <a:gd name="T36" fmla="*/ 107 w 110"/>
              <a:gd name="T37" fmla="*/ 35 h 87"/>
              <a:gd name="T38" fmla="*/ 83 w 110"/>
              <a:gd name="T39" fmla="*/ 56 h 87"/>
              <a:gd name="T40" fmla="*/ 80 w 110"/>
              <a:gd name="T41" fmla="*/ 66 h 87"/>
              <a:gd name="T42" fmla="*/ 69 w 110"/>
              <a:gd name="T43" fmla="*/ 64 h 87"/>
              <a:gd name="T44" fmla="*/ 68 w 110"/>
              <a:gd name="T45" fmla="*/ 58 h 87"/>
              <a:gd name="T46" fmla="*/ 57 w 110"/>
              <a:gd name="T47" fmla="*/ 57 h 87"/>
              <a:gd name="T48" fmla="*/ 101 w 110"/>
              <a:gd name="T49" fmla="*/ 68 h 87"/>
              <a:gd name="T50" fmla="*/ 71 w 110"/>
              <a:gd name="T51" fmla="*/ 74 h 87"/>
              <a:gd name="T52" fmla="*/ 48 w 110"/>
              <a:gd name="T53" fmla="*/ 80 h 87"/>
              <a:gd name="T54" fmla="*/ 45 w 110"/>
              <a:gd name="T55" fmla="*/ 85 h 87"/>
              <a:gd name="T56" fmla="*/ 34 w 110"/>
              <a:gd name="T57" fmla="*/ 83 h 87"/>
              <a:gd name="T58" fmla="*/ 33 w 110"/>
              <a:gd name="T59" fmla="*/ 76 h 87"/>
              <a:gd name="T60" fmla="*/ 16 w 110"/>
              <a:gd name="T61" fmla="*/ 67 h 87"/>
              <a:gd name="T62" fmla="*/ 16 w 110"/>
              <a:gd name="T63" fmla="*/ 67 h 87"/>
              <a:gd name="T64" fmla="*/ 2 w 110"/>
              <a:gd name="T65" fmla="*/ 25 h 87"/>
              <a:gd name="T66" fmla="*/ 24 w 110"/>
              <a:gd name="T67" fmla="*/ 28 h 87"/>
              <a:gd name="T68" fmla="*/ 38 w 110"/>
              <a:gd name="T69" fmla="*/ 18 h 87"/>
              <a:gd name="T70" fmla="*/ 48 w 110"/>
              <a:gd name="T71" fmla="*/ 29 h 87"/>
              <a:gd name="T72" fmla="*/ 77 w 110"/>
              <a:gd name="T73" fmla="*/ 30 h 87"/>
              <a:gd name="T74" fmla="*/ 98 w 110"/>
              <a:gd name="T75" fmla="*/ 0 h 87"/>
              <a:gd name="T76" fmla="*/ 62 w 110"/>
              <a:gd name="T77" fmla="*/ 18 h 87"/>
              <a:gd name="T78" fmla="*/ 40 w 110"/>
              <a:gd name="T79" fmla="*/ 14 h 87"/>
              <a:gd name="T80" fmla="*/ 26 w 110"/>
              <a:gd name="T81" fmla="*/ 24 h 87"/>
              <a:gd name="T82" fmla="*/ 21 w 110"/>
              <a:gd name="T83" fmla="*/ 20 h 87"/>
              <a:gd name="T84" fmla="*/ 103 w 110"/>
              <a:gd name="T85" fmla="*/ 24 h 87"/>
              <a:gd name="T86" fmla="*/ 98 w 110"/>
              <a:gd name="T87" fmla="*/ 28 h 87"/>
              <a:gd name="T88" fmla="*/ 101 w 110"/>
              <a:gd name="T89" fmla="*/ 33 h 87"/>
              <a:gd name="T90" fmla="*/ 107 w 110"/>
              <a:gd name="T91" fmla="*/ 29 h 87"/>
              <a:gd name="T92" fmla="*/ 80 w 110"/>
              <a:gd name="T93" fmla="*/ 57 h 87"/>
              <a:gd name="T94" fmla="*/ 73 w 110"/>
              <a:gd name="T95" fmla="*/ 55 h 87"/>
              <a:gd name="T96" fmla="*/ 72 w 110"/>
              <a:gd name="T97" fmla="*/ 62 h 87"/>
              <a:gd name="T98" fmla="*/ 78 w 110"/>
              <a:gd name="T99" fmla="*/ 63 h 87"/>
              <a:gd name="T100" fmla="*/ 80 w 110"/>
              <a:gd name="T101" fmla="*/ 57 h 87"/>
              <a:gd name="T102" fmla="*/ 61 w 110"/>
              <a:gd name="T103" fmla="*/ 33 h 87"/>
              <a:gd name="T104" fmla="*/ 60 w 110"/>
              <a:gd name="T105" fmla="*/ 40 h 87"/>
              <a:gd name="T106" fmla="*/ 67 w 110"/>
              <a:gd name="T107" fmla="*/ 41 h 87"/>
              <a:gd name="T108" fmla="*/ 68 w 110"/>
              <a:gd name="T109" fmla="*/ 34 h 87"/>
              <a:gd name="T110" fmla="*/ 41 w 110"/>
              <a:gd name="T111" fmla="*/ 74 h 87"/>
              <a:gd name="T112" fmla="*/ 36 w 110"/>
              <a:gd name="T113" fmla="*/ 77 h 87"/>
              <a:gd name="T114" fmla="*/ 39 w 110"/>
              <a:gd name="T115" fmla="*/ 83 h 87"/>
              <a:gd name="T116" fmla="*/ 45 w 110"/>
              <a:gd name="T117" fmla="*/ 79 h 87"/>
              <a:gd name="T118" fmla="*/ 27 w 110"/>
              <a:gd name="T119" fmla="*/ 60 h 87"/>
              <a:gd name="T120" fmla="*/ 20 w 110"/>
              <a:gd name="T121" fmla="*/ 59 h 87"/>
              <a:gd name="T122" fmla="*/ 19 w 110"/>
              <a:gd name="T123" fmla="*/ 65 h 87"/>
              <a:gd name="T124" fmla="*/ 25 w 110"/>
              <a:gd name="T125" fmla="*/ 66 h 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0"/>
              <a:gd name="T190" fmla="*/ 0 h 87"/>
              <a:gd name="T191" fmla="*/ 110 w 110"/>
              <a:gd name="T192" fmla="*/ 87 h 87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0" h="87">
                <a:moveTo>
                  <a:pt x="0" y="61"/>
                </a:move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7" y="57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20" y="55"/>
                  <a:pt x="22" y="54"/>
                  <a:pt x="24" y="55"/>
                </a:cubicBezTo>
                <a:cubicBezTo>
                  <a:pt x="27" y="55"/>
                  <a:pt x="28" y="56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60"/>
                  <a:pt x="31" y="62"/>
                  <a:pt x="31" y="64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40" y="70"/>
                  <a:pt x="40" y="70"/>
                </a:cubicBezTo>
                <a:cubicBezTo>
                  <a:pt x="50" y="55"/>
                  <a:pt x="50" y="55"/>
                  <a:pt x="50" y="55"/>
                </a:cubicBezTo>
                <a:cubicBezTo>
                  <a:pt x="44" y="49"/>
                  <a:pt x="44" y="49"/>
                  <a:pt x="44" y="49"/>
                </a:cubicBezTo>
                <a:cubicBezTo>
                  <a:pt x="34" y="56"/>
                  <a:pt x="34" y="56"/>
                  <a:pt x="34" y="56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6"/>
                  <a:pt x="31" y="56"/>
                  <a:pt x="31" y="56"/>
                </a:cubicBezTo>
                <a:cubicBezTo>
                  <a:pt x="25" y="42"/>
                  <a:pt x="25" y="42"/>
                  <a:pt x="25" y="42"/>
                </a:cubicBezTo>
                <a:cubicBezTo>
                  <a:pt x="5" y="43"/>
                  <a:pt x="5" y="43"/>
                  <a:pt x="5" y="43"/>
                </a:cubicBezTo>
                <a:cubicBezTo>
                  <a:pt x="4" y="39"/>
                  <a:pt x="4" y="39"/>
                  <a:pt x="4" y="39"/>
                </a:cubicBezTo>
                <a:cubicBezTo>
                  <a:pt x="26" y="38"/>
                  <a:pt x="26" y="38"/>
                  <a:pt x="26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8" y="39"/>
                  <a:pt x="28" y="39"/>
                  <a:pt x="28" y="39"/>
                </a:cubicBezTo>
                <a:cubicBezTo>
                  <a:pt x="33" y="53"/>
                  <a:pt x="33" y="53"/>
                  <a:pt x="33" y="53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5" y="46"/>
                  <a:pt x="45" y="46"/>
                  <a:pt x="45" y="46"/>
                </a:cubicBezTo>
                <a:cubicBezTo>
                  <a:pt x="52" y="52"/>
                  <a:pt x="52" y="52"/>
                  <a:pt x="52" y="52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2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0"/>
                  <a:pt x="56" y="38"/>
                  <a:pt x="56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29"/>
                  <a:pt x="63" y="29"/>
                  <a:pt x="65" y="29"/>
                </a:cubicBezTo>
                <a:cubicBezTo>
                  <a:pt x="68" y="30"/>
                  <a:pt x="69" y="31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2" y="34"/>
                  <a:pt x="72" y="36"/>
                  <a:pt x="72" y="39"/>
                </a:cubicBezTo>
                <a:cubicBezTo>
                  <a:pt x="71" y="40"/>
                  <a:pt x="71" y="41"/>
                  <a:pt x="70" y="42"/>
                </a:cubicBezTo>
                <a:cubicBezTo>
                  <a:pt x="75" y="51"/>
                  <a:pt x="75" y="51"/>
                  <a:pt x="75" y="51"/>
                </a:cubicBezTo>
                <a:cubicBezTo>
                  <a:pt x="76" y="51"/>
                  <a:pt x="76" y="51"/>
                  <a:pt x="77" y="51"/>
                </a:cubicBezTo>
                <a:cubicBezTo>
                  <a:pt x="95" y="31"/>
                  <a:pt x="95" y="31"/>
                  <a:pt x="95" y="31"/>
                </a:cubicBezTo>
                <a:cubicBezTo>
                  <a:pt x="94" y="30"/>
                  <a:pt x="94" y="28"/>
                  <a:pt x="94" y="27"/>
                </a:cubicBezTo>
                <a:cubicBezTo>
                  <a:pt x="95" y="25"/>
                  <a:pt x="96" y="23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1"/>
                  <a:pt x="102" y="20"/>
                  <a:pt x="104" y="21"/>
                </a:cubicBezTo>
                <a:cubicBezTo>
                  <a:pt x="106" y="21"/>
                  <a:pt x="108" y="22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0" y="26"/>
                  <a:pt x="110" y="28"/>
                  <a:pt x="110" y="30"/>
                </a:cubicBezTo>
                <a:cubicBezTo>
                  <a:pt x="110" y="32"/>
                  <a:pt x="108" y="34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5" y="36"/>
                  <a:pt x="103" y="37"/>
                  <a:pt x="101" y="36"/>
                </a:cubicBezTo>
                <a:cubicBezTo>
                  <a:pt x="101" y="36"/>
                  <a:pt x="100" y="36"/>
                  <a:pt x="100" y="36"/>
                </a:cubicBezTo>
                <a:cubicBezTo>
                  <a:pt x="83" y="56"/>
                  <a:pt x="83" y="56"/>
                  <a:pt x="83" y="56"/>
                </a:cubicBezTo>
                <a:cubicBezTo>
                  <a:pt x="83" y="57"/>
                  <a:pt x="84" y="59"/>
                  <a:pt x="83" y="61"/>
                </a:cubicBezTo>
                <a:cubicBezTo>
                  <a:pt x="83" y="63"/>
                  <a:pt x="82" y="65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78" y="67"/>
                  <a:pt x="76" y="67"/>
                  <a:pt x="74" y="67"/>
                </a:cubicBezTo>
                <a:cubicBezTo>
                  <a:pt x="72" y="67"/>
                  <a:pt x="70" y="65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8" y="62"/>
                  <a:pt x="67" y="60"/>
                  <a:pt x="68" y="58"/>
                </a:cubicBezTo>
                <a:cubicBezTo>
                  <a:pt x="68" y="57"/>
                  <a:pt x="68" y="56"/>
                  <a:pt x="69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57" y="57"/>
                  <a:pt x="57" y="57"/>
                  <a:pt x="57" y="57"/>
                </a:cubicBezTo>
                <a:cubicBezTo>
                  <a:pt x="72" y="71"/>
                  <a:pt x="72" y="71"/>
                  <a:pt x="72" y="71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4"/>
                  <a:pt x="71" y="74"/>
                  <a:pt x="71" y="74"/>
                </a:cubicBezTo>
                <a:cubicBezTo>
                  <a:pt x="55" y="60"/>
                  <a:pt x="55" y="60"/>
                  <a:pt x="55" y="60"/>
                </a:cubicBezTo>
                <a:cubicBezTo>
                  <a:pt x="47" y="74"/>
                  <a:pt x="47" y="74"/>
                  <a:pt x="47" y="74"/>
                </a:cubicBezTo>
                <a:cubicBezTo>
                  <a:pt x="48" y="76"/>
                  <a:pt x="49" y="78"/>
                  <a:pt x="48" y="80"/>
                </a:cubicBezTo>
                <a:cubicBezTo>
                  <a:pt x="48" y="82"/>
                  <a:pt x="46" y="84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3" y="86"/>
                  <a:pt x="41" y="87"/>
                  <a:pt x="39" y="86"/>
                </a:cubicBezTo>
                <a:cubicBezTo>
                  <a:pt x="37" y="86"/>
                  <a:pt x="35" y="84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3" y="81"/>
                  <a:pt x="32" y="79"/>
                  <a:pt x="33" y="77"/>
                </a:cubicBezTo>
                <a:cubicBezTo>
                  <a:pt x="33" y="77"/>
                  <a:pt x="33" y="76"/>
                  <a:pt x="33" y="76"/>
                </a:cubicBezTo>
                <a:cubicBezTo>
                  <a:pt x="26" y="70"/>
                  <a:pt x="26" y="70"/>
                  <a:pt x="26" y="70"/>
                </a:cubicBezTo>
                <a:cubicBezTo>
                  <a:pt x="24" y="70"/>
                  <a:pt x="23" y="71"/>
                  <a:pt x="21" y="70"/>
                </a:cubicBezTo>
                <a:cubicBezTo>
                  <a:pt x="19" y="70"/>
                  <a:pt x="17" y="69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" y="25"/>
                </a:moveTo>
                <a:cubicBezTo>
                  <a:pt x="3" y="29"/>
                  <a:pt x="3" y="29"/>
                  <a:pt x="3" y="29"/>
                </a:cubicBezTo>
                <a:cubicBezTo>
                  <a:pt x="21" y="24"/>
                  <a:pt x="21" y="24"/>
                  <a:pt x="21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6" y="29"/>
                  <a:pt x="26" y="29"/>
                  <a:pt x="26" y="29"/>
                </a:cubicBezTo>
                <a:cubicBezTo>
                  <a:pt x="27" y="28"/>
                  <a:pt x="27" y="28"/>
                  <a:pt x="27" y="28"/>
                </a:cubicBezTo>
                <a:cubicBezTo>
                  <a:pt x="38" y="18"/>
                  <a:pt x="38" y="18"/>
                  <a:pt x="38" y="1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62" y="22"/>
                  <a:pt x="62" y="22"/>
                  <a:pt x="62" y="22"/>
                </a:cubicBezTo>
                <a:cubicBezTo>
                  <a:pt x="76" y="29"/>
                  <a:pt x="76" y="29"/>
                  <a:pt x="76" y="29"/>
                </a:cubicBezTo>
                <a:cubicBezTo>
                  <a:pt x="77" y="30"/>
                  <a:pt x="77" y="30"/>
                  <a:pt x="77" y="30"/>
                </a:cubicBezTo>
                <a:cubicBezTo>
                  <a:pt x="78" y="29"/>
                  <a:pt x="78" y="29"/>
                  <a:pt x="78" y="29"/>
                </a:cubicBezTo>
                <a:cubicBezTo>
                  <a:pt x="101" y="2"/>
                  <a:pt x="101" y="2"/>
                  <a:pt x="101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76" y="26"/>
                  <a:pt x="76" y="26"/>
                  <a:pt x="76" y="26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8"/>
                  <a:pt x="62" y="18"/>
                  <a:pt x="62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48" y="25"/>
                  <a:pt x="48" y="25"/>
                  <a:pt x="48" y="25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3"/>
                  <a:pt x="39" y="13"/>
                  <a:pt x="39" y="13"/>
                </a:cubicBezTo>
                <a:cubicBezTo>
                  <a:pt x="37" y="14"/>
                  <a:pt x="37" y="14"/>
                  <a:pt x="37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" y="25"/>
                  <a:pt x="2" y="25"/>
                  <a:pt x="2" y="25"/>
                </a:cubicBezTo>
                <a:close/>
                <a:moveTo>
                  <a:pt x="106" y="26"/>
                </a:moveTo>
                <a:cubicBezTo>
                  <a:pt x="106" y="25"/>
                  <a:pt x="104" y="24"/>
                  <a:pt x="103" y="24"/>
                </a:cubicBezTo>
                <a:cubicBezTo>
                  <a:pt x="102" y="24"/>
                  <a:pt x="101" y="24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99" y="25"/>
                  <a:pt x="98" y="26"/>
                  <a:pt x="98" y="28"/>
                </a:cubicBezTo>
                <a:cubicBezTo>
                  <a:pt x="97" y="29"/>
                  <a:pt x="98" y="30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100" y="33"/>
                  <a:pt x="101" y="33"/>
                </a:cubicBezTo>
                <a:cubicBezTo>
                  <a:pt x="103" y="33"/>
                  <a:pt x="104" y="33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7" y="31"/>
                  <a:pt x="107" y="29"/>
                </a:cubicBezTo>
                <a:cubicBezTo>
                  <a:pt x="107" y="28"/>
                  <a:pt x="107" y="27"/>
                  <a:pt x="106" y="26"/>
                </a:cubicBezTo>
                <a:cubicBezTo>
                  <a:pt x="106" y="26"/>
                  <a:pt x="106" y="26"/>
                  <a:pt x="106" y="26"/>
                </a:cubicBezTo>
                <a:close/>
                <a:moveTo>
                  <a:pt x="80" y="57"/>
                </a:moveTo>
                <a:cubicBezTo>
                  <a:pt x="79" y="56"/>
                  <a:pt x="78" y="55"/>
                  <a:pt x="77" y="55"/>
                </a:cubicBezTo>
                <a:cubicBezTo>
                  <a:pt x="75" y="54"/>
                  <a:pt x="74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2" y="56"/>
                  <a:pt x="71" y="57"/>
                  <a:pt x="71" y="58"/>
                </a:cubicBezTo>
                <a:cubicBezTo>
                  <a:pt x="71" y="60"/>
                  <a:pt x="71" y="61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3"/>
                  <a:pt x="73" y="64"/>
                  <a:pt x="75" y="64"/>
                </a:cubicBezTo>
                <a:cubicBezTo>
                  <a:pt x="76" y="64"/>
                  <a:pt x="77" y="64"/>
                  <a:pt x="78" y="63"/>
                </a:cubicBezTo>
                <a:cubicBezTo>
                  <a:pt x="78" y="63"/>
                  <a:pt x="78" y="63"/>
                  <a:pt x="78" y="63"/>
                </a:cubicBezTo>
                <a:cubicBezTo>
                  <a:pt x="79" y="63"/>
                  <a:pt x="80" y="62"/>
                  <a:pt x="80" y="60"/>
                </a:cubicBezTo>
                <a:cubicBezTo>
                  <a:pt x="81" y="59"/>
                  <a:pt x="80" y="58"/>
                  <a:pt x="80" y="57"/>
                </a:cubicBezTo>
                <a:cubicBezTo>
                  <a:pt x="80" y="57"/>
                  <a:pt x="80" y="57"/>
                  <a:pt x="80" y="57"/>
                </a:cubicBezTo>
                <a:close/>
                <a:moveTo>
                  <a:pt x="68" y="34"/>
                </a:moveTo>
                <a:cubicBezTo>
                  <a:pt x="67" y="33"/>
                  <a:pt x="66" y="33"/>
                  <a:pt x="65" y="32"/>
                </a:cubicBezTo>
                <a:cubicBezTo>
                  <a:pt x="64" y="32"/>
                  <a:pt x="62" y="32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0" y="34"/>
                  <a:pt x="59" y="35"/>
                  <a:pt x="59" y="36"/>
                </a:cubicBezTo>
                <a:cubicBezTo>
                  <a:pt x="59" y="37"/>
                  <a:pt x="59" y="39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1" y="41"/>
                  <a:pt x="62" y="41"/>
                  <a:pt x="63" y="42"/>
                </a:cubicBezTo>
                <a:cubicBezTo>
                  <a:pt x="64" y="42"/>
                  <a:pt x="66" y="42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0"/>
                  <a:pt x="68" y="39"/>
                  <a:pt x="69" y="38"/>
                </a:cubicBezTo>
                <a:cubicBezTo>
                  <a:pt x="69" y="37"/>
                  <a:pt x="69" y="35"/>
                  <a:pt x="68" y="34"/>
                </a:cubicBezTo>
                <a:cubicBezTo>
                  <a:pt x="68" y="34"/>
                  <a:pt x="68" y="34"/>
                  <a:pt x="68" y="34"/>
                </a:cubicBezTo>
                <a:close/>
                <a:moveTo>
                  <a:pt x="44" y="76"/>
                </a:moveTo>
                <a:cubicBezTo>
                  <a:pt x="44" y="75"/>
                  <a:pt x="43" y="74"/>
                  <a:pt x="41" y="74"/>
                </a:cubicBezTo>
                <a:cubicBezTo>
                  <a:pt x="40" y="73"/>
                  <a:pt x="39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5"/>
                  <a:pt x="36" y="76"/>
                  <a:pt x="36" y="77"/>
                </a:cubicBezTo>
                <a:cubicBezTo>
                  <a:pt x="35" y="79"/>
                  <a:pt x="36" y="80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7" y="82"/>
                  <a:pt x="38" y="83"/>
                  <a:pt x="39" y="83"/>
                </a:cubicBezTo>
                <a:cubicBezTo>
                  <a:pt x="41" y="83"/>
                  <a:pt x="42" y="83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4" y="82"/>
                  <a:pt x="45" y="81"/>
                  <a:pt x="45" y="79"/>
                </a:cubicBezTo>
                <a:cubicBezTo>
                  <a:pt x="45" y="78"/>
                  <a:pt x="45" y="77"/>
                  <a:pt x="44" y="76"/>
                </a:cubicBezTo>
                <a:cubicBezTo>
                  <a:pt x="44" y="76"/>
                  <a:pt x="44" y="76"/>
                  <a:pt x="44" y="76"/>
                </a:cubicBezTo>
                <a:close/>
                <a:moveTo>
                  <a:pt x="27" y="60"/>
                </a:moveTo>
                <a:cubicBezTo>
                  <a:pt x="26" y="59"/>
                  <a:pt x="25" y="58"/>
                  <a:pt x="24" y="58"/>
                </a:cubicBezTo>
                <a:cubicBezTo>
                  <a:pt x="22" y="58"/>
                  <a:pt x="21" y="58"/>
                  <a:pt x="20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9" y="59"/>
                  <a:pt x="18" y="60"/>
                  <a:pt x="18" y="62"/>
                </a:cubicBezTo>
                <a:cubicBezTo>
                  <a:pt x="18" y="63"/>
                  <a:pt x="18" y="64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6"/>
                  <a:pt x="21" y="67"/>
                  <a:pt x="22" y="67"/>
                </a:cubicBezTo>
                <a:cubicBezTo>
                  <a:pt x="23" y="67"/>
                  <a:pt x="24" y="67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6"/>
                  <a:pt x="27" y="65"/>
                  <a:pt x="27" y="63"/>
                </a:cubicBezTo>
                <a:cubicBezTo>
                  <a:pt x="28" y="62"/>
                  <a:pt x="27" y="61"/>
                  <a:pt x="27" y="6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zh-CN" sz="1400">
              <a:solidFill>
                <a:schemeClr val="bg1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0" name="Freeform 24"/>
          <p:cNvSpPr>
            <a:spLocks noChangeAspect="1" noEditPoints="1" noChangeArrowheads="1"/>
          </p:cNvSpPr>
          <p:nvPr/>
        </p:nvSpPr>
        <p:spPr bwMode="auto">
          <a:xfrm>
            <a:off x="5319713" y="2351088"/>
            <a:ext cx="304800" cy="339725"/>
          </a:xfrm>
          <a:custGeom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7"/>
              <a:gd name="T124" fmla="*/ 0 h 86"/>
              <a:gd name="T125" fmla="*/ 77 w 77"/>
              <a:gd name="T126" fmla="*/ 86 h 8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zh-CN" sz="1400">
              <a:solidFill>
                <a:schemeClr val="bg1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1210" name="Rectangle 17"/>
          <p:cNvSpPr>
            <a:spLocks noChangeArrowheads="1"/>
          </p:cNvSpPr>
          <p:nvPr/>
        </p:nvSpPr>
        <p:spPr bwMode="auto">
          <a:xfrm>
            <a:off x="5008563" y="2725738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51211" name="Rectangle 17"/>
          <p:cNvSpPr>
            <a:spLocks noChangeArrowheads="1"/>
          </p:cNvSpPr>
          <p:nvPr/>
        </p:nvSpPr>
        <p:spPr bwMode="auto">
          <a:xfrm>
            <a:off x="3092450" y="3101975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51212" name="Rectangle 17"/>
          <p:cNvSpPr>
            <a:spLocks noChangeArrowheads="1"/>
          </p:cNvSpPr>
          <p:nvPr/>
        </p:nvSpPr>
        <p:spPr bwMode="auto">
          <a:xfrm>
            <a:off x="1231900" y="3417888"/>
            <a:ext cx="9286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420688" y="4011613"/>
            <a:ext cx="8493125" cy="5413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bg1"/>
                </a:solidFill>
                <a:latin typeface="+mn-ea"/>
              </a:rPr>
              <a:t>单击此处添加文字，添加具体文字内容，您的说明文字在此处添加，此处输入详细的说明文字。单击此处添加文字，添加具体文字内容单击此处添加文字，添加具体文字内容，您的说明文字在此处添加，此处输入详细的说明文字。单击此处添加文字</a:t>
            </a:r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16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文本框 38"/>
          <p:cNvSpPr txBox="1">
            <a:spLocks noChangeArrowheads="1"/>
          </p:cNvSpPr>
          <p:nvPr/>
        </p:nvSpPr>
        <p:spPr bwMode="auto">
          <a:xfrm>
            <a:off x="758825" y="2590800"/>
            <a:ext cx="2741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</a:rPr>
              <a:t>CONTENTS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70" name="文本框 11"/>
          <p:cNvSpPr txBox="1"/>
          <p:nvPr/>
        </p:nvSpPr>
        <p:spPr bwMode="auto">
          <a:xfrm>
            <a:off x="1276350" y="1600200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6000">
                <a:solidFill>
                  <a:schemeClr val="bg1"/>
                </a:solidFill>
                <a:latin typeface="+mn-ea"/>
                <a:ea typeface="+mn-ea"/>
              </a:rPr>
              <a:t>目录</a:t>
            </a:r>
            <a:endParaRPr lang="zh-CN" altLang="en-US" sz="60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1" name="文本框 18"/>
          <p:cNvSpPr txBox="1"/>
          <p:nvPr/>
        </p:nvSpPr>
        <p:spPr>
          <a:xfrm>
            <a:off x="4814888" y="1082675"/>
            <a:ext cx="307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+mn-ea"/>
                <a:ea typeface="+mn-ea"/>
              </a:rPr>
              <a:t>添加第一部分标题</a:t>
            </a:r>
            <a:endParaRPr lang="zh-CN" altLang="en-US" sz="2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9700" name="文本框 16"/>
          <p:cNvSpPr txBox="1">
            <a:spLocks noChangeArrowheads="1"/>
          </p:cNvSpPr>
          <p:nvPr/>
        </p:nvSpPr>
        <p:spPr bwMode="auto">
          <a:xfrm>
            <a:off x="4184650" y="1016000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</a:rPr>
              <a:t>1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74" name="直接连接符 73"/>
          <p:cNvCxnSpPr/>
          <p:nvPr/>
        </p:nvCxnSpPr>
        <p:spPr bwMode="auto">
          <a:xfrm flipH="1">
            <a:off x="4365625" y="1308100"/>
            <a:ext cx="246063" cy="247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21"/>
          <p:cNvSpPr txBox="1"/>
          <p:nvPr/>
        </p:nvSpPr>
        <p:spPr>
          <a:xfrm>
            <a:off x="4845050" y="2649538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+mn-ea"/>
                <a:ea typeface="+mn-ea"/>
              </a:rPr>
              <a:t>添加第三部分标题</a:t>
            </a:r>
            <a:endParaRPr lang="zh-CN" altLang="en-US" sz="2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9703" name="文本框 20"/>
          <p:cNvSpPr txBox="1">
            <a:spLocks noChangeArrowheads="1"/>
          </p:cNvSpPr>
          <p:nvPr/>
        </p:nvSpPr>
        <p:spPr bwMode="auto">
          <a:xfrm>
            <a:off x="4184650" y="2568575"/>
            <a:ext cx="388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</a:rPr>
              <a:t>3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78" name="直接连接符 77"/>
          <p:cNvCxnSpPr/>
          <p:nvPr/>
        </p:nvCxnSpPr>
        <p:spPr bwMode="auto">
          <a:xfrm flipH="1">
            <a:off x="4425950" y="2865438"/>
            <a:ext cx="246063" cy="246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24"/>
          <p:cNvSpPr txBox="1"/>
          <p:nvPr/>
        </p:nvSpPr>
        <p:spPr>
          <a:xfrm>
            <a:off x="4814888" y="1858963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+mn-ea"/>
                <a:ea typeface="+mn-ea"/>
              </a:rPr>
              <a:t>添加第二部分标题</a:t>
            </a:r>
            <a:endParaRPr lang="zh-CN" altLang="en-US" sz="2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9706" name="文本框 23"/>
          <p:cNvSpPr txBox="1">
            <a:spLocks noChangeArrowheads="1"/>
          </p:cNvSpPr>
          <p:nvPr/>
        </p:nvSpPr>
        <p:spPr bwMode="auto">
          <a:xfrm>
            <a:off x="4184650" y="1792288"/>
            <a:ext cx="388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</a:rPr>
              <a:t>2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82" name="直接连接符 81"/>
          <p:cNvCxnSpPr/>
          <p:nvPr/>
        </p:nvCxnSpPr>
        <p:spPr bwMode="auto">
          <a:xfrm flipH="1">
            <a:off x="4394200" y="2098675"/>
            <a:ext cx="246063" cy="247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27"/>
          <p:cNvSpPr txBox="1"/>
          <p:nvPr/>
        </p:nvSpPr>
        <p:spPr>
          <a:xfrm>
            <a:off x="4845050" y="3427413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+mn-ea"/>
                <a:ea typeface="+mn-ea"/>
              </a:rPr>
              <a:t>添加第四部分标题</a:t>
            </a:r>
            <a:endParaRPr lang="zh-CN" altLang="en-US" sz="2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9709" name="文本框 26"/>
          <p:cNvSpPr txBox="1">
            <a:spLocks noChangeArrowheads="1"/>
          </p:cNvSpPr>
          <p:nvPr/>
        </p:nvSpPr>
        <p:spPr bwMode="auto">
          <a:xfrm>
            <a:off x="4184650" y="3346450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</a:rPr>
              <a:t>4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H="1">
            <a:off x="4425950" y="3643313"/>
            <a:ext cx="246063" cy="246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Oval 2"/>
          <p:cNvSpPr/>
          <p:nvPr/>
        </p:nvSpPr>
        <p:spPr>
          <a:xfrm>
            <a:off x="3322638" y="1931988"/>
            <a:ext cx="2427287" cy="2441575"/>
          </a:xfrm>
          <a:prstGeom prst="ellipse">
            <a:avLst/>
          </a:prstGeom>
          <a:noFill/>
          <a:ln w="53975" cmpd="dbl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9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226" name="Text Box 10"/>
          <p:cNvSpPr txBox="1">
            <a:spLocks noChangeArrowheads="1"/>
          </p:cNvSpPr>
          <p:nvPr/>
        </p:nvSpPr>
        <p:spPr bwMode="auto">
          <a:xfrm>
            <a:off x="6172200" y="1581150"/>
            <a:ext cx="23415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您的内容打在这里，或者通过复制您的文本后，在此框中选择粘贴，并选择只保留文字。您的内容打在这里，或者通过复制</a:t>
            </a:r>
            <a:endParaRPr lang="zh-CN" altLang="en-US" sz="4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27" name="Text Box 10"/>
          <p:cNvSpPr txBox="1">
            <a:spLocks noChangeArrowheads="1"/>
          </p:cNvSpPr>
          <p:nvPr/>
        </p:nvSpPr>
        <p:spPr bwMode="auto">
          <a:xfrm>
            <a:off x="6448425" y="2789238"/>
            <a:ext cx="23415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您的内容打在这里，或者通过复制您的文本后，在此框中选择粘贴，并选择只保留文字。您的内容打在这里，或者通过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28" name="Text Box 10"/>
          <p:cNvSpPr txBox="1">
            <a:spLocks noChangeArrowheads="1"/>
          </p:cNvSpPr>
          <p:nvPr/>
        </p:nvSpPr>
        <p:spPr bwMode="auto">
          <a:xfrm>
            <a:off x="6172200" y="4010025"/>
            <a:ext cx="23415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650875" y="1581150"/>
            <a:ext cx="2244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374650" y="2789238"/>
            <a:ext cx="2244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650875" y="4010025"/>
            <a:ext cx="2244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3970338" y="2965450"/>
            <a:ext cx="11747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755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altLang="zh-CN" sz="2000" b="1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80" name="Oval 90"/>
          <p:cNvSpPr/>
          <p:nvPr/>
        </p:nvSpPr>
        <p:spPr>
          <a:xfrm>
            <a:off x="3322638" y="3771900"/>
            <a:ext cx="701675" cy="7016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AU" sz="28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7" name="Group 12"/>
          <p:cNvGrpSpPr>
            <a:grpSpLocks noChangeAspect="1"/>
          </p:cNvGrpSpPr>
          <p:nvPr/>
        </p:nvGrpSpPr>
        <p:grpSpPr>
          <a:xfrm>
            <a:off x="3522780" y="3993240"/>
            <a:ext cx="288000" cy="234355"/>
            <a:chOff x="1550139" y="1314466"/>
            <a:chExt cx="509139" cy="4143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83" name="Oval 90"/>
          <p:cNvSpPr/>
          <p:nvPr/>
        </p:nvSpPr>
        <p:spPr>
          <a:xfrm>
            <a:off x="5092700" y="1847850"/>
            <a:ext cx="703263" cy="70326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AU" sz="3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Freeform 34"/>
          <p:cNvSpPr>
            <a:spLocks noChangeAspect="1"/>
          </p:cNvSpPr>
          <p:nvPr/>
        </p:nvSpPr>
        <p:spPr bwMode="auto">
          <a:xfrm>
            <a:off x="5300663" y="2106613"/>
            <a:ext cx="287337" cy="254000"/>
          </a:xfrm>
          <a:custGeom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1" name="Oval 90"/>
          <p:cNvSpPr/>
          <p:nvPr/>
        </p:nvSpPr>
        <p:spPr>
          <a:xfrm>
            <a:off x="5029200" y="3754438"/>
            <a:ext cx="701675" cy="7016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AU" sz="3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Freeform 55"/>
          <p:cNvSpPr>
            <a:spLocks noChangeAspect="1" noEditPoints="1"/>
          </p:cNvSpPr>
          <p:nvPr/>
        </p:nvSpPr>
        <p:spPr bwMode="auto">
          <a:xfrm>
            <a:off x="5243513" y="3986213"/>
            <a:ext cx="287337" cy="301625"/>
          </a:xfrm>
          <a:custGeom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9" name="Oval 90"/>
          <p:cNvSpPr/>
          <p:nvPr/>
        </p:nvSpPr>
        <p:spPr>
          <a:xfrm>
            <a:off x="3019425" y="2770188"/>
            <a:ext cx="701675" cy="7016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AU" sz="3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3" name="Group 25"/>
          <p:cNvGrpSpPr>
            <a:grpSpLocks noChangeAspect="1"/>
          </p:cNvGrpSpPr>
          <p:nvPr/>
        </p:nvGrpSpPr>
        <p:grpSpPr>
          <a:xfrm>
            <a:off x="3212005" y="2978928"/>
            <a:ext cx="288000" cy="283429"/>
            <a:chOff x="1587575" y="2265358"/>
            <a:chExt cx="314468" cy="3094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4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82" name="Oval 90"/>
          <p:cNvSpPr/>
          <p:nvPr/>
        </p:nvSpPr>
        <p:spPr>
          <a:xfrm>
            <a:off x="5367338" y="2770188"/>
            <a:ext cx="701675" cy="7016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AU" sz="28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6" name="Group 28"/>
          <p:cNvGrpSpPr>
            <a:grpSpLocks noChangeAspect="1"/>
          </p:cNvGrpSpPr>
          <p:nvPr/>
        </p:nvGrpSpPr>
        <p:grpSpPr>
          <a:xfrm>
            <a:off x="5610321" y="3009223"/>
            <a:ext cx="216000" cy="270832"/>
            <a:chOff x="5106627" y="2260366"/>
            <a:chExt cx="324452" cy="4068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7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78" name="Oval 90"/>
          <p:cNvSpPr/>
          <p:nvPr/>
        </p:nvSpPr>
        <p:spPr>
          <a:xfrm>
            <a:off x="3276600" y="1854200"/>
            <a:ext cx="701675" cy="7016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AU" sz="3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1" name="Group 33"/>
          <p:cNvGrpSpPr>
            <a:grpSpLocks noChangeAspect="1"/>
          </p:cNvGrpSpPr>
          <p:nvPr/>
        </p:nvGrpSpPr>
        <p:grpSpPr>
          <a:xfrm>
            <a:off x="3474888" y="2047548"/>
            <a:ext cx="288000" cy="324839"/>
            <a:chOff x="5513440" y="1766202"/>
            <a:chExt cx="429274" cy="48418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2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41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MH_Other_3"/>
          <p:cNvSpPr/>
          <p:nvPr>
            <p:custDataLst>
              <p:tags r:id="rId2"/>
            </p:custDataLst>
          </p:nvPr>
        </p:nvSpPr>
        <p:spPr>
          <a:xfrm>
            <a:off x="925513" y="2841625"/>
            <a:ext cx="1133475" cy="1136650"/>
          </a:xfrm>
          <a:prstGeom prst="teardrop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Ins="8100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th-TH" sz="28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54" name="MH_Other_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258888" y="3128963"/>
            <a:ext cx="466725" cy="503237"/>
          </a:xfrm>
          <a:custGeom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" name="MH_Other_1"/>
          <p:cNvSpPr/>
          <p:nvPr>
            <p:custDataLst>
              <p:tags r:id="rId5"/>
            </p:custDataLst>
          </p:nvPr>
        </p:nvSpPr>
        <p:spPr>
          <a:xfrm rot="16200000">
            <a:off x="2116138" y="2841625"/>
            <a:ext cx="1595438" cy="1595437"/>
          </a:xfrm>
          <a:prstGeom prst="teardrop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7000" tIns="27000" rIns="8100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th-TH" sz="28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55" name="MH_Other_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2659063" y="3381375"/>
            <a:ext cx="508000" cy="436563"/>
          </a:xfrm>
          <a:custGeom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2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MH_Other_2"/>
          <p:cNvSpPr/>
          <p:nvPr>
            <p:custDataLst>
              <p:tags r:id="rId7"/>
            </p:custDataLst>
          </p:nvPr>
        </p:nvSpPr>
        <p:spPr>
          <a:xfrm rot="10800000">
            <a:off x="2116138" y="1652588"/>
            <a:ext cx="1135062" cy="1133475"/>
          </a:xfrm>
          <a:prstGeom prst="teardrop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000" rIns="2700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th-TH" sz="3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56" name="MH_Other_7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2430463" y="2039938"/>
            <a:ext cx="506412" cy="382587"/>
          </a:xfrm>
          <a:custGeom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MH_Other_4"/>
          <p:cNvSpPr/>
          <p:nvPr>
            <p:custDataLst>
              <p:tags r:id="rId9"/>
            </p:custDataLst>
          </p:nvPr>
        </p:nvSpPr>
        <p:spPr>
          <a:xfrm rot="5400000">
            <a:off x="919163" y="1663700"/>
            <a:ext cx="1133475" cy="1133475"/>
          </a:xfrm>
          <a:prstGeom prst="teardrop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1000" tIns="27000" rIns="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th-TH" sz="28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57" name="MH_Other_8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1319213" y="1962150"/>
            <a:ext cx="347662" cy="584200"/>
          </a:xfrm>
          <a:custGeom>
            <a:gdLst>
              <a:gd name="T0" fmla="*/ 2147483646 w 29"/>
              <a:gd name="T1" fmla="*/ 2147483646 h 49"/>
              <a:gd name="T2" fmla="*/ 2147483646 w 29"/>
              <a:gd name="T3" fmla="*/ 2147483646 h 49"/>
              <a:gd name="T4" fmla="*/ 2147483646 w 29"/>
              <a:gd name="T5" fmla="*/ 2147483646 h 49"/>
              <a:gd name="T6" fmla="*/ 0 w 29"/>
              <a:gd name="T7" fmla="*/ 2147483646 h 49"/>
              <a:gd name="T8" fmla="*/ 0 w 29"/>
              <a:gd name="T9" fmla="*/ 2147483646 h 49"/>
              <a:gd name="T10" fmla="*/ 2147483646 w 29"/>
              <a:gd name="T11" fmla="*/ 0 h 49"/>
              <a:gd name="T12" fmla="*/ 2147483646 w 29"/>
              <a:gd name="T13" fmla="*/ 0 h 49"/>
              <a:gd name="T14" fmla="*/ 2147483646 w 29"/>
              <a:gd name="T15" fmla="*/ 2147483646 h 49"/>
              <a:gd name="T16" fmla="*/ 2147483646 w 29"/>
              <a:gd name="T17" fmla="*/ 2147483646 h 49"/>
              <a:gd name="T18" fmla="*/ 2147483646 w 29"/>
              <a:gd name="T19" fmla="*/ 2147483646 h 49"/>
              <a:gd name="T20" fmla="*/ 2147483646 w 29"/>
              <a:gd name="T21" fmla="*/ 2147483646 h 49"/>
              <a:gd name="T22" fmla="*/ 2147483646 w 29"/>
              <a:gd name="T23" fmla="*/ 2147483646 h 49"/>
              <a:gd name="T24" fmla="*/ 2147483646 w 29"/>
              <a:gd name="T25" fmla="*/ 2147483646 h 49"/>
              <a:gd name="T26" fmla="*/ 2147483646 w 29"/>
              <a:gd name="T27" fmla="*/ 2147483646 h 49"/>
              <a:gd name="T28" fmla="*/ 2147483646 w 29"/>
              <a:gd name="T29" fmla="*/ 2147483646 h 49"/>
              <a:gd name="T30" fmla="*/ 2147483646 w 29"/>
              <a:gd name="T31" fmla="*/ 2147483646 h 49"/>
              <a:gd name="T32" fmla="*/ 2147483646 w 29"/>
              <a:gd name="T33" fmla="*/ 2147483646 h 49"/>
              <a:gd name="T34" fmla="*/ 2147483646 w 29"/>
              <a:gd name="T35" fmla="*/ 2147483646 h 49"/>
              <a:gd name="T36" fmla="*/ 2147483646 w 29"/>
              <a:gd name="T37" fmla="*/ 2147483646 h 49"/>
              <a:gd name="T38" fmla="*/ 2147483646 w 29"/>
              <a:gd name="T39" fmla="*/ 2147483646 h 49"/>
              <a:gd name="T40" fmla="*/ 2147483646 w 29"/>
              <a:gd name="T41" fmla="*/ 2147483646 h 49"/>
              <a:gd name="T42" fmla="*/ 2147483646 w 29"/>
              <a:gd name="T43" fmla="*/ 2147483646 h 49"/>
              <a:gd name="T44" fmla="*/ 2147483646 w 29"/>
              <a:gd name="T45" fmla="*/ 2147483646 h 49"/>
              <a:gd name="T46" fmla="*/ 2147483646 w 29"/>
              <a:gd name="T47" fmla="*/ 2147483646 h 49"/>
              <a:gd name="T48" fmla="*/ 2147483646 w 29"/>
              <a:gd name="T49" fmla="*/ 2147483646 h 49"/>
              <a:gd name="T50" fmla="*/ 2147483646 w 29"/>
              <a:gd name="T51" fmla="*/ 2147483646 h 49"/>
              <a:gd name="T52" fmla="*/ 2147483646 w 29"/>
              <a:gd name="T53" fmla="*/ 2147483646 h 49"/>
              <a:gd name="T54" fmla="*/ 2147483646 w 29"/>
              <a:gd name="T55" fmla="*/ 2147483646 h 49"/>
              <a:gd name="T56" fmla="*/ 2147483646 w 29"/>
              <a:gd name="T57" fmla="*/ 2147483646 h 49"/>
              <a:gd name="T58" fmla="*/ 2147483646 w 29"/>
              <a:gd name="T59" fmla="*/ 2147483646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8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0" name="MH_SubTitle_1"/>
          <p:cNvSpPr/>
          <p:nvPr>
            <p:custDataLst>
              <p:tags r:id="rId11"/>
            </p:custDataLst>
          </p:nvPr>
        </p:nvSpPr>
        <p:spPr>
          <a:xfrm>
            <a:off x="4244975" y="1663700"/>
            <a:ext cx="1395413" cy="379413"/>
          </a:xfrm>
          <a:prstGeom prst="roundRect">
            <a:avLst>
              <a:gd name="adj" fmla="val 2111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MH_SubTitle_2"/>
          <p:cNvSpPr/>
          <p:nvPr>
            <p:custDataLst>
              <p:tags r:id="rId12"/>
            </p:custDataLst>
          </p:nvPr>
        </p:nvSpPr>
        <p:spPr>
          <a:xfrm>
            <a:off x="6380163" y="1663700"/>
            <a:ext cx="1398587" cy="379413"/>
          </a:xfrm>
          <a:prstGeom prst="roundRect">
            <a:avLst>
              <a:gd name="adj" fmla="val 2111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7" name="MH_SubTitle_3"/>
          <p:cNvSpPr/>
          <p:nvPr>
            <p:custDataLst>
              <p:tags r:id="rId13"/>
            </p:custDataLst>
          </p:nvPr>
        </p:nvSpPr>
        <p:spPr>
          <a:xfrm>
            <a:off x="4244975" y="3233738"/>
            <a:ext cx="1395413" cy="379412"/>
          </a:xfrm>
          <a:prstGeom prst="roundRect">
            <a:avLst>
              <a:gd name="adj" fmla="val 2111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9" name="MH_SubTitle_4"/>
          <p:cNvSpPr/>
          <p:nvPr>
            <p:custDataLst>
              <p:tags r:id="rId14"/>
            </p:custDataLst>
          </p:nvPr>
        </p:nvSpPr>
        <p:spPr>
          <a:xfrm>
            <a:off x="6380163" y="3233738"/>
            <a:ext cx="1398587" cy="379412"/>
          </a:xfrm>
          <a:prstGeom prst="roundRect">
            <a:avLst>
              <a:gd name="adj" fmla="val 2111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135438" y="2154238"/>
            <a:ext cx="1614487" cy="877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9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</a:t>
            </a:r>
            <a:endParaRPr lang="zh-CN" altLang="en-US" sz="9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272213" y="2176463"/>
            <a:ext cx="1614487" cy="87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9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</a:t>
            </a:r>
            <a:endParaRPr lang="zh-CN" altLang="en-US" sz="9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154488" y="3743325"/>
            <a:ext cx="1614487" cy="877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9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</a:t>
            </a:r>
            <a:endParaRPr lang="zh-CN" altLang="en-US" sz="9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291263" y="3765550"/>
            <a:ext cx="1616075" cy="877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9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</a:t>
            </a:r>
            <a:endParaRPr lang="zh-CN" altLang="en-US" sz="9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23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5"/>
    </p:custDataLst>
  </p:cSld>
  <p:clrMapOvr>
    <a:masterClrMapping/>
  </p:clrMapOvr>
  <p:transition spd="slow"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88"/>
          <p:cNvSpPr/>
          <p:nvPr/>
        </p:nvSpPr>
        <p:spPr>
          <a:xfrm>
            <a:off x="642938" y="2025650"/>
            <a:ext cx="2286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您的内容打在这里，或者通过复制您的文本后，在此框中选择粘贴，并选择只保留文字；您的内容您的内容打在这里，或者通过复制</a:t>
            </a:r>
            <a:endParaRPr lang="en-US" altLang="zh-CN" sz="100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sp>
        <p:nvSpPr>
          <p:cNvPr id="54274" name="Rectangle 89"/>
          <p:cNvSpPr>
            <a:spLocks noChangeArrowheads="1"/>
          </p:cNvSpPr>
          <p:nvPr/>
        </p:nvSpPr>
        <p:spPr bwMode="auto">
          <a:xfrm>
            <a:off x="642938" y="1763713"/>
            <a:ext cx="22637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Strength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4" name="Rectangle 90"/>
          <p:cNvSpPr/>
          <p:nvPr/>
        </p:nvSpPr>
        <p:spPr>
          <a:xfrm>
            <a:off x="642938" y="3448050"/>
            <a:ext cx="2286000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您的内容打在这里，或者通过复制您的文本后，在此框中选择粘贴，并选择只保留文字；您的内容您的内容打在这里，或者通过复制</a:t>
            </a:r>
            <a:endParaRPr lang="en-US" altLang="zh-CN" sz="100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sp>
        <p:nvSpPr>
          <p:cNvPr id="54276" name="Rectangle 91"/>
          <p:cNvSpPr>
            <a:spLocks noChangeArrowheads="1"/>
          </p:cNvSpPr>
          <p:nvPr/>
        </p:nvSpPr>
        <p:spPr bwMode="auto">
          <a:xfrm>
            <a:off x="642938" y="3192463"/>
            <a:ext cx="22637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Opportunity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" name="Rectangle 92"/>
          <p:cNvSpPr/>
          <p:nvPr/>
        </p:nvSpPr>
        <p:spPr>
          <a:xfrm>
            <a:off x="6215063" y="3454400"/>
            <a:ext cx="2286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您的内容打在这里，或者通过复制您的文本后，在此框中选择粘贴，并选择只保留文字；您的内容您的内容打在这里，或者通过复制</a:t>
            </a:r>
            <a:endParaRPr lang="en-US" altLang="zh-CN" sz="100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sp>
        <p:nvSpPr>
          <p:cNvPr id="54278" name="Rectangle 93"/>
          <p:cNvSpPr>
            <a:spLocks noChangeArrowheads="1"/>
          </p:cNvSpPr>
          <p:nvPr/>
        </p:nvSpPr>
        <p:spPr bwMode="auto">
          <a:xfrm>
            <a:off x="6215063" y="3192463"/>
            <a:ext cx="2286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Threats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" name="Rectangle 94"/>
          <p:cNvSpPr/>
          <p:nvPr/>
        </p:nvSpPr>
        <p:spPr>
          <a:xfrm>
            <a:off x="6215063" y="2065338"/>
            <a:ext cx="2286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您的内容打在这里，或者通过复制您的文本后，在此框中选择粘贴，并选择只保留文字；您的内容您的内容打在这里，或者通过复制</a:t>
            </a:r>
            <a:endParaRPr lang="en-US" altLang="zh-CN" sz="100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sp>
        <p:nvSpPr>
          <p:cNvPr id="54280" name="Rectangle 95"/>
          <p:cNvSpPr>
            <a:spLocks noChangeArrowheads="1"/>
          </p:cNvSpPr>
          <p:nvPr/>
        </p:nvSpPr>
        <p:spPr bwMode="auto">
          <a:xfrm>
            <a:off x="6215063" y="1763713"/>
            <a:ext cx="2286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Weakness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6" name="十字箭头 15"/>
          <p:cNvSpPr/>
          <p:nvPr/>
        </p:nvSpPr>
        <p:spPr>
          <a:xfrm>
            <a:off x="3121025" y="1500188"/>
            <a:ext cx="3054350" cy="305435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7" name="任意多边形 16"/>
          <p:cNvSpPr/>
          <p:nvPr/>
        </p:nvSpPr>
        <p:spPr>
          <a:xfrm>
            <a:off x="3319463" y="1698625"/>
            <a:ext cx="1222375" cy="1222375"/>
          </a:xfrm>
          <a:custGeom>
            <a:gdLst>
              <a:gd name="connsiteX0" fmla="*/ 0 w 1221940"/>
              <a:gd name="connsiteY0" fmla="*/ 0 h 1221940"/>
              <a:gd name="connsiteX1" fmla="*/ 1221940 w 1221940"/>
              <a:gd name="connsiteY1" fmla="*/ 0 h 1221940"/>
              <a:gd name="connsiteX2" fmla="*/ 1221940 w 1221940"/>
              <a:gd name="connsiteY2" fmla="*/ 1221940 h 1221940"/>
              <a:gd name="connsiteX3" fmla="*/ 0 w 1221940"/>
              <a:gd name="connsiteY3" fmla="*/ 1221940 h 1221940"/>
              <a:gd name="connsiteX4" fmla="*/ 0 w 1221940"/>
              <a:gd name="connsiteY4" fmla="*/ 0 h 12219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40" h="1221940">
                <a:moveTo>
                  <a:pt x="0" y="0"/>
                </a:moveTo>
                <a:lnTo>
                  <a:pt x="1221940" y="0"/>
                </a:lnTo>
                <a:lnTo>
                  <a:pt x="1221940" y="1221940"/>
                </a:lnTo>
                <a:lnTo>
                  <a:pt x="0" y="12219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3429000" y="1785938"/>
            <a:ext cx="928688" cy="1016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endParaRPr lang="en-US" sz="600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4756150" y="1698625"/>
            <a:ext cx="1220788" cy="1222375"/>
          </a:xfrm>
          <a:custGeom>
            <a:gdLst>
              <a:gd name="connsiteX0" fmla="*/ 0 w 1221940"/>
              <a:gd name="connsiteY0" fmla="*/ 0 h 1221940"/>
              <a:gd name="connsiteX1" fmla="*/ 1221940 w 1221940"/>
              <a:gd name="connsiteY1" fmla="*/ 0 h 1221940"/>
              <a:gd name="connsiteX2" fmla="*/ 1221940 w 1221940"/>
              <a:gd name="connsiteY2" fmla="*/ 1221940 h 1221940"/>
              <a:gd name="connsiteX3" fmla="*/ 0 w 1221940"/>
              <a:gd name="connsiteY3" fmla="*/ 1221940 h 1221940"/>
              <a:gd name="connsiteX4" fmla="*/ 0 w 1221940"/>
              <a:gd name="connsiteY4" fmla="*/ 0 h 12219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40" h="1221940">
                <a:moveTo>
                  <a:pt x="0" y="0"/>
                </a:moveTo>
                <a:lnTo>
                  <a:pt x="1221940" y="0"/>
                </a:lnTo>
                <a:lnTo>
                  <a:pt x="1221940" y="1221940"/>
                </a:lnTo>
                <a:lnTo>
                  <a:pt x="0" y="12219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8"/>
          <p:cNvSpPr/>
          <p:nvPr/>
        </p:nvSpPr>
        <p:spPr>
          <a:xfrm>
            <a:off x="4929188" y="1785938"/>
            <a:ext cx="928687" cy="1016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endParaRPr lang="en-US" sz="600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319463" y="3135313"/>
            <a:ext cx="1222375" cy="1220787"/>
          </a:xfrm>
          <a:custGeom>
            <a:gdLst>
              <a:gd name="connsiteX0" fmla="*/ 0 w 1221940"/>
              <a:gd name="connsiteY0" fmla="*/ 0 h 1221940"/>
              <a:gd name="connsiteX1" fmla="*/ 1221940 w 1221940"/>
              <a:gd name="connsiteY1" fmla="*/ 0 h 1221940"/>
              <a:gd name="connsiteX2" fmla="*/ 1221940 w 1221940"/>
              <a:gd name="connsiteY2" fmla="*/ 1221940 h 1221940"/>
              <a:gd name="connsiteX3" fmla="*/ 0 w 1221940"/>
              <a:gd name="connsiteY3" fmla="*/ 1221940 h 1221940"/>
              <a:gd name="connsiteX4" fmla="*/ 0 w 1221940"/>
              <a:gd name="connsiteY4" fmla="*/ 0 h 12219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40" h="1221940">
                <a:moveTo>
                  <a:pt x="0" y="0"/>
                </a:moveTo>
                <a:lnTo>
                  <a:pt x="1221940" y="0"/>
                </a:lnTo>
                <a:lnTo>
                  <a:pt x="1221940" y="1221940"/>
                </a:lnTo>
                <a:lnTo>
                  <a:pt x="0" y="12219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9"/>
          <p:cNvSpPr/>
          <p:nvPr/>
        </p:nvSpPr>
        <p:spPr>
          <a:xfrm>
            <a:off x="3429000" y="3214688"/>
            <a:ext cx="928688" cy="1016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endParaRPr lang="en-US" sz="600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4756150" y="3135313"/>
            <a:ext cx="1220788" cy="1220787"/>
          </a:xfrm>
          <a:custGeom>
            <a:gdLst>
              <a:gd name="connsiteX0" fmla="*/ 0 w 1221940"/>
              <a:gd name="connsiteY0" fmla="*/ 0 h 1221940"/>
              <a:gd name="connsiteX1" fmla="*/ 1221940 w 1221940"/>
              <a:gd name="connsiteY1" fmla="*/ 0 h 1221940"/>
              <a:gd name="connsiteX2" fmla="*/ 1221940 w 1221940"/>
              <a:gd name="connsiteY2" fmla="*/ 1221940 h 1221940"/>
              <a:gd name="connsiteX3" fmla="*/ 0 w 1221940"/>
              <a:gd name="connsiteY3" fmla="*/ 1221940 h 1221940"/>
              <a:gd name="connsiteX4" fmla="*/ 0 w 1221940"/>
              <a:gd name="connsiteY4" fmla="*/ 0 h 12219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40" h="1221940">
                <a:moveTo>
                  <a:pt x="0" y="0"/>
                </a:moveTo>
                <a:lnTo>
                  <a:pt x="1221940" y="0"/>
                </a:lnTo>
                <a:lnTo>
                  <a:pt x="1221940" y="1221940"/>
                </a:lnTo>
                <a:lnTo>
                  <a:pt x="0" y="12219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20"/>
          <p:cNvSpPr/>
          <p:nvPr/>
        </p:nvSpPr>
        <p:spPr>
          <a:xfrm>
            <a:off x="4929188" y="3286125"/>
            <a:ext cx="928687" cy="1016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endParaRPr lang="en-US" sz="600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28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12" name="文本框 208"/>
          <p:cNvSpPr txBox="1">
            <a:spLocks noChangeArrowheads="1"/>
          </p:cNvSpPr>
          <p:nvPr/>
        </p:nvSpPr>
        <p:spPr bwMode="auto">
          <a:xfrm>
            <a:off x="1562625" y="2038030"/>
            <a:ext cx="60187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5400">
                <a:ln w="12700"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感谢聆听</a:t>
            </a:r>
            <a:endParaRPr lang="zh-CN" altLang="en-US" sz="5400">
              <a:ln w="12700">
                <a:noFill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grpSp>
        <p:nvGrpSpPr>
          <p:cNvPr id="55298" name="组合 4"/>
          <p:cNvGrpSpPr/>
          <p:nvPr/>
        </p:nvGrpSpPr>
        <p:grpSpPr>
          <a:xfrm>
            <a:off x="2686050" y="2960688"/>
            <a:ext cx="3771900" cy="180975"/>
            <a:chOff x="2804139" y="4450981"/>
            <a:chExt cx="7078926" cy="223552"/>
          </a:xfrm>
        </p:grpSpPr>
        <p:sp>
          <p:nvSpPr>
            <p:cNvPr id="6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5865" cy="223552"/>
            </a:xfrm>
            <a:custGeom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334"/>
            <p:cNvSpPr>
              <a:spLocks noEditPoints="1"/>
            </p:cNvSpPr>
            <p:nvPr/>
          </p:nvSpPr>
          <p:spPr bwMode="auto">
            <a:xfrm rot="10800000" flipH="1">
              <a:off x="6257202" y="4450981"/>
              <a:ext cx="3625863" cy="223552"/>
            </a:xfrm>
            <a:custGeom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9" tIns="34284" rIns="68569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625" y="730647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5" name="图片 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088" y="1843088"/>
            <a:ext cx="42799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文本框 18"/>
          <p:cNvSpPr txBox="1"/>
          <p:nvPr/>
        </p:nvSpPr>
        <p:spPr>
          <a:xfrm>
            <a:off x="2897188" y="2046288"/>
            <a:ext cx="3527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200">
                <a:latin typeface="+mn-ea"/>
                <a:ea typeface="+mn-ea"/>
              </a:rPr>
              <a:t>添加第一部分标题</a:t>
            </a:r>
            <a:endParaRPr lang="zh-CN" altLang="en-US" sz="320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MH_SubTitle_1"/>
          <p:cNvSpPr/>
          <p:nvPr>
            <p:custDataLst>
              <p:tags r:id="rId2"/>
            </p:custDataLst>
          </p:nvPr>
        </p:nvSpPr>
        <p:spPr>
          <a:xfrm>
            <a:off x="392113" y="3070225"/>
            <a:ext cx="1806575" cy="4206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600" ker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1600" ker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1" name="MH_Other_1"/>
          <p:cNvSpPr/>
          <p:nvPr>
            <p:custDataLst>
              <p:tags r:id="rId4"/>
            </p:custDataLst>
          </p:nvPr>
        </p:nvSpPr>
        <p:spPr>
          <a:xfrm rot="18865420">
            <a:off x="1973263" y="2949575"/>
            <a:ext cx="804862" cy="293688"/>
          </a:xfrm>
          <a:custGeom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42" name="MH_SubTitle_2"/>
          <p:cNvSpPr/>
          <p:nvPr>
            <p:custDataLst>
              <p:tags r:id="rId6"/>
            </p:custDataLst>
          </p:nvPr>
        </p:nvSpPr>
        <p:spPr>
          <a:xfrm>
            <a:off x="2552700" y="2705100"/>
            <a:ext cx="1806575" cy="4191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600" ker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1600" ker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3" name="MH_SubTitle_3"/>
          <p:cNvSpPr/>
          <p:nvPr>
            <p:custDataLst>
              <p:tags r:id="rId7"/>
            </p:custDataLst>
          </p:nvPr>
        </p:nvSpPr>
        <p:spPr>
          <a:xfrm>
            <a:off x="4713288" y="3070225"/>
            <a:ext cx="1806575" cy="4206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600" ker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1600" ker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4" name="MH_Other_2"/>
          <p:cNvSpPr/>
          <p:nvPr>
            <p:custDataLst>
              <p:tags r:id="rId8"/>
            </p:custDataLst>
          </p:nvPr>
        </p:nvSpPr>
        <p:spPr>
          <a:xfrm rot="18865420">
            <a:off x="6294438" y="2949575"/>
            <a:ext cx="804862" cy="293688"/>
          </a:xfrm>
          <a:custGeom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45" name="MH_SubTitle_4"/>
          <p:cNvSpPr/>
          <p:nvPr>
            <p:custDataLst>
              <p:tags r:id="rId9"/>
            </p:custDataLst>
          </p:nvPr>
        </p:nvSpPr>
        <p:spPr>
          <a:xfrm>
            <a:off x="6873875" y="2705100"/>
            <a:ext cx="1806575" cy="4191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600" ker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1600" ker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6" name="MH_Other_3"/>
          <p:cNvSpPr/>
          <p:nvPr>
            <p:custDataLst>
              <p:tags r:id="rId10"/>
            </p:custDataLst>
          </p:nvPr>
        </p:nvSpPr>
        <p:spPr>
          <a:xfrm rot="2734581" flipH="1">
            <a:off x="4133851" y="2949575"/>
            <a:ext cx="804862" cy="293687"/>
          </a:xfrm>
          <a:custGeom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3082" name="MH_Other_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2113" y="2513013"/>
            <a:ext cx="1806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3600">
                <a:solidFill>
                  <a:schemeClr val="bg1"/>
                </a:solidFill>
                <a:latin typeface="+mn-lt"/>
                <a:ea typeface="幼圆" panose="02010509060101010101" pitchFamily="49" charset="-122"/>
              </a:rPr>
              <a:t>1</a:t>
            </a:r>
            <a:endParaRPr lang="zh-CN" altLang="en-US" sz="3600">
              <a:solidFill>
                <a:schemeClr val="bg1"/>
              </a:solidFill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3084" name="MH_Other_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13288" y="2513013"/>
            <a:ext cx="1806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3600">
                <a:solidFill>
                  <a:schemeClr val="bg1"/>
                </a:solidFill>
                <a:latin typeface="+mn-lt"/>
                <a:ea typeface="幼圆" panose="02010509060101010101" pitchFamily="49" charset="-122"/>
              </a:rPr>
              <a:t>3</a:t>
            </a:r>
            <a:endParaRPr lang="zh-CN" altLang="en-US" sz="3600">
              <a:solidFill>
                <a:schemeClr val="bg1"/>
              </a:solidFill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3087" name="MH_Other_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2700" y="3136900"/>
            <a:ext cx="180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3600">
                <a:solidFill>
                  <a:schemeClr val="bg1"/>
                </a:solidFill>
                <a:latin typeface="+mn-lt"/>
                <a:ea typeface="幼圆" panose="02010509060101010101" pitchFamily="49" charset="-122"/>
              </a:rPr>
              <a:t>2</a:t>
            </a:r>
            <a:endParaRPr lang="zh-CN" altLang="en-US" sz="3600">
              <a:solidFill>
                <a:schemeClr val="bg1"/>
              </a:solidFill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3089" name="MH_Other_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73875" y="3136900"/>
            <a:ext cx="180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3600">
                <a:solidFill>
                  <a:schemeClr val="bg1"/>
                </a:solidFill>
                <a:latin typeface="+mn-lt"/>
                <a:ea typeface="幼圆" panose="02010509060101010101" pitchFamily="49" charset="-122"/>
              </a:rPr>
              <a:t>4</a:t>
            </a:r>
            <a:endParaRPr lang="zh-CN" altLang="en-US" sz="3600">
              <a:solidFill>
                <a:schemeClr val="bg1"/>
              </a:solidFill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06400" y="3652838"/>
            <a:ext cx="1779588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5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</a:t>
            </a: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699000" y="3652838"/>
            <a:ext cx="1779588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5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</a:t>
            </a: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608263" y="1612900"/>
            <a:ext cx="1779587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5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</a:t>
            </a: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888163" y="1670050"/>
            <a:ext cx="1778000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5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</a:t>
            </a: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18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5"/>
    </p:custDataLst>
  </p:cSld>
  <p:clrMapOvr>
    <a:masterClrMapping/>
  </p:clrMapOvr>
  <p:transition spd="slow"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Content Placeholder 2"/>
          <p:cNvSpPr txBox="1">
            <a:spLocks noChangeArrowheads="1"/>
          </p:cNvSpPr>
          <p:nvPr/>
        </p:nvSpPr>
        <p:spPr bwMode="auto">
          <a:xfrm>
            <a:off x="2771775" y="2551113"/>
            <a:ext cx="54721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33794" name="Content Placeholder 2"/>
          <p:cNvSpPr txBox="1">
            <a:spLocks noChangeArrowheads="1"/>
          </p:cNvSpPr>
          <p:nvPr/>
        </p:nvSpPr>
        <p:spPr bwMode="auto">
          <a:xfrm>
            <a:off x="2771775" y="3365500"/>
            <a:ext cx="547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33795" name="Content Placeholder 2"/>
          <p:cNvSpPr txBox="1">
            <a:spLocks noChangeArrowheads="1"/>
          </p:cNvSpPr>
          <p:nvPr/>
        </p:nvSpPr>
        <p:spPr bwMode="auto">
          <a:xfrm>
            <a:off x="2771775" y="4214813"/>
            <a:ext cx="54721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819150" y="3265488"/>
            <a:ext cx="1601788" cy="639762"/>
          </a:xfrm>
          <a:custGeom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96" tIns="5080" rIns="320435" bIns="508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MH_Other_4"/>
          <p:cNvSpPr/>
          <p:nvPr>
            <p:custDataLst>
              <p:tags r:id="rId3"/>
            </p:custDataLst>
          </p:nvPr>
        </p:nvSpPr>
        <p:spPr bwMode="auto">
          <a:xfrm>
            <a:off x="1471613" y="3382963"/>
            <a:ext cx="295275" cy="211137"/>
          </a:xfrm>
          <a:custGeom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rmAutofit fontScale="85000" lnSpcReduction="2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819150" y="4119563"/>
            <a:ext cx="1601788" cy="641350"/>
          </a:xfrm>
          <a:custGeom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96" tIns="5080" rIns="320435" bIns="508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sz="24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MH_Other_7"/>
          <p:cNvSpPr/>
          <p:nvPr>
            <p:custDataLst>
              <p:tags r:id="rId4"/>
            </p:custDataLst>
          </p:nvPr>
        </p:nvSpPr>
        <p:spPr bwMode="auto">
          <a:xfrm>
            <a:off x="1484313" y="4214813"/>
            <a:ext cx="282575" cy="238125"/>
          </a:xfrm>
          <a:custGeom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819150" y="1644650"/>
            <a:ext cx="1601788" cy="639763"/>
          </a:xfrm>
          <a:custGeom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96" tIns="5080" rIns="320435" bIns="508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sz="105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sz="105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" name="MH_Other_10"/>
          <p:cNvSpPr/>
          <p:nvPr>
            <p:custDataLst>
              <p:tags r:id="rId5"/>
            </p:custDataLst>
          </p:nvPr>
        </p:nvSpPr>
        <p:spPr>
          <a:xfrm>
            <a:off x="1528763" y="1709738"/>
            <a:ext cx="238125" cy="288925"/>
          </a:xfrm>
          <a:custGeom>
            <a:rect l="l" t="t" r="r" b="b"/>
            <a:pathLst>
              <a:path w="1674289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819150" y="2444750"/>
            <a:ext cx="1601788" cy="639763"/>
          </a:xfrm>
          <a:custGeom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96" tIns="5080" rIns="320435" bIns="508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sz="11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3" name="MH_Other_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9713" y="2551113"/>
            <a:ext cx="219075" cy="215900"/>
          </a:xfrm>
          <a:custGeom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804" name="Content Placeholder 2"/>
          <p:cNvSpPr txBox="1">
            <a:spLocks noChangeArrowheads="1"/>
          </p:cNvSpPr>
          <p:nvPr/>
        </p:nvSpPr>
        <p:spPr bwMode="auto">
          <a:xfrm>
            <a:off x="2771775" y="1709738"/>
            <a:ext cx="54721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3800" y="1981200"/>
            <a:ext cx="935038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添加文字</a:t>
            </a:r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20788" y="2811463"/>
            <a:ext cx="9366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添加文字</a:t>
            </a:r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79513" y="3600450"/>
            <a:ext cx="9350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添加文字</a:t>
            </a:r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20788" y="4486275"/>
            <a:ext cx="9366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添加文字</a:t>
            </a:r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27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7" name="组合 59"/>
          <p:cNvGrpSpPr/>
          <p:nvPr/>
        </p:nvGrpSpPr>
        <p:grpSpPr>
          <a:xfrm>
            <a:off x="779463" y="1135063"/>
            <a:ext cx="4002087" cy="3309937"/>
            <a:chOff x="555625" y="293801"/>
            <a:chExt cx="7936025" cy="6564199"/>
          </a:xfrm>
        </p:grpSpPr>
        <p:sp>
          <p:nvSpPr>
            <p:cNvPr id="61" name="Freeform 36"/>
            <p:cNvSpPr/>
            <p:nvPr/>
          </p:nvSpPr>
          <p:spPr bwMode="auto">
            <a:xfrm>
              <a:off x="6807488" y="2041105"/>
              <a:ext cx="931798" cy="878376"/>
            </a:xfrm>
            <a:custGeom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5488489" y="6505391"/>
              <a:ext cx="421828" cy="352609"/>
            </a:xfrm>
            <a:custGeom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1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5507377" y="6536874"/>
              <a:ext cx="387201" cy="321126"/>
            </a:xfrm>
            <a:custGeom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1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5661628" y="5510529"/>
              <a:ext cx="1243446" cy="957082"/>
            </a:xfrm>
            <a:custGeom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3672113" y="4855683"/>
              <a:ext cx="1400845" cy="1479700"/>
            </a:xfrm>
            <a:custGeom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4852600" y="5384597"/>
              <a:ext cx="1186785" cy="884673"/>
            </a:xfrm>
            <a:custGeom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7380418" y="5387746"/>
              <a:ext cx="283317" cy="654846"/>
            </a:xfrm>
            <a:custGeom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7408749" y="5406636"/>
              <a:ext cx="245541" cy="617066"/>
            </a:xfrm>
            <a:custGeom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6709900" y="4912352"/>
              <a:ext cx="654777" cy="853190"/>
            </a:xfrm>
            <a:custGeom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3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4688905" y="4830497"/>
              <a:ext cx="963278" cy="843744"/>
            </a:xfrm>
            <a:custGeom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5507377" y="4654192"/>
              <a:ext cx="856247" cy="1013752"/>
            </a:xfrm>
            <a:custGeom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6288073" y="4597522"/>
              <a:ext cx="739773" cy="1057828"/>
            </a:xfrm>
            <a:custGeom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3747664" y="3926936"/>
              <a:ext cx="1542504" cy="1517479"/>
            </a:xfrm>
            <a:custGeom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4" name="Freeform 20"/>
            <p:cNvSpPr/>
            <p:nvPr/>
          </p:nvSpPr>
          <p:spPr bwMode="auto">
            <a:xfrm>
              <a:off x="873569" y="3268941"/>
              <a:ext cx="3094453" cy="1895275"/>
            </a:xfrm>
            <a:custGeom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6961738" y="4487333"/>
              <a:ext cx="579226" cy="569841"/>
            </a:xfrm>
            <a:custGeom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4975371" y="4273249"/>
              <a:ext cx="733475" cy="761888"/>
            </a:xfrm>
            <a:custGeom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5438122" y="4106388"/>
              <a:ext cx="1196228" cy="739851"/>
            </a:xfrm>
            <a:custGeom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6423436" y="3760075"/>
              <a:ext cx="739771" cy="909859"/>
            </a:xfrm>
            <a:custGeom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6618610" y="3634144"/>
              <a:ext cx="865690" cy="856337"/>
            </a:xfrm>
            <a:custGeom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5727735" y="3489322"/>
              <a:ext cx="887727" cy="859486"/>
            </a:xfrm>
            <a:custGeom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5025739" y="2935221"/>
              <a:ext cx="777547" cy="1407290"/>
            </a:xfrm>
            <a:custGeom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7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2623839" y="2910035"/>
              <a:ext cx="1961185" cy="1429327"/>
            </a:xfrm>
            <a:custGeom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5677367" y="2717990"/>
              <a:ext cx="538303" cy="1086162"/>
            </a:xfrm>
            <a:custGeom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6385661" y="3102082"/>
              <a:ext cx="1016793" cy="680032"/>
            </a:xfrm>
            <a:custGeom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4805381" y="3001337"/>
              <a:ext cx="440715" cy="683180"/>
            </a:xfrm>
            <a:custGeom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6" name="Freeform 32"/>
            <p:cNvSpPr/>
            <p:nvPr/>
          </p:nvSpPr>
          <p:spPr bwMode="auto">
            <a:xfrm>
              <a:off x="6108640" y="2296118"/>
              <a:ext cx="849951" cy="1218390"/>
            </a:xfrm>
            <a:custGeom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7" name="Freeform 33"/>
            <p:cNvSpPr/>
            <p:nvPr/>
          </p:nvSpPr>
          <p:spPr bwMode="auto">
            <a:xfrm>
              <a:off x="555625" y="1033650"/>
              <a:ext cx="3144819" cy="2408448"/>
            </a:xfrm>
            <a:custGeom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8" name="Freeform 34"/>
            <p:cNvSpPr/>
            <p:nvPr/>
          </p:nvSpPr>
          <p:spPr bwMode="auto">
            <a:xfrm>
              <a:off x="3883026" y="363064"/>
              <a:ext cx="3462764" cy="2965696"/>
            </a:xfrm>
            <a:custGeom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9" name="Freeform 35"/>
            <p:cNvSpPr/>
            <p:nvPr/>
          </p:nvSpPr>
          <p:spPr bwMode="auto">
            <a:xfrm>
              <a:off x="6347885" y="2601502"/>
              <a:ext cx="368311" cy="418725"/>
            </a:xfrm>
            <a:custGeom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1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7002662" y="1553120"/>
              <a:ext cx="1331589" cy="843744"/>
            </a:xfrm>
            <a:custGeom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6722492" y="293801"/>
              <a:ext cx="1769158" cy="1580445"/>
            </a:xfrm>
            <a:custGeom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2" name="Freeform 39"/>
            <p:cNvSpPr/>
            <p:nvPr/>
          </p:nvSpPr>
          <p:spPr bwMode="auto">
            <a:xfrm>
              <a:off x="3181030" y="2302415"/>
              <a:ext cx="2238204" cy="1904719"/>
            </a:xfrm>
            <a:custGeom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850" name="组合 92"/>
          <p:cNvGrpSpPr/>
          <p:nvPr/>
        </p:nvGrpSpPr>
        <p:grpSpPr>
          <a:xfrm>
            <a:off x="5783263" y="2701925"/>
            <a:ext cx="641350" cy="400050"/>
            <a:chOff x="4167266" y="1813810"/>
            <a:chExt cx="855065" cy="533481"/>
          </a:xfrm>
        </p:grpSpPr>
        <p:sp>
          <p:nvSpPr>
            <p:cNvPr id="34851" name="文本框 93"/>
            <p:cNvSpPr txBox="1">
              <a:spLocks noChangeArrowheads="1"/>
            </p:cNvSpPr>
            <p:nvPr/>
          </p:nvSpPr>
          <p:spPr bwMode="auto">
            <a:xfrm>
              <a:off x="4167266" y="1813810"/>
              <a:ext cx="588195" cy="53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</a:rPr>
                <a:t>80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4852" name="矩形 94"/>
            <p:cNvSpPr>
              <a:spLocks noChangeArrowheads="1"/>
            </p:cNvSpPr>
            <p:nvPr/>
          </p:nvSpPr>
          <p:spPr bwMode="auto">
            <a:xfrm>
              <a:off x="4547413" y="1865538"/>
              <a:ext cx="474918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%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4853" name="组合 95"/>
          <p:cNvGrpSpPr/>
          <p:nvPr/>
        </p:nvGrpSpPr>
        <p:grpSpPr>
          <a:xfrm>
            <a:off x="5783263" y="3636963"/>
            <a:ext cx="663575" cy="400050"/>
            <a:chOff x="4167266" y="1813810"/>
            <a:chExt cx="884996" cy="533479"/>
          </a:xfrm>
        </p:grpSpPr>
        <p:sp>
          <p:nvSpPr>
            <p:cNvPr id="34854" name="文本框 96"/>
            <p:cNvSpPr txBox="1">
              <a:spLocks noChangeArrowheads="1"/>
            </p:cNvSpPr>
            <p:nvPr/>
          </p:nvSpPr>
          <p:spPr bwMode="auto">
            <a:xfrm>
              <a:off x="4167266" y="1813810"/>
              <a:ext cx="588195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</a:rPr>
                <a:t>65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4855" name="矩形 97"/>
            <p:cNvSpPr>
              <a:spLocks noChangeArrowheads="1"/>
            </p:cNvSpPr>
            <p:nvPr/>
          </p:nvSpPr>
          <p:spPr bwMode="auto">
            <a:xfrm>
              <a:off x="4577344" y="1846771"/>
              <a:ext cx="474918" cy="45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%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99" name="Freeform 19"/>
          <p:cNvSpPr/>
          <p:nvPr/>
        </p:nvSpPr>
        <p:spPr bwMode="auto">
          <a:xfrm>
            <a:off x="4970463" y="3587750"/>
            <a:ext cx="722312" cy="711200"/>
          </a:xfrm>
          <a:custGeom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>
            <a:solidFill>
              <a:schemeClr val="bg1"/>
            </a:solidFill>
            <a:round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0" name="Freeform 10"/>
          <p:cNvSpPr/>
          <p:nvPr/>
        </p:nvSpPr>
        <p:spPr bwMode="auto">
          <a:xfrm>
            <a:off x="4891088" y="2701925"/>
            <a:ext cx="731837" cy="561975"/>
          </a:xfrm>
          <a:custGeom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>
            <a:solidFill>
              <a:schemeClr val="bg1"/>
            </a:solidFill>
            <a:round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34858" name="组合 100"/>
          <p:cNvGrpSpPr/>
          <p:nvPr/>
        </p:nvGrpSpPr>
        <p:grpSpPr>
          <a:xfrm>
            <a:off x="4970463" y="954088"/>
            <a:ext cx="3436937" cy="1343025"/>
            <a:chOff x="5545416" y="1067783"/>
            <a:chExt cx="3437717" cy="1343031"/>
          </a:xfrm>
        </p:grpSpPr>
        <p:sp>
          <p:nvSpPr>
            <p:cNvPr id="102" name="文本框 101"/>
            <p:cNvSpPr txBox="1"/>
            <p:nvPr/>
          </p:nvSpPr>
          <p:spPr>
            <a:xfrm>
              <a:off x="5553355" y="1067783"/>
              <a:ext cx="1190895" cy="3381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 baseline="-300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zh-CN" altLang="en-US" sz="2400" b="1" baseline="-30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545416" y="1370996"/>
              <a:ext cx="3437717" cy="1039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3895" fontAlgn="auto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110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5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597650" y="2698750"/>
            <a:ext cx="2006600" cy="542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895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1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</a:t>
            </a:r>
            <a:endParaRPr lang="zh-CN" altLang="en-US" sz="105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597650" y="3587750"/>
            <a:ext cx="2006600" cy="542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895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10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</a:t>
            </a:r>
            <a:endParaRPr lang="zh-CN" altLang="en-US" sz="105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107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1102491" y="1236633"/>
            <a:ext cx="6329496" cy="3448048"/>
            <a:chOff x="815256" y="742950"/>
            <a:chExt cx="6726508" cy="368877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gdLst>
                <a:gd name="T0" fmla="*/ 0 w 77"/>
                <a:gd name="T1" fmla="*/ 7 h 59"/>
                <a:gd name="T2" fmla="*/ 3 w 77"/>
                <a:gd name="T3" fmla="*/ 3 h 59"/>
                <a:gd name="T4" fmla="*/ 0 w 77"/>
                <a:gd name="T5" fmla="*/ 3 h 59"/>
                <a:gd name="T6" fmla="*/ 0 w 77"/>
                <a:gd name="T7" fmla="*/ 7 h 59"/>
                <a:gd name="T8" fmla="*/ 0 w 77"/>
                <a:gd name="T9" fmla="*/ 7 h 59"/>
                <a:gd name="T10" fmla="*/ 0 w 77"/>
                <a:gd name="T11" fmla="*/ 7 h 59"/>
                <a:gd name="T12" fmla="*/ 14 w 77"/>
                <a:gd name="T13" fmla="*/ 3 h 59"/>
                <a:gd name="T14" fmla="*/ 14 w 77"/>
                <a:gd name="T15" fmla="*/ 0 h 59"/>
                <a:gd name="T16" fmla="*/ 14 w 77"/>
                <a:gd name="T17" fmla="*/ 0 h 59"/>
                <a:gd name="T18" fmla="*/ 11 w 77"/>
                <a:gd name="T19" fmla="*/ 0 h 59"/>
                <a:gd name="T20" fmla="*/ 11 w 77"/>
                <a:gd name="T21" fmla="*/ 3 h 59"/>
                <a:gd name="T22" fmla="*/ 11 w 77"/>
                <a:gd name="T23" fmla="*/ 3 h 59"/>
                <a:gd name="T24" fmla="*/ 14 w 77"/>
                <a:gd name="T25" fmla="*/ 3 h 59"/>
                <a:gd name="T26" fmla="*/ 14 w 77"/>
                <a:gd name="T27" fmla="*/ 3 h 59"/>
                <a:gd name="T28" fmla="*/ 37 w 77"/>
                <a:gd name="T29" fmla="*/ 15 h 59"/>
                <a:gd name="T30" fmla="*/ 37 w 77"/>
                <a:gd name="T31" fmla="*/ 15 h 59"/>
                <a:gd name="T32" fmla="*/ 33 w 77"/>
                <a:gd name="T33" fmla="*/ 11 h 59"/>
                <a:gd name="T34" fmla="*/ 33 w 77"/>
                <a:gd name="T35" fmla="*/ 11 h 59"/>
                <a:gd name="T36" fmla="*/ 29 w 77"/>
                <a:gd name="T37" fmla="*/ 11 h 59"/>
                <a:gd name="T38" fmla="*/ 33 w 77"/>
                <a:gd name="T39" fmla="*/ 15 h 59"/>
                <a:gd name="T40" fmla="*/ 37 w 77"/>
                <a:gd name="T41" fmla="*/ 15 h 59"/>
                <a:gd name="T42" fmla="*/ 37 w 77"/>
                <a:gd name="T43" fmla="*/ 15 h 59"/>
                <a:gd name="T44" fmla="*/ 37 w 77"/>
                <a:gd name="T45" fmla="*/ 15 h 59"/>
                <a:gd name="T46" fmla="*/ 51 w 77"/>
                <a:gd name="T47" fmla="*/ 18 h 59"/>
                <a:gd name="T48" fmla="*/ 48 w 77"/>
                <a:gd name="T49" fmla="*/ 18 h 59"/>
                <a:gd name="T50" fmla="*/ 48 w 77"/>
                <a:gd name="T51" fmla="*/ 18 h 59"/>
                <a:gd name="T52" fmla="*/ 44 w 77"/>
                <a:gd name="T53" fmla="*/ 18 h 59"/>
                <a:gd name="T54" fmla="*/ 48 w 77"/>
                <a:gd name="T55" fmla="*/ 18 h 59"/>
                <a:gd name="T56" fmla="*/ 51 w 77"/>
                <a:gd name="T57" fmla="*/ 18 h 59"/>
                <a:gd name="T58" fmla="*/ 51 w 77"/>
                <a:gd name="T59" fmla="*/ 18 h 59"/>
                <a:gd name="T60" fmla="*/ 51 w 77"/>
                <a:gd name="T61" fmla="*/ 18 h 59"/>
                <a:gd name="T62" fmla="*/ 55 w 77"/>
                <a:gd name="T63" fmla="*/ 26 h 59"/>
                <a:gd name="T64" fmla="*/ 55 w 77"/>
                <a:gd name="T65" fmla="*/ 26 h 59"/>
                <a:gd name="T66" fmla="*/ 51 w 77"/>
                <a:gd name="T67" fmla="*/ 22 h 59"/>
                <a:gd name="T68" fmla="*/ 51 w 77"/>
                <a:gd name="T69" fmla="*/ 22 h 59"/>
                <a:gd name="T70" fmla="*/ 51 w 77"/>
                <a:gd name="T71" fmla="*/ 22 h 59"/>
                <a:gd name="T72" fmla="*/ 55 w 77"/>
                <a:gd name="T73" fmla="*/ 22 h 59"/>
                <a:gd name="T74" fmla="*/ 59 w 77"/>
                <a:gd name="T75" fmla="*/ 22 h 59"/>
                <a:gd name="T76" fmla="*/ 63 w 77"/>
                <a:gd name="T77" fmla="*/ 26 h 59"/>
                <a:gd name="T78" fmla="*/ 59 w 77"/>
                <a:gd name="T79" fmla="*/ 26 h 59"/>
                <a:gd name="T80" fmla="*/ 55 w 77"/>
                <a:gd name="T81" fmla="*/ 26 h 59"/>
                <a:gd name="T82" fmla="*/ 55 w 77"/>
                <a:gd name="T83" fmla="*/ 26 h 59"/>
                <a:gd name="T84" fmla="*/ 59 w 77"/>
                <a:gd name="T85" fmla="*/ 44 h 59"/>
                <a:gd name="T86" fmla="*/ 63 w 77"/>
                <a:gd name="T87" fmla="*/ 48 h 59"/>
                <a:gd name="T88" fmla="*/ 63 w 77"/>
                <a:gd name="T89" fmla="*/ 55 h 59"/>
                <a:gd name="T90" fmla="*/ 66 w 77"/>
                <a:gd name="T91" fmla="*/ 59 h 59"/>
                <a:gd name="T92" fmla="*/ 70 w 77"/>
                <a:gd name="T93" fmla="*/ 52 h 59"/>
                <a:gd name="T94" fmla="*/ 77 w 77"/>
                <a:gd name="T95" fmla="*/ 48 h 59"/>
                <a:gd name="T96" fmla="*/ 77 w 77"/>
                <a:gd name="T97" fmla="*/ 48 h 59"/>
                <a:gd name="T98" fmla="*/ 74 w 77"/>
                <a:gd name="T99" fmla="*/ 44 h 59"/>
                <a:gd name="T100" fmla="*/ 74 w 77"/>
                <a:gd name="T101" fmla="*/ 44 h 59"/>
                <a:gd name="T102" fmla="*/ 74 w 77"/>
                <a:gd name="T103" fmla="*/ 41 h 59"/>
                <a:gd name="T104" fmla="*/ 74 w 77"/>
                <a:gd name="T105" fmla="*/ 41 h 59"/>
                <a:gd name="T106" fmla="*/ 70 w 77"/>
                <a:gd name="T107" fmla="*/ 41 h 59"/>
                <a:gd name="T108" fmla="*/ 66 w 77"/>
                <a:gd name="T109" fmla="*/ 37 h 59"/>
                <a:gd name="T110" fmla="*/ 63 w 77"/>
                <a:gd name="T111" fmla="*/ 33 h 59"/>
                <a:gd name="T112" fmla="*/ 63 w 77"/>
                <a:gd name="T113" fmla="*/ 37 h 59"/>
                <a:gd name="T114" fmla="*/ 63 w 77"/>
                <a:gd name="T115" fmla="*/ 37 h 59"/>
                <a:gd name="T116" fmla="*/ 63 w 77"/>
                <a:gd name="T117" fmla="*/ 41 h 59"/>
                <a:gd name="T118" fmla="*/ 59 w 77"/>
                <a:gd name="T119" fmla="*/ 44 h 59"/>
                <a:gd name="T120" fmla="*/ 59 w 77"/>
                <a:gd name="T121" fmla="*/ 4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59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gdLst>
                <a:gd name="T0" fmla="*/ 0 w 4"/>
                <a:gd name="T1" fmla="*/ 4 h 8"/>
                <a:gd name="T2" fmla="*/ 0 w 4"/>
                <a:gd name="T3" fmla="*/ 0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0 h 8"/>
                <a:gd name="T10" fmla="*/ 4 w 4"/>
                <a:gd name="T11" fmla="*/ 8 h 8"/>
                <a:gd name="T12" fmla="*/ 0 w 4"/>
                <a:gd name="T13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gdLst>
                <a:gd name="T0" fmla="*/ 4 w 22"/>
                <a:gd name="T1" fmla="*/ 11 h 19"/>
                <a:gd name="T2" fmla="*/ 4 w 22"/>
                <a:gd name="T3" fmla="*/ 7 h 19"/>
                <a:gd name="T4" fmla="*/ 4 w 22"/>
                <a:gd name="T5" fmla="*/ 4 h 19"/>
                <a:gd name="T6" fmla="*/ 4 w 22"/>
                <a:gd name="T7" fmla="*/ 4 h 19"/>
                <a:gd name="T8" fmla="*/ 4 w 22"/>
                <a:gd name="T9" fmla="*/ 0 h 19"/>
                <a:gd name="T10" fmla="*/ 0 w 22"/>
                <a:gd name="T11" fmla="*/ 0 h 19"/>
                <a:gd name="T12" fmla="*/ 0 w 22"/>
                <a:gd name="T13" fmla="*/ 4 h 19"/>
                <a:gd name="T14" fmla="*/ 0 w 22"/>
                <a:gd name="T15" fmla="*/ 7 h 19"/>
                <a:gd name="T16" fmla="*/ 0 w 22"/>
                <a:gd name="T17" fmla="*/ 7 h 19"/>
                <a:gd name="T18" fmla="*/ 0 w 22"/>
                <a:gd name="T19" fmla="*/ 11 h 19"/>
                <a:gd name="T20" fmla="*/ 4 w 22"/>
                <a:gd name="T21" fmla="*/ 11 h 19"/>
                <a:gd name="T22" fmla="*/ 4 w 22"/>
                <a:gd name="T23" fmla="*/ 11 h 19"/>
                <a:gd name="T24" fmla="*/ 4 w 22"/>
                <a:gd name="T25" fmla="*/ 15 h 19"/>
                <a:gd name="T26" fmla="*/ 8 w 22"/>
                <a:gd name="T27" fmla="*/ 15 h 19"/>
                <a:gd name="T28" fmla="*/ 8 w 22"/>
                <a:gd name="T29" fmla="*/ 19 h 19"/>
                <a:gd name="T30" fmla="*/ 4 w 22"/>
                <a:gd name="T31" fmla="*/ 19 h 19"/>
                <a:gd name="T32" fmla="*/ 4 w 22"/>
                <a:gd name="T33" fmla="*/ 15 h 19"/>
                <a:gd name="T34" fmla="*/ 4 w 22"/>
                <a:gd name="T35" fmla="*/ 15 h 19"/>
                <a:gd name="T36" fmla="*/ 4 w 22"/>
                <a:gd name="T37" fmla="*/ 15 h 19"/>
                <a:gd name="T38" fmla="*/ 22 w 22"/>
                <a:gd name="T39" fmla="*/ 19 h 19"/>
                <a:gd name="T40" fmla="*/ 22 w 22"/>
                <a:gd name="T41" fmla="*/ 15 h 19"/>
                <a:gd name="T42" fmla="*/ 22 w 22"/>
                <a:gd name="T43" fmla="*/ 11 h 19"/>
                <a:gd name="T44" fmla="*/ 22 w 22"/>
                <a:gd name="T45" fmla="*/ 15 h 19"/>
                <a:gd name="T46" fmla="*/ 19 w 22"/>
                <a:gd name="T47" fmla="*/ 15 h 19"/>
                <a:gd name="T48" fmla="*/ 19 w 22"/>
                <a:gd name="T49" fmla="*/ 15 h 19"/>
                <a:gd name="T50" fmla="*/ 22 w 22"/>
                <a:gd name="T51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9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gdLst>
                <a:gd name="T0" fmla="*/ 152 w 156"/>
                <a:gd name="T1" fmla="*/ 4 h 78"/>
                <a:gd name="T2" fmla="*/ 156 w 156"/>
                <a:gd name="T3" fmla="*/ 4 h 78"/>
                <a:gd name="T4" fmla="*/ 156 w 156"/>
                <a:gd name="T5" fmla="*/ 4 h 78"/>
                <a:gd name="T6" fmla="*/ 152 w 156"/>
                <a:gd name="T7" fmla="*/ 0 h 78"/>
                <a:gd name="T8" fmla="*/ 152 w 156"/>
                <a:gd name="T9" fmla="*/ 4 h 78"/>
                <a:gd name="T10" fmla="*/ 152 w 156"/>
                <a:gd name="T11" fmla="*/ 4 h 78"/>
                <a:gd name="T12" fmla="*/ 152 w 156"/>
                <a:gd name="T13" fmla="*/ 4 h 78"/>
                <a:gd name="T14" fmla="*/ 4 w 156"/>
                <a:gd name="T15" fmla="*/ 78 h 78"/>
                <a:gd name="T16" fmla="*/ 7 w 156"/>
                <a:gd name="T17" fmla="*/ 78 h 78"/>
                <a:gd name="T18" fmla="*/ 4 w 156"/>
                <a:gd name="T19" fmla="*/ 78 h 78"/>
                <a:gd name="T20" fmla="*/ 4 w 156"/>
                <a:gd name="T21" fmla="*/ 78 h 78"/>
                <a:gd name="T22" fmla="*/ 4 w 156"/>
                <a:gd name="T23" fmla="*/ 78 h 78"/>
                <a:gd name="T24" fmla="*/ 0 w 156"/>
                <a:gd name="T25" fmla="*/ 70 h 78"/>
                <a:gd name="T26" fmla="*/ 4 w 156"/>
                <a:gd name="T27" fmla="*/ 70 h 78"/>
                <a:gd name="T28" fmla="*/ 4 w 156"/>
                <a:gd name="T29" fmla="*/ 70 h 78"/>
                <a:gd name="T30" fmla="*/ 7 w 156"/>
                <a:gd name="T31" fmla="*/ 70 h 78"/>
                <a:gd name="T32" fmla="*/ 4 w 156"/>
                <a:gd name="T33" fmla="*/ 70 h 78"/>
                <a:gd name="T34" fmla="*/ 4 w 156"/>
                <a:gd name="T35" fmla="*/ 74 h 78"/>
                <a:gd name="T36" fmla="*/ 0 w 156"/>
                <a:gd name="T37" fmla="*/ 7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78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gdLst>
                <a:gd name="T0" fmla="*/ 4 w 10"/>
                <a:gd name="T1" fmla="*/ 5 h 29"/>
                <a:gd name="T2" fmla="*/ 4 w 10"/>
                <a:gd name="T3" fmla="*/ 3 h 29"/>
                <a:gd name="T4" fmla="*/ 4 w 10"/>
                <a:gd name="T5" fmla="*/ 1 h 29"/>
                <a:gd name="T6" fmla="*/ 4 w 10"/>
                <a:gd name="T7" fmla="*/ 0 h 29"/>
                <a:gd name="T8" fmla="*/ 3 w 10"/>
                <a:gd name="T9" fmla="*/ 1 h 29"/>
                <a:gd name="T10" fmla="*/ 3 w 10"/>
                <a:gd name="T11" fmla="*/ 3 h 29"/>
                <a:gd name="T12" fmla="*/ 3 w 10"/>
                <a:gd name="T13" fmla="*/ 5 h 29"/>
                <a:gd name="T14" fmla="*/ 3 w 10"/>
                <a:gd name="T15" fmla="*/ 10 h 29"/>
                <a:gd name="T16" fmla="*/ 3 w 10"/>
                <a:gd name="T17" fmla="*/ 8 h 29"/>
                <a:gd name="T18" fmla="*/ 3 w 10"/>
                <a:gd name="T19" fmla="*/ 7 h 29"/>
                <a:gd name="T20" fmla="*/ 4 w 10"/>
                <a:gd name="T21" fmla="*/ 6 h 29"/>
                <a:gd name="T22" fmla="*/ 3 w 10"/>
                <a:gd name="T23" fmla="*/ 7 h 29"/>
                <a:gd name="T24" fmla="*/ 3 w 10"/>
                <a:gd name="T25" fmla="*/ 9 h 29"/>
                <a:gd name="T26" fmla="*/ 3 w 10"/>
                <a:gd name="T27" fmla="*/ 10 h 29"/>
                <a:gd name="T28" fmla="*/ 1 w 10"/>
                <a:gd name="T29" fmla="*/ 9 h 29"/>
                <a:gd name="T30" fmla="*/ 0 w 10"/>
                <a:gd name="T31" fmla="*/ 9 h 29"/>
                <a:gd name="T32" fmla="*/ 3 w 10"/>
                <a:gd name="T33" fmla="*/ 14 h 29"/>
                <a:gd name="T34" fmla="*/ 3 w 10"/>
                <a:gd name="T35" fmla="*/ 12 h 29"/>
                <a:gd name="T36" fmla="*/ 2 w 10"/>
                <a:gd name="T37" fmla="*/ 13 h 29"/>
                <a:gd name="T38" fmla="*/ 5 w 10"/>
                <a:gd name="T39" fmla="*/ 19 h 29"/>
                <a:gd name="T40" fmla="*/ 4 w 10"/>
                <a:gd name="T41" fmla="*/ 19 h 29"/>
                <a:gd name="T42" fmla="*/ 6 w 10"/>
                <a:gd name="T43" fmla="*/ 22 h 29"/>
                <a:gd name="T44" fmla="*/ 7 w 10"/>
                <a:gd name="T45" fmla="*/ 23 h 29"/>
                <a:gd name="T46" fmla="*/ 6 w 10"/>
                <a:gd name="T47" fmla="*/ 22 h 29"/>
                <a:gd name="T48" fmla="*/ 8 w 10"/>
                <a:gd name="T49" fmla="*/ 23 h 29"/>
                <a:gd name="T50" fmla="*/ 8 w 10"/>
                <a:gd name="T51" fmla="*/ 23 h 29"/>
                <a:gd name="T52" fmla="*/ 8 w 10"/>
                <a:gd name="T53" fmla="*/ 22 h 29"/>
                <a:gd name="T54" fmla="*/ 7 w 10"/>
                <a:gd name="T55" fmla="*/ 25 h 29"/>
                <a:gd name="T56" fmla="*/ 7 w 10"/>
                <a:gd name="T57" fmla="*/ 24 h 29"/>
                <a:gd name="T58" fmla="*/ 7 w 10"/>
                <a:gd name="T59" fmla="*/ 24 h 29"/>
                <a:gd name="T60" fmla="*/ 9 w 10"/>
                <a:gd name="T61" fmla="*/ 26 h 29"/>
                <a:gd name="T62" fmla="*/ 8 w 10"/>
                <a:gd name="T63" fmla="*/ 26 h 29"/>
                <a:gd name="T64" fmla="*/ 9 w 10"/>
                <a:gd name="T65" fmla="*/ 27 h 29"/>
                <a:gd name="T66" fmla="*/ 9 w 10"/>
                <a:gd name="T67" fmla="*/ 28 h 29"/>
                <a:gd name="T68" fmla="*/ 9 w 10"/>
                <a:gd name="T69" fmla="*/ 29 h 29"/>
                <a:gd name="T70" fmla="*/ 10 w 10"/>
                <a:gd name="T71" fmla="*/ 28 h 29"/>
                <a:gd name="T72" fmla="*/ 9 w 10"/>
                <a:gd name="T73" fmla="*/ 27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8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gdLst>
                <a:gd name="T0" fmla="*/ 447 w 584"/>
                <a:gd name="T1" fmla="*/ 261 h 319"/>
                <a:gd name="T2" fmla="*/ 408 w 584"/>
                <a:gd name="T3" fmla="*/ 228 h 319"/>
                <a:gd name="T4" fmla="*/ 364 w 584"/>
                <a:gd name="T5" fmla="*/ 257 h 319"/>
                <a:gd name="T6" fmla="*/ 283 w 584"/>
                <a:gd name="T7" fmla="*/ 258 h 319"/>
                <a:gd name="T8" fmla="*/ 199 w 584"/>
                <a:gd name="T9" fmla="*/ 245 h 319"/>
                <a:gd name="T10" fmla="*/ 147 w 584"/>
                <a:gd name="T11" fmla="*/ 252 h 319"/>
                <a:gd name="T12" fmla="*/ 99 w 584"/>
                <a:gd name="T13" fmla="*/ 272 h 319"/>
                <a:gd name="T14" fmla="*/ 84 w 584"/>
                <a:gd name="T15" fmla="*/ 318 h 319"/>
                <a:gd name="T16" fmla="*/ 49 w 584"/>
                <a:gd name="T17" fmla="*/ 272 h 319"/>
                <a:gd name="T18" fmla="*/ 8 w 584"/>
                <a:gd name="T19" fmla="*/ 214 h 319"/>
                <a:gd name="T20" fmla="*/ 16 w 584"/>
                <a:gd name="T21" fmla="*/ 152 h 319"/>
                <a:gd name="T22" fmla="*/ 21 w 584"/>
                <a:gd name="T23" fmla="*/ 173 h 319"/>
                <a:gd name="T24" fmla="*/ 59 w 584"/>
                <a:gd name="T25" fmla="*/ 168 h 319"/>
                <a:gd name="T26" fmla="*/ 91 w 584"/>
                <a:gd name="T27" fmla="*/ 153 h 319"/>
                <a:gd name="T28" fmla="*/ 144 w 584"/>
                <a:gd name="T29" fmla="*/ 144 h 319"/>
                <a:gd name="T30" fmla="*/ 160 w 584"/>
                <a:gd name="T31" fmla="*/ 145 h 319"/>
                <a:gd name="T32" fmla="*/ 174 w 584"/>
                <a:gd name="T33" fmla="*/ 141 h 319"/>
                <a:gd name="T34" fmla="*/ 168 w 584"/>
                <a:gd name="T35" fmla="*/ 110 h 319"/>
                <a:gd name="T36" fmla="*/ 175 w 584"/>
                <a:gd name="T37" fmla="*/ 92 h 319"/>
                <a:gd name="T38" fmla="*/ 193 w 584"/>
                <a:gd name="T39" fmla="*/ 62 h 319"/>
                <a:gd name="T40" fmla="*/ 220 w 584"/>
                <a:gd name="T41" fmla="*/ 42 h 319"/>
                <a:gd name="T42" fmla="*/ 257 w 584"/>
                <a:gd name="T43" fmla="*/ 61 h 319"/>
                <a:gd name="T44" fmla="*/ 272 w 584"/>
                <a:gd name="T45" fmla="*/ 73 h 319"/>
                <a:gd name="T46" fmla="*/ 329 w 584"/>
                <a:gd name="T47" fmla="*/ 70 h 319"/>
                <a:gd name="T48" fmla="*/ 371 w 584"/>
                <a:gd name="T49" fmla="*/ 66 h 319"/>
                <a:gd name="T50" fmla="*/ 410 w 584"/>
                <a:gd name="T51" fmla="*/ 59 h 319"/>
                <a:gd name="T52" fmla="*/ 497 w 584"/>
                <a:gd name="T53" fmla="*/ 60 h 319"/>
                <a:gd name="T54" fmla="*/ 553 w 584"/>
                <a:gd name="T55" fmla="*/ 50 h 319"/>
                <a:gd name="T56" fmla="*/ 578 w 584"/>
                <a:gd name="T57" fmla="*/ 63 h 319"/>
                <a:gd name="T58" fmla="*/ 562 w 584"/>
                <a:gd name="T59" fmla="*/ 84 h 319"/>
                <a:gd name="T60" fmla="*/ 565 w 584"/>
                <a:gd name="T61" fmla="*/ 120 h 319"/>
                <a:gd name="T62" fmla="*/ 535 w 584"/>
                <a:gd name="T63" fmla="*/ 159 h 319"/>
                <a:gd name="T64" fmla="*/ 545 w 584"/>
                <a:gd name="T65" fmla="*/ 217 h 319"/>
                <a:gd name="T66" fmla="*/ 523 w 584"/>
                <a:gd name="T67" fmla="*/ 132 h 319"/>
                <a:gd name="T68" fmla="*/ 498 w 584"/>
                <a:gd name="T69" fmla="*/ 147 h 319"/>
                <a:gd name="T70" fmla="*/ 467 w 584"/>
                <a:gd name="T71" fmla="*/ 169 h 319"/>
                <a:gd name="T72" fmla="*/ 460 w 584"/>
                <a:gd name="T73" fmla="*/ 213 h 319"/>
                <a:gd name="T74" fmla="*/ 463 w 584"/>
                <a:gd name="T75" fmla="*/ 290 h 319"/>
                <a:gd name="T76" fmla="*/ 39 w 584"/>
                <a:gd name="T77" fmla="*/ 33 h 319"/>
                <a:gd name="T78" fmla="*/ 54 w 584"/>
                <a:gd name="T79" fmla="*/ 20 h 319"/>
                <a:gd name="T80" fmla="*/ 50 w 584"/>
                <a:gd name="T81" fmla="*/ 33 h 319"/>
                <a:gd name="T82" fmla="*/ 52 w 584"/>
                <a:gd name="T83" fmla="*/ 34 h 319"/>
                <a:gd name="T84" fmla="*/ 65 w 584"/>
                <a:gd name="T85" fmla="*/ 29 h 319"/>
                <a:gd name="T86" fmla="*/ 84 w 584"/>
                <a:gd name="T87" fmla="*/ 110 h 319"/>
                <a:gd name="T88" fmla="*/ 102 w 584"/>
                <a:gd name="T89" fmla="*/ 72 h 319"/>
                <a:gd name="T90" fmla="*/ 80 w 584"/>
                <a:gd name="T91" fmla="*/ 102 h 319"/>
                <a:gd name="T92" fmla="*/ 76 w 584"/>
                <a:gd name="T93" fmla="*/ 115 h 319"/>
                <a:gd name="T94" fmla="*/ 96 w 584"/>
                <a:gd name="T95" fmla="*/ 135 h 319"/>
                <a:gd name="T96" fmla="*/ 187 w 584"/>
                <a:gd name="T97" fmla="*/ 122 h 319"/>
                <a:gd name="T98" fmla="*/ 146 w 584"/>
                <a:gd name="T99" fmla="*/ 106 h 319"/>
                <a:gd name="T100" fmla="*/ 158 w 584"/>
                <a:gd name="T101" fmla="*/ 70 h 319"/>
                <a:gd name="T102" fmla="*/ 190 w 584"/>
                <a:gd name="T103" fmla="*/ 51 h 319"/>
                <a:gd name="T104" fmla="*/ 145 w 584"/>
                <a:gd name="T105" fmla="*/ 6 h 319"/>
                <a:gd name="T106" fmla="*/ 166 w 584"/>
                <a:gd name="T107" fmla="*/ 25 h 319"/>
                <a:gd name="T108" fmla="*/ 360 w 584"/>
                <a:gd name="T109" fmla="*/ 17 h 319"/>
                <a:gd name="T110" fmla="*/ 326 w 584"/>
                <a:gd name="T111" fmla="*/ 25 h 319"/>
                <a:gd name="T112" fmla="*/ 195 w 584"/>
                <a:gd name="T113" fmla="*/ 19 h 319"/>
                <a:gd name="T114" fmla="*/ 265 w 584"/>
                <a:gd name="T115" fmla="*/ 66 h 319"/>
                <a:gd name="T116" fmla="*/ 461 w 584"/>
                <a:gd name="T117" fmla="*/ 63 h 319"/>
                <a:gd name="T118" fmla="*/ 494 w 584"/>
                <a:gd name="T119" fmla="*/ 243 h 319"/>
                <a:gd name="T120" fmla="*/ 490 w 584"/>
                <a:gd name="T121" fmla="*/ 257 h 319"/>
                <a:gd name="T122" fmla="*/ 540 w 584"/>
                <a:gd name="T123" fmla="*/ 162 h 319"/>
                <a:gd name="T124" fmla="*/ 537 w 584"/>
                <a:gd name="T125" fmla="*/ 243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319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gdLst>
                <a:gd name="T0" fmla="*/ 60 w 63"/>
                <a:gd name="T1" fmla="*/ 6 h 69"/>
                <a:gd name="T2" fmla="*/ 26 w 63"/>
                <a:gd name="T3" fmla="*/ 0 h 69"/>
                <a:gd name="T4" fmla="*/ 21 w 63"/>
                <a:gd name="T5" fmla="*/ 7 h 69"/>
                <a:gd name="T6" fmla="*/ 28 w 63"/>
                <a:gd name="T7" fmla="*/ 13 h 69"/>
                <a:gd name="T8" fmla="*/ 28 w 63"/>
                <a:gd name="T9" fmla="*/ 13 h 69"/>
                <a:gd name="T10" fmla="*/ 25 w 63"/>
                <a:gd name="T11" fmla="*/ 14 h 69"/>
                <a:gd name="T12" fmla="*/ 33 w 63"/>
                <a:gd name="T13" fmla="*/ 17 h 69"/>
                <a:gd name="T14" fmla="*/ 39 w 63"/>
                <a:gd name="T15" fmla="*/ 17 h 69"/>
                <a:gd name="T16" fmla="*/ 45 w 63"/>
                <a:gd name="T17" fmla="*/ 12 h 69"/>
                <a:gd name="T18" fmla="*/ 44 w 63"/>
                <a:gd name="T19" fmla="*/ 7 h 69"/>
                <a:gd name="T20" fmla="*/ 38 w 63"/>
                <a:gd name="T21" fmla="*/ 5 h 69"/>
                <a:gd name="T22" fmla="*/ 35 w 63"/>
                <a:gd name="T23" fmla="*/ 7 h 69"/>
                <a:gd name="T24" fmla="*/ 33 w 63"/>
                <a:gd name="T25" fmla="*/ 3 h 69"/>
                <a:gd name="T26" fmla="*/ 33 w 63"/>
                <a:gd name="T27" fmla="*/ 10 h 69"/>
                <a:gd name="T28" fmla="*/ 28 w 63"/>
                <a:gd name="T29" fmla="*/ 7 h 69"/>
                <a:gd name="T30" fmla="*/ 25 w 63"/>
                <a:gd name="T31" fmla="*/ 3 h 69"/>
                <a:gd name="T32" fmla="*/ 24 w 63"/>
                <a:gd name="T33" fmla="*/ 8 h 69"/>
                <a:gd name="T34" fmla="*/ 21 w 63"/>
                <a:gd name="T35" fmla="*/ 10 h 69"/>
                <a:gd name="T36" fmla="*/ 51 w 63"/>
                <a:gd name="T37" fmla="*/ 22 h 69"/>
                <a:gd name="T38" fmla="*/ 52 w 63"/>
                <a:gd name="T39" fmla="*/ 22 h 69"/>
                <a:gd name="T40" fmla="*/ 49 w 63"/>
                <a:gd name="T41" fmla="*/ 24 h 69"/>
                <a:gd name="T42" fmla="*/ 39 w 63"/>
                <a:gd name="T43" fmla="*/ 30 h 69"/>
                <a:gd name="T44" fmla="*/ 44 w 63"/>
                <a:gd name="T45" fmla="*/ 34 h 69"/>
                <a:gd name="T46" fmla="*/ 38 w 63"/>
                <a:gd name="T47" fmla="*/ 39 h 69"/>
                <a:gd name="T48" fmla="*/ 33 w 63"/>
                <a:gd name="T49" fmla="*/ 39 h 69"/>
                <a:gd name="T50" fmla="*/ 33 w 63"/>
                <a:gd name="T51" fmla="*/ 32 h 69"/>
                <a:gd name="T52" fmla="*/ 29 w 63"/>
                <a:gd name="T53" fmla="*/ 27 h 69"/>
                <a:gd name="T54" fmla="*/ 35 w 63"/>
                <a:gd name="T55" fmla="*/ 29 h 69"/>
                <a:gd name="T56" fmla="*/ 33 w 63"/>
                <a:gd name="T57" fmla="*/ 25 h 69"/>
                <a:gd name="T58" fmla="*/ 3 w 63"/>
                <a:gd name="T59" fmla="*/ 28 h 69"/>
                <a:gd name="T60" fmla="*/ 3 w 63"/>
                <a:gd name="T61" fmla="*/ 27 h 69"/>
                <a:gd name="T62" fmla="*/ 21 w 63"/>
                <a:gd name="T63" fmla="*/ 48 h 69"/>
                <a:gd name="T64" fmla="*/ 19 w 63"/>
                <a:gd name="T65" fmla="*/ 44 h 69"/>
                <a:gd name="T66" fmla="*/ 14 w 63"/>
                <a:gd name="T67" fmla="*/ 42 h 69"/>
                <a:gd name="T68" fmla="*/ 12 w 63"/>
                <a:gd name="T69" fmla="*/ 39 h 69"/>
                <a:gd name="T70" fmla="*/ 16 w 63"/>
                <a:gd name="T71" fmla="*/ 38 h 69"/>
                <a:gd name="T72" fmla="*/ 19 w 63"/>
                <a:gd name="T73" fmla="*/ 35 h 69"/>
                <a:gd name="T74" fmla="*/ 17 w 63"/>
                <a:gd name="T75" fmla="*/ 34 h 69"/>
                <a:gd name="T76" fmla="*/ 11 w 63"/>
                <a:gd name="T77" fmla="*/ 35 h 69"/>
                <a:gd name="T78" fmla="*/ 14 w 63"/>
                <a:gd name="T79" fmla="*/ 31 h 69"/>
                <a:gd name="T80" fmla="*/ 19 w 63"/>
                <a:gd name="T81" fmla="*/ 28 h 69"/>
                <a:gd name="T82" fmla="*/ 15 w 63"/>
                <a:gd name="T83" fmla="*/ 28 h 69"/>
                <a:gd name="T84" fmla="*/ 14 w 63"/>
                <a:gd name="T85" fmla="*/ 26 h 69"/>
                <a:gd name="T86" fmla="*/ 13 w 63"/>
                <a:gd name="T87" fmla="*/ 29 h 69"/>
                <a:gd name="T88" fmla="*/ 7 w 63"/>
                <a:gd name="T89" fmla="*/ 29 h 69"/>
                <a:gd name="T90" fmla="*/ 4 w 63"/>
                <a:gd name="T91" fmla="*/ 25 h 69"/>
                <a:gd name="T92" fmla="*/ 5 w 63"/>
                <a:gd name="T93" fmla="*/ 24 h 69"/>
                <a:gd name="T94" fmla="*/ 4 w 63"/>
                <a:gd name="T95" fmla="*/ 19 h 69"/>
                <a:gd name="T96" fmla="*/ 0 w 63"/>
                <a:gd name="T97" fmla="*/ 17 h 69"/>
                <a:gd name="T98" fmla="*/ 5 w 63"/>
                <a:gd name="T99" fmla="*/ 15 h 69"/>
                <a:gd name="T100" fmla="*/ 9 w 63"/>
                <a:gd name="T101" fmla="*/ 14 h 69"/>
                <a:gd name="T102" fmla="*/ 9 w 63"/>
                <a:gd name="T103" fmla="*/ 15 h 69"/>
                <a:gd name="T104" fmla="*/ 10 w 63"/>
                <a:gd name="T105" fmla="*/ 19 h 69"/>
                <a:gd name="T106" fmla="*/ 13 w 63"/>
                <a:gd name="T107" fmla="*/ 17 h 69"/>
                <a:gd name="T108" fmla="*/ 17 w 63"/>
                <a:gd name="T109" fmla="*/ 23 h 69"/>
                <a:gd name="T110" fmla="*/ 15 w 63"/>
                <a:gd name="T111" fmla="*/ 12 h 69"/>
                <a:gd name="T112" fmla="*/ 21 w 63"/>
                <a:gd name="T113" fmla="*/ 13 h 69"/>
                <a:gd name="T114" fmla="*/ 23 w 63"/>
                <a:gd name="T115" fmla="*/ 15 h 69"/>
                <a:gd name="T116" fmla="*/ 32 w 63"/>
                <a:gd name="T117" fmla="*/ 23 h 69"/>
                <a:gd name="T118" fmla="*/ 27 w 63"/>
                <a:gd name="T119" fmla="*/ 27 h 69"/>
                <a:gd name="T120" fmla="*/ 26 w 63"/>
                <a:gd name="T121" fmla="*/ 34 h 69"/>
                <a:gd name="T122" fmla="*/ 23 w 63"/>
                <a:gd name="T123" fmla="*/ 41 h 69"/>
                <a:gd name="T124" fmla="*/ 32 w 63"/>
                <a:gd name="T125" fmla="*/ 69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" h="69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gdLst>
                <a:gd name="T0" fmla="*/ 108 w 259"/>
                <a:gd name="T1" fmla="*/ 219 h 453"/>
                <a:gd name="T2" fmla="*/ 11 w 259"/>
                <a:gd name="T3" fmla="*/ 449 h 453"/>
                <a:gd name="T4" fmla="*/ 60 w 259"/>
                <a:gd name="T5" fmla="*/ 412 h 453"/>
                <a:gd name="T6" fmla="*/ 60 w 259"/>
                <a:gd name="T7" fmla="*/ 412 h 453"/>
                <a:gd name="T8" fmla="*/ 74 w 259"/>
                <a:gd name="T9" fmla="*/ 375 h 453"/>
                <a:gd name="T10" fmla="*/ 78 w 259"/>
                <a:gd name="T11" fmla="*/ 378 h 453"/>
                <a:gd name="T12" fmla="*/ 182 w 259"/>
                <a:gd name="T13" fmla="*/ 93 h 453"/>
                <a:gd name="T14" fmla="*/ 174 w 259"/>
                <a:gd name="T15" fmla="*/ 63 h 453"/>
                <a:gd name="T16" fmla="*/ 185 w 259"/>
                <a:gd name="T17" fmla="*/ 56 h 453"/>
                <a:gd name="T18" fmla="*/ 185 w 259"/>
                <a:gd name="T19" fmla="*/ 33 h 453"/>
                <a:gd name="T20" fmla="*/ 185 w 259"/>
                <a:gd name="T21" fmla="*/ 0 h 453"/>
                <a:gd name="T22" fmla="*/ 230 w 259"/>
                <a:gd name="T23" fmla="*/ 33 h 453"/>
                <a:gd name="T24" fmla="*/ 245 w 259"/>
                <a:gd name="T25" fmla="*/ 33 h 453"/>
                <a:gd name="T26" fmla="*/ 256 w 259"/>
                <a:gd name="T27" fmla="*/ 48 h 453"/>
                <a:gd name="T28" fmla="*/ 230 w 259"/>
                <a:gd name="T29" fmla="*/ 67 h 453"/>
                <a:gd name="T30" fmla="*/ 200 w 259"/>
                <a:gd name="T31" fmla="*/ 67 h 453"/>
                <a:gd name="T32" fmla="*/ 189 w 259"/>
                <a:gd name="T33" fmla="*/ 78 h 453"/>
                <a:gd name="T34" fmla="*/ 185 w 259"/>
                <a:gd name="T35" fmla="*/ 96 h 453"/>
                <a:gd name="T36" fmla="*/ 182 w 259"/>
                <a:gd name="T37" fmla="*/ 171 h 453"/>
                <a:gd name="T38" fmla="*/ 60 w 259"/>
                <a:gd name="T39" fmla="*/ 278 h 453"/>
                <a:gd name="T40" fmla="*/ 52 w 259"/>
                <a:gd name="T41" fmla="*/ 286 h 453"/>
                <a:gd name="T42" fmla="*/ 52 w 259"/>
                <a:gd name="T43" fmla="*/ 293 h 453"/>
                <a:gd name="T44" fmla="*/ 74 w 259"/>
                <a:gd name="T45" fmla="*/ 300 h 453"/>
                <a:gd name="T46" fmla="*/ 71 w 259"/>
                <a:gd name="T47" fmla="*/ 289 h 453"/>
                <a:gd name="T48" fmla="*/ 130 w 259"/>
                <a:gd name="T49" fmla="*/ 252 h 453"/>
                <a:gd name="T50" fmla="*/ 122 w 259"/>
                <a:gd name="T51" fmla="*/ 282 h 453"/>
                <a:gd name="T52" fmla="*/ 145 w 259"/>
                <a:gd name="T53" fmla="*/ 260 h 453"/>
                <a:gd name="T54" fmla="*/ 115 w 259"/>
                <a:gd name="T55" fmla="*/ 263 h 453"/>
                <a:gd name="T56" fmla="*/ 115 w 259"/>
                <a:gd name="T57" fmla="*/ 282 h 453"/>
                <a:gd name="T58" fmla="*/ 97 w 259"/>
                <a:gd name="T59" fmla="*/ 330 h 453"/>
                <a:gd name="T60" fmla="*/ 93 w 259"/>
                <a:gd name="T61" fmla="*/ 312 h 453"/>
                <a:gd name="T62" fmla="*/ 100 w 259"/>
                <a:gd name="T63" fmla="*/ 282 h 453"/>
                <a:gd name="T64" fmla="*/ 89 w 259"/>
                <a:gd name="T65" fmla="*/ 271 h 453"/>
                <a:gd name="T66" fmla="*/ 104 w 259"/>
                <a:gd name="T67" fmla="*/ 252 h 453"/>
                <a:gd name="T68" fmla="*/ 134 w 259"/>
                <a:gd name="T69" fmla="*/ 249 h 453"/>
                <a:gd name="T70" fmla="*/ 148 w 259"/>
                <a:gd name="T71" fmla="*/ 260 h 453"/>
                <a:gd name="T72" fmla="*/ 171 w 259"/>
                <a:gd name="T73" fmla="*/ 252 h 453"/>
                <a:gd name="T74" fmla="*/ 171 w 259"/>
                <a:gd name="T75" fmla="*/ 241 h 453"/>
                <a:gd name="T76" fmla="*/ 185 w 259"/>
                <a:gd name="T77" fmla="*/ 241 h 453"/>
                <a:gd name="T78" fmla="*/ 208 w 259"/>
                <a:gd name="T79" fmla="*/ 237 h 453"/>
                <a:gd name="T80" fmla="*/ 219 w 259"/>
                <a:gd name="T81" fmla="*/ 226 h 453"/>
                <a:gd name="T82" fmla="*/ 226 w 259"/>
                <a:gd name="T83" fmla="*/ 211 h 453"/>
                <a:gd name="T84" fmla="*/ 230 w 259"/>
                <a:gd name="T85" fmla="*/ 163 h 453"/>
                <a:gd name="T86" fmla="*/ 226 w 259"/>
                <a:gd name="T87" fmla="*/ 137 h 453"/>
                <a:gd name="T88" fmla="*/ 204 w 259"/>
                <a:gd name="T89" fmla="*/ 93 h 453"/>
                <a:gd name="T90" fmla="*/ 204 w 259"/>
                <a:gd name="T91" fmla="*/ 100 h 453"/>
                <a:gd name="T92" fmla="*/ 189 w 259"/>
                <a:gd name="T93" fmla="*/ 100 h 453"/>
                <a:gd name="T94" fmla="*/ 185 w 259"/>
                <a:gd name="T95" fmla="*/ 126 h 453"/>
                <a:gd name="T96" fmla="*/ 185 w 259"/>
                <a:gd name="T97" fmla="*/ 178 h 453"/>
                <a:gd name="T98" fmla="*/ 163 w 259"/>
                <a:gd name="T99" fmla="*/ 189 h 453"/>
                <a:gd name="T100" fmla="*/ 152 w 259"/>
                <a:gd name="T101" fmla="*/ 211 h 453"/>
                <a:gd name="T102" fmla="*/ 145 w 259"/>
                <a:gd name="T103" fmla="*/ 226 h 453"/>
                <a:gd name="T104" fmla="*/ 111 w 259"/>
                <a:gd name="T105" fmla="*/ 230 h 453"/>
                <a:gd name="T106" fmla="*/ 78 w 259"/>
                <a:gd name="T107" fmla="*/ 256 h 453"/>
                <a:gd name="T108" fmla="*/ 63 w 259"/>
                <a:gd name="T109" fmla="*/ 278 h 453"/>
                <a:gd name="T110" fmla="*/ 67 w 259"/>
                <a:gd name="T111" fmla="*/ 289 h 453"/>
                <a:gd name="T112" fmla="*/ 71 w 259"/>
                <a:gd name="T113" fmla="*/ 282 h 453"/>
                <a:gd name="T114" fmla="*/ 78 w 259"/>
                <a:gd name="T115" fmla="*/ 308 h 453"/>
                <a:gd name="T116" fmla="*/ 89 w 259"/>
                <a:gd name="T117" fmla="*/ 308 h 4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452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gdLst>
                <a:gd name="T0" fmla="*/ 48 w 74"/>
                <a:gd name="T1" fmla="*/ 78 h 107"/>
                <a:gd name="T2" fmla="*/ 44 w 74"/>
                <a:gd name="T3" fmla="*/ 78 h 107"/>
                <a:gd name="T4" fmla="*/ 44 w 74"/>
                <a:gd name="T5" fmla="*/ 78 h 107"/>
                <a:gd name="T6" fmla="*/ 18 w 74"/>
                <a:gd name="T7" fmla="*/ 85 h 107"/>
                <a:gd name="T8" fmla="*/ 22 w 74"/>
                <a:gd name="T9" fmla="*/ 85 h 107"/>
                <a:gd name="T10" fmla="*/ 22 w 74"/>
                <a:gd name="T11" fmla="*/ 85 h 107"/>
                <a:gd name="T12" fmla="*/ 22 w 74"/>
                <a:gd name="T13" fmla="*/ 89 h 107"/>
                <a:gd name="T14" fmla="*/ 22 w 74"/>
                <a:gd name="T15" fmla="*/ 89 h 107"/>
                <a:gd name="T16" fmla="*/ 55 w 74"/>
                <a:gd name="T17" fmla="*/ 74 h 107"/>
                <a:gd name="T18" fmla="*/ 59 w 74"/>
                <a:gd name="T19" fmla="*/ 78 h 107"/>
                <a:gd name="T20" fmla="*/ 59 w 74"/>
                <a:gd name="T21" fmla="*/ 78 h 107"/>
                <a:gd name="T22" fmla="*/ 59 w 74"/>
                <a:gd name="T23" fmla="*/ 74 h 107"/>
                <a:gd name="T24" fmla="*/ 70 w 74"/>
                <a:gd name="T25" fmla="*/ 92 h 107"/>
                <a:gd name="T26" fmla="*/ 70 w 74"/>
                <a:gd name="T27" fmla="*/ 89 h 107"/>
                <a:gd name="T28" fmla="*/ 74 w 74"/>
                <a:gd name="T29" fmla="*/ 92 h 107"/>
                <a:gd name="T30" fmla="*/ 70 w 74"/>
                <a:gd name="T31" fmla="*/ 92 h 107"/>
                <a:gd name="T32" fmla="*/ 74 w 74"/>
                <a:gd name="T33" fmla="*/ 85 h 107"/>
                <a:gd name="T34" fmla="*/ 70 w 74"/>
                <a:gd name="T35" fmla="*/ 85 h 107"/>
                <a:gd name="T36" fmla="*/ 70 w 74"/>
                <a:gd name="T37" fmla="*/ 81 h 107"/>
                <a:gd name="T38" fmla="*/ 74 w 74"/>
                <a:gd name="T39" fmla="*/ 81 h 107"/>
                <a:gd name="T40" fmla="*/ 74 w 74"/>
                <a:gd name="T41" fmla="*/ 85 h 107"/>
                <a:gd name="T42" fmla="*/ 26 w 74"/>
                <a:gd name="T43" fmla="*/ 107 h 107"/>
                <a:gd name="T44" fmla="*/ 26 w 74"/>
                <a:gd name="T45" fmla="*/ 104 h 107"/>
                <a:gd name="T46" fmla="*/ 37 w 74"/>
                <a:gd name="T47" fmla="*/ 104 h 107"/>
                <a:gd name="T48" fmla="*/ 33 w 74"/>
                <a:gd name="T49" fmla="*/ 107 h 107"/>
                <a:gd name="T50" fmla="*/ 26 w 74"/>
                <a:gd name="T51" fmla="*/ 107 h 107"/>
                <a:gd name="T52" fmla="*/ 0 w 74"/>
                <a:gd name="T53" fmla="*/ 18 h 107"/>
                <a:gd name="T54" fmla="*/ 3 w 74"/>
                <a:gd name="T55" fmla="*/ 18 h 107"/>
                <a:gd name="T56" fmla="*/ 3 w 74"/>
                <a:gd name="T57" fmla="*/ 18 h 107"/>
                <a:gd name="T58" fmla="*/ 15 w 74"/>
                <a:gd name="T59" fmla="*/ 29 h 107"/>
                <a:gd name="T60" fmla="*/ 18 w 74"/>
                <a:gd name="T61" fmla="*/ 33 h 107"/>
                <a:gd name="T62" fmla="*/ 22 w 74"/>
                <a:gd name="T63" fmla="*/ 37 h 107"/>
                <a:gd name="T64" fmla="*/ 15 w 74"/>
                <a:gd name="T65" fmla="*/ 33 h 107"/>
                <a:gd name="T66" fmla="*/ 11 w 74"/>
                <a:gd name="T67" fmla="*/ 37 h 107"/>
                <a:gd name="T68" fmla="*/ 15 w 74"/>
                <a:gd name="T69" fmla="*/ 44 h 107"/>
                <a:gd name="T70" fmla="*/ 18 w 74"/>
                <a:gd name="T71" fmla="*/ 44 h 107"/>
                <a:gd name="T72" fmla="*/ 18 w 74"/>
                <a:gd name="T73" fmla="*/ 52 h 107"/>
                <a:gd name="T74" fmla="*/ 22 w 74"/>
                <a:gd name="T75" fmla="*/ 59 h 107"/>
                <a:gd name="T76" fmla="*/ 18 w 74"/>
                <a:gd name="T77" fmla="*/ 63 h 107"/>
                <a:gd name="T78" fmla="*/ 22 w 74"/>
                <a:gd name="T79" fmla="*/ 66 h 107"/>
                <a:gd name="T80" fmla="*/ 18 w 74"/>
                <a:gd name="T81" fmla="*/ 70 h 107"/>
                <a:gd name="T82" fmla="*/ 18 w 74"/>
                <a:gd name="T83" fmla="*/ 74 h 107"/>
                <a:gd name="T84" fmla="*/ 26 w 74"/>
                <a:gd name="T85" fmla="*/ 81 h 107"/>
                <a:gd name="T86" fmla="*/ 26 w 74"/>
                <a:gd name="T87" fmla="*/ 85 h 107"/>
                <a:gd name="T88" fmla="*/ 29 w 74"/>
                <a:gd name="T89" fmla="*/ 85 h 107"/>
                <a:gd name="T90" fmla="*/ 29 w 74"/>
                <a:gd name="T91" fmla="*/ 85 h 107"/>
                <a:gd name="T92" fmla="*/ 40 w 74"/>
                <a:gd name="T93" fmla="*/ 74 h 107"/>
                <a:gd name="T94" fmla="*/ 44 w 74"/>
                <a:gd name="T95" fmla="*/ 78 h 107"/>
                <a:gd name="T96" fmla="*/ 48 w 74"/>
                <a:gd name="T97" fmla="*/ 74 h 107"/>
                <a:gd name="T98" fmla="*/ 52 w 74"/>
                <a:gd name="T99" fmla="*/ 74 h 107"/>
                <a:gd name="T100" fmla="*/ 55 w 74"/>
                <a:gd name="T101" fmla="*/ 74 h 107"/>
                <a:gd name="T102" fmla="*/ 59 w 74"/>
                <a:gd name="T103" fmla="*/ 70 h 107"/>
                <a:gd name="T104" fmla="*/ 66 w 74"/>
                <a:gd name="T105" fmla="*/ 66 h 107"/>
                <a:gd name="T106" fmla="*/ 66 w 74"/>
                <a:gd name="T107" fmla="*/ 63 h 107"/>
                <a:gd name="T108" fmla="*/ 66 w 74"/>
                <a:gd name="T109" fmla="*/ 52 h 107"/>
                <a:gd name="T110" fmla="*/ 63 w 74"/>
                <a:gd name="T111" fmla="*/ 48 h 107"/>
                <a:gd name="T112" fmla="*/ 59 w 74"/>
                <a:gd name="T113" fmla="*/ 37 h 107"/>
                <a:gd name="T114" fmla="*/ 48 w 74"/>
                <a:gd name="T115" fmla="*/ 18 h 107"/>
                <a:gd name="T116" fmla="*/ 33 w 74"/>
                <a:gd name="T117" fmla="*/ 0 h 107"/>
                <a:gd name="T118" fmla="*/ 18 w 74"/>
                <a:gd name="T119" fmla="*/ 3 h 107"/>
                <a:gd name="T120" fmla="*/ 3 w 74"/>
                <a:gd name="T121" fmla="*/ 11 h 107"/>
                <a:gd name="T122" fmla="*/ 0 w 74"/>
                <a:gd name="T123" fmla="*/ 18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7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gdLst>
                <a:gd name="T0" fmla="*/ 0 w 78"/>
                <a:gd name="T1" fmla="*/ 70 h 122"/>
                <a:gd name="T2" fmla="*/ 4 w 78"/>
                <a:gd name="T3" fmla="*/ 63 h 122"/>
                <a:gd name="T4" fmla="*/ 12 w 78"/>
                <a:gd name="T5" fmla="*/ 55 h 122"/>
                <a:gd name="T6" fmla="*/ 15 w 78"/>
                <a:gd name="T7" fmla="*/ 51 h 122"/>
                <a:gd name="T8" fmla="*/ 19 w 78"/>
                <a:gd name="T9" fmla="*/ 40 h 122"/>
                <a:gd name="T10" fmla="*/ 19 w 78"/>
                <a:gd name="T11" fmla="*/ 33 h 122"/>
                <a:gd name="T12" fmla="*/ 26 w 78"/>
                <a:gd name="T13" fmla="*/ 37 h 122"/>
                <a:gd name="T14" fmla="*/ 30 w 78"/>
                <a:gd name="T15" fmla="*/ 37 h 122"/>
                <a:gd name="T16" fmla="*/ 37 w 78"/>
                <a:gd name="T17" fmla="*/ 40 h 122"/>
                <a:gd name="T18" fmla="*/ 49 w 78"/>
                <a:gd name="T19" fmla="*/ 40 h 122"/>
                <a:gd name="T20" fmla="*/ 49 w 78"/>
                <a:gd name="T21" fmla="*/ 33 h 122"/>
                <a:gd name="T22" fmla="*/ 45 w 78"/>
                <a:gd name="T23" fmla="*/ 25 h 122"/>
                <a:gd name="T24" fmla="*/ 49 w 78"/>
                <a:gd name="T25" fmla="*/ 25 h 122"/>
                <a:gd name="T26" fmla="*/ 56 w 78"/>
                <a:gd name="T27" fmla="*/ 18 h 122"/>
                <a:gd name="T28" fmla="*/ 63 w 78"/>
                <a:gd name="T29" fmla="*/ 14 h 122"/>
                <a:gd name="T30" fmla="*/ 63 w 78"/>
                <a:gd name="T31" fmla="*/ 7 h 122"/>
                <a:gd name="T32" fmla="*/ 63 w 78"/>
                <a:gd name="T33" fmla="*/ 3 h 122"/>
                <a:gd name="T34" fmla="*/ 67 w 78"/>
                <a:gd name="T35" fmla="*/ 3 h 122"/>
                <a:gd name="T36" fmla="*/ 67 w 78"/>
                <a:gd name="T37" fmla="*/ 7 h 122"/>
                <a:gd name="T38" fmla="*/ 78 w 78"/>
                <a:gd name="T39" fmla="*/ 14 h 122"/>
                <a:gd name="T40" fmla="*/ 71 w 78"/>
                <a:gd name="T41" fmla="*/ 18 h 122"/>
                <a:gd name="T42" fmla="*/ 71 w 78"/>
                <a:gd name="T43" fmla="*/ 22 h 122"/>
                <a:gd name="T44" fmla="*/ 67 w 78"/>
                <a:gd name="T45" fmla="*/ 33 h 122"/>
                <a:gd name="T46" fmla="*/ 71 w 78"/>
                <a:gd name="T47" fmla="*/ 44 h 122"/>
                <a:gd name="T48" fmla="*/ 71 w 78"/>
                <a:gd name="T49" fmla="*/ 48 h 122"/>
                <a:gd name="T50" fmla="*/ 71 w 78"/>
                <a:gd name="T51" fmla="*/ 55 h 122"/>
                <a:gd name="T52" fmla="*/ 63 w 78"/>
                <a:gd name="T53" fmla="*/ 63 h 122"/>
                <a:gd name="T54" fmla="*/ 60 w 78"/>
                <a:gd name="T55" fmla="*/ 66 h 122"/>
                <a:gd name="T56" fmla="*/ 52 w 78"/>
                <a:gd name="T57" fmla="*/ 70 h 122"/>
                <a:gd name="T58" fmla="*/ 45 w 78"/>
                <a:gd name="T59" fmla="*/ 74 h 122"/>
                <a:gd name="T60" fmla="*/ 49 w 78"/>
                <a:gd name="T61" fmla="*/ 81 h 122"/>
                <a:gd name="T62" fmla="*/ 49 w 78"/>
                <a:gd name="T63" fmla="*/ 89 h 122"/>
                <a:gd name="T64" fmla="*/ 56 w 78"/>
                <a:gd name="T65" fmla="*/ 92 h 122"/>
                <a:gd name="T66" fmla="*/ 67 w 78"/>
                <a:gd name="T67" fmla="*/ 100 h 122"/>
                <a:gd name="T68" fmla="*/ 52 w 78"/>
                <a:gd name="T69" fmla="*/ 103 h 122"/>
                <a:gd name="T70" fmla="*/ 37 w 78"/>
                <a:gd name="T71" fmla="*/ 111 h 122"/>
                <a:gd name="T72" fmla="*/ 34 w 78"/>
                <a:gd name="T73" fmla="*/ 118 h 122"/>
                <a:gd name="T74" fmla="*/ 26 w 78"/>
                <a:gd name="T75" fmla="*/ 118 h 122"/>
                <a:gd name="T76" fmla="*/ 26 w 78"/>
                <a:gd name="T77" fmla="*/ 122 h 122"/>
                <a:gd name="T78" fmla="*/ 19 w 78"/>
                <a:gd name="T79" fmla="*/ 122 h 122"/>
                <a:gd name="T80" fmla="*/ 23 w 78"/>
                <a:gd name="T81" fmla="*/ 118 h 122"/>
                <a:gd name="T82" fmla="*/ 15 w 78"/>
                <a:gd name="T83" fmla="*/ 118 h 122"/>
                <a:gd name="T84" fmla="*/ 15 w 78"/>
                <a:gd name="T85" fmla="*/ 115 h 122"/>
                <a:gd name="T86" fmla="*/ 19 w 78"/>
                <a:gd name="T87" fmla="*/ 103 h 122"/>
                <a:gd name="T88" fmla="*/ 26 w 78"/>
                <a:gd name="T89" fmla="*/ 100 h 122"/>
                <a:gd name="T90" fmla="*/ 15 w 78"/>
                <a:gd name="T91" fmla="*/ 103 h 122"/>
                <a:gd name="T92" fmla="*/ 15 w 78"/>
                <a:gd name="T93" fmla="*/ 92 h 122"/>
                <a:gd name="T94" fmla="*/ 15 w 78"/>
                <a:gd name="T95" fmla="*/ 85 h 122"/>
                <a:gd name="T96" fmla="*/ 19 w 78"/>
                <a:gd name="T97" fmla="*/ 81 h 122"/>
                <a:gd name="T98" fmla="*/ 15 w 78"/>
                <a:gd name="T99" fmla="*/ 81 h 122"/>
                <a:gd name="T100" fmla="*/ 8 w 78"/>
                <a:gd name="T101" fmla="*/ 81 h 122"/>
                <a:gd name="T102" fmla="*/ 4 w 78"/>
                <a:gd name="T103" fmla="*/ 81 h 122"/>
                <a:gd name="T104" fmla="*/ 0 w 78"/>
                <a:gd name="T105" fmla="*/ 77 h 122"/>
                <a:gd name="T106" fmla="*/ 0 w 78"/>
                <a:gd name="T107" fmla="*/ 77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22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gdLst>
                <a:gd name="T0" fmla="*/ 19 w 508"/>
                <a:gd name="T1" fmla="*/ 66 h 215"/>
                <a:gd name="T2" fmla="*/ 30 w 508"/>
                <a:gd name="T3" fmla="*/ 52 h 215"/>
                <a:gd name="T4" fmla="*/ 37 w 508"/>
                <a:gd name="T5" fmla="*/ 44 h 215"/>
                <a:gd name="T6" fmla="*/ 60 w 508"/>
                <a:gd name="T7" fmla="*/ 37 h 215"/>
                <a:gd name="T8" fmla="*/ 71 w 508"/>
                <a:gd name="T9" fmla="*/ 41 h 215"/>
                <a:gd name="T10" fmla="*/ 89 w 508"/>
                <a:gd name="T11" fmla="*/ 41 h 215"/>
                <a:gd name="T12" fmla="*/ 108 w 508"/>
                <a:gd name="T13" fmla="*/ 55 h 215"/>
                <a:gd name="T14" fmla="*/ 126 w 508"/>
                <a:gd name="T15" fmla="*/ 52 h 215"/>
                <a:gd name="T16" fmla="*/ 145 w 508"/>
                <a:gd name="T17" fmla="*/ 52 h 215"/>
                <a:gd name="T18" fmla="*/ 148 w 508"/>
                <a:gd name="T19" fmla="*/ 33 h 215"/>
                <a:gd name="T20" fmla="*/ 137 w 508"/>
                <a:gd name="T21" fmla="*/ 18 h 215"/>
                <a:gd name="T22" fmla="*/ 148 w 508"/>
                <a:gd name="T23" fmla="*/ 7 h 215"/>
                <a:gd name="T24" fmla="*/ 159 w 508"/>
                <a:gd name="T25" fmla="*/ 3 h 215"/>
                <a:gd name="T26" fmla="*/ 182 w 508"/>
                <a:gd name="T27" fmla="*/ 7 h 215"/>
                <a:gd name="T28" fmla="*/ 200 w 508"/>
                <a:gd name="T29" fmla="*/ 11 h 215"/>
                <a:gd name="T30" fmla="*/ 208 w 508"/>
                <a:gd name="T31" fmla="*/ 26 h 215"/>
                <a:gd name="T32" fmla="*/ 219 w 508"/>
                <a:gd name="T33" fmla="*/ 33 h 215"/>
                <a:gd name="T34" fmla="*/ 237 w 508"/>
                <a:gd name="T35" fmla="*/ 37 h 215"/>
                <a:gd name="T36" fmla="*/ 259 w 508"/>
                <a:gd name="T37" fmla="*/ 29 h 215"/>
                <a:gd name="T38" fmla="*/ 285 w 508"/>
                <a:gd name="T39" fmla="*/ 33 h 215"/>
                <a:gd name="T40" fmla="*/ 308 w 508"/>
                <a:gd name="T41" fmla="*/ 44 h 215"/>
                <a:gd name="T42" fmla="*/ 330 w 508"/>
                <a:gd name="T43" fmla="*/ 48 h 215"/>
                <a:gd name="T44" fmla="*/ 356 w 508"/>
                <a:gd name="T45" fmla="*/ 48 h 215"/>
                <a:gd name="T46" fmla="*/ 378 w 508"/>
                <a:gd name="T47" fmla="*/ 37 h 215"/>
                <a:gd name="T48" fmla="*/ 393 w 508"/>
                <a:gd name="T49" fmla="*/ 26 h 215"/>
                <a:gd name="T50" fmla="*/ 408 w 508"/>
                <a:gd name="T51" fmla="*/ 18 h 215"/>
                <a:gd name="T52" fmla="*/ 422 w 508"/>
                <a:gd name="T53" fmla="*/ 26 h 215"/>
                <a:gd name="T54" fmla="*/ 437 w 508"/>
                <a:gd name="T55" fmla="*/ 48 h 215"/>
                <a:gd name="T56" fmla="*/ 445 w 508"/>
                <a:gd name="T57" fmla="*/ 74 h 215"/>
                <a:gd name="T58" fmla="*/ 471 w 508"/>
                <a:gd name="T59" fmla="*/ 66 h 215"/>
                <a:gd name="T60" fmla="*/ 496 w 508"/>
                <a:gd name="T61" fmla="*/ 70 h 215"/>
                <a:gd name="T62" fmla="*/ 504 w 508"/>
                <a:gd name="T63" fmla="*/ 89 h 215"/>
                <a:gd name="T64" fmla="*/ 496 w 508"/>
                <a:gd name="T65" fmla="*/ 92 h 215"/>
                <a:gd name="T66" fmla="*/ 474 w 508"/>
                <a:gd name="T67" fmla="*/ 100 h 215"/>
                <a:gd name="T68" fmla="*/ 467 w 508"/>
                <a:gd name="T69" fmla="*/ 104 h 215"/>
                <a:gd name="T70" fmla="*/ 452 w 508"/>
                <a:gd name="T71" fmla="*/ 126 h 215"/>
                <a:gd name="T72" fmla="*/ 430 w 508"/>
                <a:gd name="T73" fmla="*/ 133 h 215"/>
                <a:gd name="T74" fmla="*/ 415 w 508"/>
                <a:gd name="T75" fmla="*/ 137 h 215"/>
                <a:gd name="T76" fmla="*/ 393 w 508"/>
                <a:gd name="T77" fmla="*/ 148 h 215"/>
                <a:gd name="T78" fmla="*/ 404 w 508"/>
                <a:gd name="T79" fmla="*/ 163 h 215"/>
                <a:gd name="T80" fmla="*/ 382 w 508"/>
                <a:gd name="T81" fmla="*/ 189 h 215"/>
                <a:gd name="T82" fmla="*/ 352 w 508"/>
                <a:gd name="T83" fmla="*/ 196 h 215"/>
                <a:gd name="T84" fmla="*/ 311 w 508"/>
                <a:gd name="T85" fmla="*/ 215 h 215"/>
                <a:gd name="T86" fmla="*/ 289 w 508"/>
                <a:gd name="T87" fmla="*/ 215 h 215"/>
                <a:gd name="T88" fmla="*/ 248 w 508"/>
                <a:gd name="T89" fmla="*/ 196 h 215"/>
                <a:gd name="T90" fmla="*/ 215 w 508"/>
                <a:gd name="T91" fmla="*/ 200 h 215"/>
                <a:gd name="T92" fmla="*/ 167 w 508"/>
                <a:gd name="T93" fmla="*/ 200 h 215"/>
                <a:gd name="T94" fmla="*/ 152 w 508"/>
                <a:gd name="T95" fmla="*/ 178 h 215"/>
                <a:gd name="T96" fmla="*/ 145 w 508"/>
                <a:gd name="T97" fmla="*/ 170 h 215"/>
                <a:gd name="T98" fmla="*/ 122 w 508"/>
                <a:gd name="T99" fmla="*/ 163 h 215"/>
                <a:gd name="T100" fmla="*/ 100 w 508"/>
                <a:gd name="T101" fmla="*/ 156 h 215"/>
                <a:gd name="T102" fmla="*/ 63 w 508"/>
                <a:gd name="T103" fmla="*/ 148 h 215"/>
                <a:gd name="T104" fmla="*/ 67 w 508"/>
                <a:gd name="T105" fmla="*/ 133 h 215"/>
                <a:gd name="T106" fmla="*/ 60 w 508"/>
                <a:gd name="T107" fmla="*/ 118 h 215"/>
                <a:gd name="T108" fmla="*/ 52 w 508"/>
                <a:gd name="T109" fmla="*/ 107 h 215"/>
                <a:gd name="T110" fmla="*/ 37 w 508"/>
                <a:gd name="T111" fmla="*/ 104 h 215"/>
                <a:gd name="T112" fmla="*/ 26 w 508"/>
                <a:gd name="T113" fmla="*/ 100 h 215"/>
                <a:gd name="T114" fmla="*/ 19 w 508"/>
                <a:gd name="T115" fmla="*/ 96 h 215"/>
                <a:gd name="T116" fmla="*/ 4 w 508"/>
                <a:gd name="T117" fmla="*/ 85 h 215"/>
                <a:gd name="T118" fmla="*/ 0 w 508"/>
                <a:gd name="T119" fmla="*/ 81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15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gdLst>
                <a:gd name="T0" fmla="*/ 15 w 622"/>
                <a:gd name="T1" fmla="*/ 174 h 297"/>
                <a:gd name="T2" fmla="*/ 0 w 622"/>
                <a:gd name="T3" fmla="*/ 141 h 297"/>
                <a:gd name="T4" fmla="*/ 29 w 622"/>
                <a:gd name="T5" fmla="*/ 133 h 297"/>
                <a:gd name="T6" fmla="*/ 44 w 622"/>
                <a:gd name="T7" fmla="*/ 107 h 297"/>
                <a:gd name="T8" fmla="*/ 59 w 622"/>
                <a:gd name="T9" fmla="*/ 100 h 297"/>
                <a:gd name="T10" fmla="*/ 70 w 622"/>
                <a:gd name="T11" fmla="*/ 100 h 297"/>
                <a:gd name="T12" fmla="*/ 100 w 622"/>
                <a:gd name="T13" fmla="*/ 107 h 297"/>
                <a:gd name="T14" fmla="*/ 118 w 622"/>
                <a:gd name="T15" fmla="*/ 115 h 297"/>
                <a:gd name="T16" fmla="*/ 141 w 622"/>
                <a:gd name="T17" fmla="*/ 107 h 297"/>
                <a:gd name="T18" fmla="*/ 163 w 622"/>
                <a:gd name="T19" fmla="*/ 107 h 297"/>
                <a:gd name="T20" fmla="*/ 178 w 622"/>
                <a:gd name="T21" fmla="*/ 115 h 297"/>
                <a:gd name="T22" fmla="*/ 207 w 622"/>
                <a:gd name="T23" fmla="*/ 115 h 297"/>
                <a:gd name="T24" fmla="*/ 200 w 622"/>
                <a:gd name="T25" fmla="*/ 89 h 297"/>
                <a:gd name="T26" fmla="*/ 196 w 622"/>
                <a:gd name="T27" fmla="*/ 74 h 297"/>
                <a:gd name="T28" fmla="*/ 211 w 622"/>
                <a:gd name="T29" fmla="*/ 56 h 297"/>
                <a:gd name="T30" fmla="*/ 200 w 622"/>
                <a:gd name="T31" fmla="*/ 52 h 297"/>
                <a:gd name="T32" fmla="*/ 207 w 622"/>
                <a:gd name="T33" fmla="*/ 44 h 297"/>
                <a:gd name="T34" fmla="*/ 229 w 622"/>
                <a:gd name="T35" fmla="*/ 37 h 297"/>
                <a:gd name="T36" fmla="*/ 255 w 622"/>
                <a:gd name="T37" fmla="*/ 30 h 297"/>
                <a:gd name="T38" fmla="*/ 274 w 622"/>
                <a:gd name="T39" fmla="*/ 22 h 297"/>
                <a:gd name="T40" fmla="*/ 300 w 622"/>
                <a:gd name="T41" fmla="*/ 11 h 297"/>
                <a:gd name="T42" fmla="*/ 322 w 622"/>
                <a:gd name="T43" fmla="*/ 4 h 297"/>
                <a:gd name="T44" fmla="*/ 344 w 622"/>
                <a:gd name="T45" fmla="*/ 15 h 297"/>
                <a:gd name="T46" fmla="*/ 352 w 622"/>
                <a:gd name="T47" fmla="*/ 26 h 297"/>
                <a:gd name="T48" fmla="*/ 366 w 622"/>
                <a:gd name="T49" fmla="*/ 26 h 297"/>
                <a:gd name="T50" fmla="*/ 381 w 622"/>
                <a:gd name="T51" fmla="*/ 30 h 297"/>
                <a:gd name="T52" fmla="*/ 392 w 622"/>
                <a:gd name="T53" fmla="*/ 37 h 297"/>
                <a:gd name="T54" fmla="*/ 415 w 622"/>
                <a:gd name="T55" fmla="*/ 26 h 297"/>
                <a:gd name="T56" fmla="*/ 433 w 622"/>
                <a:gd name="T57" fmla="*/ 22 h 297"/>
                <a:gd name="T58" fmla="*/ 507 w 622"/>
                <a:gd name="T59" fmla="*/ 82 h 297"/>
                <a:gd name="T60" fmla="*/ 529 w 622"/>
                <a:gd name="T61" fmla="*/ 89 h 297"/>
                <a:gd name="T62" fmla="*/ 552 w 622"/>
                <a:gd name="T63" fmla="*/ 85 h 297"/>
                <a:gd name="T64" fmla="*/ 581 w 622"/>
                <a:gd name="T65" fmla="*/ 100 h 297"/>
                <a:gd name="T66" fmla="*/ 589 w 622"/>
                <a:gd name="T67" fmla="*/ 111 h 297"/>
                <a:gd name="T68" fmla="*/ 611 w 622"/>
                <a:gd name="T69" fmla="*/ 111 h 297"/>
                <a:gd name="T70" fmla="*/ 614 w 622"/>
                <a:gd name="T71" fmla="*/ 130 h 297"/>
                <a:gd name="T72" fmla="*/ 607 w 622"/>
                <a:gd name="T73" fmla="*/ 163 h 297"/>
                <a:gd name="T74" fmla="*/ 574 w 622"/>
                <a:gd name="T75" fmla="*/ 163 h 297"/>
                <a:gd name="T76" fmla="*/ 566 w 622"/>
                <a:gd name="T77" fmla="*/ 197 h 297"/>
                <a:gd name="T78" fmla="*/ 552 w 622"/>
                <a:gd name="T79" fmla="*/ 204 h 297"/>
                <a:gd name="T80" fmla="*/ 537 w 622"/>
                <a:gd name="T81" fmla="*/ 215 h 297"/>
                <a:gd name="T82" fmla="*/ 548 w 622"/>
                <a:gd name="T83" fmla="*/ 237 h 297"/>
                <a:gd name="T84" fmla="*/ 548 w 622"/>
                <a:gd name="T85" fmla="*/ 260 h 297"/>
                <a:gd name="T86" fmla="*/ 489 w 622"/>
                <a:gd name="T87" fmla="*/ 252 h 297"/>
                <a:gd name="T88" fmla="*/ 448 w 622"/>
                <a:gd name="T89" fmla="*/ 252 h 297"/>
                <a:gd name="T90" fmla="*/ 415 w 622"/>
                <a:gd name="T91" fmla="*/ 263 h 297"/>
                <a:gd name="T92" fmla="*/ 392 w 622"/>
                <a:gd name="T93" fmla="*/ 274 h 297"/>
                <a:gd name="T94" fmla="*/ 352 w 622"/>
                <a:gd name="T95" fmla="*/ 293 h 297"/>
                <a:gd name="T96" fmla="*/ 278 w 622"/>
                <a:gd name="T97" fmla="*/ 245 h 297"/>
                <a:gd name="T98" fmla="*/ 152 w 622"/>
                <a:gd name="T99" fmla="*/ 286 h 297"/>
                <a:gd name="T100" fmla="*/ 115 w 622"/>
                <a:gd name="T101" fmla="*/ 274 h 297"/>
                <a:gd name="T102" fmla="*/ 96 w 622"/>
                <a:gd name="T103" fmla="*/ 267 h 297"/>
                <a:gd name="T104" fmla="*/ 81 w 622"/>
                <a:gd name="T105" fmla="*/ 252 h 297"/>
                <a:gd name="T106" fmla="*/ 70 w 622"/>
                <a:gd name="T107" fmla="*/ 237 h 297"/>
                <a:gd name="T108" fmla="*/ 89 w 622"/>
                <a:gd name="T109" fmla="*/ 237 h 297"/>
                <a:gd name="T110" fmla="*/ 81 w 622"/>
                <a:gd name="T111" fmla="*/ 226 h 297"/>
                <a:gd name="T112" fmla="*/ 103 w 622"/>
                <a:gd name="T113" fmla="*/ 222 h 297"/>
                <a:gd name="T114" fmla="*/ 107 w 622"/>
                <a:gd name="T115" fmla="*/ 211 h 297"/>
                <a:gd name="T116" fmla="*/ 107 w 622"/>
                <a:gd name="T117" fmla="*/ 197 h 297"/>
                <a:gd name="T118" fmla="*/ 92 w 622"/>
                <a:gd name="T119" fmla="*/ 193 h 297"/>
                <a:gd name="T120" fmla="*/ 81 w 622"/>
                <a:gd name="T121" fmla="*/ 189 h 297"/>
                <a:gd name="T122" fmla="*/ 66 w 622"/>
                <a:gd name="T123" fmla="*/ 193 h 297"/>
                <a:gd name="T124" fmla="*/ 52 w 622"/>
                <a:gd name="T125" fmla="*/ 200 h 2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297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gdLst>
                <a:gd name="T0" fmla="*/ 211 w 263"/>
                <a:gd name="T1" fmla="*/ 137 h 148"/>
                <a:gd name="T2" fmla="*/ 215 w 263"/>
                <a:gd name="T3" fmla="*/ 130 h 148"/>
                <a:gd name="T4" fmla="*/ 211 w 263"/>
                <a:gd name="T5" fmla="*/ 126 h 148"/>
                <a:gd name="T6" fmla="*/ 211 w 263"/>
                <a:gd name="T7" fmla="*/ 118 h 148"/>
                <a:gd name="T8" fmla="*/ 207 w 263"/>
                <a:gd name="T9" fmla="*/ 115 h 148"/>
                <a:gd name="T10" fmla="*/ 200 w 263"/>
                <a:gd name="T11" fmla="*/ 111 h 148"/>
                <a:gd name="T12" fmla="*/ 204 w 263"/>
                <a:gd name="T13" fmla="*/ 104 h 148"/>
                <a:gd name="T14" fmla="*/ 211 w 263"/>
                <a:gd name="T15" fmla="*/ 104 h 148"/>
                <a:gd name="T16" fmla="*/ 218 w 263"/>
                <a:gd name="T17" fmla="*/ 96 h 148"/>
                <a:gd name="T18" fmla="*/ 215 w 263"/>
                <a:gd name="T19" fmla="*/ 93 h 148"/>
                <a:gd name="T20" fmla="*/ 230 w 263"/>
                <a:gd name="T21" fmla="*/ 89 h 148"/>
                <a:gd name="T22" fmla="*/ 226 w 263"/>
                <a:gd name="T23" fmla="*/ 85 h 148"/>
                <a:gd name="T24" fmla="*/ 230 w 263"/>
                <a:gd name="T25" fmla="*/ 81 h 148"/>
                <a:gd name="T26" fmla="*/ 237 w 263"/>
                <a:gd name="T27" fmla="*/ 78 h 148"/>
                <a:gd name="T28" fmla="*/ 244 w 263"/>
                <a:gd name="T29" fmla="*/ 78 h 148"/>
                <a:gd name="T30" fmla="*/ 256 w 263"/>
                <a:gd name="T31" fmla="*/ 78 h 148"/>
                <a:gd name="T32" fmla="*/ 263 w 263"/>
                <a:gd name="T33" fmla="*/ 74 h 148"/>
                <a:gd name="T34" fmla="*/ 256 w 263"/>
                <a:gd name="T35" fmla="*/ 63 h 148"/>
                <a:gd name="T36" fmla="*/ 252 w 263"/>
                <a:gd name="T37" fmla="*/ 67 h 148"/>
                <a:gd name="T38" fmla="*/ 248 w 263"/>
                <a:gd name="T39" fmla="*/ 70 h 148"/>
                <a:gd name="T40" fmla="*/ 237 w 263"/>
                <a:gd name="T41" fmla="*/ 67 h 148"/>
                <a:gd name="T42" fmla="*/ 237 w 263"/>
                <a:gd name="T43" fmla="*/ 59 h 148"/>
                <a:gd name="T44" fmla="*/ 241 w 263"/>
                <a:gd name="T45" fmla="*/ 48 h 148"/>
                <a:gd name="T46" fmla="*/ 237 w 263"/>
                <a:gd name="T47" fmla="*/ 52 h 148"/>
                <a:gd name="T48" fmla="*/ 226 w 263"/>
                <a:gd name="T49" fmla="*/ 59 h 148"/>
                <a:gd name="T50" fmla="*/ 222 w 263"/>
                <a:gd name="T51" fmla="*/ 67 h 148"/>
                <a:gd name="T52" fmla="*/ 211 w 263"/>
                <a:gd name="T53" fmla="*/ 78 h 148"/>
                <a:gd name="T54" fmla="*/ 204 w 263"/>
                <a:gd name="T55" fmla="*/ 74 h 148"/>
                <a:gd name="T56" fmla="*/ 193 w 263"/>
                <a:gd name="T57" fmla="*/ 74 h 148"/>
                <a:gd name="T58" fmla="*/ 181 w 263"/>
                <a:gd name="T59" fmla="*/ 78 h 148"/>
                <a:gd name="T60" fmla="*/ 163 w 263"/>
                <a:gd name="T61" fmla="*/ 59 h 148"/>
                <a:gd name="T62" fmla="*/ 156 w 263"/>
                <a:gd name="T63" fmla="*/ 41 h 148"/>
                <a:gd name="T64" fmla="*/ 144 w 263"/>
                <a:gd name="T65" fmla="*/ 26 h 148"/>
                <a:gd name="T66" fmla="*/ 93 w 263"/>
                <a:gd name="T67" fmla="*/ 26 h 148"/>
                <a:gd name="T68" fmla="*/ 70 w 263"/>
                <a:gd name="T69" fmla="*/ 15 h 148"/>
                <a:gd name="T70" fmla="*/ 0 w 263"/>
                <a:gd name="T71" fmla="*/ 7 h 148"/>
                <a:gd name="T72" fmla="*/ 22 w 263"/>
                <a:gd name="T73" fmla="*/ 78 h 148"/>
                <a:gd name="T74" fmla="*/ 30 w 263"/>
                <a:gd name="T75" fmla="*/ 74 h 148"/>
                <a:gd name="T76" fmla="*/ 26 w 263"/>
                <a:gd name="T77" fmla="*/ 67 h 148"/>
                <a:gd name="T78" fmla="*/ 33 w 263"/>
                <a:gd name="T79" fmla="*/ 59 h 148"/>
                <a:gd name="T80" fmla="*/ 41 w 263"/>
                <a:gd name="T81" fmla="*/ 55 h 148"/>
                <a:gd name="T82" fmla="*/ 44 w 263"/>
                <a:gd name="T83" fmla="*/ 55 h 148"/>
                <a:gd name="T84" fmla="*/ 52 w 263"/>
                <a:gd name="T85" fmla="*/ 52 h 148"/>
                <a:gd name="T86" fmla="*/ 70 w 263"/>
                <a:gd name="T87" fmla="*/ 63 h 148"/>
                <a:gd name="T88" fmla="*/ 85 w 263"/>
                <a:gd name="T89" fmla="*/ 70 h 148"/>
                <a:gd name="T90" fmla="*/ 96 w 263"/>
                <a:gd name="T91" fmla="*/ 74 h 148"/>
                <a:gd name="T92" fmla="*/ 107 w 263"/>
                <a:gd name="T93" fmla="*/ 78 h 148"/>
                <a:gd name="T94" fmla="*/ 115 w 263"/>
                <a:gd name="T95" fmla="*/ 89 h 148"/>
                <a:gd name="T96" fmla="*/ 119 w 263"/>
                <a:gd name="T97" fmla="*/ 100 h 148"/>
                <a:gd name="T98" fmla="*/ 133 w 263"/>
                <a:gd name="T99" fmla="*/ 107 h 148"/>
                <a:gd name="T100" fmla="*/ 159 w 263"/>
                <a:gd name="T101" fmla="*/ 122 h 148"/>
                <a:gd name="T102" fmla="*/ 178 w 263"/>
                <a:gd name="T103" fmla="*/ 130 h 148"/>
                <a:gd name="T104" fmla="*/ 181 w 263"/>
                <a:gd name="T105" fmla="*/ 130 h 148"/>
                <a:gd name="T106" fmla="*/ 189 w 263"/>
                <a:gd name="T107" fmla="*/ 137 h 148"/>
                <a:gd name="T108" fmla="*/ 193 w 263"/>
                <a:gd name="T109" fmla="*/ 144 h 148"/>
                <a:gd name="T110" fmla="*/ 200 w 263"/>
                <a:gd name="T111" fmla="*/ 148 h 148"/>
                <a:gd name="T112" fmla="*/ 204 w 263"/>
                <a:gd name="T113" fmla="*/ 144 h 148"/>
                <a:gd name="T114" fmla="*/ 207 w 263"/>
                <a:gd name="T115" fmla="*/ 148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148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gdLst>
                <a:gd name="T0" fmla="*/ 237 w 237"/>
                <a:gd name="T1" fmla="*/ 81 h 133"/>
                <a:gd name="T2" fmla="*/ 226 w 237"/>
                <a:gd name="T3" fmla="*/ 78 h 133"/>
                <a:gd name="T4" fmla="*/ 192 w 237"/>
                <a:gd name="T5" fmla="*/ 63 h 133"/>
                <a:gd name="T6" fmla="*/ 167 w 237"/>
                <a:gd name="T7" fmla="*/ 48 h 133"/>
                <a:gd name="T8" fmla="*/ 159 w 237"/>
                <a:gd name="T9" fmla="*/ 37 h 133"/>
                <a:gd name="T10" fmla="*/ 144 w 237"/>
                <a:gd name="T11" fmla="*/ 22 h 133"/>
                <a:gd name="T12" fmla="*/ 122 w 237"/>
                <a:gd name="T13" fmla="*/ 15 h 133"/>
                <a:gd name="T14" fmla="*/ 100 w 237"/>
                <a:gd name="T15" fmla="*/ 0 h 133"/>
                <a:gd name="T16" fmla="*/ 92 w 237"/>
                <a:gd name="T17" fmla="*/ 3 h 133"/>
                <a:gd name="T18" fmla="*/ 81 w 237"/>
                <a:gd name="T19" fmla="*/ 7 h 133"/>
                <a:gd name="T20" fmla="*/ 74 w 237"/>
                <a:gd name="T21" fmla="*/ 18 h 133"/>
                <a:gd name="T22" fmla="*/ 70 w 237"/>
                <a:gd name="T23" fmla="*/ 26 h 133"/>
                <a:gd name="T24" fmla="*/ 41 w 237"/>
                <a:gd name="T25" fmla="*/ 15 h 133"/>
                <a:gd name="T26" fmla="*/ 11 w 237"/>
                <a:gd name="T27" fmla="*/ 11 h 133"/>
                <a:gd name="T28" fmla="*/ 4 w 237"/>
                <a:gd name="T29" fmla="*/ 22 h 133"/>
                <a:gd name="T30" fmla="*/ 7 w 237"/>
                <a:gd name="T31" fmla="*/ 29 h 133"/>
                <a:gd name="T32" fmla="*/ 11 w 237"/>
                <a:gd name="T33" fmla="*/ 41 h 133"/>
                <a:gd name="T34" fmla="*/ 11 w 237"/>
                <a:gd name="T35" fmla="*/ 55 h 133"/>
                <a:gd name="T36" fmla="*/ 15 w 237"/>
                <a:gd name="T37" fmla="*/ 55 h 133"/>
                <a:gd name="T38" fmla="*/ 26 w 237"/>
                <a:gd name="T39" fmla="*/ 52 h 133"/>
                <a:gd name="T40" fmla="*/ 26 w 237"/>
                <a:gd name="T41" fmla="*/ 59 h 133"/>
                <a:gd name="T42" fmla="*/ 30 w 237"/>
                <a:gd name="T43" fmla="*/ 63 h 133"/>
                <a:gd name="T44" fmla="*/ 22 w 237"/>
                <a:gd name="T45" fmla="*/ 63 h 133"/>
                <a:gd name="T46" fmla="*/ 22 w 237"/>
                <a:gd name="T47" fmla="*/ 70 h 133"/>
                <a:gd name="T48" fmla="*/ 26 w 237"/>
                <a:gd name="T49" fmla="*/ 66 h 133"/>
                <a:gd name="T50" fmla="*/ 33 w 237"/>
                <a:gd name="T51" fmla="*/ 70 h 133"/>
                <a:gd name="T52" fmla="*/ 33 w 237"/>
                <a:gd name="T53" fmla="*/ 81 h 133"/>
                <a:gd name="T54" fmla="*/ 41 w 237"/>
                <a:gd name="T55" fmla="*/ 100 h 133"/>
                <a:gd name="T56" fmla="*/ 52 w 237"/>
                <a:gd name="T57" fmla="*/ 96 h 133"/>
                <a:gd name="T58" fmla="*/ 63 w 237"/>
                <a:gd name="T59" fmla="*/ 89 h 133"/>
                <a:gd name="T60" fmla="*/ 78 w 237"/>
                <a:gd name="T61" fmla="*/ 85 h 133"/>
                <a:gd name="T62" fmla="*/ 89 w 237"/>
                <a:gd name="T63" fmla="*/ 85 h 133"/>
                <a:gd name="T64" fmla="*/ 107 w 237"/>
                <a:gd name="T65" fmla="*/ 96 h 133"/>
                <a:gd name="T66" fmla="*/ 122 w 237"/>
                <a:gd name="T67" fmla="*/ 96 h 133"/>
                <a:gd name="T68" fmla="*/ 126 w 237"/>
                <a:gd name="T69" fmla="*/ 104 h 133"/>
                <a:gd name="T70" fmla="*/ 144 w 237"/>
                <a:gd name="T71" fmla="*/ 111 h 133"/>
                <a:gd name="T72" fmla="*/ 155 w 237"/>
                <a:gd name="T73" fmla="*/ 118 h 133"/>
                <a:gd name="T74" fmla="*/ 155 w 237"/>
                <a:gd name="T75" fmla="*/ 126 h 133"/>
                <a:gd name="T76" fmla="*/ 163 w 237"/>
                <a:gd name="T77" fmla="*/ 130 h 133"/>
                <a:gd name="T78" fmla="*/ 170 w 237"/>
                <a:gd name="T79" fmla="*/ 130 h 133"/>
                <a:gd name="T80" fmla="*/ 178 w 237"/>
                <a:gd name="T81" fmla="*/ 133 h 133"/>
                <a:gd name="T82" fmla="*/ 185 w 237"/>
                <a:gd name="T83" fmla="*/ 133 h 133"/>
                <a:gd name="T84" fmla="*/ 192 w 237"/>
                <a:gd name="T85" fmla="*/ 126 h 133"/>
                <a:gd name="T86" fmla="*/ 204 w 237"/>
                <a:gd name="T87" fmla="*/ 118 h 133"/>
                <a:gd name="T88" fmla="*/ 207 w 237"/>
                <a:gd name="T89" fmla="*/ 115 h 133"/>
                <a:gd name="T90" fmla="*/ 211 w 237"/>
                <a:gd name="T91" fmla="*/ 104 h 133"/>
                <a:gd name="T92" fmla="*/ 211 w 237"/>
                <a:gd name="T93" fmla="*/ 100 h 133"/>
                <a:gd name="T94" fmla="*/ 218 w 237"/>
                <a:gd name="T95" fmla="*/ 96 h 133"/>
                <a:gd name="T96" fmla="*/ 229 w 237"/>
                <a:gd name="T97" fmla="*/ 92 h 133"/>
                <a:gd name="T98" fmla="*/ 237 w 237"/>
                <a:gd name="T99" fmla="*/ 92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133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gdLst>
                <a:gd name="T0" fmla="*/ 17 w 44"/>
                <a:gd name="T1" fmla="*/ 0 h 60"/>
                <a:gd name="T2" fmla="*/ 23 w 44"/>
                <a:gd name="T3" fmla="*/ 23 h 60"/>
                <a:gd name="T4" fmla="*/ 28 w 44"/>
                <a:gd name="T5" fmla="*/ 24 h 60"/>
                <a:gd name="T6" fmla="*/ 31 w 44"/>
                <a:gd name="T7" fmla="*/ 28 h 60"/>
                <a:gd name="T8" fmla="*/ 30 w 44"/>
                <a:gd name="T9" fmla="*/ 29 h 60"/>
                <a:gd name="T10" fmla="*/ 24 w 44"/>
                <a:gd name="T11" fmla="*/ 24 h 60"/>
                <a:gd name="T12" fmla="*/ 19 w 44"/>
                <a:gd name="T13" fmla="*/ 26 h 60"/>
                <a:gd name="T14" fmla="*/ 16 w 44"/>
                <a:gd name="T15" fmla="*/ 22 h 60"/>
                <a:gd name="T16" fmla="*/ 13 w 44"/>
                <a:gd name="T17" fmla="*/ 20 h 60"/>
                <a:gd name="T18" fmla="*/ 12 w 44"/>
                <a:gd name="T19" fmla="*/ 14 h 60"/>
                <a:gd name="T20" fmla="*/ 17 w 44"/>
                <a:gd name="T21" fmla="*/ 4 h 60"/>
                <a:gd name="T22" fmla="*/ 20 w 44"/>
                <a:gd name="T23" fmla="*/ 7 h 60"/>
                <a:gd name="T24" fmla="*/ 21 w 44"/>
                <a:gd name="T25" fmla="*/ 14 h 60"/>
                <a:gd name="T26" fmla="*/ 21 w 44"/>
                <a:gd name="T27" fmla="*/ 22 h 60"/>
                <a:gd name="T28" fmla="*/ 22 w 44"/>
                <a:gd name="T29" fmla="*/ 19 h 60"/>
                <a:gd name="T30" fmla="*/ 15 w 44"/>
                <a:gd name="T31" fmla="*/ 26 h 60"/>
                <a:gd name="T32" fmla="*/ 20 w 44"/>
                <a:gd name="T33" fmla="*/ 30 h 60"/>
                <a:gd name="T34" fmla="*/ 31 w 44"/>
                <a:gd name="T35" fmla="*/ 24 h 60"/>
                <a:gd name="T36" fmla="*/ 22 w 44"/>
                <a:gd name="T37" fmla="*/ 27 h 60"/>
                <a:gd name="T38" fmla="*/ 23 w 44"/>
                <a:gd name="T39" fmla="*/ 31 h 60"/>
                <a:gd name="T40" fmla="*/ 27 w 44"/>
                <a:gd name="T41" fmla="*/ 27 h 60"/>
                <a:gd name="T42" fmla="*/ 29 w 44"/>
                <a:gd name="T43" fmla="*/ 30 h 60"/>
                <a:gd name="T44" fmla="*/ 29 w 44"/>
                <a:gd name="T45" fmla="*/ 30 h 60"/>
                <a:gd name="T46" fmla="*/ 23 w 44"/>
                <a:gd name="T47" fmla="*/ 39 h 60"/>
                <a:gd name="T48" fmla="*/ 24 w 44"/>
                <a:gd name="T49" fmla="*/ 34 h 60"/>
                <a:gd name="T50" fmla="*/ 27 w 44"/>
                <a:gd name="T51" fmla="*/ 36 h 60"/>
                <a:gd name="T52" fmla="*/ 26 w 44"/>
                <a:gd name="T53" fmla="*/ 39 h 60"/>
                <a:gd name="T54" fmla="*/ 32 w 44"/>
                <a:gd name="T55" fmla="*/ 39 h 60"/>
                <a:gd name="T56" fmla="*/ 29 w 44"/>
                <a:gd name="T57" fmla="*/ 43 h 60"/>
                <a:gd name="T58" fmla="*/ 27 w 44"/>
                <a:gd name="T59" fmla="*/ 39 h 60"/>
                <a:gd name="T60" fmla="*/ 29 w 44"/>
                <a:gd name="T61" fmla="*/ 44 h 60"/>
                <a:gd name="T62" fmla="*/ 34 w 44"/>
                <a:gd name="T63" fmla="*/ 40 h 60"/>
                <a:gd name="T64" fmla="*/ 38 w 44"/>
                <a:gd name="T65" fmla="*/ 41 h 60"/>
                <a:gd name="T66" fmla="*/ 34 w 44"/>
                <a:gd name="T67" fmla="*/ 35 h 60"/>
                <a:gd name="T68" fmla="*/ 39 w 44"/>
                <a:gd name="T69" fmla="*/ 36 h 60"/>
                <a:gd name="T70" fmla="*/ 36 w 44"/>
                <a:gd name="T71" fmla="*/ 30 h 60"/>
                <a:gd name="T72" fmla="*/ 36 w 44"/>
                <a:gd name="T73" fmla="*/ 34 h 60"/>
                <a:gd name="T74" fmla="*/ 33 w 44"/>
                <a:gd name="T75" fmla="*/ 36 h 60"/>
                <a:gd name="T76" fmla="*/ 38 w 44"/>
                <a:gd name="T77" fmla="*/ 40 h 60"/>
                <a:gd name="T78" fmla="*/ 40 w 44"/>
                <a:gd name="T79" fmla="*/ 37 h 60"/>
                <a:gd name="T80" fmla="*/ 39 w 44"/>
                <a:gd name="T81" fmla="*/ 39 h 60"/>
                <a:gd name="T82" fmla="*/ 41 w 44"/>
                <a:gd name="T83" fmla="*/ 42 h 60"/>
                <a:gd name="T84" fmla="*/ 24 w 44"/>
                <a:gd name="T85" fmla="*/ 51 h 60"/>
                <a:gd name="T86" fmla="*/ 30 w 44"/>
                <a:gd name="T87" fmla="*/ 46 h 60"/>
                <a:gd name="T88" fmla="*/ 36 w 44"/>
                <a:gd name="T89" fmla="*/ 47 h 60"/>
                <a:gd name="T90" fmla="*/ 38 w 44"/>
                <a:gd name="T91" fmla="*/ 42 h 60"/>
                <a:gd name="T92" fmla="*/ 42 w 44"/>
                <a:gd name="T93" fmla="*/ 47 h 60"/>
                <a:gd name="T94" fmla="*/ 44 w 44"/>
                <a:gd name="T95" fmla="*/ 54 h 60"/>
                <a:gd name="T96" fmla="*/ 42 w 44"/>
                <a:gd name="T97" fmla="*/ 55 h 60"/>
                <a:gd name="T98" fmla="*/ 39 w 44"/>
                <a:gd name="T99" fmla="*/ 59 h 60"/>
                <a:gd name="T100" fmla="*/ 34 w 44"/>
                <a:gd name="T101" fmla="*/ 58 h 60"/>
                <a:gd name="T102" fmla="*/ 33 w 44"/>
                <a:gd name="T103" fmla="*/ 53 h 60"/>
                <a:gd name="T104" fmla="*/ 29 w 44"/>
                <a:gd name="T105" fmla="*/ 52 h 60"/>
                <a:gd name="T106" fmla="*/ 26 w 44"/>
                <a:gd name="T107" fmla="*/ 51 h 60"/>
                <a:gd name="T108" fmla="*/ 24 w 44"/>
                <a:gd name="T109" fmla="*/ 55 h 60"/>
                <a:gd name="T110" fmla="*/ 14 w 44"/>
                <a:gd name="T111" fmla="*/ 32 h 60"/>
                <a:gd name="T112" fmla="*/ 12 w 44"/>
                <a:gd name="T113" fmla="*/ 33 h 60"/>
                <a:gd name="T114" fmla="*/ 3 w 44"/>
                <a:gd name="T115" fmla="*/ 47 h 60"/>
                <a:gd name="T116" fmla="*/ 10 w 44"/>
                <a:gd name="T117" fmla="*/ 41 h 60"/>
                <a:gd name="T118" fmla="*/ 10 w 44"/>
                <a:gd name="T119" fmla="*/ 38 h 60"/>
                <a:gd name="T120" fmla="*/ 4 w 44"/>
                <a:gd name="T121" fmla="*/ 44 h 60"/>
                <a:gd name="T122" fmla="*/ 2 w 44"/>
                <a:gd name="T123" fmla="*/ 48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0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gdLst>
                <a:gd name="T0" fmla="*/ 194 w 204"/>
                <a:gd name="T1" fmla="*/ 57 h 73"/>
                <a:gd name="T2" fmla="*/ 184 w 204"/>
                <a:gd name="T3" fmla="*/ 47 h 73"/>
                <a:gd name="T4" fmla="*/ 169 w 204"/>
                <a:gd name="T5" fmla="*/ 44 h 73"/>
                <a:gd name="T6" fmla="*/ 168 w 204"/>
                <a:gd name="T7" fmla="*/ 37 h 73"/>
                <a:gd name="T8" fmla="*/ 174 w 204"/>
                <a:gd name="T9" fmla="*/ 33 h 73"/>
                <a:gd name="T10" fmla="*/ 187 w 204"/>
                <a:gd name="T11" fmla="*/ 36 h 73"/>
                <a:gd name="T12" fmla="*/ 158 w 204"/>
                <a:gd name="T13" fmla="*/ 28 h 73"/>
                <a:gd name="T14" fmla="*/ 134 w 204"/>
                <a:gd name="T15" fmla="*/ 13 h 73"/>
                <a:gd name="T16" fmla="*/ 146 w 204"/>
                <a:gd name="T17" fmla="*/ 30 h 73"/>
                <a:gd name="T18" fmla="*/ 149 w 204"/>
                <a:gd name="T19" fmla="*/ 21 h 73"/>
                <a:gd name="T20" fmla="*/ 144 w 204"/>
                <a:gd name="T21" fmla="*/ 31 h 73"/>
                <a:gd name="T22" fmla="*/ 148 w 204"/>
                <a:gd name="T23" fmla="*/ 42 h 73"/>
                <a:gd name="T24" fmla="*/ 156 w 204"/>
                <a:gd name="T25" fmla="*/ 42 h 73"/>
                <a:gd name="T26" fmla="*/ 137 w 204"/>
                <a:gd name="T27" fmla="*/ 43 h 73"/>
                <a:gd name="T28" fmla="*/ 135 w 204"/>
                <a:gd name="T29" fmla="*/ 36 h 73"/>
                <a:gd name="T30" fmla="*/ 123 w 204"/>
                <a:gd name="T31" fmla="*/ 49 h 73"/>
                <a:gd name="T32" fmla="*/ 123 w 204"/>
                <a:gd name="T33" fmla="*/ 36 h 73"/>
                <a:gd name="T34" fmla="*/ 118 w 204"/>
                <a:gd name="T35" fmla="*/ 30 h 73"/>
                <a:gd name="T36" fmla="*/ 130 w 204"/>
                <a:gd name="T37" fmla="*/ 22 h 73"/>
                <a:gd name="T38" fmla="*/ 109 w 204"/>
                <a:gd name="T39" fmla="*/ 31 h 73"/>
                <a:gd name="T40" fmla="*/ 108 w 204"/>
                <a:gd name="T41" fmla="*/ 51 h 73"/>
                <a:gd name="T42" fmla="*/ 116 w 204"/>
                <a:gd name="T43" fmla="*/ 45 h 73"/>
                <a:gd name="T44" fmla="*/ 120 w 204"/>
                <a:gd name="T45" fmla="*/ 41 h 73"/>
                <a:gd name="T46" fmla="*/ 120 w 204"/>
                <a:gd name="T47" fmla="*/ 31 h 73"/>
                <a:gd name="T48" fmla="*/ 107 w 204"/>
                <a:gd name="T49" fmla="*/ 7 h 73"/>
                <a:gd name="T50" fmla="*/ 93 w 204"/>
                <a:gd name="T51" fmla="*/ 43 h 73"/>
                <a:gd name="T52" fmla="*/ 64 w 204"/>
                <a:gd name="T53" fmla="*/ 33 h 73"/>
                <a:gd name="T54" fmla="*/ 91 w 204"/>
                <a:gd name="T55" fmla="*/ 10 h 73"/>
                <a:gd name="T56" fmla="*/ 103 w 204"/>
                <a:gd name="T57" fmla="*/ 22 h 73"/>
                <a:gd name="T58" fmla="*/ 93 w 204"/>
                <a:gd name="T59" fmla="*/ 36 h 73"/>
                <a:gd name="T60" fmla="*/ 82 w 204"/>
                <a:gd name="T61" fmla="*/ 42 h 73"/>
                <a:gd name="T62" fmla="*/ 67 w 204"/>
                <a:gd name="T63" fmla="*/ 39 h 73"/>
                <a:gd name="T64" fmla="*/ 176 w 204"/>
                <a:gd name="T65" fmla="*/ 31 h 73"/>
                <a:gd name="T66" fmla="*/ 181 w 204"/>
                <a:gd name="T67" fmla="*/ 30 h 73"/>
                <a:gd name="T68" fmla="*/ 174 w 204"/>
                <a:gd name="T69" fmla="*/ 55 h 73"/>
                <a:gd name="T70" fmla="*/ 173 w 204"/>
                <a:gd name="T71" fmla="*/ 51 h 73"/>
                <a:gd name="T72" fmla="*/ 158 w 204"/>
                <a:gd name="T73" fmla="*/ 58 h 73"/>
                <a:gd name="T74" fmla="*/ 155 w 204"/>
                <a:gd name="T75" fmla="*/ 53 h 73"/>
                <a:gd name="T76" fmla="*/ 142 w 204"/>
                <a:gd name="T77" fmla="*/ 59 h 73"/>
                <a:gd name="T78" fmla="*/ 129 w 204"/>
                <a:gd name="T79" fmla="*/ 66 h 73"/>
                <a:gd name="T80" fmla="*/ 117 w 204"/>
                <a:gd name="T81" fmla="*/ 71 h 73"/>
                <a:gd name="T82" fmla="*/ 89 w 204"/>
                <a:gd name="T83" fmla="*/ 56 h 73"/>
                <a:gd name="T84" fmla="*/ 131 w 204"/>
                <a:gd name="T85" fmla="*/ 61 h 73"/>
                <a:gd name="T86" fmla="*/ 108 w 204"/>
                <a:gd name="T87" fmla="*/ 63 h 73"/>
                <a:gd name="T88" fmla="*/ 111 w 204"/>
                <a:gd name="T89" fmla="*/ 64 h 73"/>
                <a:gd name="T90" fmla="*/ 104 w 204"/>
                <a:gd name="T91" fmla="*/ 64 h 73"/>
                <a:gd name="T92" fmla="*/ 93 w 204"/>
                <a:gd name="T93" fmla="*/ 64 h 73"/>
                <a:gd name="T94" fmla="*/ 193 w 204"/>
                <a:gd name="T95" fmla="*/ 61 h 73"/>
                <a:gd name="T96" fmla="*/ 81 w 204"/>
                <a:gd name="T97" fmla="*/ 56 h 73"/>
                <a:gd name="T98" fmla="*/ 68 w 204"/>
                <a:gd name="T99" fmla="*/ 56 h 73"/>
                <a:gd name="T100" fmla="*/ 81 w 204"/>
                <a:gd name="T101" fmla="*/ 63 h 73"/>
                <a:gd name="T102" fmla="*/ 49 w 204"/>
                <a:gd name="T103" fmla="*/ 57 h 73"/>
                <a:gd name="T104" fmla="*/ 47 w 204"/>
                <a:gd name="T105" fmla="*/ 14 h 73"/>
                <a:gd name="T106" fmla="*/ 56 w 204"/>
                <a:gd name="T107" fmla="*/ 41 h 73"/>
                <a:gd name="T108" fmla="*/ 48 w 204"/>
                <a:gd name="T109" fmla="*/ 35 h 73"/>
                <a:gd name="T110" fmla="*/ 31 w 204"/>
                <a:gd name="T111" fmla="*/ 21 h 73"/>
                <a:gd name="T112" fmla="*/ 15 w 204"/>
                <a:gd name="T113" fmla="*/ 32 h 73"/>
                <a:gd name="T114" fmla="*/ 8 w 204"/>
                <a:gd name="T115" fmla="*/ 22 h 73"/>
                <a:gd name="T116" fmla="*/ 16 w 204"/>
                <a:gd name="T117" fmla="*/ 20 h 73"/>
                <a:gd name="T118" fmla="*/ 42 w 204"/>
                <a:gd name="T119" fmla="*/ 52 h 73"/>
                <a:gd name="T120" fmla="*/ 42 w 204"/>
                <a:gd name="T121" fmla="*/ 35 h 73"/>
                <a:gd name="T122" fmla="*/ 29 w 204"/>
                <a:gd name="T123" fmla="*/ 21 h 73"/>
                <a:gd name="T124" fmla="*/ 4 w 204"/>
                <a:gd name="T125" fmla="*/ 5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73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gdLst>
                <a:gd name="T0" fmla="*/ 0 w 52"/>
                <a:gd name="T1" fmla="*/ 11 h 14"/>
                <a:gd name="T2" fmla="*/ 4 w 52"/>
                <a:gd name="T3" fmla="*/ 14 h 14"/>
                <a:gd name="T4" fmla="*/ 4 w 52"/>
                <a:gd name="T5" fmla="*/ 11 h 14"/>
                <a:gd name="T6" fmla="*/ 7 w 52"/>
                <a:gd name="T7" fmla="*/ 11 h 14"/>
                <a:gd name="T8" fmla="*/ 7 w 52"/>
                <a:gd name="T9" fmla="*/ 7 h 14"/>
                <a:gd name="T10" fmla="*/ 7 w 52"/>
                <a:gd name="T11" fmla="*/ 7 h 14"/>
                <a:gd name="T12" fmla="*/ 4 w 52"/>
                <a:gd name="T13" fmla="*/ 11 h 14"/>
                <a:gd name="T14" fmla="*/ 0 w 52"/>
                <a:gd name="T15" fmla="*/ 11 h 14"/>
                <a:gd name="T16" fmla="*/ 0 w 52"/>
                <a:gd name="T17" fmla="*/ 11 h 14"/>
                <a:gd name="T18" fmla="*/ 11 w 52"/>
                <a:gd name="T19" fmla="*/ 7 h 14"/>
                <a:gd name="T20" fmla="*/ 15 w 52"/>
                <a:gd name="T21" fmla="*/ 11 h 14"/>
                <a:gd name="T22" fmla="*/ 18 w 52"/>
                <a:gd name="T23" fmla="*/ 14 h 14"/>
                <a:gd name="T24" fmla="*/ 22 w 52"/>
                <a:gd name="T25" fmla="*/ 14 h 14"/>
                <a:gd name="T26" fmla="*/ 22 w 52"/>
                <a:gd name="T27" fmla="*/ 11 h 14"/>
                <a:gd name="T28" fmla="*/ 26 w 52"/>
                <a:gd name="T29" fmla="*/ 11 h 14"/>
                <a:gd name="T30" fmla="*/ 30 w 52"/>
                <a:gd name="T31" fmla="*/ 11 h 14"/>
                <a:gd name="T32" fmla="*/ 37 w 52"/>
                <a:gd name="T33" fmla="*/ 11 h 14"/>
                <a:gd name="T34" fmla="*/ 41 w 52"/>
                <a:gd name="T35" fmla="*/ 7 h 14"/>
                <a:gd name="T36" fmla="*/ 44 w 52"/>
                <a:gd name="T37" fmla="*/ 7 h 14"/>
                <a:gd name="T38" fmla="*/ 48 w 52"/>
                <a:gd name="T39" fmla="*/ 3 h 14"/>
                <a:gd name="T40" fmla="*/ 48 w 52"/>
                <a:gd name="T41" fmla="*/ 3 h 14"/>
                <a:gd name="T42" fmla="*/ 52 w 52"/>
                <a:gd name="T43" fmla="*/ 0 h 14"/>
                <a:gd name="T44" fmla="*/ 52 w 52"/>
                <a:gd name="T45" fmla="*/ 0 h 14"/>
                <a:gd name="T46" fmla="*/ 52 w 52"/>
                <a:gd name="T47" fmla="*/ 0 h 14"/>
                <a:gd name="T48" fmla="*/ 44 w 52"/>
                <a:gd name="T49" fmla="*/ 0 h 14"/>
                <a:gd name="T50" fmla="*/ 41 w 52"/>
                <a:gd name="T51" fmla="*/ 0 h 14"/>
                <a:gd name="T52" fmla="*/ 37 w 52"/>
                <a:gd name="T53" fmla="*/ 0 h 14"/>
                <a:gd name="T54" fmla="*/ 33 w 52"/>
                <a:gd name="T55" fmla="*/ 0 h 14"/>
                <a:gd name="T56" fmla="*/ 30 w 52"/>
                <a:gd name="T57" fmla="*/ 0 h 14"/>
                <a:gd name="T58" fmla="*/ 22 w 52"/>
                <a:gd name="T59" fmla="*/ 0 h 14"/>
                <a:gd name="T60" fmla="*/ 18 w 52"/>
                <a:gd name="T61" fmla="*/ 3 h 14"/>
                <a:gd name="T62" fmla="*/ 11 w 52"/>
                <a:gd name="T63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gdLst>
                <a:gd name="T0" fmla="*/ 193 w 315"/>
                <a:gd name="T1" fmla="*/ 74 h 104"/>
                <a:gd name="T2" fmla="*/ 4 w 315"/>
                <a:gd name="T3" fmla="*/ 33 h 104"/>
                <a:gd name="T4" fmla="*/ 0 w 315"/>
                <a:gd name="T5" fmla="*/ 30 h 104"/>
                <a:gd name="T6" fmla="*/ 174 w 315"/>
                <a:gd name="T7" fmla="*/ 100 h 104"/>
                <a:gd name="T8" fmla="*/ 186 w 315"/>
                <a:gd name="T9" fmla="*/ 100 h 104"/>
                <a:gd name="T10" fmla="*/ 219 w 315"/>
                <a:gd name="T11" fmla="*/ 93 h 104"/>
                <a:gd name="T12" fmla="*/ 241 w 315"/>
                <a:gd name="T13" fmla="*/ 93 h 104"/>
                <a:gd name="T14" fmla="*/ 260 w 315"/>
                <a:gd name="T15" fmla="*/ 56 h 104"/>
                <a:gd name="T16" fmla="*/ 267 w 315"/>
                <a:gd name="T17" fmla="*/ 48 h 104"/>
                <a:gd name="T18" fmla="*/ 289 w 315"/>
                <a:gd name="T19" fmla="*/ 48 h 104"/>
                <a:gd name="T20" fmla="*/ 304 w 315"/>
                <a:gd name="T21" fmla="*/ 48 h 104"/>
                <a:gd name="T22" fmla="*/ 308 w 315"/>
                <a:gd name="T23" fmla="*/ 41 h 104"/>
                <a:gd name="T24" fmla="*/ 311 w 315"/>
                <a:gd name="T25" fmla="*/ 33 h 104"/>
                <a:gd name="T26" fmla="*/ 297 w 315"/>
                <a:gd name="T27" fmla="*/ 30 h 104"/>
                <a:gd name="T28" fmla="*/ 293 w 315"/>
                <a:gd name="T29" fmla="*/ 26 h 104"/>
                <a:gd name="T30" fmla="*/ 293 w 315"/>
                <a:gd name="T31" fmla="*/ 19 h 104"/>
                <a:gd name="T32" fmla="*/ 282 w 315"/>
                <a:gd name="T33" fmla="*/ 8 h 104"/>
                <a:gd name="T34" fmla="*/ 274 w 315"/>
                <a:gd name="T35" fmla="*/ 11 h 104"/>
                <a:gd name="T36" fmla="*/ 263 w 315"/>
                <a:gd name="T37" fmla="*/ 22 h 104"/>
                <a:gd name="T38" fmla="*/ 248 w 315"/>
                <a:gd name="T39" fmla="*/ 37 h 104"/>
                <a:gd name="T40" fmla="*/ 252 w 315"/>
                <a:gd name="T41" fmla="*/ 37 h 104"/>
                <a:gd name="T42" fmla="*/ 252 w 315"/>
                <a:gd name="T43" fmla="*/ 48 h 104"/>
                <a:gd name="T44" fmla="*/ 248 w 315"/>
                <a:gd name="T45" fmla="*/ 41 h 104"/>
                <a:gd name="T46" fmla="*/ 241 w 315"/>
                <a:gd name="T47" fmla="*/ 48 h 104"/>
                <a:gd name="T48" fmla="*/ 230 w 315"/>
                <a:gd name="T49" fmla="*/ 48 h 104"/>
                <a:gd name="T50" fmla="*/ 215 w 315"/>
                <a:gd name="T51" fmla="*/ 67 h 104"/>
                <a:gd name="T52" fmla="*/ 200 w 315"/>
                <a:gd name="T53" fmla="*/ 78 h 104"/>
                <a:gd name="T54" fmla="*/ 189 w 315"/>
                <a:gd name="T55" fmla="*/ 85 h 104"/>
                <a:gd name="T56" fmla="*/ 171 w 315"/>
                <a:gd name="T57" fmla="*/ 93 h 104"/>
                <a:gd name="T58" fmla="*/ 160 w 315"/>
                <a:gd name="T59" fmla="*/ 85 h 104"/>
                <a:gd name="T60" fmla="*/ 278 w 315"/>
                <a:gd name="T61" fmla="*/ 0 h 104"/>
                <a:gd name="T62" fmla="*/ 286 w 315"/>
                <a:gd name="T63" fmla="*/ 4 h 104"/>
                <a:gd name="T64" fmla="*/ 189 w 315"/>
                <a:gd name="T65" fmla="*/ 82 h 104"/>
                <a:gd name="T66" fmla="*/ 193 w 315"/>
                <a:gd name="T67" fmla="*/ 78 h 104"/>
                <a:gd name="T68" fmla="*/ 197 w 315"/>
                <a:gd name="T69" fmla="*/ 74 h 104"/>
                <a:gd name="T70" fmla="*/ 193 w 315"/>
                <a:gd name="T71" fmla="*/ 74 h 104"/>
                <a:gd name="T72" fmla="*/ 4 w 315"/>
                <a:gd name="T73" fmla="*/ 11 h 104"/>
                <a:gd name="T74" fmla="*/ 15 w 315"/>
                <a:gd name="T75" fmla="*/ 15 h 104"/>
                <a:gd name="T76" fmla="*/ 23 w 315"/>
                <a:gd name="T77" fmla="*/ 26 h 104"/>
                <a:gd name="T78" fmla="*/ 34 w 315"/>
                <a:gd name="T79" fmla="*/ 22 h 104"/>
                <a:gd name="T80" fmla="*/ 37 w 315"/>
                <a:gd name="T81" fmla="*/ 19 h 104"/>
                <a:gd name="T82" fmla="*/ 56 w 315"/>
                <a:gd name="T83" fmla="*/ 48 h 104"/>
                <a:gd name="T84" fmla="*/ 56 w 315"/>
                <a:gd name="T85" fmla="*/ 67 h 104"/>
                <a:gd name="T86" fmla="*/ 67 w 315"/>
                <a:gd name="T87" fmla="*/ 78 h 104"/>
                <a:gd name="T88" fmla="*/ 71 w 315"/>
                <a:gd name="T89" fmla="*/ 85 h 104"/>
                <a:gd name="T90" fmla="*/ 71 w 315"/>
                <a:gd name="T91" fmla="*/ 93 h 104"/>
                <a:gd name="T92" fmla="*/ 71 w 315"/>
                <a:gd name="T93" fmla="*/ 93 h 104"/>
                <a:gd name="T94" fmla="*/ 60 w 315"/>
                <a:gd name="T95" fmla="*/ 93 h 104"/>
                <a:gd name="T96" fmla="*/ 45 w 315"/>
                <a:gd name="T97" fmla="*/ 85 h 104"/>
                <a:gd name="T98" fmla="*/ 30 w 315"/>
                <a:gd name="T99" fmla="*/ 74 h 104"/>
                <a:gd name="T100" fmla="*/ 23 w 315"/>
                <a:gd name="T101" fmla="*/ 63 h 104"/>
                <a:gd name="T102" fmla="*/ 12 w 315"/>
                <a:gd name="T103" fmla="*/ 52 h 104"/>
                <a:gd name="T104" fmla="*/ 8 w 315"/>
                <a:gd name="T105" fmla="*/ 37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104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gdLst>
                <a:gd name="T0" fmla="*/ 0 w 18"/>
                <a:gd name="T1" fmla="*/ 8 h 15"/>
                <a:gd name="T2" fmla="*/ 3 w 18"/>
                <a:gd name="T3" fmla="*/ 8 h 15"/>
                <a:gd name="T4" fmla="*/ 3 w 18"/>
                <a:gd name="T5" fmla="*/ 8 h 15"/>
                <a:gd name="T6" fmla="*/ 7 w 18"/>
                <a:gd name="T7" fmla="*/ 11 h 15"/>
                <a:gd name="T8" fmla="*/ 11 w 18"/>
                <a:gd name="T9" fmla="*/ 15 h 15"/>
                <a:gd name="T10" fmla="*/ 11 w 18"/>
                <a:gd name="T11" fmla="*/ 15 h 15"/>
                <a:gd name="T12" fmla="*/ 11 w 18"/>
                <a:gd name="T13" fmla="*/ 8 h 15"/>
                <a:gd name="T14" fmla="*/ 11 w 18"/>
                <a:gd name="T15" fmla="*/ 4 h 15"/>
                <a:gd name="T16" fmla="*/ 14 w 18"/>
                <a:gd name="T17" fmla="*/ 4 h 15"/>
                <a:gd name="T18" fmla="*/ 14 w 18"/>
                <a:gd name="T19" fmla="*/ 4 h 15"/>
                <a:gd name="T20" fmla="*/ 14 w 18"/>
                <a:gd name="T21" fmla="*/ 0 h 15"/>
                <a:gd name="T22" fmla="*/ 11 w 18"/>
                <a:gd name="T23" fmla="*/ 0 h 15"/>
                <a:gd name="T24" fmla="*/ 7 w 18"/>
                <a:gd name="T25" fmla="*/ 4 h 15"/>
                <a:gd name="T26" fmla="*/ 0 w 18"/>
                <a:gd name="T27" fmla="*/ 8 h 15"/>
                <a:gd name="T28" fmla="*/ 0 w 18"/>
                <a:gd name="T29" fmla="*/ 8 h 15"/>
                <a:gd name="T30" fmla="*/ 0 w 18"/>
                <a:gd name="T31" fmla="*/ 8 h 15"/>
                <a:gd name="T32" fmla="*/ 14 w 18"/>
                <a:gd name="T33" fmla="*/ 4 h 15"/>
                <a:gd name="T34" fmla="*/ 14 w 18"/>
                <a:gd name="T35" fmla="*/ 8 h 15"/>
                <a:gd name="T36" fmla="*/ 14 w 18"/>
                <a:gd name="T37" fmla="*/ 11 h 15"/>
                <a:gd name="T38" fmla="*/ 18 w 18"/>
                <a:gd name="T39" fmla="*/ 11 h 15"/>
                <a:gd name="T40" fmla="*/ 18 w 18"/>
                <a:gd name="T41" fmla="*/ 11 h 15"/>
                <a:gd name="T42" fmla="*/ 18 w 18"/>
                <a:gd name="T43" fmla="*/ 4 h 15"/>
                <a:gd name="T44" fmla="*/ 14 w 18"/>
                <a:gd name="T45" fmla="*/ 4 h 15"/>
                <a:gd name="T46" fmla="*/ 14 w 18"/>
                <a:gd name="T47" fmla="*/ 4 h 15"/>
                <a:gd name="T48" fmla="*/ 14 w 18"/>
                <a:gd name="T49" fmla="*/ 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5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gdLst>
                <a:gd name="T0" fmla="*/ 4 w 137"/>
                <a:gd name="T1" fmla="*/ 11 h 238"/>
                <a:gd name="T2" fmla="*/ 15 w 137"/>
                <a:gd name="T3" fmla="*/ 15 h 238"/>
                <a:gd name="T4" fmla="*/ 22 w 137"/>
                <a:gd name="T5" fmla="*/ 11 h 238"/>
                <a:gd name="T6" fmla="*/ 37 w 137"/>
                <a:gd name="T7" fmla="*/ 11 h 238"/>
                <a:gd name="T8" fmla="*/ 52 w 137"/>
                <a:gd name="T9" fmla="*/ 0 h 238"/>
                <a:gd name="T10" fmla="*/ 67 w 137"/>
                <a:gd name="T11" fmla="*/ 8 h 238"/>
                <a:gd name="T12" fmla="*/ 74 w 137"/>
                <a:gd name="T13" fmla="*/ 11 h 238"/>
                <a:gd name="T14" fmla="*/ 82 w 137"/>
                <a:gd name="T15" fmla="*/ 26 h 238"/>
                <a:gd name="T16" fmla="*/ 96 w 137"/>
                <a:gd name="T17" fmla="*/ 26 h 238"/>
                <a:gd name="T18" fmla="*/ 96 w 137"/>
                <a:gd name="T19" fmla="*/ 34 h 238"/>
                <a:gd name="T20" fmla="*/ 85 w 137"/>
                <a:gd name="T21" fmla="*/ 37 h 238"/>
                <a:gd name="T22" fmla="*/ 78 w 137"/>
                <a:gd name="T23" fmla="*/ 41 h 238"/>
                <a:gd name="T24" fmla="*/ 74 w 137"/>
                <a:gd name="T25" fmla="*/ 41 h 238"/>
                <a:gd name="T26" fmla="*/ 74 w 137"/>
                <a:gd name="T27" fmla="*/ 48 h 238"/>
                <a:gd name="T28" fmla="*/ 67 w 137"/>
                <a:gd name="T29" fmla="*/ 56 h 238"/>
                <a:gd name="T30" fmla="*/ 63 w 137"/>
                <a:gd name="T31" fmla="*/ 59 h 238"/>
                <a:gd name="T32" fmla="*/ 63 w 137"/>
                <a:gd name="T33" fmla="*/ 74 h 238"/>
                <a:gd name="T34" fmla="*/ 71 w 137"/>
                <a:gd name="T35" fmla="*/ 82 h 238"/>
                <a:gd name="T36" fmla="*/ 78 w 137"/>
                <a:gd name="T37" fmla="*/ 93 h 238"/>
                <a:gd name="T38" fmla="*/ 89 w 137"/>
                <a:gd name="T39" fmla="*/ 104 h 238"/>
                <a:gd name="T40" fmla="*/ 119 w 137"/>
                <a:gd name="T41" fmla="*/ 126 h 238"/>
                <a:gd name="T42" fmla="*/ 122 w 137"/>
                <a:gd name="T43" fmla="*/ 134 h 238"/>
                <a:gd name="T44" fmla="*/ 126 w 137"/>
                <a:gd name="T45" fmla="*/ 149 h 238"/>
                <a:gd name="T46" fmla="*/ 130 w 137"/>
                <a:gd name="T47" fmla="*/ 160 h 238"/>
                <a:gd name="T48" fmla="*/ 134 w 137"/>
                <a:gd name="T49" fmla="*/ 167 h 238"/>
                <a:gd name="T50" fmla="*/ 134 w 137"/>
                <a:gd name="T51" fmla="*/ 171 h 238"/>
                <a:gd name="T52" fmla="*/ 130 w 137"/>
                <a:gd name="T53" fmla="*/ 178 h 238"/>
                <a:gd name="T54" fmla="*/ 130 w 137"/>
                <a:gd name="T55" fmla="*/ 189 h 238"/>
                <a:gd name="T56" fmla="*/ 122 w 137"/>
                <a:gd name="T57" fmla="*/ 200 h 238"/>
                <a:gd name="T58" fmla="*/ 111 w 137"/>
                <a:gd name="T59" fmla="*/ 208 h 238"/>
                <a:gd name="T60" fmla="*/ 93 w 137"/>
                <a:gd name="T61" fmla="*/ 212 h 238"/>
                <a:gd name="T62" fmla="*/ 89 w 137"/>
                <a:gd name="T63" fmla="*/ 208 h 238"/>
                <a:gd name="T64" fmla="*/ 93 w 137"/>
                <a:gd name="T65" fmla="*/ 212 h 238"/>
                <a:gd name="T66" fmla="*/ 89 w 137"/>
                <a:gd name="T67" fmla="*/ 219 h 238"/>
                <a:gd name="T68" fmla="*/ 82 w 137"/>
                <a:gd name="T69" fmla="*/ 219 h 238"/>
                <a:gd name="T70" fmla="*/ 82 w 137"/>
                <a:gd name="T71" fmla="*/ 226 h 238"/>
                <a:gd name="T72" fmla="*/ 74 w 137"/>
                <a:gd name="T73" fmla="*/ 230 h 238"/>
                <a:gd name="T74" fmla="*/ 63 w 137"/>
                <a:gd name="T75" fmla="*/ 238 h 238"/>
                <a:gd name="T76" fmla="*/ 63 w 137"/>
                <a:gd name="T77" fmla="*/ 234 h 238"/>
                <a:gd name="T78" fmla="*/ 63 w 137"/>
                <a:gd name="T79" fmla="*/ 226 h 238"/>
                <a:gd name="T80" fmla="*/ 67 w 137"/>
                <a:gd name="T81" fmla="*/ 215 h 238"/>
                <a:gd name="T82" fmla="*/ 56 w 137"/>
                <a:gd name="T83" fmla="*/ 212 h 238"/>
                <a:gd name="T84" fmla="*/ 63 w 137"/>
                <a:gd name="T85" fmla="*/ 204 h 238"/>
                <a:gd name="T86" fmla="*/ 82 w 137"/>
                <a:gd name="T87" fmla="*/ 200 h 238"/>
                <a:gd name="T88" fmla="*/ 82 w 137"/>
                <a:gd name="T89" fmla="*/ 197 h 238"/>
                <a:gd name="T90" fmla="*/ 89 w 137"/>
                <a:gd name="T91" fmla="*/ 186 h 238"/>
                <a:gd name="T92" fmla="*/ 104 w 137"/>
                <a:gd name="T93" fmla="*/ 174 h 238"/>
                <a:gd name="T94" fmla="*/ 100 w 137"/>
                <a:gd name="T95" fmla="*/ 152 h 238"/>
                <a:gd name="T96" fmla="*/ 100 w 137"/>
                <a:gd name="T97" fmla="*/ 141 h 238"/>
                <a:gd name="T98" fmla="*/ 100 w 137"/>
                <a:gd name="T99" fmla="*/ 126 h 238"/>
                <a:gd name="T100" fmla="*/ 96 w 137"/>
                <a:gd name="T101" fmla="*/ 119 h 238"/>
                <a:gd name="T102" fmla="*/ 89 w 137"/>
                <a:gd name="T103" fmla="*/ 111 h 238"/>
                <a:gd name="T104" fmla="*/ 82 w 137"/>
                <a:gd name="T105" fmla="*/ 104 h 238"/>
                <a:gd name="T106" fmla="*/ 67 w 137"/>
                <a:gd name="T107" fmla="*/ 93 h 238"/>
                <a:gd name="T108" fmla="*/ 48 w 137"/>
                <a:gd name="T109" fmla="*/ 78 h 238"/>
                <a:gd name="T110" fmla="*/ 41 w 137"/>
                <a:gd name="T111" fmla="*/ 71 h 238"/>
                <a:gd name="T112" fmla="*/ 45 w 137"/>
                <a:gd name="T113" fmla="*/ 59 h 238"/>
                <a:gd name="T114" fmla="*/ 48 w 137"/>
                <a:gd name="T115" fmla="*/ 48 h 238"/>
                <a:gd name="T116" fmla="*/ 37 w 137"/>
                <a:gd name="T117" fmla="*/ 41 h 238"/>
                <a:gd name="T118" fmla="*/ 11 w 137"/>
                <a:gd name="T119" fmla="*/ 34 h 238"/>
                <a:gd name="T120" fmla="*/ 0 w 137"/>
                <a:gd name="T121" fmla="*/ 19 h 238"/>
                <a:gd name="T122" fmla="*/ 48 w 137"/>
                <a:gd name="T123" fmla="*/ 215 h 238"/>
                <a:gd name="T124" fmla="*/ 48 w 137"/>
                <a:gd name="T125" fmla="*/ 208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38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gdLst>
                <a:gd name="T0" fmla="*/ 40 w 85"/>
                <a:gd name="T1" fmla="*/ 63 h 67"/>
                <a:gd name="T2" fmla="*/ 44 w 85"/>
                <a:gd name="T3" fmla="*/ 59 h 67"/>
                <a:gd name="T4" fmla="*/ 52 w 85"/>
                <a:gd name="T5" fmla="*/ 59 h 67"/>
                <a:gd name="T6" fmla="*/ 63 w 85"/>
                <a:gd name="T7" fmla="*/ 59 h 67"/>
                <a:gd name="T8" fmla="*/ 66 w 85"/>
                <a:gd name="T9" fmla="*/ 63 h 67"/>
                <a:gd name="T10" fmla="*/ 66 w 85"/>
                <a:gd name="T11" fmla="*/ 59 h 67"/>
                <a:gd name="T12" fmla="*/ 59 w 85"/>
                <a:gd name="T13" fmla="*/ 56 h 67"/>
                <a:gd name="T14" fmla="*/ 63 w 85"/>
                <a:gd name="T15" fmla="*/ 48 h 67"/>
                <a:gd name="T16" fmla="*/ 70 w 85"/>
                <a:gd name="T17" fmla="*/ 45 h 67"/>
                <a:gd name="T18" fmla="*/ 77 w 85"/>
                <a:gd name="T19" fmla="*/ 41 h 67"/>
                <a:gd name="T20" fmla="*/ 81 w 85"/>
                <a:gd name="T21" fmla="*/ 37 h 67"/>
                <a:gd name="T22" fmla="*/ 85 w 85"/>
                <a:gd name="T23" fmla="*/ 30 h 67"/>
                <a:gd name="T24" fmla="*/ 85 w 85"/>
                <a:gd name="T25" fmla="*/ 22 h 67"/>
                <a:gd name="T26" fmla="*/ 81 w 85"/>
                <a:gd name="T27" fmla="*/ 11 h 67"/>
                <a:gd name="T28" fmla="*/ 77 w 85"/>
                <a:gd name="T29" fmla="*/ 8 h 67"/>
                <a:gd name="T30" fmla="*/ 70 w 85"/>
                <a:gd name="T31" fmla="*/ 4 h 67"/>
                <a:gd name="T32" fmla="*/ 66 w 85"/>
                <a:gd name="T33" fmla="*/ 0 h 67"/>
                <a:gd name="T34" fmla="*/ 59 w 85"/>
                <a:gd name="T35" fmla="*/ 4 h 67"/>
                <a:gd name="T36" fmla="*/ 63 w 85"/>
                <a:gd name="T37" fmla="*/ 11 h 67"/>
                <a:gd name="T38" fmla="*/ 63 w 85"/>
                <a:gd name="T39" fmla="*/ 15 h 67"/>
                <a:gd name="T40" fmla="*/ 55 w 85"/>
                <a:gd name="T41" fmla="*/ 8 h 67"/>
                <a:gd name="T42" fmla="*/ 48 w 85"/>
                <a:gd name="T43" fmla="*/ 8 h 67"/>
                <a:gd name="T44" fmla="*/ 44 w 85"/>
                <a:gd name="T45" fmla="*/ 4 h 67"/>
                <a:gd name="T46" fmla="*/ 37 w 85"/>
                <a:gd name="T47" fmla="*/ 4 h 67"/>
                <a:gd name="T48" fmla="*/ 29 w 85"/>
                <a:gd name="T49" fmla="*/ 4 h 67"/>
                <a:gd name="T50" fmla="*/ 22 w 85"/>
                <a:gd name="T51" fmla="*/ 4 h 67"/>
                <a:gd name="T52" fmla="*/ 11 w 85"/>
                <a:gd name="T53" fmla="*/ 4 h 67"/>
                <a:gd name="T54" fmla="*/ 3 w 85"/>
                <a:gd name="T55" fmla="*/ 11 h 67"/>
                <a:gd name="T56" fmla="*/ 0 w 85"/>
                <a:gd name="T57" fmla="*/ 19 h 67"/>
                <a:gd name="T58" fmla="*/ 0 w 85"/>
                <a:gd name="T59" fmla="*/ 30 h 67"/>
                <a:gd name="T60" fmla="*/ 3 w 85"/>
                <a:gd name="T61" fmla="*/ 33 h 67"/>
                <a:gd name="T62" fmla="*/ 3 w 85"/>
                <a:gd name="T63" fmla="*/ 41 h 67"/>
                <a:gd name="T64" fmla="*/ 7 w 85"/>
                <a:gd name="T65" fmla="*/ 45 h 67"/>
                <a:gd name="T66" fmla="*/ 7 w 85"/>
                <a:gd name="T67" fmla="*/ 48 h 67"/>
                <a:gd name="T68" fmla="*/ 11 w 85"/>
                <a:gd name="T69" fmla="*/ 56 h 67"/>
                <a:gd name="T70" fmla="*/ 15 w 85"/>
                <a:gd name="T71" fmla="*/ 56 h 67"/>
                <a:gd name="T72" fmla="*/ 15 w 85"/>
                <a:gd name="T73" fmla="*/ 59 h 67"/>
                <a:gd name="T74" fmla="*/ 18 w 85"/>
                <a:gd name="T75" fmla="*/ 63 h 67"/>
                <a:gd name="T76" fmla="*/ 18 w 85"/>
                <a:gd name="T77" fmla="*/ 59 h 67"/>
                <a:gd name="T78" fmla="*/ 22 w 85"/>
                <a:gd name="T79" fmla="*/ 56 h 67"/>
                <a:gd name="T80" fmla="*/ 26 w 85"/>
                <a:gd name="T81" fmla="*/ 59 h 67"/>
                <a:gd name="T82" fmla="*/ 22 w 85"/>
                <a:gd name="T83" fmla="*/ 67 h 67"/>
                <a:gd name="T84" fmla="*/ 22 w 85"/>
                <a:gd name="T85" fmla="*/ 67 h 67"/>
                <a:gd name="T86" fmla="*/ 26 w 85"/>
                <a:gd name="T87" fmla="*/ 67 h 67"/>
                <a:gd name="T88" fmla="*/ 29 w 85"/>
                <a:gd name="T89" fmla="*/ 67 h 67"/>
                <a:gd name="T90" fmla="*/ 33 w 85"/>
                <a:gd name="T91" fmla="*/ 67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67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gdLst>
                <a:gd name="T0" fmla="*/ 18 w 133"/>
                <a:gd name="T1" fmla="*/ 22 h 141"/>
                <a:gd name="T2" fmla="*/ 26 w 133"/>
                <a:gd name="T3" fmla="*/ 15 h 141"/>
                <a:gd name="T4" fmla="*/ 26 w 133"/>
                <a:gd name="T5" fmla="*/ 4 h 141"/>
                <a:gd name="T6" fmla="*/ 33 w 133"/>
                <a:gd name="T7" fmla="*/ 0 h 141"/>
                <a:gd name="T8" fmla="*/ 44 w 133"/>
                <a:gd name="T9" fmla="*/ 7 h 141"/>
                <a:gd name="T10" fmla="*/ 44 w 133"/>
                <a:gd name="T11" fmla="*/ 19 h 141"/>
                <a:gd name="T12" fmla="*/ 59 w 133"/>
                <a:gd name="T13" fmla="*/ 26 h 141"/>
                <a:gd name="T14" fmla="*/ 74 w 133"/>
                <a:gd name="T15" fmla="*/ 26 h 141"/>
                <a:gd name="T16" fmla="*/ 81 w 133"/>
                <a:gd name="T17" fmla="*/ 33 h 141"/>
                <a:gd name="T18" fmla="*/ 85 w 133"/>
                <a:gd name="T19" fmla="*/ 37 h 141"/>
                <a:gd name="T20" fmla="*/ 78 w 133"/>
                <a:gd name="T21" fmla="*/ 44 h 141"/>
                <a:gd name="T22" fmla="*/ 70 w 133"/>
                <a:gd name="T23" fmla="*/ 48 h 141"/>
                <a:gd name="T24" fmla="*/ 70 w 133"/>
                <a:gd name="T25" fmla="*/ 56 h 141"/>
                <a:gd name="T26" fmla="*/ 74 w 133"/>
                <a:gd name="T27" fmla="*/ 63 h 141"/>
                <a:gd name="T28" fmla="*/ 89 w 133"/>
                <a:gd name="T29" fmla="*/ 67 h 141"/>
                <a:gd name="T30" fmla="*/ 100 w 133"/>
                <a:gd name="T31" fmla="*/ 78 h 141"/>
                <a:gd name="T32" fmla="*/ 107 w 133"/>
                <a:gd name="T33" fmla="*/ 89 h 141"/>
                <a:gd name="T34" fmla="*/ 115 w 133"/>
                <a:gd name="T35" fmla="*/ 93 h 141"/>
                <a:gd name="T36" fmla="*/ 118 w 133"/>
                <a:gd name="T37" fmla="*/ 96 h 141"/>
                <a:gd name="T38" fmla="*/ 122 w 133"/>
                <a:gd name="T39" fmla="*/ 100 h 141"/>
                <a:gd name="T40" fmla="*/ 129 w 133"/>
                <a:gd name="T41" fmla="*/ 104 h 141"/>
                <a:gd name="T42" fmla="*/ 133 w 133"/>
                <a:gd name="T43" fmla="*/ 108 h 141"/>
                <a:gd name="T44" fmla="*/ 133 w 133"/>
                <a:gd name="T45" fmla="*/ 111 h 141"/>
                <a:gd name="T46" fmla="*/ 129 w 133"/>
                <a:gd name="T47" fmla="*/ 122 h 141"/>
                <a:gd name="T48" fmla="*/ 129 w 133"/>
                <a:gd name="T49" fmla="*/ 134 h 141"/>
                <a:gd name="T50" fmla="*/ 122 w 133"/>
                <a:gd name="T51" fmla="*/ 130 h 141"/>
                <a:gd name="T52" fmla="*/ 111 w 133"/>
                <a:gd name="T53" fmla="*/ 130 h 141"/>
                <a:gd name="T54" fmla="*/ 115 w 133"/>
                <a:gd name="T55" fmla="*/ 141 h 141"/>
                <a:gd name="T56" fmla="*/ 107 w 133"/>
                <a:gd name="T57" fmla="*/ 134 h 141"/>
                <a:gd name="T58" fmla="*/ 96 w 133"/>
                <a:gd name="T59" fmla="*/ 130 h 141"/>
                <a:gd name="T60" fmla="*/ 100 w 133"/>
                <a:gd name="T61" fmla="*/ 122 h 141"/>
                <a:gd name="T62" fmla="*/ 100 w 133"/>
                <a:gd name="T63" fmla="*/ 115 h 141"/>
                <a:gd name="T64" fmla="*/ 96 w 133"/>
                <a:gd name="T65" fmla="*/ 108 h 141"/>
                <a:gd name="T66" fmla="*/ 92 w 133"/>
                <a:gd name="T67" fmla="*/ 104 h 141"/>
                <a:gd name="T68" fmla="*/ 85 w 133"/>
                <a:gd name="T69" fmla="*/ 96 h 141"/>
                <a:gd name="T70" fmla="*/ 85 w 133"/>
                <a:gd name="T71" fmla="*/ 89 h 141"/>
                <a:gd name="T72" fmla="*/ 81 w 133"/>
                <a:gd name="T73" fmla="*/ 78 h 141"/>
                <a:gd name="T74" fmla="*/ 63 w 133"/>
                <a:gd name="T75" fmla="*/ 67 h 141"/>
                <a:gd name="T76" fmla="*/ 48 w 133"/>
                <a:gd name="T77" fmla="*/ 78 h 141"/>
                <a:gd name="T78" fmla="*/ 37 w 133"/>
                <a:gd name="T79" fmla="*/ 70 h 141"/>
                <a:gd name="T80" fmla="*/ 26 w 133"/>
                <a:gd name="T81" fmla="*/ 78 h 141"/>
                <a:gd name="T82" fmla="*/ 22 w 133"/>
                <a:gd name="T83" fmla="*/ 67 h 141"/>
                <a:gd name="T84" fmla="*/ 22 w 133"/>
                <a:gd name="T85" fmla="*/ 59 h 141"/>
                <a:gd name="T86" fmla="*/ 22 w 133"/>
                <a:gd name="T87" fmla="*/ 48 h 141"/>
                <a:gd name="T88" fmla="*/ 11 w 133"/>
                <a:gd name="T89" fmla="*/ 52 h 141"/>
                <a:gd name="T90" fmla="*/ 11 w 133"/>
                <a:gd name="T91" fmla="*/ 41 h 141"/>
                <a:gd name="T92" fmla="*/ 0 w 133"/>
                <a:gd name="T93" fmla="*/ 33 h 141"/>
                <a:gd name="T94" fmla="*/ 7 w 133"/>
                <a:gd name="T95" fmla="*/ 26 h 141"/>
                <a:gd name="T96" fmla="*/ 7 w 133"/>
                <a:gd name="T97" fmla="*/ 19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1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gdLst>
                <a:gd name="T0" fmla="*/ 13 w 38"/>
                <a:gd name="T1" fmla="*/ 3 h 63"/>
                <a:gd name="T2" fmla="*/ 16 w 38"/>
                <a:gd name="T3" fmla="*/ 4 h 63"/>
                <a:gd name="T4" fmla="*/ 16 w 38"/>
                <a:gd name="T5" fmla="*/ 8 h 63"/>
                <a:gd name="T6" fmla="*/ 18 w 38"/>
                <a:gd name="T7" fmla="*/ 12 h 63"/>
                <a:gd name="T8" fmla="*/ 23 w 38"/>
                <a:gd name="T9" fmla="*/ 12 h 63"/>
                <a:gd name="T10" fmla="*/ 30 w 38"/>
                <a:gd name="T11" fmla="*/ 11 h 63"/>
                <a:gd name="T12" fmla="*/ 33 w 38"/>
                <a:gd name="T13" fmla="*/ 15 h 63"/>
                <a:gd name="T14" fmla="*/ 35 w 38"/>
                <a:gd name="T15" fmla="*/ 19 h 63"/>
                <a:gd name="T16" fmla="*/ 38 w 38"/>
                <a:gd name="T17" fmla="*/ 21 h 63"/>
                <a:gd name="T18" fmla="*/ 37 w 38"/>
                <a:gd name="T19" fmla="*/ 25 h 63"/>
                <a:gd name="T20" fmla="*/ 33 w 38"/>
                <a:gd name="T21" fmla="*/ 26 h 63"/>
                <a:gd name="T22" fmla="*/ 27 w 38"/>
                <a:gd name="T23" fmla="*/ 26 h 63"/>
                <a:gd name="T24" fmla="*/ 24 w 38"/>
                <a:gd name="T25" fmla="*/ 31 h 63"/>
                <a:gd name="T26" fmla="*/ 25 w 38"/>
                <a:gd name="T27" fmla="*/ 36 h 63"/>
                <a:gd name="T28" fmla="*/ 23 w 38"/>
                <a:gd name="T29" fmla="*/ 36 h 63"/>
                <a:gd name="T30" fmla="*/ 21 w 38"/>
                <a:gd name="T31" fmla="*/ 34 h 63"/>
                <a:gd name="T32" fmla="*/ 19 w 38"/>
                <a:gd name="T33" fmla="*/ 34 h 63"/>
                <a:gd name="T34" fmla="*/ 17 w 38"/>
                <a:gd name="T35" fmla="*/ 33 h 63"/>
                <a:gd name="T36" fmla="*/ 16 w 38"/>
                <a:gd name="T37" fmla="*/ 31 h 63"/>
                <a:gd name="T38" fmla="*/ 14 w 38"/>
                <a:gd name="T39" fmla="*/ 31 h 63"/>
                <a:gd name="T40" fmla="*/ 13 w 38"/>
                <a:gd name="T41" fmla="*/ 31 h 63"/>
                <a:gd name="T42" fmla="*/ 13 w 38"/>
                <a:gd name="T43" fmla="*/ 34 h 63"/>
                <a:gd name="T44" fmla="*/ 12 w 38"/>
                <a:gd name="T45" fmla="*/ 38 h 63"/>
                <a:gd name="T46" fmla="*/ 10 w 38"/>
                <a:gd name="T47" fmla="*/ 44 h 63"/>
                <a:gd name="T48" fmla="*/ 10 w 38"/>
                <a:gd name="T49" fmla="*/ 46 h 63"/>
                <a:gd name="T50" fmla="*/ 12 w 38"/>
                <a:gd name="T51" fmla="*/ 49 h 63"/>
                <a:gd name="T52" fmla="*/ 13 w 38"/>
                <a:gd name="T53" fmla="*/ 49 h 63"/>
                <a:gd name="T54" fmla="*/ 15 w 38"/>
                <a:gd name="T55" fmla="*/ 52 h 63"/>
                <a:gd name="T56" fmla="*/ 16 w 38"/>
                <a:gd name="T57" fmla="*/ 52 h 63"/>
                <a:gd name="T58" fmla="*/ 17 w 38"/>
                <a:gd name="T59" fmla="*/ 55 h 63"/>
                <a:gd name="T60" fmla="*/ 17 w 38"/>
                <a:gd name="T61" fmla="*/ 56 h 63"/>
                <a:gd name="T62" fmla="*/ 20 w 38"/>
                <a:gd name="T63" fmla="*/ 59 h 63"/>
                <a:gd name="T64" fmla="*/ 23 w 38"/>
                <a:gd name="T65" fmla="*/ 61 h 63"/>
                <a:gd name="T66" fmla="*/ 23 w 38"/>
                <a:gd name="T67" fmla="*/ 63 h 63"/>
                <a:gd name="T68" fmla="*/ 19 w 38"/>
                <a:gd name="T69" fmla="*/ 62 h 63"/>
                <a:gd name="T70" fmla="*/ 18 w 38"/>
                <a:gd name="T71" fmla="*/ 60 h 63"/>
                <a:gd name="T72" fmla="*/ 15 w 38"/>
                <a:gd name="T73" fmla="*/ 60 h 63"/>
                <a:gd name="T74" fmla="*/ 13 w 38"/>
                <a:gd name="T75" fmla="*/ 57 h 63"/>
                <a:gd name="T76" fmla="*/ 10 w 38"/>
                <a:gd name="T77" fmla="*/ 55 h 63"/>
                <a:gd name="T78" fmla="*/ 8 w 38"/>
                <a:gd name="T79" fmla="*/ 52 h 63"/>
                <a:gd name="T80" fmla="*/ 6 w 38"/>
                <a:gd name="T81" fmla="*/ 51 h 63"/>
                <a:gd name="T82" fmla="*/ 7 w 38"/>
                <a:gd name="T83" fmla="*/ 48 h 63"/>
                <a:gd name="T84" fmla="*/ 8 w 38"/>
                <a:gd name="T85" fmla="*/ 45 h 63"/>
                <a:gd name="T86" fmla="*/ 9 w 38"/>
                <a:gd name="T87" fmla="*/ 42 h 63"/>
                <a:gd name="T88" fmla="*/ 11 w 38"/>
                <a:gd name="T89" fmla="*/ 36 h 63"/>
                <a:gd name="T90" fmla="*/ 10 w 38"/>
                <a:gd name="T91" fmla="*/ 31 h 63"/>
                <a:gd name="T92" fmla="*/ 7 w 38"/>
                <a:gd name="T93" fmla="*/ 26 h 63"/>
                <a:gd name="T94" fmla="*/ 6 w 38"/>
                <a:gd name="T95" fmla="*/ 22 h 63"/>
                <a:gd name="T96" fmla="*/ 6 w 38"/>
                <a:gd name="T97" fmla="*/ 18 h 63"/>
                <a:gd name="T98" fmla="*/ 2 w 38"/>
                <a:gd name="T99" fmla="*/ 13 h 63"/>
                <a:gd name="T100" fmla="*/ 0 w 38"/>
                <a:gd name="T101" fmla="*/ 10 h 63"/>
                <a:gd name="T102" fmla="*/ 2 w 38"/>
                <a:gd name="T103" fmla="*/ 6 h 63"/>
                <a:gd name="T104" fmla="*/ 6 w 38"/>
                <a:gd name="T105" fmla="*/ 4 h 63"/>
                <a:gd name="T106" fmla="*/ 9 w 38"/>
                <a:gd name="T107" fmla="*/ 2 h 63"/>
                <a:gd name="T108" fmla="*/ 10 w 38"/>
                <a:gd name="T109" fmla="*/ 0 h 63"/>
                <a:gd name="T110" fmla="*/ 13 w 38"/>
                <a:gd name="T111" fmla="*/ 59 h 63"/>
                <a:gd name="T112" fmla="*/ 10 w 38"/>
                <a:gd name="T113" fmla="*/ 55 h 63"/>
                <a:gd name="T114" fmla="*/ 7 w 38"/>
                <a:gd name="T115" fmla="*/ 55 h 63"/>
                <a:gd name="T116" fmla="*/ 23 w 38"/>
                <a:gd name="T117" fmla="*/ 37 h 63"/>
                <a:gd name="T118" fmla="*/ 13 w 38"/>
                <a:gd name="T119" fmla="*/ 46 h 63"/>
                <a:gd name="T120" fmla="*/ 14 w 38"/>
                <a:gd name="T121" fmla="*/ 48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62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gdLst>
                <a:gd name="T0" fmla="*/ 82 w 148"/>
                <a:gd name="T1" fmla="*/ 4 h 297"/>
                <a:gd name="T2" fmla="*/ 97 w 148"/>
                <a:gd name="T3" fmla="*/ 22 h 297"/>
                <a:gd name="T4" fmla="*/ 89 w 148"/>
                <a:gd name="T5" fmla="*/ 41 h 297"/>
                <a:gd name="T6" fmla="*/ 85 w 148"/>
                <a:gd name="T7" fmla="*/ 48 h 297"/>
                <a:gd name="T8" fmla="*/ 85 w 148"/>
                <a:gd name="T9" fmla="*/ 63 h 297"/>
                <a:gd name="T10" fmla="*/ 100 w 148"/>
                <a:gd name="T11" fmla="*/ 71 h 297"/>
                <a:gd name="T12" fmla="*/ 108 w 148"/>
                <a:gd name="T13" fmla="*/ 78 h 297"/>
                <a:gd name="T14" fmla="*/ 122 w 148"/>
                <a:gd name="T15" fmla="*/ 86 h 297"/>
                <a:gd name="T16" fmla="*/ 115 w 148"/>
                <a:gd name="T17" fmla="*/ 100 h 297"/>
                <a:gd name="T18" fmla="*/ 126 w 148"/>
                <a:gd name="T19" fmla="*/ 104 h 297"/>
                <a:gd name="T20" fmla="*/ 148 w 148"/>
                <a:gd name="T21" fmla="*/ 108 h 297"/>
                <a:gd name="T22" fmla="*/ 137 w 148"/>
                <a:gd name="T23" fmla="*/ 119 h 297"/>
                <a:gd name="T24" fmla="*/ 122 w 148"/>
                <a:gd name="T25" fmla="*/ 130 h 297"/>
                <a:gd name="T26" fmla="*/ 115 w 148"/>
                <a:gd name="T27" fmla="*/ 141 h 297"/>
                <a:gd name="T28" fmla="*/ 97 w 148"/>
                <a:gd name="T29" fmla="*/ 152 h 297"/>
                <a:gd name="T30" fmla="*/ 93 w 148"/>
                <a:gd name="T31" fmla="*/ 163 h 297"/>
                <a:gd name="T32" fmla="*/ 111 w 148"/>
                <a:gd name="T33" fmla="*/ 186 h 297"/>
                <a:gd name="T34" fmla="*/ 115 w 148"/>
                <a:gd name="T35" fmla="*/ 201 h 297"/>
                <a:gd name="T36" fmla="*/ 119 w 148"/>
                <a:gd name="T37" fmla="*/ 223 h 297"/>
                <a:gd name="T38" fmla="*/ 130 w 148"/>
                <a:gd name="T39" fmla="*/ 245 h 297"/>
                <a:gd name="T40" fmla="*/ 134 w 148"/>
                <a:gd name="T41" fmla="*/ 267 h 297"/>
                <a:gd name="T42" fmla="*/ 122 w 148"/>
                <a:gd name="T43" fmla="*/ 290 h 297"/>
                <a:gd name="T44" fmla="*/ 119 w 148"/>
                <a:gd name="T45" fmla="*/ 286 h 297"/>
                <a:gd name="T46" fmla="*/ 122 w 148"/>
                <a:gd name="T47" fmla="*/ 278 h 297"/>
                <a:gd name="T48" fmla="*/ 122 w 148"/>
                <a:gd name="T49" fmla="*/ 264 h 297"/>
                <a:gd name="T50" fmla="*/ 119 w 148"/>
                <a:gd name="T51" fmla="*/ 241 h 297"/>
                <a:gd name="T52" fmla="*/ 111 w 148"/>
                <a:gd name="T53" fmla="*/ 238 h 297"/>
                <a:gd name="T54" fmla="*/ 104 w 148"/>
                <a:gd name="T55" fmla="*/ 219 h 297"/>
                <a:gd name="T56" fmla="*/ 100 w 148"/>
                <a:gd name="T57" fmla="*/ 197 h 297"/>
                <a:gd name="T58" fmla="*/ 97 w 148"/>
                <a:gd name="T59" fmla="*/ 193 h 297"/>
                <a:gd name="T60" fmla="*/ 85 w 148"/>
                <a:gd name="T61" fmla="*/ 178 h 297"/>
                <a:gd name="T62" fmla="*/ 85 w 148"/>
                <a:gd name="T63" fmla="*/ 182 h 297"/>
                <a:gd name="T64" fmla="*/ 74 w 148"/>
                <a:gd name="T65" fmla="*/ 189 h 297"/>
                <a:gd name="T66" fmla="*/ 71 w 148"/>
                <a:gd name="T67" fmla="*/ 193 h 297"/>
                <a:gd name="T68" fmla="*/ 56 w 148"/>
                <a:gd name="T69" fmla="*/ 201 h 297"/>
                <a:gd name="T70" fmla="*/ 48 w 148"/>
                <a:gd name="T71" fmla="*/ 204 h 297"/>
                <a:gd name="T72" fmla="*/ 45 w 148"/>
                <a:gd name="T73" fmla="*/ 197 h 297"/>
                <a:gd name="T74" fmla="*/ 48 w 148"/>
                <a:gd name="T75" fmla="*/ 178 h 297"/>
                <a:gd name="T76" fmla="*/ 41 w 148"/>
                <a:gd name="T77" fmla="*/ 163 h 297"/>
                <a:gd name="T78" fmla="*/ 30 w 148"/>
                <a:gd name="T79" fmla="*/ 149 h 297"/>
                <a:gd name="T80" fmla="*/ 23 w 148"/>
                <a:gd name="T81" fmla="*/ 145 h 297"/>
                <a:gd name="T82" fmla="*/ 26 w 148"/>
                <a:gd name="T83" fmla="*/ 149 h 297"/>
                <a:gd name="T84" fmla="*/ 26 w 148"/>
                <a:gd name="T85" fmla="*/ 137 h 297"/>
                <a:gd name="T86" fmla="*/ 15 w 148"/>
                <a:gd name="T87" fmla="*/ 134 h 297"/>
                <a:gd name="T88" fmla="*/ 11 w 148"/>
                <a:gd name="T89" fmla="*/ 134 h 297"/>
                <a:gd name="T90" fmla="*/ 4 w 148"/>
                <a:gd name="T91" fmla="*/ 115 h 297"/>
                <a:gd name="T92" fmla="*/ 11 w 148"/>
                <a:gd name="T93" fmla="*/ 104 h 297"/>
                <a:gd name="T94" fmla="*/ 19 w 148"/>
                <a:gd name="T95" fmla="*/ 86 h 297"/>
                <a:gd name="T96" fmla="*/ 26 w 148"/>
                <a:gd name="T97" fmla="*/ 71 h 297"/>
                <a:gd name="T98" fmla="*/ 34 w 148"/>
                <a:gd name="T99" fmla="*/ 41 h 297"/>
                <a:gd name="T100" fmla="*/ 48 w 148"/>
                <a:gd name="T101" fmla="*/ 15 h 297"/>
                <a:gd name="T102" fmla="*/ 67 w 148"/>
                <a:gd name="T103" fmla="*/ 8 h 297"/>
                <a:gd name="T104" fmla="*/ 23 w 148"/>
                <a:gd name="T105" fmla="*/ 156 h 2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97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gdLst>
                <a:gd name="T0" fmla="*/ 0 w 37"/>
                <a:gd name="T1" fmla="*/ 26 h 63"/>
                <a:gd name="T2" fmla="*/ 4 w 37"/>
                <a:gd name="T3" fmla="*/ 22 h 63"/>
                <a:gd name="T4" fmla="*/ 0 w 37"/>
                <a:gd name="T5" fmla="*/ 26 h 63"/>
                <a:gd name="T6" fmla="*/ 0 w 37"/>
                <a:gd name="T7" fmla="*/ 30 h 63"/>
                <a:gd name="T8" fmla="*/ 8 w 37"/>
                <a:gd name="T9" fmla="*/ 4 h 63"/>
                <a:gd name="T10" fmla="*/ 0 w 37"/>
                <a:gd name="T11" fmla="*/ 0 h 63"/>
                <a:gd name="T12" fmla="*/ 8 w 37"/>
                <a:gd name="T13" fmla="*/ 0 h 63"/>
                <a:gd name="T14" fmla="*/ 8 w 37"/>
                <a:gd name="T15" fmla="*/ 4 h 63"/>
                <a:gd name="T16" fmla="*/ 8 w 37"/>
                <a:gd name="T17" fmla="*/ 4 h 63"/>
                <a:gd name="T18" fmla="*/ 12 w 37"/>
                <a:gd name="T19" fmla="*/ 4 h 63"/>
                <a:gd name="T20" fmla="*/ 15 w 37"/>
                <a:gd name="T21" fmla="*/ 7 h 63"/>
                <a:gd name="T22" fmla="*/ 15 w 37"/>
                <a:gd name="T23" fmla="*/ 7 h 63"/>
                <a:gd name="T24" fmla="*/ 12 w 37"/>
                <a:gd name="T25" fmla="*/ 7 h 63"/>
                <a:gd name="T26" fmla="*/ 8 w 37"/>
                <a:gd name="T27" fmla="*/ 4 h 63"/>
                <a:gd name="T28" fmla="*/ 8 w 37"/>
                <a:gd name="T29" fmla="*/ 4 h 63"/>
                <a:gd name="T30" fmla="*/ 12 w 37"/>
                <a:gd name="T31" fmla="*/ 4 h 63"/>
                <a:gd name="T32" fmla="*/ 8 w 37"/>
                <a:gd name="T33" fmla="*/ 7 h 63"/>
                <a:gd name="T34" fmla="*/ 8 w 37"/>
                <a:gd name="T35" fmla="*/ 7 h 63"/>
                <a:gd name="T36" fmla="*/ 8 w 37"/>
                <a:gd name="T37" fmla="*/ 11 h 63"/>
                <a:gd name="T38" fmla="*/ 4 w 37"/>
                <a:gd name="T39" fmla="*/ 15 h 63"/>
                <a:gd name="T40" fmla="*/ 4 w 37"/>
                <a:gd name="T41" fmla="*/ 11 h 63"/>
                <a:gd name="T42" fmla="*/ 0 w 37"/>
                <a:gd name="T43" fmla="*/ 15 h 63"/>
                <a:gd name="T44" fmla="*/ 4 w 37"/>
                <a:gd name="T45" fmla="*/ 15 h 63"/>
                <a:gd name="T46" fmla="*/ 4 w 37"/>
                <a:gd name="T47" fmla="*/ 19 h 63"/>
                <a:gd name="T48" fmla="*/ 4 w 37"/>
                <a:gd name="T49" fmla="*/ 26 h 63"/>
                <a:gd name="T50" fmla="*/ 0 w 37"/>
                <a:gd name="T51" fmla="*/ 33 h 63"/>
                <a:gd name="T52" fmla="*/ 4 w 37"/>
                <a:gd name="T53" fmla="*/ 41 h 63"/>
                <a:gd name="T54" fmla="*/ 4 w 37"/>
                <a:gd name="T55" fmla="*/ 48 h 63"/>
                <a:gd name="T56" fmla="*/ 8 w 37"/>
                <a:gd name="T57" fmla="*/ 59 h 63"/>
                <a:gd name="T58" fmla="*/ 15 w 37"/>
                <a:gd name="T59" fmla="*/ 59 h 63"/>
                <a:gd name="T60" fmla="*/ 26 w 37"/>
                <a:gd name="T61" fmla="*/ 59 h 63"/>
                <a:gd name="T62" fmla="*/ 34 w 37"/>
                <a:gd name="T63" fmla="*/ 48 h 63"/>
                <a:gd name="T64" fmla="*/ 37 w 37"/>
                <a:gd name="T65" fmla="*/ 45 h 63"/>
                <a:gd name="T66" fmla="*/ 37 w 37"/>
                <a:gd name="T67" fmla="*/ 41 h 63"/>
                <a:gd name="T68" fmla="*/ 37 w 37"/>
                <a:gd name="T69" fmla="*/ 37 h 63"/>
                <a:gd name="T70" fmla="*/ 30 w 37"/>
                <a:gd name="T71" fmla="*/ 26 h 63"/>
                <a:gd name="T72" fmla="*/ 26 w 37"/>
                <a:gd name="T73" fmla="*/ 22 h 63"/>
                <a:gd name="T74" fmla="*/ 23 w 37"/>
                <a:gd name="T75" fmla="*/ 22 h 63"/>
                <a:gd name="T76" fmla="*/ 26 w 37"/>
                <a:gd name="T77" fmla="*/ 19 h 63"/>
                <a:gd name="T78" fmla="*/ 23 w 37"/>
                <a:gd name="T79" fmla="*/ 15 h 63"/>
                <a:gd name="T80" fmla="*/ 19 w 37"/>
                <a:gd name="T81" fmla="*/ 11 h 63"/>
                <a:gd name="T82" fmla="*/ 19 w 37"/>
                <a:gd name="T83" fmla="*/ 11 h 63"/>
                <a:gd name="T84" fmla="*/ 12 w 37"/>
                <a:gd name="T85" fmla="*/ 7 h 63"/>
                <a:gd name="T86" fmla="*/ 12 w 37"/>
                <a:gd name="T87" fmla="*/ 7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2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gdLst>
                <a:gd name="T0" fmla="*/ 155 w 463"/>
                <a:gd name="T1" fmla="*/ 37 h 412"/>
                <a:gd name="T2" fmla="*/ 181 w 463"/>
                <a:gd name="T3" fmla="*/ 48 h 412"/>
                <a:gd name="T4" fmla="*/ 189 w 463"/>
                <a:gd name="T5" fmla="*/ 82 h 412"/>
                <a:gd name="T6" fmla="*/ 240 w 463"/>
                <a:gd name="T7" fmla="*/ 100 h 412"/>
                <a:gd name="T8" fmla="*/ 300 w 463"/>
                <a:gd name="T9" fmla="*/ 111 h 412"/>
                <a:gd name="T10" fmla="*/ 322 w 463"/>
                <a:gd name="T11" fmla="*/ 93 h 412"/>
                <a:gd name="T12" fmla="*/ 348 w 463"/>
                <a:gd name="T13" fmla="*/ 111 h 412"/>
                <a:gd name="T14" fmla="*/ 370 w 463"/>
                <a:gd name="T15" fmla="*/ 93 h 412"/>
                <a:gd name="T16" fmla="*/ 392 w 463"/>
                <a:gd name="T17" fmla="*/ 78 h 412"/>
                <a:gd name="T18" fmla="*/ 429 w 463"/>
                <a:gd name="T19" fmla="*/ 67 h 412"/>
                <a:gd name="T20" fmla="*/ 444 w 463"/>
                <a:gd name="T21" fmla="*/ 70 h 412"/>
                <a:gd name="T22" fmla="*/ 459 w 463"/>
                <a:gd name="T23" fmla="*/ 85 h 412"/>
                <a:gd name="T24" fmla="*/ 437 w 463"/>
                <a:gd name="T25" fmla="*/ 107 h 412"/>
                <a:gd name="T26" fmla="*/ 422 w 463"/>
                <a:gd name="T27" fmla="*/ 152 h 412"/>
                <a:gd name="T28" fmla="*/ 407 w 463"/>
                <a:gd name="T29" fmla="*/ 178 h 412"/>
                <a:gd name="T30" fmla="*/ 400 w 463"/>
                <a:gd name="T31" fmla="*/ 189 h 412"/>
                <a:gd name="T32" fmla="*/ 385 w 463"/>
                <a:gd name="T33" fmla="*/ 159 h 412"/>
                <a:gd name="T34" fmla="*/ 377 w 463"/>
                <a:gd name="T35" fmla="*/ 167 h 412"/>
                <a:gd name="T36" fmla="*/ 381 w 463"/>
                <a:gd name="T37" fmla="*/ 152 h 412"/>
                <a:gd name="T38" fmla="*/ 377 w 463"/>
                <a:gd name="T39" fmla="*/ 133 h 412"/>
                <a:gd name="T40" fmla="*/ 344 w 463"/>
                <a:gd name="T41" fmla="*/ 126 h 412"/>
                <a:gd name="T42" fmla="*/ 333 w 463"/>
                <a:gd name="T43" fmla="*/ 119 h 412"/>
                <a:gd name="T44" fmla="*/ 322 w 463"/>
                <a:gd name="T45" fmla="*/ 115 h 412"/>
                <a:gd name="T46" fmla="*/ 329 w 463"/>
                <a:gd name="T47" fmla="*/ 133 h 412"/>
                <a:gd name="T48" fmla="*/ 333 w 463"/>
                <a:gd name="T49" fmla="*/ 167 h 412"/>
                <a:gd name="T50" fmla="*/ 337 w 463"/>
                <a:gd name="T51" fmla="*/ 197 h 412"/>
                <a:gd name="T52" fmla="*/ 326 w 463"/>
                <a:gd name="T53" fmla="*/ 193 h 412"/>
                <a:gd name="T54" fmla="*/ 322 w 463"/>
                <a:gd name="T55" fmla="*/ 193 h 412"/>
                <a:gd name="T56" fmla="*/ 303 w 463"/>
                <a:gd name="T57" fmla="*/ 215 h 412"/>
                <a:gd name="T58" fmla="*/ 285 w 463"/>
                <a:gd name="T59" fmla="*/ 226 h 412"/>
                <a:gd name="T60" fmla="*/ 255 w 463"/>
                <a:gd name="T61" fmla="*/ 260 h 412"/>
                <a:gd name="T62" fmla="*/ 222 w 463"/>
                <a:gd name="T63" fmla="*/ 286 h 412"/>
                <a:gd name="T64" fmla="*/ 207 w 463"/>
                <a:gd name="T65" fmla="*/ 315 h 412"/>
                <a:gd name="T66" fmla="*/ 203 w 463"/>
                <a:gd name="T67" fmla="*/ 378 h 412"/>
                <a:gd name="T68" fmla="*/ 196 w 463"/>
                <a:gd name="T69" fmla="*/ 393 h 412"/>
                <a:gd name="T70" fmla="*/ 178 w 463"/>
                <a:gd name="T71" fmla="*/ 408 h 412"/>
                <a:gd name="T72" fmla="*/ 141 w 463"/>
                <a:gd name="T73" fmla="*/ 371 h 412"/>
                <a:gd name="T74" fmla="*/ 118 w 463"/>
                <a:gd name="T75" fmla="*/ 334 h 412"/>
                <a:gd name="T76" fmla="*/ 100 w 463"/>
                <a:gd name="T77" fmla="*/ 297 h 412"/>
                <a:gd name="T78" fmla="*/ 85 w 463"/>
                <a:gd name="T79" fmla="*/ 252 h 412"/>
                <a:gd name="T80" fmla="*/ 78 w 463"/>
                <a:gd name="T81" fmla="*/ 219 h 412"/>
                <a:gd name="T82" fmla="*/ 74 w 463"/>
                <a:gd name="T83" fmla="*/ 197 h 412"/>
                <a:gd name="T84" fmla="*/ 74 w 463"/>
                <a:gd name="T85" fmla="*/ 185 h 412"/>
                <a:gd name="T86" fmla="*/ 59 w 463"/>
                <a:gd name="T87" fmla="*/ 208 h 412"/>
                <a:gd name="T88" fmla="*/ 11 w 463"/>
                <a:gd name="T89" fmla="*/ 185 h 412"/>
                <a:gd name="T90" fmla="*/ 22 w 463"/>
                <a:gd name="T91" fmla="*/ 185 h 412"/>
                <a:gd name="T92" fmla="*/ 26 w 463"/>
                <a:gd name="T93" fmla="*/ 178 h 412"/>
                <a:gd name="T94" fmla="*/ 0 w 463"/>
                <a:gd name="T95" fmla="*/ 167 h 412"/>
                <a:gd name="T96" fmla="*/ 33 w 463"/>
                <a:gd name="T97" fmla="*/ 152 h 412"/>
                <a:gd name="T98" fmla="*/ 33 w 463"/>
                <a:gd name="T99" fmla="*/ 130 h 412"/>
                <a:gd name="T100" fmla="*/ 11 w 463"/>
                <a:gd name="T101" fmla="*/ 111 h 412"/>
                <a:gd name="T102" fmla="*/ 37 w 463"/>
                <a:gd name="T103" fmla="*/ 96 h 412"/>
                <a:gd name="T104" fmla="*/ 78 w 463"/>
                <a:gd name="T105" fmla="*/ 56 h 412"/>
                <a:gd name="T106" fmla="*/ 92 w 463"/>
                <a:gd name="T107" fmla="*/ 22 h 412"/>
                <a:gd name="T108" fmla="*/ 137 w 463"/>
                <a:gd name="T109" fmla="*/ 7 h 412"/>
                <a:gd name="T110" fmla="*/ 333 w 463"/>
                <a:gd name="T111" fmla="*/ 197 h 412"/>
                <a:gd name="T112" fmla="*/ 329 w 463"/>
                <a:gd name="T113" fmla="*/ 197 h 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2" h="41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gdLst>
                <a:gd name="T0" fmla="*/ 22 w 22"/>
                <a:gd name="T1" fmla="*/ 24 h 27"/>
                <a:gd name="T2" fmla="*/ 20 w 22"/>
                <a:gd name="T3" fmla="*/ 25 h 27"/>
                <a:gd name="T4" fmla="*/ 21 w 22"/>
                <a:gd name="T5" fmla="*/ 27 h 27"/>
                <a:gd name="T6" fmla="*/ 19 w 22"/>
                <a:gd name="T7" fmla="*/ 24 h 27"/>
                <a:gd name="T8" fmla="*/ 19 w 22"/>
                <a:gd name="T9" fmla="*/ 23 h 27"/>
                <a:gd name="T10" fmla="*/ 18 w 22"/>
                <a:gd name="T11" fmla="*/ 23 h 27"/>
                <a:gd name="T12" fmla="*/ 18 w 22"/>
                <a:gd name="T13" fmla="*/ 21 h 27"/>
                <a:gd name="T14" fmla="*/ 16 w 22"/>
                <a:gd name="T15" fmla="*/ 17 h 27"/>
                <a:gd name="T16" fmla="*/ 16 w 22"/>
                <a:gd name="T17" fmla="*/ 17 h 27"/>
                <a:gd name="T18" fmla="*/ 13 w 22"/>
                <a:gd name="T19" fmla="*/ 17 h 27"/>
                <a:gd name="T20" fmla="*/ 11 w 22"/>
                <a:gd name="T21" fmla="*/ 15 h 27"/>
                <a:gd name="T22" fmla="*/ 12 w 22"/>
                <a:gd name="T23" fmla="*/ 18 h 27"/>
                <a:gd name="T24" fmla="*/ 12 w 22"/>
                <a:gd name="T25" fmla="*/ 19 h 27"/>
                <a:gd name="T26" fmla="*/ 11 w 22"/>
                <a:gd name="T27" fmla="*/ 22 h 27"/>
                <a:gd name="T28" fmla="*/ 11 w 22"/>
                <a:gd name="T29" fmla="*/ 20 h 27"/>
                <a:gd name="T30" fmla="*/ 10 w 22"/>
                <a:gd name="T31" fmla="*/ 21 h 27"/>
                <a:gd name="T32" fmla="*/ 10 w 22"/>
                <a:gd name="T33" fmla="*/ 19 h 27"/>
                <a:gd name="T34" fmla="*/ 9 w 22"/>
                <a:gd name="T35" fmla="*/ 19 h 27"/>
                <a:gd name="T36" fmla="*/ 9 w 22"/>
                <a:gd name="T37" fmla="*/ 21 h 27"/>
                <a:gd name="T38" fmla="*/ 9 w 22"/>
                <a:gd name="T39" fmla="*/ 22 h 27"/>
                <a:gd name="T40" fmla="*/ 8 w 22"/>
                <a:gd name="T41" fmla="*/ 22 h 27"/>
                <a:gd name="T42" fmla="*/ 7 w 22"/>
                <a:gd name="T43" fmla="*/ 21 h 27"/>
                <a:gd name="T44" fmla="*/ 6 w 22"/>
                <a:gd name="T45" fmla="*/ 19 h 27"/>
                <a:gd name="T46" fmla="*/ 4 w 22"/>
                <a:gd name="T47" fmla="*/ 15 h 27"/>
                <a:gd name="T48" fmla="*/ 4 w 22"/>
                <a:gd name="T49" fmla="*/ 12 h 27"/>
                <a:gd name="T50" fmla="*/ 1 w 22"/>
                <a:gd name="T51" fmla="*/ 10 h 27"/>
                <a:gd name="T52" fmla="*/ 2 w 22"/>
                <a:gd name="T53" fmla="*/ 7 h 27"/>
                <a:gd name="T54" fmla="*/ 4 w 22"/>
                <a:gd name="T55" fmla="*/ 6 h 27"/>
                <a:gd name="T56" fmla="*/ 3 w 22"/>
                <a:gd name="T57" fmla="*/ 5 h 27"/>
                <a:gd name="T58" fmla="*/ 0 w 22"/>
                <a:gd name="T59" fmla="*/ 3 h 27"/>
                <a:gd name="T60" fmla="*/ 1 w 22"/>
                <a:gd name="T61" fmla="*/ 1 h 27"/>
                <a:gd name="T62" fmla="*/ 1 w 22"/>
                <a:gd name="T63" fmla="*/ 0 h 27"/>
                <a:gd name="T64" fmla="*/ 2 w 22"/>
                <a:gd name="T65" fmla="*/ 1 h 27"/>
                <a:gd name="T66" fmla="*/ 4 w 22"/>
                <a:gd name="T67" fmla="*/ 2 h 27"/>
                <a:gd name="T68" fmla="*/ 4 w 22"/>
                <a:gd name="T69" fmla="*/ 1 h 27"/>
                <a:gd name="T70" fmla="*/ 6 w 22"/>
                <a:gd name="T71" fmla="*/ 2 h 27"/>
                <a:gd name="T72" fmla="*/ 7 w 22"/>
                <a:gd name="T73" fmla="*/ 3 h 27"/>
                <a:gd name="T74" fmla="*/ 8 w 22"/>
                <a:gd name="T75" fmla="*/ 5 h 27"/>
                <a:gd name="T76" fmla="*/ 9 w 22"/>
                <a:gd name="T77" fmla="*/ 6 h 27"/>
                <a:gd name="T78" fmla="*/ 13 w 22"/>
                <a:gd name="T79" fmla="*/ 6 h 27"/>
                <a:gd name="T80" fmla="*/ 17 w 22"/>
                <a:gd name="T81" fmla="*/ 6 h 27"/>
                <a:gd name="T82" fmla="*/ 18 w 22"/>
                <a:gd name="T83" fmla="*/ 7 h 27"/>
                <a:gd name="T84" fmla="*/ 18 w 22"/>
                <a:gd name="T85" fmla="*/ 9 h 27"/>
                <a:gd name="T86" fmla="*/ 17 w 22"/>
                <a:gd name="T87" fmla="*/ 11 h 27"/>
                <a:gd name="T88" fmla="*/ 16 w 22"/>
                <a:gd name="T89" fmla="*/ 11 h 27"/>
                <a:gd name="T90" fmla="*/ 15 w 22"/>
                <a:gd name="T91" fmla="*/ 13 h 27"/>
                <a:gd name="T92" fmla="*/ 16 w 22"/>
                <a:gd name="T93" fmla="*/ 15 h 27"/>
                <a:gd name="T94" fmla="*/ 17 w 22"/>
                <a:gd name="T95" fmla="*/ 16 h 27"/>
                <a:gd name="T96" fmla="*/ 17 w 22"/>
                <a:gd name="T97" fmla="*/ 16 h 27"/>
                <a:gd name="T98" fmla="*/ 18 w 22"/>
                <a:gd name="T99" fmla="*/ 14 h 27"/>
                <a:gd name="T100" fmla="*/ 19 w 22"/>
                <a:gd name="T101" fmla="*/ 14 h 27"/>
                <a:gd name="T102" fmla="*/ 20 w 22"/>
                <a:gd name="T103" fmla="*/ 15 h 27"/>
                <a:gd name="T104" fmla="*/ 21 w 22"/>
                <a:gd name="T105" fmla="*/ 17 h 27"/>
                <a:gd name="T106" fmla="*/ 22 w 22"/>
                <a:gd name="T107" fmla="*/ 21 h 27"/>
                <a:gd name="T108" fmla="*/ 22 w 22"/>
                <a:gd name="T109" fmla="*/ 22 h 27"/>
                <a:gd name="T110" fmla="*/ 16 w 22"/>
                <a:gd name="T111" fmla="*/ 18 h 27"/>
                <a:gd name="T112" fmla="*/ 16 w 22"/>
                <a:gd name="T113" fmla="*/ 19 h 27"/>
                <a:gd name="T114" fmla="*/ 14 w 22"/>
                <a:gd name="T115" fmla="*/ 19 h 27"/>
                <a:gd name="T116" fmla="*/ 15 w 22"/>
                <a:gd name="T117" fmla="*/ 19 h 27"/>
                <a:gd name="T118" fmla="*/ 14 w 22"/>
                <a:gd name="T119" fmla="*/ 18 h 27"/>
                <a:gd name="T120" fmla="*/ 12 w 22"/>
                <a:gd name="T121" fmla="*/ 18 h 27"/>
                <a:gd name="T122" fmla="*/ 14 w 22"/>
                <a:gd name="T123" fmla="*/ 18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gdLst>
                <a:gd name="T0" fmla="*/ 0 w 51"/>
                <a:gd name="T1" fmla="*/ 11 h 26"/>
                <a:gd name="T2" fmla="*/ 3 w 51"/>
                <a:gd name="T3" fmla="*/ 11 h 26"/>
                <a:gd name="T4" fmla="*/ 7 w 51"/>
                <a:gd name="T5" fmla="*/ 4 h 26"/>
                <a:gd name="T6" fmla="*/ 14 w 51"/>
                <a:gd name="T7" fmla="*/ 0 h 26"/>
                <a:gd name="T8" fmla="*/ 22 w 51"/>
                <a:gd name="T9" fmla="*/ 0 h 26"/>
                <a:gd name="T10" fmla="*/ 22 w 51"/>
                <a:gd name="T11" fmla="*/ 0 h 26"/>
                <a:gd name="T12" fmla="*/ 29 w 51"/>
                <a:gd name="T13" fmla="*/ 4 h 26"/>
                <a:gd name="T14" fmla="*/ 33 w 51"/>
                <a:gd name="T15" fmla="*/ 4 h 26"/>
                <a:gd name="T16" fmla="*/ 37 w 51"/>
                <a:gd name="T17" fmla="*/ 4 h 26"/>
                <a:gd name="T18" fmla="*/ 40 w 51"/>
                <a:gd name="T19" fmla="*/ 4 h 26"/>
                <a:gd name="T20" fmla="*/ 44 w 51"/>
                <a:gd name="T21" fmla="*/ 4 h 26"/>
                <a:gd name="T22" fmla="*/ 44 w 51"/>
                <a:gd name="T23" fmla="*/ 4 h 26"/>
                <a:gd name="T24" fmla="*/ 44 w 51"/>
                <a:gd name="T25" fmla="*/ 8 h 26"/>
                <a:gd name="T26" fmla="*/ 44 w 51"/>
                <a:gd name="T27" fmla="*/ 11 h 26"/>
                <a:gd name="T28" fmla="*/ 48 w 51"/>
                <a:gd name="T29" fmla="*/ 15 h 26"/>
                <a:gd name="T30" fmla="*/ 48 w 51"/>
                <a:gd name="T31" fmla="*/ 19 h 26"/>
                <a:gd name="T32" fmla="*/ 51 w 51"/>
                <a:gd name="T33" fmla="*/ 19 h 26"/>
                <a:gd name="T34" fmla="*/ 44 w 51"/>
                <a:gd name="T35" fmla="*/ 22 h 26"/>
                <a:gd name="T36" fmla="*/ 40 w 51"/>
                <a:gd name="T37" fmla="*/ 22 h 26"/>
                <a:gd name="T38" fmla="*/ 33 w 51"/>
                <a:gd name="T39" fmla="*/ 22 h 26"/>
                <a:gd name="T40" fmla="*/ 29 w 51"/>
                <a:gd name="T41" fmla="*/ 22 h 26"/>
                <a:gd name="T42" fmla="*/ 26 w 51"/>
                <a:gd name="T43" fmla="*/ 22 h 26"/>
                <a:gd name="T44" fmla="*/ 22 w 51"/>
                <a:gd name="T45" fmla="*/ 26 h 26"/>
                <a:gd name="T46" fmla="*/ 18 w 51"/>
                <a:gd name="T47" fmla="*/ 26 h 26"/>
                <a:gd name="T48" fmla="*/ 11 w 51"/>
                <a:gd name="T49" fmla="*/ 22 h 26"/>
                <a:gd name="T50" fmla="*/ 7 w 51"/>
                <a:gd name="T51" fmla="*/ 22 h 26"/>
                <a:gd name="T52" fmla="*/ 3 w 51"/>
                <a:gd name="T53" fmla="*/ 22 h 26"/>
                <a:gd name="T54" fmla="*/ 0 w 51"/>
                <a:gd name="T55" fmla="*/ 19 h 26"/>
                <a:gd name="T56" fmla="*/ 0 w 51"/>
                <a:gd name="T57" fmla="*/ 15 h 26"/>
                <a:gd name="T58" fmla="*/ 0 w 51"/>
                <a:gd name="T59" fmla="*/ 11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6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gdLst>
                <a:gd name="T0" fmla="*/ 4 w 137"/>
                <a:gd name="T1" fmla="*/ 0 h 63"/>
                <a:gd name="T2" fmla="*/ 11 w 137"/>
                <a:gd name="T3" fmla="*/ 4 h 63"/>
                <a:gd name="T4" fmla="*/ 15 w 137"/>
                <a:gd name="T5" fmla="*/ 4 h 63"/>
                <a:gd name="T6" fmla="*/ 22 w 137"/>
                <a:gd name="T7" fmla="*/ 0 h 63"/>
                <a:gd name="T8" fmla="*/ 30 w 137"/>
                <a:gd name="T9" fmla="*/ 4 h 63"/>
                <a:gd name="T10" fmla="*/ 37 w 137"/>
                <a:gd name="T11" fmla="*/ 4 h 63"/>
                <a:gd name="T12" fmla="*/ 45 w 137"/>
                <a:gd name="T13" fmla="*/ 11 h 63"/>
                <a:gd name="T14" fmla="*/ 52 w 137"/>
                <a:gd name="T15" fmla="*/ 15 h 63"/>
                <a:gd name="T16" fmla="*/ 56 w 137"/>
                <a:gd name="T17" fmla="*/ 18 h 63"/>
                <a:gd name="T18" fmla="*/ 56 w 137"/>
                <a:gd name="T19" fmla="*/ 15 h 63"/>
                <a:gd name="T20" fmla="*/ 59 w 137"/>
                <a:gd name="T21" fmla="*/ 15 h 63"/>
                <a:gd name="T22" fmla="*/ 67 w 137"/>
                <a:gd name="T23" fmla="*/ 15 h 63"/>
                <a:gd name="T24" fmla="*/ 71 w 137"/>
                <a:gd name="T25" fmla="*/ 22 h 63"/>
                <a:gd name="T26" fmla="*/ 82 w 137"/>
                <a:gd name="T27" fmla="*/ 22 h 63"/>
                <a:gd name="T28" fmla="*/ 82 w 137"/>
                <a:gd name="T29" fmla="*/ 33 h 63"/>
                <a:gd name="T30" fmla="*/ 89 w 137"/>
                <a:gd name="T31" fmla="*/ 33 h 63"/>
                <a:gd name="T32" fmla="*/ 93 w 137"/>
                <a:gd name="T33" fmla="*/ 33 h 63"/>
                <a:gd name="T34" fmla="*/ 104 w 137"/>
                <a:gd name="T35" fmla="*/ 30 h 63"/>
                <a:gd name="T36" fmla="*/ 108 w 137"/>
                <a:gd name="T37" fmla="*/ 33 h 63"/>
                <a:gd name="T38" fmla="*/ 115 w 137"/>
                <a:gd name="T39" fmla="*/ 41 h 63"/>
                <a:gd name="T40" fmla="*/ 122 w 137"/>
                <a:gd name="T41" fmla="*/ 41 h 63"/>
                <a:gd name="T42" fmla="*/ 130 w 137"/>
                <a:gd name="T43" fmla="*/ 37 h 63"/>
                <a:gd name="T44" fmla="*/ 134 w 137"/>
                <a:gd name="T45" fmla="*/ 41 h 63"/>
                <a:gd name="T46" fmla="*/ 137 w 137"/>
                <a:gd name="T47" fmla="*/ 55 h 63"/>
                <a:gd name="T48" fmla="*/ 122 w 137"/>
                <a:gd name="T49" fmla="*/ 63 h 63"/>
                <a:gd name="T50" fmla="*/ 115 w 137"/>
                <a:gd name="T51" fmla="*/ 63 h 63"/>
                <a:gd name="T52" fmla="*/ 93 w 137"/>
                <a:gd name="T53" fmla="*/ 59 h 63"/>
                <a:gd name="T54" fmla="*/ 82 w 137"/>
                <a:gd name="T55" fmla="*/ 55 h 63"/>
                <a:gd name="T56" fmla="*/ 78 w 137"/>
                <a:gd name="T57" fmla="*/ 52 h 63"/>
                <a:gd name="T58" fmla="*/ 59 w 137"/>
                <a:gd name="T59" fmla="*/ 52 h 63"/>
                <a:gd name="T60" fmla="*/ 48 w 137"/>
                <a:gd name="T61" fmla="*/ 48 h 63"/>
                <a:gd name="T62" fmla="*/ 41 w 137"/>
                <a:gd name="T63" fmla="*/ 44 h 63"/>
                <a:gd name="T64" fmla="*/ 30 w 137"/>
                <a:gd name="T65" fmla="*/ 41 h 63"/>
                <a:gd name="T66" fmla="*/ 19 w 137"/>
                <a:gd name="T67" fmla="*/ 33 h 63"/>
                <a:gd name="T68" fmla="*/ 8 w 137"/>
                <a:gd name="T69" fmla="*/ 30 h 63"/>
                <a:gd name="T70" fmla="*/ 4 w 137"/>
                <a:gd name="T71" fmla="*/ 26 h 63"/>
                <a:gd name="T72" fmla="*/ 0 w 137"/>
                <a:gd name="T73" fmla="*/ 22 h 63"/>
                <a:gd name="T74" fmla="*/ 4 w 137"/>
                <a:gd name="T75" fmla="*/ 11 h 63"/>
                <a:gd name="T76" fmla="*/ 4 w 137"/>
                <a:gd name="T77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62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gdLst>
                <a:gd name="T0" fmla="*/ 137 w 229"/>
                <a:gd name="T1" fmla="*/ 218 h 226"/>
                <a:gd name="T2" fmla="*/ 155 w 229"/>
                <a:gd name="T3" fmla="*/ 215 h 226"/>
                <a:gd name="T4" fmla="*/ 166 w 229"/>
                <a:gd name="T5" fmla="*/ 211 h 226"/>
                <a:gd name="T6" fmla="*/ 174 w 229"/>
                <a:gd name="T7" fmla="*/ 211 h 226"/>
                <a:gd name="T8" fmla="*/ 166 w 229"/>
                <a:gd name="T9" fmla="*/ 192 h 226"/>
                <a:gd name="T10" fmla="*/ 155 w 229"/>
                <a:gd name="T11" fmla="*/ 181 h 226"/>
                <a:gd name="T12" fmla="*/ 148 w 229"/>
                <a:gd name="T13" fmla="*/ 174 h 226"/>
                <a:gd name="T14" fmla="*/ 144 w 229"/>
                <a:gd name="T15" fmla="*/ 163 h 226"/>
                <a:gd name="T16" fmla="*/ 155 w 229"/>
                <a:gd name="T17" fmla="*/ 152 h 226"/>
                <a:gd name="T18" fmla="*/ 166 w 229"/>
                <a:gd name="T19" fmla="*/ 155 h 226"/>
                <a:gd name="T20" fmla="*/ 188 w 229"/>
                <a:gd name="T21" fmla="*/ 141 h 226"/>
                <a:gd name="T22" fmla="*/ 203 w 229"/>
                <a:gd name="T23" fmla="*/ 122 h 226"/>
                <a:gd name="T24" fmla="*/ 207 w 229"/>
                <a:gd name="T25" fmla="*/ 111 h 226"/>
                <a:gd name="T26" fmla="*/ 214 w 229"/>
                <a:gd name="T27" fmla="*/ 92 h 226"/>
                <a:gd name="T28" fmla="*/ 222 w 229"/>
                <a:gd name="T29" fmla="*/ 81 h 226"/>
                <a:gd name="T30" fmla="*/ 229 w 229"/>
                <a:gd name="T31" fmla="*/ 74 h 226"/>
                <a:gd name="T32" fmla="*/ 214 w 229"/>
                <a:gd name="T33" fmla="*/ 70 h 226"/>
                <a:gd name="T34" fmla="*/ 196 w 229"/>
                <a:gd name="T35" fmla="*/ 55 h 226"/>
                <a:gd name="T36" fmla="*/ 192 w 229"/>
                <a:gd name="T37" fmla="*/ 37 h 226"/>
                <a:gd name="T38" fmla="*/ 192 w 229"/>
                <a:gd name="T39" fmla="*/ 26 h 226"/>
                <a:gd name="T40" fmla="*/ 181 w 229"/>
                <a:gd name="T41" fmla="*/ 14 h 226"/>
                <a:gd name="T42" fmla="*/ 170 w 229"/>
                <a:gd name="T43" fmla="*/ 7 h 226"/>
                <a:gd name="T44" fmla="*/ 170 w 229"/>
                <a:gd name="T45" fmla="*/ 0 h 226"/>
                <a:gd name="T46" fmla="*/ 151 w 229"/>
                <a:gd name="T47" fmla="*/ 7 h 226"/>
                <a:gd name="T48" fmla="*/ 148 w 229"/>
                <a:gd name="T49" fmla="*/ 37 h 226"/>
                <a:gd name="T50" fmla="*/ 144 w 229"/>
                <a:gd name="T51" fmla="*/ 48 h 226"/>
                <a:gd name="T52" fmla="*/ 137 w 229"/>
                <a:gd name="T53" fmla="*/ 55 h 226"/>
                <a:gd name="T54" fmla="*/ 133 w 229"/>
                <a:gd name="T55" fmla="*/ 63 h 226"/>
                <a:gd name="T56" fmla="*/ 129 w 229"/>
                <a:gd name="T57" fmla="*/ 77 h 226"/>
                <a:gd name="T58" fmla="*/ 122 w 229"/>
                <a:gd name="T59" fmla="*/ 85 h 226"/>
                <a:gd name="T60" fmla="*/ 114 w 229"/>
                <a:gd name="T61" fmla="*/ 85 h 226"/>
                <a:gd name="T62" fmla="*/ 107 w 229"/>
                <a:gd name="T63" fmla="*/ 92 h 226"/>
                <a:gd name="T64" fmla="*/ 92 w 229"/>
                <a:gd name="T65" fmla="*/ 100 h 226"/>
                <a:gd name="T66" fmla="*/ 85 w 229"/>
                <a:gd name="T67" fmla="*/ 107 h 226"/>
                <a:gd name="T68" fmla="*/ 88 w 229"/>
                <a:gd name="T69" fmla="*/ 122 h 226"/>
                <a:gd name="T70" fmla="*/ 70 w 229"/>
                <a:gd name="T71" fmla="*/ 126 h 226"/>
                <a:gd name="T72" fmla="*/ 48 w 229"/>
                <a:gd name="T73" fmla="*/ 129 h 226"/>
                <a:gd name="T74" fmla="*/ 0 w 229"/>
                <a:gd name="T75" fmla="*/ 126 h 226"/>
                <a:gd name="T76" fmla="*/ 18 w 229"/>
                <a:gd name="T77" fmla="*/ 144 h 226"/>
                <a:gd name="T78" fmla="*/ 29 w 229"/>
                <a:gd name="T79" fmla="*/ 152 h 226"/>
                <a:gd name="T80" fmla="*/ 37 w 229"/>
                <a:gd name="T81" fmla="*/ 163 h 226"/>
                <a:gd name="T82" fmla="*/ 44 w 229"/>
                <a:gd name="T83" fmla="*/ 174 h 226"/>
                <a:gd name="T84" fmla="*/ 29 w 229"/>
                <a:gd name="T85" fmla="*/ 178 h 226"/>
                <a:gd name="T86" fmla="*/ 22 w 229"/>
                <a:gd name="T87" fmla="*/ 189 h 226"/>
                <a:gd name="T88" fmla="*/ 22 w 229"/>
                <a:gd name="T89" fmla="*/ 200 h 226"/>
                <a:gd name="T90" fmla="*/ 33 w 229"/>
                <a:gd name="T91" fmla="*/ 200 h 226"/>
                <a:gd name="T92" fmla="*/ 40 w 229"/>
                <a:gd name="T93" fmla="*/ 200 h 226"/>
                <a:gd name="T94" fmla="*/ 48 w 229"/>
                <a:gd name="T95" fmla="*/ 200 h 226"/>
                <a:gd name="T96" fmla="*/ 55 w 229"/>
                <a:gd name="T97" fmla="*/ 200 h 226"/>
                <a:gd name="T98" fmla="*/ 62 w 229"/>
                <a:gd name="T99" fmla="*/ 200 h 226"/>
                <a:gd name="T100" fmla="*/ 74 w 229"/>
                <a:gd name="T101" fmla="*/ 196 h 226"/>
                <a:gd name="T102" fmla="*/ 85 w 229"/>
                <a:gd name="T103" fmla="*/ 196 h 226"/>
                <a:gd name="T104" fmla="*/ 99 w 229"/>
                <a:gd name="T105" fmla="*/ 196 h 226"/>
                <a:gd name="T106" fmla="*/ 103 w 229"/>
                <a:gd name="T107" fmla="*/ 204 h 226"/>
                <a:gd name="T108" fmla="*/ 111 w 229"/>
                <a:gd name="T109" fmla="*/ 204 h 226"/>
                <a:gd name="T110" fmla="*/ 114 w 229"/>
                <a:gd name="T111" fmla="*/ 215 h 226"/>
                <a:gd name="T112" fmla="*/ 114 w 229"/>
                <a:gd name="T113" fmla="*/ 218 h 226"/>
                <a:gd name="T114" fmla="*/ 129 w 229"/>
                <a:gd name="T115" fmla="*/ 226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226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gdLst>
                <a:gd name="T0" fmla="*/ 59 w 122"/>
                <a:gd name="T1" fmla="*/ 89 h 89"/>
                <a:gd name="T2" fmla="*/ 70 w 122"/>
                <a:gd name="T3" fmla="*/ 78 h 89"/>
                <a:gd name="T4" fmla="*/ 78 w 122"/>
                <a:gd name="T5" fmla="*/ 71 h 89"/>
                <a:gd name="T6" fmla="*/ 89 w 122"/>
                <a:gd name="T7" fmla="*/ 78 h 89"/>
                <a:gd name="T8" fmla="*/ 100 w 122"/>
                <a:gd name="T9" fmla="*/ 78 h 89"/>
                <a:gd name="T10" fmla="*/ 104 w 122"/>
                <a:gd name="T11" fmla="*/ 82 h 89"/>
                <a:gd name="T12" fmla="*/ 115 w 122"/>
                <a:gd name="T13" fmla="*/ 82 h 89"/>
                <a:gd name="T14" fmla="*/ 118 w 122"/>
                <a:gd name="T15" fmla="*/ 82 h 89"/>
                <a:gd name="T16" fmla="*/ 118 w 122"/>
                <a:gd name="T17" fmla="*/ 75 h 89"/>
                <a:gd name="T18" fmla="*/ 115 w 122"/>
                <a:gd name="T19" fmla="*/ 67 h 89"/>
                <a:gd name="T20" fmla="*/ 111 w 122"/>
                <a:gd name="T21" fmla="*/ 52 h 89"/>
                <a:gd name="T22" fmla="*/ 104 w 122"/>
                <a:gd name="T23" fmla="*/ 49 h 89"/>
                <a:gd name="T24" fmla="*/ 96 w 122"/>
                <a:gd name="T25" fmla="*/ 38 h 89"/>
                <a:gd name="T26" fmla="*/ 85 w 122"/>
                <a:gd name="T27" fmla="*/ 30 h 89"/>
                <a:gd name="T28" fmla="*/ 81 w 122"/>
                <a:gd name="T29" fmla="*/ 26 h 89"/>
                <a:gd name="T30" fmla="*/ 66 w 122"/>
                <a:gd name="T31" fmla="*/ 26 h 89"/>
                <a:gd name="T32" fmla="*/ 63 w 122"/>
                <a:gd name="T33" fmla="*/ 23 h 89"/>
                <a:gd name="T34" fmla="*/ 59 w 122"/>
                <a:gd name="T35" fmla="*/ 15 h 89"/>
                <a:gd name="T36" fmla="*/ 48 w 122"/>
                <a:gd name="T37" fmla="*/ 0 h 89"/>
                <a:gd name="T38" fmla="*/ 44 w 122"/>
                <a:gd name="T39" fmla="*/ 0 h 89"/>
                <a:gd name="T40" fmla="*/ 41 w 122"/>
                <a:gd name="T41" fmla="*/ 0 h 89"/>
                <a:gd name="T42" fmla="*/ 37 w 122"/>
                <a:gd name="T43" fmla="*/ 4 h 89"/>
                <a:gd name="T44" fmla="*/ 29 w 122"/>
                <a:gd name="T45" fmla="*/ 0 h 89"/>
                <a:gd name="T46" fmla="*/ 29 w 122"/>
                <a:gd name="T47" fmla="*/ 0 h 89"/>
                <a:gd name="T48" fmla="*/ 18 w 122"/>
                <a:gd name="T49" fmla="*/ 8 h 89"/>
                <a:gd name="T50" fmla="*/ 7 w 122"/>
                <a:gd name="T51" fmla="*/ 15 h 89"/>
                <a:gd name="T52" fmla="*/ 0 w 122"/>
                <a:gd name="T53" fmla="*/ 26 h 89"/>
                <a:gd name="T54" fmla="*/ 7 w 122"/>
                <a:gd name="T55" fmla="*/ 26 h 89"/>
                <a:gd name="T56" fmla="*/ 11 w 122"/>
                <a:gd name="T57" fmla="*/ 30 h 89"/>
                <a:gd name="T58" fmla="*/ 22 w 122"/>
                <a:gd name="T59" fmla="*/ 34 h 89"/>
                <a:gd name="T60" fmla="*/ 26 w 122"/>
                <a:gd name="T61" fmla="*/ 38 h 89"/>
                <a:gd name="T62" fmla="*/ 22 w 122"/>
                <a:gd name="T63" fmla="*/ 45 h 89"/>
                <a:gd name="T64" fmla="*/ 18 w 122"/>
                <a:gd name="T65" fmla="*/ 49 h 89"/>
                <a:gd name="T66" fmla="*/ 22 w 122"/>
                <a:gd name="T67" fmla="*/ 60 h 89"/>
                <a:gd name="T68" fmla="*/ 26 w 122"/>
                <a:gd name="T69" fmla="*/ 75 h 89"/>
                <a:gd name="T70" fmla="*/ 37 w 122"/>
                <a:gd name="T71" fmla="*/ 78 h 89"/>
                <a:gd name="T72" fmla="*/ 44 w 122"/>
                <a:gd name="T73" fmla="*/ 86 h 89"/>
                <a:gd name="T74" fmla="*/ 55 w 122"/>
                <a:gd name="T75" fmla="*/ 86 h 89"/>
                <a:gd name="T76" fmla="*/ 59 w 122"/>
                <a:gd name="T77" fmla="*/ 89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9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gdLst>
                <a:gd name="T0" fmla="*/ 200 w 218"/>
                <a:gd name="T1" fmla="*/ 15 h 167"/>
                <a:gd name="T2" fmla="*/ 211 w 218"/>
                <a:gd name="T3" fmla="*/ 15 h 167"/>
                <a:gd name="T4" fmla="*/ 211 w 218"/>
                <a:gd name="T5" fmla="*/ 22 h 167"/>
                <a:gd name="T6" fmla="*/ 203 w 218"/>
                <a:gd name="T7" fmla="*/ 30 h 167"/>
                <a:gd name="T8" fmla="*/ 177 w 218"/>
                <a:gd name="T9" fmla="*/ 34 h 167"/>
                <a:gd name="T10" fmla="*/ 166 w 218"/>
                <a:gd name="T11" fmla="*/ 41 h 167"/>
                <a:gd name="T12" fmla="*/ 174 w 218"/>
                <a:gd name="T13" fmla="*/ 60 h 167"/>
                <a:gd name="T14" fmla="*/ 166 w 218"/>
                <a:gd name="T15" fmla="*/ 78 h 167"/>
                <a:gd name="T16" fmla="*/ 152 w 218"/>
                <a:gd name="T17" fmla="*/ 82 h 167"/>
                <a:gd name="T18" fmla="*/ 152 w 218"/>
                <a:gd name="T19" fmla="*/ 89 h 167"/>
                <a:gd name="T20" fmla="*/ 152 w 218"/>
                <a:gd name="T21" fmla="*/ 97 h 167"/>
                <a:gd name="T22" fmla="*/ 144 w 218"/>
                <a:gd name="T23" fmla="*/ 104 h 167"/>
                <a:gd name="T24" fmla="*/ 144 w 218"/>
                <a:gd name="T25" fmla="*/ 111 h 167"/>
                <a:gd name="T26" fmla="*/ 137 w 218"/>
                <a:gd name="T27" fmla="*/ 119 h 167"/>
                <a:gd name="T28" fmla="*/ 129 w 218"/>
                <a:gd name="T29" fmla="*/ 123 h 167"/>
                <a:gd name="T30" fmla="*/ 126 w 218"/>
                <a:gd name="T31" fmla="*/ 123 h 167"/>
                <a:gd name="T32" fmla="*/ 118 w 218"/>
                <a:gd name="T33" fmla="*/ 130 h 167"/>
                <a:gd name="T34" fmla="*/ 107 w 218"/>
                <a:gd name="T35" fmla="*/ 134 h 167"/>
                <a:gd name="T36" fmla="*/ 103 w 218"/>
                <a:gd name="T37" fmla="*/ 137 h 167"/>
                <a:gd name="T38" fmla="*/ 100 w 218"/>
                <a:gd name="T39" fmla="*/ 149 h 167"/>
                <a:gd name="T40" fmla="*/ 100 w 218"/>
                <a:gd name="T41" fmla="*/ 156 h 167"/>
                <a:gd name="T42" fmla="*/ 85 w 218"/>
                <a:gd name="T43" fmla="*/ 160 h 167"/>
                <a:gd name="T44" fmla="*/ 66 w 218"/>
                <a:gd name="T45" fmla="*/ 163 h 167"/>
                <a:gd name="T46" fmla="*/ 37 w 218"/>
                <a:gd name="T47" fmla="*/ 167 h 167"/>
                <a:gd name="T48" fmla="*/ 29 w 218"/>
                <a:gd name="T49" fmla="*/ 141 h 167"/>
                <a:gd name="T50" fmla="*/ 26 w 218"/>
                <a:gd name="T51" fmla="*/ 126 h 167"/>
                <a:gd name="T52" fmla="*/ 7 w 218"/>
                <a:gd name="T53" fmla="*/ 119 h 167"/>
                <a:gd name="T54" fmla="*/ 3 w 218"/>
                <a:gd name="T55" fmla="*/ 104 h 167"/>
                <a:gd name="T56" fmla="*/ 7 w 218"/>
                <a:gd name="T57" fmla="*/ 93 h 167"/>
                <a:gd name="T58" fmla="*/ 0 w 218"/>
                <a:gd name="T59" fmla="*/ 85 h 167"/>
                <a:gd name="T60" fmla="*/ 0 w 218"/>
                <a:gd name="T61" fmla="*/ 78 h 167"/>
                <a:gd name="T62" fmla="*/ 7 w 218"/>
                <a:gd name="T63" fmla="*/ 71 h 167"/>
                <a:gd name="T64" fmla="*/ 3 w 218"/>
                <a:gd name="T65" fmla="*/ 67 h 167"/>
                <a:gd name="T66" fmla="*/ 7 w 218"/>
                <a:gd name="T67" fmla="*/ 60 h 167"/>
                <a:gd name="T68" fmla="*/ 11 w 218"/>
                <a:gd name="T69" fmla="*/ 60 h 167"/>
                <a:gd name="T70" fmla="*/ 18 w 218"/>
                <a:gd name="T71" fmla="*/ 60 h 167"/>
                <a:gd name="T72" fmla="*/ 26 w 218"/>
                <a:gd name="T73" fmla="*/ 63 h 167"/>
                <a:gd name="T74" fmla="*/ 33 w 218"/>
                <a:gd name="T75" fmla="*/ 63 h 167"/>
                <a:gd name="T76" fmla="*/ 40 w 218"/>
                <a:gd name="T77" fmla="*/ 56 h 167"/>
                <a:gd name="T78" fmla="*/ 52 w 218"/>
                <a:gd name="T79" fmla="*/ 48 h 167"/>
                <a:gd name="T80" fmla="*/ 55 w 218"/>
                <a:gd name="T81" fmla="*/ 45 h 167"/>
                <a:gd name="T82" fmla="*/ 59 w 218"/>
                <a:gd name="T83" fmla="*/ 34 h 167"/>
                <a:gd name="T84" fmla="*/ 59 w 218"/>
                <a:gd name="T85" fmla="*/ 30 h 167"/>
                <a:gd name="T86" fmla="*/ 66 w 218"/>
                <a:gd name="T87" fmla="*/ 26 h 167"/>
                <a:gd name="T88" fmla="*/ 77 w 218"/>
                <a:gd name="T89" fmla="*/ 22 h 167"/>
                <a:gd name="T90" fmla="*/ 85 w 218"/>
                <a:gd name="T91" fmla="*/ 22 h 167"/>
                <a:gd name="T92" fmla="*/ 96 w 218"/>
                <a:gd name="T93" fmla="*/ 26 h 167"/>
                <a:gd name="T94" fmla="*/ 103 w 218"/>
                <a:gd name="T95" fmla="*/ 26 h 167"/>
                <a:gd name="T96" fmla="*/ 114 w 218"/>
                <a:gd name="T97" fmla="*/ 30 h 167"/>
                <a:gd name="T98" fmla="*/ 122 w 218"/>
                <a:gd name="T99" fmla="*/ 22 h 167"/>
                <a:gd name="T100" fmla="*/ 129 w 218"/>
                <a:gd name="T101" fmla="*/ 26 h 167"/>
                <a:gd name="T102" fmla="*/ 133 w 218"/>
                <a:gd name="T103" fmla="*/ 22 h 167"/>
                <a:gd name="T104" fmla="*/ 137 w 218"/>
                <a:gd name="T105" fmla="*/ 19 h 167"/>
                <a:gd name="T106" fmla="*/ 144 w 218"/>
                <a:gd name="T107" fmla="*/ 19 h 167"/>
                <a:gd name="T108" fmla="*/ 144 w 218"/>
                <a:gd name="T109" fmla="*/ 11 h 167"/>
                <a:gd name="T110" fmla="*/ 148 w 218"/>
                <a:gd name="T111" fmla="*/ 0 h 167"/>
                <a:gd name="T112" fmla="*/ 159 w 218"/>
                <a:gd name="T113" fmla="*/ 4 h 167"/>
                <a:gd name="T114" fmla="*/ 159 w 218"/>
                <a:gd name="T115" fmla="*/ 11 h 167"/>
                <a:gd name="T116" fmla="*/ 163 w 218"/>
                <a:gd name="T117" fmla="*/ 19 h 167"/>
                <a:gd name="T118" fmla="*/ 166 w 218"/>
                <a:gd name="T119" fmla="*/ 30 h 167"/>
                <a:gd name="T120" fmla="*/ 174 w 218"/>
                <a:gd name="T121" fmla="*/ 34 h 167"/>
                <a:gd name="T122" fmla="*/ 181 w 218"/>
                <a:gd name="T123" fmla="*/ 30 h 167"/>
                <a:gd name="T124" fmla="*/ 189 w 218"/>
                <a:gd name="T125" fmla="*/ 22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7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gdLst>
                <a:gd name="T0" fmla="*/ 22 w 28"/>
                <a:gd name="T1" fmla="*/ 19 h 20"/>
                <a:gd name="T2" fmla="*/ 22 w 28"/>
                <a:gd name="T3" fmla="*/ 18 h 20"/>
                <a:gd name="T4" fmla="*/ 20 w 28"/>
                <a:gd name="T5" fmla="*/ 18 h 20"/>
                <a:gd name="T6" fmla="*/ 20 w 28"/>
                <a:gd name="T7" fmla="*/ 19 h 20"/>
                <a:gd name="T8" fmla="*/ 26 w 28"/>
                <a:gd name="T9" fmla="*/ 16 h 20"/>
                <a:gd name="T10" fmla="*/ 26 w 28"/>
                <a:gd name="T11" fmla="*/ 14 h 20"/>
                <a:gd name="T12" fmla="*/ 18 w 28"/>
                <a:gd name="T13" fmla="*/ 12 h 20"/>
                <a:gd name="T14" fmla="*/ 15 w 28"/>
                <a:gd name="T15" fmla="*/ 15 h 20"/>
                <a:gd name="T16" fmla="*/ 13 w 28"/>
                <a:gd name="T17" fmla="*/ 14 h 20"/>
                <a:gd name="T18" fmla="*/ 13 w 28"/>
                <a:gd name="T19" fmla="*/ 12 h 20"/>
                <a:gd name="T20" fmla="*/ 14 w 28"/>
                <a:gd name="T21" fmla="*/ 12 h 20"/>
                <a:gd name="T22" fmla="*/ 15 w 28"/>
                <a:gd name="T23" fmla="*/ 12 h 20"/>
                <a:gd name="T24" fmla="*/ 16 w 28"/>
                <a:gd name="T25" fmla="*/ 10 h 20"/>
                <a:gd name="T26" fmla="*/ 17 w 28"/>
                <a:gd name="T27" fmla="*/ 13 h 20"/>
                <a:gd name="T28" fmla="*/ 17 w 28"/>
                <a:gd name="T29" fmla="*/ 14 h 20"/>
                <a:gd name="T30" fmla="*/ 15 w 28"/>
                <a:gd name="T31" fmla="*/ 16 h 20"/>
                <a:gd name="T32" fmla="*/ 17 w 28"/>
                <a:gd name="T33" fmla="*/ 16 h 20"/>
                <a:gd name="T34" fmla="*/ 13 w 28"/>
                <a:gd name="T35" fmla="*/ 16 h 20"/>
                <a:gd name="T36" fmla="*/ 15 w 28"/>
                <a:gd name="T37" fmla="*/ 16 h 20"/>
                <a:gd name="T38" fmla="*/ 15 w 28"/>
                <a:gd name="T39" fmla="*/ 17 h 20"/>
                <a:gd name="T40" fmla="*/ 14 w 28"/>
                <a:gd name="T41" fmla="*/ 18 h 20"/>
                <a:gd name="T42" fmla="*/ 12 w 28"/>
                <a:gd name="T43" fmla="*/ 17 h 20"/>
                <a:gd name="T44" fmla="*/ 9 w 28"/>
                <a:gd name="T45" fmla="*/ 12 h 20"/>
                <a:gd name="T46" fmla="*/ 10 w 28"/>
                <a:gd name="T47" fmla="*/ 12 h 20"/>
                <a:gd name="T48" fmla="*/ 10 w 28"/>
                <a:gd name="T49" fmla="*/ 17 h 20"/>
                <a:gd name="T50" fmla="*/ 10 w 28"/>
                <a:gd name="T51" fmla="*/ 17 h 20"/>
                <a:gd name="T52" fmla="*/ 11 w 28"/>
                <a:gd name="T53" fmla="*/ 15 h 20"/>
                <a:gd name="T54" fmla="*/ 10 w 28"/>
                <a:gd name="T55" fmla="*/ 13 h 20"/>
                <a:gd name="T56" fmla="*/ 9 w 28"/>
                <a:gd name="T57" fmla="*/ 16 h 20"/>
                <a:gd name="T58" fmla="*/ 7 w 28"/>
                <a:gd name="T59" fmla="*/ 14 h 20"/>
                <a:gd name="T60" fmla="*/ 12 w 28"/>
                <a:gd name="T61" fmla="*/ 2 h 20"/>
                <a:gd name="T62" fmla="*/ 3 w 28"/>
                <a:gd name="T63" fmla="*/ 6 h 20"/>
                <a:gd name="T64" fmla="*/ 3 w 28"/>
                <a:gd name="T65" fmla="*/ 7 h 20"/>
                <a:gd name="T66" fmla="*/ 2 w 28"/>
                <a:gd name="T67" fmla="*/ 6 h 20"/>
                <a:gd name="T68" fmla="*/ 6 w 28"/>
                <a:gd name="T69" fmla="*/ 5 h 20"/>
                <a:gd name="T70" fmla="*/ 8 w 28"/>
                <a:gd name="T71" fmla="*/ 5 h 20"/>
                <a:gd name="T72" fmla="*/ 9 w 28"/>
                <a:gd name="T73" fmla="*/ 1 h 20"/>
                <a:gd name="T74" fmla="*/ 7 w 28"/>
                <a:gd name="T75" fmla="*/ 2 h 20"/>
                <a:gd name="T76" fmla="*/ 5 w 28"/>
                <a:gd name="T77" fmla="*/ 4 h 20"/>
                <a:gd name="T78" fmla="*/ 2 w 28"/>
                <a:gd name="T79" fmla="*/ 5 h 20"/>
                <a:gd name="T80" fmla="*/ 1 w 28"/>
                <a:gd name="T81" fmla="*/ 6 h 20"/>
                <a:gd name="T82" fmla="*/ 6 w 28"/>
                <a:gd name="T83" fmla="*/ 16 h 20"/>
                <a:gd name="T84" fmla="*/ 6 w 28"/>
                <a:gd name="T85" fmla="*/ 15 h 20"/>
                <a:gd name="T86" fmla="*/ 7 w 28"/>
                <a:gd name="T87" fmla="*/ 12 h 20"/>
                <a:gd name="T88" fmla="*/ 9 w 28"/>
                <a:gd name="T89" fmla="*/ 11 h 20"/>
                <a:gd name="T90" fmla="*/ 10 w 28"/>
                <a:gd name="T91" fmla="*/ 9 h 20"/>
                <a:gd name="T92" fmla="*/ 11 w 28"/>
                <a:gd name="T93" fmla="*/ 9 h 20"/>
                <a:gd name="T94" fmla="*/ 9 w 28"/>
                <a:gd name="T95" fmla="*/ 8 h 20"/>
                <a:gd name="T96" fmla="*/ 8 w 28"/>
                <a:gd name="T97" fmla="*/ 6 h 20"/>
                <a:gd name="T98" fmla="*/ 5 w 28"/>
                <a:gd name="T99" fmla="*/ 5 h 20"/>
                <a:gd name="T100" fmla="*/ 5 w 28"/>
                <a:gd name="T101" fmla="*/ 7 h 20"/>
                <a:gd name="T102" fmla="*/ 4 w 28"/>
                <a:gd name="T103" fmla="*/ 8 h 20"/>
                <a:gd name="T104" fmla="*/ 4 w 28"/>
                <a:gd name="T105" fmla="*/ 6 h 20"/>
                <a:gd name="T106" fmla="*/ 2 w 28"/>
                <a:gd name="T107" fmla="*/ 8 h 20"/>
                <a:gd name="T108" fmla="*/ 1 w 28"/>
                <a:gd name="T109" fmla="*/ 9 h 20"/>
                <a:gd name="T110" fmla="*/ 0 w 28"/>
                <a:gd name="T111" fmla="*/ 10 h 20"/>
                <a:gd name="T112" fmla="*/ 0 w 28"/>
                <a:gd name="T113" fmla="*/ 12 h 20"/>
                <a:gd name="T114" fmla="*/ 2 w 28"/>
                <a:gd name="T115" fmla="*/ 14 h 20"/>
                <a:gd name="T116" fmla="*/ 3 w 28"/>
                <a:gd name="T117" fmla="*/ 16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20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gdLst>
                <a:gd name="T0" fmla="*/ 86 w 90"/>
                <a:gd name="T1" fmla="*/ 12 h 94"/>
                <a:gd name="T2" fmla="*/ 89 w 90"/>
                <a:gd name="T3" fmla="*/ 7 h 94"/>
                <a:gd name="T4" fmla="*/ 83 w 90"/>
                <a:gd name="T5" fmla="*/ 5 h 94"/>
                <a:gd name="T6" fmla="*/ 79 w 90"/>
                <a:gd name="T7" fmla="*/ 5 h 94"/>
                <a:gd name="T8" fmla="*/ 76 w 90"/>
                <a:gd name="T9" fmla="*/ 0 h 94"/>
                <a:gd name="T10" fmla="*/ 73 w 90"/>
                <a:gd name="T11" fmla="*/ 6 h 94"/>
                <a:gd name="T12" fmla="*/ 67 w 90"/>
                <a:gd name="T13" fmla="*/ 9 h 94"/>
                <a:gd name="T14" fmla="*/ 65 w 90"/>
                <a:gd name="T15" fmla="*/ 4 h 94"/>
                <a:gd name="T16" fmla="*/ 62 w 90"/>
                <a:gd name="T17" fmla="*/ 10 h 94"/>
                <a:gd name="T18" fmla="*/ 57 w 90"/>
                <a:gd name="T19" fmla="*/ 11 h 94"/>
                <a:gd name="T20" fmla="*/ 51 w 90"/>
                <a:gd name="T21" fmla="*/ 16 h 94"/>
                <a:gd name="T22" fmla="*/ 49 w 90"/>
                <a:gd name="T23" fmla="*/ 18 h 94"/>
                <a:gd name="T24" fmla="*/ 44 w 90"/>
                <a:gd name="T25" fmla="*/ 18 h 94"/>
                <a:gd name="T26" fmla="*/ 40 w 90"/>
                <a:gd name="T27" fmla="*/ 23 h 94"/>
                <a:gd name="T28" fmla="*/ 39 w 90"/>
                <a:gd name="T29" fmla="*/ 26 h 94"/>
                <a:gd name="T30" fmla="*/ 35 w 90"/>
                <a:gd name="T31" fmla="*/ 29 h 94"/>
                <a:gd name="T32" fmla="*/ 35 w 90"/>
                <a:gd name="T33" fmla="*/ 32 h 94"/>
                <a:gd name="T34" fmla="*/ 31 w 90"/>
                <a:gd name="T35" fmla="*/ 37 h 94"/>
                <a:gd name="T36" fmla="*/ 30 w 90"/>
                <a:gd name="T37" fmla="*/ 40 h 94"/>
                <a:gd name="T38" fmla="*/ 28 w 90"/>
                <a:gd name="T39" fmla="*/ 46 h 94"/>
                <a:gd name="T40" fmla="*/ 23 w 90"/>
                <a:gd name="T41" fmla="*/ 51 h 94"/>
                <a:gd name="T42" fmla="*/ 18 w 90"/>
                <a:gd name="T43" fmla="*/ 57 h 94"/>
                <a:gd name="T44" fmla="*/ 24 w 90"/>
                <a:gd name="T45" fmla="*/ 57 h 94"/>
                <a:gd name="T46" fmla="*/ 16 w 90"/>
                <a:gd name="T47" fmla="*/ 59 h 94"/>
                <a:gd name="T48" fmla="*/ 14 w 90"/>
                <a:gd name="T49" fmla="*/ 63 h 94"/>
                <a:gd name="T50" fmla="*/ 10 w 90"/>
                <a:gd name="T51" fmla="*/ 64 h 94"/>
                <a:gd name="T52" fmla="*/ 8 w 90"/>
                <a:gd name="T53" fmla="*/ 67 h 94"/>
                <a:gd name="T54" fmla="*/ 1 w 90"/>
                <a:gd name="T55" fmla="*/ 68 h 94"/>
                <a:gd name="T56" fmla="*/ 2 w 90"/>
                <a:gd name="T57" fmla="*/ 72 h 94"/>
                <a:gd name="T58" fmla="*/ 7 w 90"/>
                <a:gd name="T59" fmla="*/ 73 h 94"/>
                <a:gd name="T60" fmla="*/ 8 w 90"/>
                <a:gd name="T61" fmla="*/ 75 h 94"/>
                <a:gd name="T62" fmla="*/ 2 w 90"/>
                <a:gd name="T63" fmla="*/ 77 h 94"/>
                <a:gd name="T64" fmla="*/ 8 w 90"/>
                <a:gd name="T65" fmla="*/ 79 h 94"/>
                <a:gd name="T66" fmla="*/ 4 w 90"/>
                <a:gd name="T67" fmla="*/ 84 h 94"/>
                <a:gd name="T68" fmla="*/ 6 w 90"/>
                <a:gd name="T69" fmla="*/ 88 h 94"/>
                <a:gd name="T70" fmla="*/ 10 w 90"/>
                <a:gd name="T71" fmla="*/ 94 h 94"/>
                <a:gd name="T72" fmla="*/ 18 w 90"/>
                <a:gd name="T73" fmla="*/ 87 h 94"/>
                <a:gd name="T74" fmla="*/ 22 w 90"/>
                <a:gd name="T75" fmla="*/ 85 h 94"/>
                <a:gd name="T76" fmla="*/ 28 w 90"/>
                <a:gd name="T77" fmla="*/ 88 h 94"/>
                <a:gd name="T78" fmla="*/ 28 w 90"/>
                <a:gd name="T79" fmla="*/ 66 h 94"/>
                <a:gd name="T80" fmla="*/ 34 w 90"/>
                <a:gd name="T81" fmla="*/ 40 h 94"/>
                <a:gd name="T82" fmla="*/ 45 w 90"/>
                <a:gd name="T83" fmla="*/ 25 h 94"/>
                <a:gd name="T84" fmla="*/ 53 w 90"/>
                <a:gd name="T85" fmla="*/ 18 h 94"/>
                <a:gd name="T86" fmla="*/ 69 w 90"/>
                <a:gd name="T87" fmla="*/ 20 h 94"/>
                <a:gd name="T88" fmla="*/ 79 w 90"/>
                <a:gd name="T89" fmla="*/ 10 h 94"/>
                <a:gd name="T90" fmla="*/ 3 w 90"/>
                <a:gd name="T91" fmla="*/ 81 h 94"/>
                <a:gd name="T92" fmla="*/ 1 w 90"/>
                <a:gd name="T93" fmla="*/ 80 h 94"/>
                <a:gd name="T94" fmla="*/ 4 w 90"/>
                <a:gd name="T95" fmla="*/ 67 h 94"/>
                <a:gd name="T96" fmla="*/ 15 w 90"/>
                <a:gd name="T97" fmla="*/ 58 h 94"/>
                <a:gd name="T98" fmla="*/ 26 w 90"/>
                <a:gd name="T99" fmla="*/ 44 h 94"/>
                <a:gd name="T100" fmla="*/ 27 w 90"/>
                <a:gd name="T101" fmla="*/ 30 h 94"/>
                <a:gd name="T102" fmla="*/ 33 w 90"/>
                <a:gd name="T103" fmla="*/ 23 h 94"/>
                <a:gd name="T104" fmla="*/ 36 w 90"/>
                <a:gd name="T105" fmla="*/ 20 h 94"/>
                <a:gd name="T106" fmla="*/ 35 w 90"/>
                <a:gd name="T107" fmla="*/ 22 h 94"/>
                <a:gd name="T108" fmla="*/ 44 w 90"/>
                <a:gd name="T109" fmla="*/ 16 h 94"/>
                <a:gd name="T110" fmla="*/ 44 w 90"/>
                <a:gd name="T111" fmla="*/ 16 h 94"/>
                <a:gd name="T112" fmla="*/ 49 w 90"/>
                <a:gd name="T113" fmla="*/ 12 h 94"/>
                <a:gd name="T114" fmla="*/ 51 w 90"/>
                <a:gd name="T115" fmla="*/ 10 h 94"/>
                <a:gd name="T116" fmla="*/ 62 w 90"/>
                <a:gd name="T117" fmla="*/ 6 h 94"/>
                <a:gd name="T118" fmla="*/ 62 w 90"/>
                <a:gd name="T119" fmla="*/ 5 h 94"/>
                <a:gd name="T120" fmla="*/ 71 w 90"/>
                <a:gd name="T121" fmla="*/ 2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94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gdLst>
                <a:gd name="T0" fmla="*/ 7 w 166"/>
                <a:gd name="T1" fmla="*/ 241 h 338"/>
                <a:gd name="T2" fmla="*/ 18 w 166"/>
                <a:gd name="T3" fmla="*/ 226 h 338"/>
                <a:gd name="T4" fmla="*/ 22 w 166"/>
                <a:gd name="T5" fmla="*/ 197 h 338"/>
                <a:gd name="T6" fmla="*/ 11 w 166"/>
                <a:gd name="T7" fmla="*/ 163 h 338"/>
                <a:gd name="T8" fmla="*/ 26 w 166"/>
                <a:gd name="T9" fmla="*/ 137 h 338"/>
                <a:gd name="T10" fmla="*/ 33 w 166"/>
                <a:gd name="T11" fmla="*/ 97 h 338"/>
                <a:gd name="T12" fmla="*/ 48 w 166"/>
                <a:gd name="T13" fmla="*/ 74 h 338"/>
                <a:gd name="T14" fmla="*/ 55 w 166"/>
                <a:gd name="T15" fmla="*/ 45 h 338"/>
                <a:gd name="T16" fmla="*/ 70 w 166"/>
                <a:gd name="T17" fmla="*/ 30 h 338"/>
                <a:gd name="T18" fmla="*/ 78 w 166"/>
                <a:gd name="T19" fmla="*/ 22 h 338"/>
                <a:gd name="T20" fmla="*/ 96 w 166"/>
                <a:gd name="T21" fmla="*/ 19 h 338"/>
                <a:gd name="T22" fmla="*/ 103 w 166"/>
                <a:gd name="T23" fmla="*/ 8 h 338"/>
                <a:gd name="T24" fmla="*/ 111 w 166"/>
                <a:gd name="T25" fmla="*/ 4 h 338"/>
                <a:gd name="T26" fmla="*/ 141 w 166"/>
                <a:gd name="T27" fmla="*/ 19 h 338"/>
                <a:gd name="T28" fmla="*/ 148 w 166"/>
                <a:gd name="T29" fmla="*/ 30 h 338"/>
                <a:gd name="T30" fmla="*/ 155 w 166"/>
                <a:gd name="T31" fmla="*/ 52 h 338"/>
                <a:gd name="T32" fmla="*/ 155 w 166"/>
                <a:gd name="T33" fmla="*/ 78 h 338"/>
                <a:gd name="T34" fmla="*/ 159 w 166"/>
                <a:gd name="T35" fmla="*/ 89 h 338"/>
                <a:gd name="T36" fmla="*/ 144 w 166"/>
                <a:gd name="T37" fmla="*/ 89 h 338"/>
                <a:gd name="T38" fmla="*/ 133 w 166"/>
                <a:gd name="T39" fmla="*/ 93 h 338"/>
                <a:gd name="T40" fmla="*/ 129 w 166"/>
                <a:gd name="T41" fmla="*/ 104 h 338"/>
                <a:gd name="T42" fmla="*/ 129 w 166"/>
                <a:gd name="T43" fmla="*/ 108 h 338"/>
                <a:gd name="T44" fmla="*/ 133 w 166"/>
                <a:gd name="T45" fmla="*/ 119 h 338"/>
                <a:gd name="T46" fmla="*/ 126 w 166"/>
                <a:gd name="T47" fmla="*/ 134 h 338"/>
                <a:gd name="T48" fmla="*/ 115 w 166"/>
                <a:gd name="T49" fmla="*/ 149 h 338"/>
                <a:gd name="T50" fmla="*/ 103 w 166"/>
                <a:gd name="T51" fmla="*/ 156 h 338"/>
                <a:gd name="T52" fmla="*/ 92 w 166"/>
                <a:gd name="T53" fmla="*/ 160 h 338"/>
                <a:gd name="T54" fmla="*/ 85 w 166"/>
                <a:gd name="T55" fmla="*/ 174 h 338"/>
                <a:gd name="T56" fmla="*/ 81 w 166"/>
                <a:gd name="T57" fmla="*/ 189 h 338"/>
                <a:gd name="T58" fmla="*/ 81 w 166"/>
                <a:gd name="T59" fmla="*/ 204 h 338"/>
                <a:gd name="T60" fmla="*/ 85 w 166"/>
                <a:gd name="T61" fmla="*/ 215 h 338"/>
                <a:gd name="T62" fmla="*/ 100 w 166"/>
                <a:gd name="T63" fmla="*/ 226 h 338"/>
                <a:gd name="T64" fmla="*/ 100 w 166"/>
                <a:gd name="T65" fmla="*/ 249 h 338"/>
                <a:gd name="T66" fmla="*/ 85 w 166"/>
                <a:gd name="T67" fmla="*/ 245 h 338"/>
                <a:gd name="T68" fmla="*/ 70 w 166"/>
                <a:gd name="T69" fmla="*/ 245 h 338"/>
                <a:gd name="T70" fmla="*/ 81 w 166"/>
                <a:gd name="T71" fmla="*/ 249 h 338"/>
                <a:gd name="T72" fmla="*/ 100 w 166"/>
                <a:gd name="T73" fmla="*/ 252 h 338"/>
                <a:gd name="T74" fmla="*/ 92 w 166"/>
                <a:gd name="T75" fmla="*/ 256 h 338"/>
                <a:gd name="T76" fmla="*/ 85 w 166"/>
                <a:gd name="T77" fmla="*/ 264 h 338"/>
                <a:gd name="T78" fmla="*/ 78 w 166"/>
                <a:gd name="T79" fmla="*/ 271 h 338"/>
                <a:gd name="T80" fmla="*/ 78 w 166"/>
                <a:gd name="T81" fmla="*/ 282 h 338"/>
                <a:gd name="T82" fmla="*/ 81 w 166"/>
                <a:gd name="T83" fmla="*/ 301 h 338"/>
                <a:gd name="T84" fmla="*/ 66 w 166"/>
                <a:gd name="T85" fmla="*/ 319 h 338"/>
                <a:gd name="T86" fmla="*/ 48 w 166"/>
                <a:gd name="T87" fmla="*/ 330 h 338"/>
                <a:gd name="T88" fmla="*/ 29 w 166"/>
                <a:gd name="T89" fmla="*/ 330 h 338"/>
                <a:gd name="T90" fmla="*/ 29 w 166"/>
                <a:gd name="T91" fmla="*/ 315 h 338"/>
                <a:gd name="T92" fmla="*/ 15 w 166"/>
                <a:gd name="T93" fmla="*/ 297 h 338"/>
                <a:gd name="T94" fmla="*/ 7 w 166"/>
                <a:gd name="T95" fmla="*/ 282 h 338"/>
                <a:gd name="T96" fmla="*/ 7 w 166"/>
                <a:gd name="T97" fmla="*/ 275 h 338"/>
                <a:gd name="T98" fmla="*/ 0 w 166"/>
                <a:gd name="T99" fmla="*/ 264 h 338"/>
                <a:gd name="T100" fmla="*/ 103 w 166"/>
                <a:gd name="T101" fmla="*/ 252 h 338"/>
                <a:gd name="T102" fmla="*/ 4 w 166"/>
                <a:gd name="T103" fmla="*/ 278 h 338"/>
                <a:gd name="T104" fmla="*/ 115 w 166"/>
                <a:gd name="T105" fmla="*/ 271 h 338"/>
                <a:gd name="T106" fmla="*/ 118 w 166"/>
                <a:gd name="T107" fmla="*/ 282 h 338"/>
                <a:gd name="T108" fmla="*/ 107 w 166"/>
                <a:gd name="T109" fmla="*/ 304 h 338"/>
                <a:gd name="T110" fmla="*/ 115 w 166"/>
                <a:gd name="T111" fmla="*/ 293 h 338"/>
                <a:gd name="T112" fmla="*/ 107 w 166"/>
                <a:gd name="T113" fmla="*/ 286 h 338"/>
                <a:gd name="T114" fmla="*/ 107 w 166"/>
                <a:gd name="T115" fmla="*/ 301 h 338"/>
                <a:gd name="T116" fmla="*/ 81 w 166"/>
                <a:gd name="T117" fmla="*/ 319 h 338"/>
                <a:gd name="T118" fmla="*/ 85 w 166"/>
                <a:gd name="T119" fmla="*/ 297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338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gdLst>
                <a:gd name="T0" fmla="*/ 41 w 45"/>
                <a:gd name="T1" fmla="*/ 60 h 72"/>
                <a:gd name="T2" fmla="*/ 42 w 45"/>
                <a:gd name="T3" fmla="*/ 49 h 72"/>
                <a:gd name="T4" fmla="*/ 39 w 45"/>
                <a:gd name="T5" fmla="*/ 41 h 72"/>
                <a:gd name="T6" fmla="*/ 37 w 45"/>
                <a:gd name="T7" fmla="*/ 36 h 72"/>
                <a:gd name="T8" fmla="*/ 36 w 45"/>
                <a:gd name="T9" fmla="*/ 28 h 72"/>
                <a:gd name="T10" fmla="*/ 35 w 45"/>
                <a:gd name="T11" fmla="*/ 18 h 72"/>
                <a:gd name="T12" fmla="*/ 29 w 45"/>
                <a:gd name="T13" fmla="*/ 14 h 72"/>
                <a:gd name="T14" fmla="*/ 28 w 45"/>
                <a:gd name="T15" fmla="*/ 9 h 72"/>
                <a:gd name="T16" fmla="*/ 29 w 45"/>
                <a:gd name="T17" fmla="*/ 3 h 72"/>
                <a:gd name="T18" fmla="*/ 22 w 45"/>
                <a:gd name="T19" fmla="*/ 0 h 72"/>
                <a:gd name="T20" fmla="*/ 19 w 45"/>
                <a:gd name="T21" fmla="*/ 2 h 72"/>
                <a:gd name="T22" fmla="*/ 18 w 45"/>
                <a:gd name="T23" fmla="*/ 8 h 72"/>
                <a:gd name="T24" fmla="*/ 15 w 45"/>
                <a:gd name="T25" fmla="*/ 10 h 72"/>
                <a:gd name="T26" fmla="*/ 10 w 45"/>
                <a:gd name="T27" fmla="*/ 12 h 72"/>
                <a:gd name="T28" fmla="*/ 3 w 45"/>
                <a:gd name="T29" fmla="*/ 7 h 72"/>
                <a:gd name="T30" fmla="*/ 1 w 45"/>
                <a:gd name="T31" fmla="*/ 9 h 72"/>
                <a:gd name="T32" fmla="*/ 7 w 45"/>
                <a:gd name="T33" fmla="*/ 13 h 72"/>
                <a:gd name="T34" fmla="*/ 10 w 45"/>
                <a:gd name="T35" fmla="*/ 15 h 72"/>
                <a:gd name="T36" fmla="*/ 11 w 45"/>
                <a:gd name="T37" fmla="*/ 20 h 72"/>
                <a:gd name="T38" fmla="*/ 13 w 45"/>
                <a:gd name="T39" fmla="*/ 24 h 72"/>
                <a:gd name="T40" fmla="*/ 13 w 45"/>
                <a:gd name="T41" fmla="*/ 30 h 72"/>
                <a:gd name="T42" fmla="*/ 17 w 45"/>
                <a:gd name="T43" fmla="*/ 33 h 72"/>
                <a:gd name="T44" fmla="*/ 20 w 45"/>
                <a:gd name="T45" fmla="*/ 37 h 72"/>
                <a:gd name="T46" fmla="*/ 21 w 45"/>
                <a:gd name="T47" fmla="*/ 40 h 72"/>
                <a:gd name="T48" fmla="*/ 17 w 45"/>
                <a:gd name="T49" fmla="*/ 42 h 72"/>
                <a:gd name="T50" fmla="*/ 14 w 45"/>
                <a:gd name="T51" fmla="*/ 44 h 72"/>
                <a:gd name="T52" fmla="*/ 13 w 45"/>
                <a:gd name="T53" fmla="*/ 48 h 72"/>
                <a:gd name="T54" fmla="*/ 10 w 45"/>
                <a:gd name="T55" fmla="*/ 48 h 72"/>
                <a:gd name="T56" fmla="*/ 9 w 45"/>
                <a:gd name="T57" fmla="*/ 51 h 72"/>
                <a:gd name="T58" fmla="*/ 7 w 45"/>
                <a:gd name="T59" fmla="*/ 51 h 72"/>
                <a:gd name="T60" fmla="*/ 7 w 45"/>
                <a:gd name="T61" fmla="*/ 55 h 72"/>
                <a:gd name="T62" fmla="*/ 7 w 45"/>
                <a:gd name="T63" fmla="*/ 57 h 72"/>
                <a:gd name="T64" fmla="*/ 9 w 45"/>
                <a:gd name="T65" fmla="*/ 62 h 72"/>
                <a:gd name="T66" fmla="*/ 8 w 45"/>
                <a:gd name="T67" fmla="*/ 67 h 72"/>
                <a:gd name="T68" fmla="*/ 12 w 45"/>
                <a:gd name="T69" fmla="*/ 68 h 72"/>
                <a:gd name="T70" fmla="*/ 15 w 45"/>
                <a:gd name="T71" fmla="*/ 69 h 72"/>
                <a:gd name="T72" fmla="*/ 16 w 45"/>
                <a:gd name="T73" fmla="*/ 72 h 72"/>
                <a:gd name="T74" fmla="*/ 19 w 45"/>
                <a:gd name="T75" fmla="*/ 71 h 72"/>
                <a:gd name="T76" fmla="*/ 25 w 45"/>
                <a:gd name="T77" fmla="*/ 69 h 72"/>
                <a:gd name="T78" fmla="*/ 27 w 45"/>
                <a:gd name="T79" fmla="*/ 68 h 72"/>
                <a:gd name="T80" fmla="*/ 28 w 45"/>
                <a:gd name="T81" fmla="*/ 68 h 72"/>
                <a:gd name="T82" fmla="*/ 31 w 45"/>
                <a:gd name="T83" fmla="*/ 67 h 72"/>
                <a:gd name="T84" fmla="*/ 34 w 45"/>
                <a:gd name="T85" fmla="*/ 67 h 72"/>
                <a:gd name="T86" fmla="*/ 18 w 45"/>
                <a:gd name="T87" fmla="*/ 38 h 72"/>
                <a:gd name="T88" fmla="*/ 19 w 45"/>
                <a:gd name="T89" fmla="*/ 38 h 72"/>
                <a:gd name="T90" fmla="*/ 6 w 45"/>
                <a:gd name="T91" fmla="*/ 50 h 72"/>
                <a:gd name="T92" fmla="*/ 6 w 45"/>
                <a:gd name="T93" fmla="*/ 50 h 72"/>
                <a:gd name="T94" fmla="*/ 15 w 45"/>
                <a:gd name="T95" fmla="*/ 71 h 72"/>
                <a:gd name="T96" fmla="*/ 14 w 45"/>
                <a:gd name="T97" fmla="*/ 69 h 72"/>
                <a:gd name="T98" fmla="*/ 11 w 45"/>
                <a:gd name="T99" fmla="*/ 69 h 72"/>
                <a:gd name="T100" fmla="*/ 9 w 45"/>
                <a:gd name="T101" fmla="*/ 68 h 72"/>
                <a:gd name="T102" fmla="*/ 3 w 45"/>
                <a:gd name="T103" fmla="*/ 68 h 72"/>
                <a:gd name="T104" fmla="*/ 5 w 45"/>
                <a:gd name="T105" fmla="*/ 71 h 72"/>
                <a:gd name="T106" fmla="*/ 3 w 45"/>
                <a:gd name="T107" fmla="*/ 70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72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gdLst>
                <a:gd name="T0" fmla="*/ 85 w 85"/>
                <a:gd name="T1" fmla="*/ 48 h 51"/>
                <a:gd name="T2" fmla="*/ 85 w 85"/>
                <a:gd name="T3" fmla="*/ 44 h 51"/>
                <a:gd name="T4" fmla="*/ 78 w 85"/>
                <a:gd name="T5" fmla="*/ 29 h 51"/>
                <a:gd name="T6" fmla="*/ 82 w 85"/>
                <a:gd name="T7" fmla="*/ 14 h 51"/>
                <a:gd name="T8" fmla="*/ 85 w 85"/>
                <a:gd name="T9" fmla="*/ 7 h 51"/>
                <a:gd name="T10" fmla="*/ 85 w 85"/>
                <a:gd name="T11" fmla="*/ 7 h 51"/>
                <a:gd name="T12" fmla="*/ 85 w 85"/>
                <a:gd name="T13" fmla="*/ 7 h 51"/>
                <a:gd name="T14" fmla="*/ 63 w 85"/>
                <a:gd name="T15" fmla="*/ 3 h 51"/>
                <a:gd name="T16" fmla="*/ 56 w 85"/>
                <a:gd name="T17" fmla="*/ 0 h 51"/>
                <a:gd name="T18" fmla="*/ 48 w 85"/>
                <a:gd name="T19" fmla="*/ 0 h 51"/>
                <a:gd name="T20" fmla="*/ 48 w 85"/>
                <a:gd name="T21" fmla="*/ 0 h 51"/>
                <a:gd name="T22" fmla="*/ 48 w 85"/>
                <a:gd name="T23" fmla="*/ 3 h 51"/>
                <a:gd name="T24" fmla="*/ 45 w 85"/>
                <a:gd name="T25" fmla="*/ 3 h 51"/>
                <a:gd name="T26" fmla="*/ 37 w 85"/>
                <a:gd name="T27" fmla="*/ 3 h 51"/>
                <a:gd name="T28" fmla="*/ 34 w 85"/>
                <a:gd name="T29" fmla="*/ 7 h 51"/>
                <a:gd name="T30" fmla="*/ 30 w 85"/>
                <a:gd name="T31" fmla="*/ 7 h 51"/>
                <a:gd name="T32" fmla="*/ 23 w 85"/>
                <a:gd name="T33" fmla="*/ 11 h 51"/>
                <a:gd name="T34" fmla="*/ 23 w 85"/>
                <a:gd name="T35" fmla="*/ 22 h 51"/>
                <a:gd name="T36" fmla="*/ 23 w 85"/>
                <a:gd name="T37" fmla="*/ 22 h 51"/>
                <a:gd name="T38" fmla="*/ 26 w 85"/>
                <a:gd name="T39" fmla="*/ 26 h 51"/>
                <a:gd name="T40" fmla="*/ 23 w 85"/>
                <a:gd name="T41" fmla="*/ 29 h 51"/>
                <a:gd name="T42" fmla="*/ 30 w 85"/>
                <a:gd name="T43" fmla="*/ 37 h 51"/>
                <a:gd name="T44" fmla="*/ 34 w 85"/>
                <a:gd name="T45" fmla="*/ 33 h 51"/>
                <a:gd name="T46" fmla="*/ 37 w 85"/>
                <a:gd name="T47" fmla="*/ 33 h 51"/>
                <a:gd name="T48" fmla="*/ 34 w 85"/>
                <a:gd name="T49" fmla="*/ 44 h 51"/>
                <a:gd name="T50" fmla="*/ 41 w 85"/>
                <a:gd name="T51" fmla="*/ 40 h 51"/>
                <a:gd name="T52" fmla="*/ 48 w 85"/>
                <a:gd name="T53" fmla="*/ 40 h 51"/>
                <a:gd name="T54" fmla="*/ 52 w 85"/>
                <a:gd name="T55" fmla="*/ 37 h 51"/>
                <a:gd name="T56" fmla="*/ 56 w 85"/>
                <a:gd name="T57" fmla="*/ 40 h 51"/>
                <a:gd name="T58" fmla="*/ 63 w 85"/>
                <a:gd name="T59" fmla="*/ 44 h 51"/>
                <a:gd name="T60" fmla="*/ 67 w 85"/>
                <a:gd name="T61" fmla="*/ 51 h 51"/>
                <a:gd name="T62" fmla="*/ 78 w 85"/>
                <a:gd name="T63" fmla="*/ 51 h 51"/>
                <a:gd name="T64" fmla="*/ 82 w 85"/>
                <a:gd name="T65" fmla="*/ 51 h 51"/>
                <a:gd name="T66" fmla="*/ 19 w 85"/>
                <a:gd name="T67" fmla="*/ 18 h 51"/>
                <a:gd name="T68" fmla="*/ 15 w 85"/>
                <a:gd name="T69" fmla="*/ 18 h 51"/>
                <a:gd name="T70" fmla="*/ 15 w 85"/>
                <a:gd name="T71" fmla="*/ 18 h 51"/>
                <a:gd name="T72" fmla="*/ 8 w 85"/>
                <a:gd name="T73" fmla="*/ 22 h 51"/>
                <a:gd name="T74" fmla="*/ 0 w 85"/>
                <a:gd name="T75" fmla="*/ 22 h 51"/>
                <a:gd name="T76" fmla="*/ 4 w 85"/>
                <a:gd name="T77" fmla="*/ 18 h 51"/>
                <a:gd name="T78" fmla="*/ 8 w 85"/>
                <a:gd name="T79" fmla="*/ 18 h 51"/>
                <a:gd name="T80" fmla="*/ 11 w 85"/>
                <a:gd name="T81" fmla="*/ 18 h 51"/>
                <a:gd name="T82" fmla="*/ 15 w 85"/>
                <a:gd name="T83" fmla="*/ 22 h 51"/>
                <a:gd name="T84" fmla="*/ 11 w 85"/>
                <a:gd name="T85" fmla="*/ 22 h 51"/>
                <a:gd name="T86" fmla="*/ 8 w 85"/>
                <a:gd name="T87" fmla="*/ 26 h 51"/>
                <a:gd name="T88" fmla="*/ 15 w 85"/>
                <a:gd name="T89" fmla="*/ 26 h 51"/>
                <a:gd name="T90" fmla="*/ 23 w 85"/>
                <a:gd name="T91" fmla="*/ 29 h 51"/>
                <a:gd name="T92" fmla="*/ 15 w 85"/>
                <a:gd name="T93" fmla="*/ 26 h 51"/>
                <a:gd name="T94" fmla="*/ 0 w 85"/>
                <a:gd name="T95" fmla="*/ 44 h 51"/>
                <a:gd name="T96" fmla="*/ 4 w 85"/>
                <a:gd name="T97" fmla="*/ 40 h 51"/>
                <a:gd name="T98" fmla="*/ 8 w 85"/>
                <a:gd name="T99" fmla="*/ 37 h 51"/>
                <a:gd name="T100" fmla="*/ 15 w 85"/>
                <a:gd name="T101" fmla="*/ 33 h 51"/>
                <a:gd name="T102" fmla="*/ 19 w 85"/>
                <a:gd name="T103" fmla="*/ 29 h 51"/>
                <a:gd name="T104" fmla="*/ 19 w 85"/>
                <a:gd name="T105" fmla="*/ 29 h 51"/>
                <a:gd name="T106" fmla="*/ 15 w 85"/>
                <a:gd name="T107" fmla="*/ 26 h 51"/>
                <a:gd name="T108" fmla="*/ 8 w 85"/>
                <a:gd name="T109" fmla="*/ 26 h 51"/>
                <a:gd name="T110" fmla="*/ 4 w 85"/>
                <a:gd name="T111" fmla="*/ 29 h 51"/>
                <a:gd name="T112" fmla="*/ 0 w 85"/>
                <a:gd name="T113" fmla="*/ 29 h 51"/>
                <a:gd name="T114" fmla="*/ 0 w 85"/>
                <a:gd name="T115" fmla="*/ 29 h 51"/>
                <a:gd name="T116" fmla="*/ 0 w 85"/>
                <a:gd name="T117" fmla="*/ 29 h 51"/>
                <a:gd name="T118" fmla="*/ 0 w 85"/>
                <a:gd name="T119" fmla="*/ 33 h 51"/>
                <a:gd name="T120" fmla="*/ 0 w 85"/>
                <a:gd name="T121" fmla="*/ 37 h 51"/>
                <a:gd name="T122" fmla="*/ 4 w 85"/>
                <a:gd name="T123" fmla="*/ 40 h 51"/>
                <a:gd name="T124" fmla="*/ 0 w 85"/>
                <a:gd name="T125" fmla="*/ 44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51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gdLst>
                <a:gd name="T0" fmla="*/ 104 w 104"/>
                <a:gd name="T1" fmla="*/ 37 h 52"/>
                <a:gd name="T2" fmla="*/ 100 w 104"/>
                <a:gd name="T3" fmla="*/ 29 h 52"/>
                <a:gd name="T4" fmla="*/ 96 w 104"/>
                <a:gd name="T5" fmla="*/ 26 h 52"/>
                <a:gd name="T6" fmla="*/ 96 w 104"/>
                <a:gd name="T7" fmla="*/ 22 h 52"/>
                <a:gd name="T8" fmla="*/ 96 w 104"/>
                <a:gd name="T9" fmla="*/ 18 h 52"/>
                <a:gd name="T10" fmla="*/ 89 w 104"/>
                <a:gd name="T11" fmla="*/ 14 h 52"/>
                <a:gd name="T12" fmla="*/ 78 w 104"/>
                <a:gd name="T13" fmla="*/ 14 h 52"/>
                <a:gd name="T14" fmla="*/ 74 w 104"/>
                <a:gd name="T15" fmla="*/ 7 h 52"/>
                <a:gd name="T16" fmla="*/ 67 w 104"/>
                <a:gd name="T17" fmla="*/ 3 h 52"/>
                <a:gd name="T18" fmla="*/ 63 w 104"/>
                <a:gd name="T19" fmla="*/ 0 h 52"/>
                <a:gd name="T20" fmla="*/ 59 w 104"/>
                <a:gd name="T21" fmla="*/ 3 h 52"/>
                <a:gd name="T22" fmla="*/ 52 w 104"/>
                <a:gd name="T23" fmla="*/ 3 h 52"/>
                <a:gd name="T24" fmla="*/ 45 w 104"/>
                <a:gd name="T25" fmla="*/ 7 h 52"/>
                <a:gd name="T26" fmla="*/ 48 w 104"/>
                <a:gd name="T27" fmla="*/ 14 h 52"/>
                <a:gd name="T28" fmla="*/ 41 w 104"/>
                <a:gd name="T29" fmla="*/ 26 h 52"/>
                <a:gd name="T30" fmla="*/ 34 w 104"/>
                <a:gd name="T31" fmla="*/ 22 h 52"/>
                <a:gd name="T32" fmla="*/ 26 w 104"/>
                <a:gd name="T33" fmla="*/ 11 h 52"/>
                <a:gd name="T34" fmla="*/ 22 w 104"/>
                <a:gd name="T35" fmla="*/ 7 h 52"/>
                <a:gd name="T36" fmla="*/ 15 w 104"/>
                <a:gd name="T37" fmla="*/ 11 h 52"/>
                <a:gd name="T38" fmla="*/ 11 w 104"/>
                <a:gd name="T39" fmla="*/ 14 h 52"/>
                <a:gd name="T40" fmla="*/ 8 w 104"/>
                <a:gd name="T41" fmla="*/ 18 h 52"/>
                <a:gd name="T42" fmla="*/ 8 w 104"/>
                <a:gd name="T43" fmla="*/ 26 h 52"/>
                <a:gd name="T44" fmla="*/ 4 w 104"/>
                <a:gd name="T45" fmla="*/ 33 h 52"/>
                <a:gd name="T46" fmla="*/ 0 w 104"/>
                <a:gd name="T47" fmla="*/ 37 h 52"/>
                <a:gd name="T48" fmla="*/ 4 w 104"/>
                <a:gd name="T49" fmla="*/ 44 h 52"/>
                <a:gd name="T50" fmla="*/ 8 w 104"/>
                <a:gd name="T51" fmla="*/ 44 h 52"/>
                <a:gd name="T52" fmla="*/ 11 w 104"/>
                <a:gd name="T53" fmla="*/ 40 h 52"/>
                <a:gd name="T54" fmla="*/ 26 w 104"/>
                <a:gd name="T55" fmla="*/ 37 h 52"/>
                <a:gd name="T56" fmla="*/ 34 w 104"/>
                <a:gd name="T57" fmla="*/ 40 h 52"/>
                <a:gd name="T58" fmla="*/ 37 w 104"/>
                <a:gd name="T59" fmla="*/ 37 h 52"/>
                <a:gd name="T60" fmla="*/ 41 w 104"/>
                <a:gd name="T61" fmla="*/ 37 h 52"/>
                <a:gd name="T62" fmla="*/ 48 w 104"/>
                <a:gd name="T63" fmla="*/ 40 h 52"/>
                <a:gd name="T64" fmla="*/ 56 w 104"/>
                <a:gd name="T65" fmla="*/ 37 h 52"/>
                <a:gd name="T66" fmla="*/ 67 w 104"/>
                <a:gd name="T67" fmla="*/ 40 h 52"/>
                <a:gd name="T68" fmla="*/ 74 w 104"/>
                <a:gd name="T69" fmla="*/ 48 h 52"/>
                <a:gd name="T70" fmla="*/ 85 w 104"/>
                <a:gd name="T71" fmla="*/ 52 h 52"/>
                <a:gd name="T72" fmla="*/ 85 w 104"/>
                <a:gd name="T73" fmla="*/ 52 h 52"/>
                <a:gd name="T74" fmla="*/ 96 w 104"/>
                <a:gd name="T75" fmla="*/ 48 h 52"/>
                <a:gd name="T76" fmla="*/ 100 w 104"/>
                <a:gd name="T77" fmla="*/ 44 h 52"/>
                <a:gd name="T78" fmla="*/ 104 w 104"/>
                <a:gd name="T79" fmla="*/ 4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52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gdLst>
                <a:gd name="T0" fmla="*/ 26 w 81"/>
                <a:gd name="T1" fmla="*/ 41 h 52"/>
                <a:gd name="T2" fmla="*/ 26 w 81"/>
                <a:gd name="T3" fmla="*/ 33 h 52"/>
                <a:gd name="T4" fmla="*/ 30 w 81"/>
                <a:gd name="T5" fmla="*/ 29 h 52"/>
                <a:gd name="T6" fmla="*/ 26 w 81"/>
                <a:gd name="T7" fmla="*/ 29 h 52"/>
                <a:gd name="T8" fmla="*/ 26 w 81"/>
                <a:gd name="T9" fmla="*/ 29 h 52"/>
                <a:gd name="T10" fmla="*/ 22 w 81"/>
                <a:gd name="T11" fmla="*/ 26 h 52"/>
                <a:gd name="T12" fmla="*/ 22 w 81"/>
                <a:gd name="T13" fmla="*/ 26 h 52"/>
                <a:gd name="T14" fmla="*/ 15 w 81"/>
                <a:gd name="T15" fmla="*/ 26 h 52"/>
                <a:gd name="T16" fmla="*/ 11 w 81"/>
                <a:gd name="T17" fmla="*/ 26 h 52"/>
                <a:gd name="T18" fmla="*/ 7 w 81"/>
                <a:gd name="T19" fmla="*/ 18 h 52"/>
                <a:gd name="T20" fmla="*/ 0 w 81"/>
                <a:gd name="T21" fmla="*/ 18 h 52"/>
                <a:gd name="T22" fmla="*/ 0 w 81"/>
                <a:gd name="T23" fmla="*/ 18 h 52"/>
                <a:gd name="T24" fmla="*/ 0 w 81"/>
                <a:gd name="T25" fmla="*/ 18 h 52"/>
                <a:gd name="T26" fmla="*/ 0 w 81"/>
                <a:gd name="T27" fmla="*/ 15 h 52"/>
                <a:gd name="T28" fmla="*/ 0 w 81"/>
                <a:gd name="T29" fmla="*/ 11 h 52"/>
                <a:gd name="T30" fmla="*/ 4 w 81"/>
                <a:gd name="T31" fmla="*/ 7 h 52"/>
                <a:gd name="T32" fmla="*/ 4 w 81"/>
                <a:gd name="T33" fmla="*/ 7 h 52"/>
                <a:gd name="T34" fmla="*/ 7 w 81"/>
                <a:gd name="T35" fmla="*/ 3 h 52"/>
                <a:gd name="T36" fmla="*/ 15 w 81"/>
                <a:gd name="T37" fmla="*/ 0 h 52"/>
                <a:gd name="T38" fmla="*/ 22 w 81"/>
                <a:gd name="T39" fmla="*/ 0 h 52"/>
                <a:gd name="T40" fmla="*/ 26 w 81"/>
                <a:gd name="T41" fmla="*/ 0 h 52"/>
                <a:gd name="T42" fmla="*/ 30 w 81"/>
                <a:gd name="T43" fmla="*/ 3 h 52"/>
                <a:gd name="T44" fmla="*/ 33 w 81"/>
                <a:gd name="T45" fmla="*/ 0 h 52"/>
                <a:gd name="T46" fmla="*/ 33 w 81"/>
                <a:gd name="T47" fmla="*/ 0 h 52"/>
                <a:gd name="T48" fmla="*/ 37 w 81"/>
                <a:gd name="T49" fmla="*/ 0 h 52"/>
                <a:gd name="T50" fmla="*/ 37 w 81"/>
                <a:gd name="T51" fmla="*/ 0 h 52"/>
                <a:gd name="T52" fmla="*/ 41 w 81"/>
                <a:gd name="T53" fmla="*/ 3 h 52"/>
                <a:gd name="T54" fmla="*/ 44 w 81"/>
                <a:gd name="T55" fmla="*/ 3 h 52"/>
                <a:gd name="T56" fmla="*/ 48 w 81"/>
                <a:gd name="T57" fmla="*/ 3 h 52"/>
                <a:gd name="T58" fmla="*/ 52 w 81"/>
                <a:gd name="T59" fmla="*/ 0 h 52"/>
                <a:gd name="T60" fmla="*/ 59 w 81"/>
                <a:gd name="T61" fmla="*/ 3 h 52"/>
                <a:gd name="T62" fmla="*/ 63 w 81"/>
                <a:gd name="T63" fmla="*/ 3 h 52"/>
                <a:gd name="T64" fmla="*/ 67 w 81"/>
                <a:gd name="T65" fmla="*/ 11 h 52"/>
                <a:gd name="T66" fmla="*/ 70 w 81"/>
                <a:gd name="T67" fmla="*/ 11 h 52"/>
                <a:gd name="T68" fmla="*/ 74 w 81"/>
                <a:gd name="T69" fmla="*/ 15 h 52"/>
                <a:gd name="T70" fmla="*/ 81 w 81"/>
                <a:gd name="T71" fmla="*/ 15 h 52"/>
                <a:gd name="T72" fmla="*/ 81 w 81"/>
                <a:gd name="T73" fmla="*/ 15 h 52"/>
                <a:gd name="T74" fmla="*/ 78 w 81"/>
                <a:gd name="T75" fmla="*/ 22 h 52"/>
                <a:gd name="T76" fmla="*/ 81 w 81"/>
                <a:gd name="T77" fmla="*/ 22 h 52"/>
                <a:gd name="T78" fmla="*/ 81 w 81"/>
                <a:gd name="T79" fmla="*/ 26 h 52"/>
                <a:gd name="T80" fmla="*/ 74 w 81"/>
                <a:gd name="T81" fmla="*/ 26 h 52"/>
                <a:gd name="T82" fmla="*/ 70 w 81"/>
                <a:gd name="T83" fmla="*/ 33 h 52"/>
                <a:gd name="T84" fmla="*/ 70 w 81"/>
                <a:gd name="T85" fmla="*/ 33 h 52"/>
                <a:gd name="T86" fmla="*/ 70 w 81"/>
                <a:gd name="T87" fmla="*/ 37 h 52"/>
                <a:gd name="T88" fmla="*/ 74 w 81"/>
                <a:gd name="T89" fmla="*/ 37 h 52"/>
                <a:gd name="T90" fmla="*/ 74 w 81"/>
                <a:gd name="T91" fmla="*/ 41 h 52"/>
                <a:gd name="T92" fmla="*/ 70 w 81"/>
                <a:gd name="T93" fmla="*/ 41 h 52"/>
                <a:gd name="T94" fmla="*/ 67 w 81"/>
                <a:gd name="T95" fmla="*/ 41 h 52"/>
                <a:gd name="T96" fmla="*/ 67 w 81"/>
                <a:gd name="T97" fmla="*/ 41 h 52"/>
                <a:gd name="T98" fmla="*/ 63 w 81"/>
                <a:gd name="T99" fmla="*/ 44 h 52"/>
                <a:gd name="T100" fmla="*/ 59 w 81"/>
                <a:gd name="T101" fmla="*/ 44 h 52"/>
                <a:gd name="T102" fmla="*/ 59 w 81"/>
                <a:gd name="T103" fmla="*/ 48 h 52"/>
                <a:gd name="T104" fmla="*/ 59 w 81"/>
                <a:gd name="T105" fmla="*/ 48 h 52"/>
                <a:gd name="T106" fmla="*/ 52 w 81"/>
                <a:gd name="T107" fmla="*/ 52 h 52"/>
                <a:gd name="T108" fmla="*/ 48 w 81"/>
                <a:gd name="T109" fmla="*/ 48 h 52"/>
                <a:gd name="T110" fmla="*/ 44 w 81"/>
                <a:gd name="T111" fmla="*/ 52 h 52"/>
                <a:gd name="T112" fmla="*/ 41 w 81"/>
                <a:gd name="T113" fmla="*/ 52 h 52"/>
                <a:gd name="T114" fmla="*/ 37 w 81"/>
                <a:gd name="T115" fmla="*/ 52 h 52"/>
                <a:gd name="T116" fmla="*/ 37 w 81"/>
                <a:gd name="T117" fmla="*/ 48 h 52"/>
                <a:gd name="T118" fmla="*/ 37 w 81"/>
                <a:gd name="T119" fmla="*/ 41 h 52"/>
                <a:gd name="T120" fmla="*/ 33 w 81"/>
                <a:gd name="T121" fmla="*/ 41 h 52"/>
                <a:gd name="T122" fmla="*/ 30 w 81"/>
                <a:gd name="T123" fmla="*/ 37 h 52"/>
                <a:gd name="T124" fmla="*/ 26 w 81"/>
                <a:gd name="T125" fmla="*/ 41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52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gdLst>
                <a:gd name="T0" fmla="*/ 3 w 137"/>
                <a:gd name="T1" fmla="*/ 49 h 97"/>
                <a:gd name="T2" fmla="*/ 11 w 137"/>
                <a:gd name="T3" fmla="*/ 49 h 97"/>
                <a:gd name="T4" fmla="*/ 18 w 137"/>
                <a:gd name="T5" fmla="*/ 45 h 97"/>
                <a:gd name="T6" fmla="*/ 22 w 137"/>
                <a:gd name="T7" fmla="*/ 41 h 97"/>
                <a:gd name="T8" fmla="*/ 26 w 137"/>
                <a:gd name="T9" fmla="*/ 38 h 97"/>
                <a:gd name="T10" fmla="*/ 33 w 137"/>
                <a:gd name="T11" fmla="*/ 38 h 97"/>
                <a:gd name="T12" fmla="*/ 29 w 137"/>
                <a:gd name="T13" fmla="*/ 34 h 97"/>
                <a:gd name="T14" fmla="*/ 29 w 137"/>
                <a:gd name="T15" fmla="*/ 30 h 97"/>
                <a:gd name="T16" fmla="*/ 40 w 137"/>
                <a:gd name="T17" fmla="*/ 23 h 97"/>
                <a:gd name="T18" fmla="*/ 37 w 137"/>
                <a:gd name="T19" fmla="*/ 19 h 97"/>
                <a:gd name="T20" fmla="*/ 48 w 137"/>
                <a:gd name="T21" fmla="*/ 12 h 97"/>
                <a:gd name="T22" fmla="*/ 55 w 137"/>
                <a:gd name="T23" fmla="*/ 4 h 97"/>
                <a:gd name="T24" fmla="*/ 59 w 137"/>
                <a:gd name="T25" fmla="*/ 0 h 97"/>
                <a:gd name="T26" fmla="*/ 66 w 137"/>
                <a:gd name="T27" fmla="*/ 4 h 97"/>
                <a:gd name="T28" fmla="*/ 70 w 137"/>
                <a:gd name="T29" fmla="*/ 4 h 97"/>
                <a:gd name="T30" fmla="*/ 77 w 137"/>
                <a:gd name="T31" fmla="*/ 4 h 97"/>
                <a:gd name="T32" fmla="*/ 85 w 137"/>
                <a:gd name="T33" fmla="*/ 4 h 97"/>
                <a:gd name="T34" fmla="*/ 92 w 137"/>
                <a:gd name="T35" fmla="*/ 8 h 97"/>
                <a:gd name="T36" fmla="*/ 103 w 137"/>
                <a:gd name="T37" fmla="*/ 8 h 97"/>
                <a:gd name="T38" fmla="*/ 103 w 137"/>
                <a:gd name="T39" fmla="*/ 15 h 97"/>
                <a:gd name="T40" fmla="*/ 103 w 137"/>
                <a:gd name="T41" fmla="*/ 23 h 97"/>
                <a:gd name="T42" fmla="*/ 111 w 137"/>
                <a:gd name="T43" fmla="*/ 30 h 97"/>
                <a:gd name="T44" fmla="*/ 118 w 137"/>
                <a:gd name="T45" fmla="*/ 38 h 97"/>
                <a:gd name="T46" fmla="*/ 126 w 137"/>
                <a:gd name="T47" fmla="*/ 45 h 97"/>
                <a:gd name="T48" fmla="*/ 133 w 137"/>
                <a:gd name="T49" fmla="*/ 52 h 97"/>
                <a:gd name="T50" fmla="*/ 133 w 137"/>
                <a:gd name="T51" fmla="*/ 56 h 97"/>
                <a:gd name="T52" fmla="*/ 122 w 137"/>
                <a:gd name="T53" fmla="*/ 64 h 97"/>
                <a:gd name="T54" fmla="*/ 118 w 137"/>
                <a:gd name="T55" fmla="*/ 64 h 97"/>
                <a:gd name="T56" fmla="*/ 122 w 137"/>
                <a:gd name="T57" fmla="*/ 71 h 97"/>
                <a:gd name="T58" fmla="*/ 126 w 137"/>
                <a:gd name="T59" fmla="*/ 78 h 97"/>
                <a:gd name="T60" fmla="*/ 126 w 137"/>
                <a:gd name="T61" fmla="*/ 82 h 97"/>
                <a:gd name="T62" fmla="*/ 111 w 137"/>
                <a:gd name="T63" fmla="*/ 86 h 97"/>
                <a:gd name="T64" fmla="*/ 111 w 137"/>
                <a:gd name="T65" fmla="*/ 97 h 97"/>
                <a:gd name="T66" fmla="*/ 103 w 137"/>
                <a:gd name="T67" fmla="*/ 93 h 97"/>
                <a:gd name="T68" fmla="*/ 96 w 137"/>
                <a:gd name="T69" fmla="*/ 93 h 97"/>
                <a:gd name="T70" fmla="*/ 89 w 137"/>
                <a:gd name="T71" fmla="*/ 97 h 97"/>
                <a:gd name="T72" fmla="*/ 85 w 137"/>
                <a:gd name="T73" fmla="*/ 93 h 97"/>
                <a:gd name="T74" fmla="*/ 77 w 137"/>
                <a:gd name="T75" fmla="*/ 97 h 97"/>
                <a:gd name="T76" fmla="*/ 70 w 137"/>
                <a:gd name="T77" fmla="*/ 93 h 97"/>
                <a:gd name="T78" fmla="*/ 66 w 137"/>
                <a:gd name="T79" fmla="*/ 93 h 97"/>
                <a:gd name="T80" fmla="*/ 55 w 137"/>
                <a:gd name="T81" fmla="*/ 93 h 97"/>
                <a:gd name="T82" fmla="*/ 51 w 137"/>
                <a:gd name="T83" fmla="*/ 89 h 97"/>
                <a:gd name="T84" fmla="*/ 37 w 137"/>
                <a:gd name="T85" fmla="*/ 89 h 97"/>
                <a:gd name="T86" fmla="*/ 33 w 137"/>
                <a:gd name="T87" fmla="*/ 89 h 97"/>
                <a:gd name="T88" fmla="*/ 14 w 137"/>
                <a:gd name="T89" fmla="*/ 93 h 97"/>
                <a:gd name="T90" fmla="*/ 7 w 137"/>
                <a:gd name="T91" fmla="*/ 89 h 97"/>
                <a:gd name="T92" fmla="*/ 7 w 137"/>
                <a:gd name="T93" fmla="*/ 89 h 97"/>
                <a:gd name="T94" fmla="*/ 0 w 137"/>
                <a:gd name="T95" fmla="*/ 82 h 97"/>
                <a:gd name="T96" fmla="*/ 7 w 137"/>
                <a:gd name="T97" fmla="*/ 75 h 97"/>
                <a:gd name="T98" fmla="*/ 3 w 137"/>
                <a:gd name="T99" fmla="*/ 64 h 97"/>
                <a:gd name="T100" fmla="*/ 3 w 137"/>
                <a:gd name="T101" fmla="*/ 60 h 97"/>
                <a:gd name="T102" fmla="*/ 0 w 137"/>
                <a:gd name="T103" fmla="*/ 49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9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gdLst>
                <a:gd name="T0" fmla="*/ 40 w 270"/>
                <a:gd name="T1" fmla="*/ 11 h 152"/>
                <a:gd name="T2" fmla="*/ 62 w 270"/>
                <a:gd name="T3" fmla="*/ 11 h 152"/>
                <a:gd name="T4" fmla="*/ 77 w 270"/>
                <a:gd name="T5" fmla="*/ 15 h 152"/>
                <a:gd name="T6" fmla="*/ 96 w 270"/>
                <a:gd name="T7" fmla="*/ 15 h 152"/>
                <a:gd name="T8" fmla="*/ 111 w 270"/>
                <a:gd name="T9" fmla="*/ 15 h 152"/>
                <a:gd name="T10" fmla="*/ 122 w 270"/>
                <a:gd name="T11" fmla="*/ 8 h 152"/>
                <a:gd name="T12" fmla="*/ 140 w 270"/>
                <a:gd name="T13" fmla="*/ 0 h 152"/>
                <a:gd name="T14" fmla="*/ 170 w 270"/>
                <a:gd name="T15" fmla="*/ 0 h 152"/>
                <a:gd name="T16" fmla="*/ 185 w 270"/>
                <a:gd name="T17" fmla="*/ 15 h 152"/>
                <a:gd name="T18" fmla="*/ 196 w 270"/>
                <a:gd name="T19" fmla="*/ 30 h 152"/>
                <a:gd name="T20" fmla="*/ 218 w 270"/>
                <a:gd name="T21" fmla="*/ 37 h 152"/>
                <a:gd name="T22" fmla="*/ 237 w 270"/>
                <a:gd name="T23" fmla="*/ 45 h 152"/>
                <a:gd name="T24" fmla="*/ 255 w 270"/>
                <a:gd name="T25" fmla="*/ 45 h 152"/>
                <a:gd name="T26" fmla="*/ 270 w 270"/>
                <a:gd name="T27" fmla="*/ 52 h 152"/>
                <a:gd name="T28" fmla="*/ 266 w 270"/>
                <a:gd name="T29" fmla="*/ 71 h 152"/>
                <a:gd name="T30" fmla="*/ 255 w 270"/>
                <a:gd name="T31" fmla="*/ 86 h 152"/>
                <a:gd name="T32" fmla="*/ 248 w 270"/>
                <a:gd name="T33" fmla="*/ 97 h 152"/>
                <a:gd name="T34" fmla="*/ 233 w 270"/>
                <a:gd name="T35" fmla="*/ 104 h 152"/>
                <a:gd name="T36" fmla="*/ 218 w 270"/>
                <a:gd name="T37" fmla="*/ 108 h 152"/>
                <a:gd name="T38" fmla="*/ 203 w 270"/>
                <a:gd name="T39" fmla="*/ 108 h 152"/>
                <a:gd name="T40" fmla="*/ 203 w 270"/>
                <a:gd name="T41" fmla="*/ 119 h 152"/>
                <a:gd name="T42" fmla="*/ 203 w 270"/>
                <a:gd name="T43" fmla="*/ 112 h 152"/>
                <a:gd name="T44" fmla="*/ 192 w 270"/>
                <a:gd name="T45" fmla="*/ 119 h 152"/>
                <a:gd name="T46" fmla="*/ 181 w 270"/>
                <a:gd name="T47" fmla="*/ 123 h 152"/>
                <a:gd name="T48" fmla="*/ 192 w 270"/>
                <a:gd name="T49" fmla="*/ 126 h 152"/>
                <a:gd name="T50" fmla="*/ 196 w 270"/>
                <a:gd name="T51" fmla="*/ 130 h 152"/>
                <a:gd name="T52" fmla="*/ 203 w 270"/>
                <a:gd name="T53" fmla="*/ 134 h 152"/>
                <a:gd name="T54" fmla="*/ 196 w 270"/>
                <a:gd name="T55" fmla="*/ 119 h 152"/>
                <a:gd name="T56" fmla="*/ 211 w 270"/>
                <a:gd name="T57" fmla="*/ 134 h 152"/>
                <a:gd name="T58" fmla="*/ 222 w 270"/>
                <a:gd name="T59" fmla="*/ 130 h 152"/>
                <a:gd name="T60" fmla="*/ 225 w 270"/>
                <a:gd name="T61" fmla="*/ 138 h 152"/>
                <a:gd name="T62" fmla="*/ 199 w 270"/>
                <a:gd name="T63" fmla="*/ 145 h 152"/>
                <a:gd name="T64" fmla="*/ 177 w 270"/>
                <a:gd name="T65" fmla="*/ 149 h 152"/>
                <a:gd name="T66" fmla="*/ 170 w 270"/>
                <a:gd name="T67" fmla="*/ 134 h 152"/>
                <a:gd name="T68" fmla="*/ 177 w 270"/>
                <a:gd name="T69" fmla="*/ 126 h 152"/>
                <a:gd name="T70" fmla="*/ 174 w 270"/>
                <a:gd name="T71" fmla="*/ 123 h 152"/>
                <a:gd name="T72" fmla="*/ 159 w 270"/>
                <a:gd name="T73" fmla="*/ 119 h 152"/>
                <a:gd name="T74" fmla="*/ 151 w 270"/>
                <a:gd name="T75" fmla="*/ 115 h 152"/>
                <a:gd name="T76" fmla="*/ 155 w 270"/>
                <a:gd name="T77" fmla="*/ 112 h 152"/>
                <a:gd name="T78" fmla="*/ 151 w 270"/>
                <a:gd name="T79" fmla="*/ 108 h 152"/>
                <a:gd name="T80" fmla="*/ 144 w 270"/>
                <a:gd name="T81" fmla="*/ 112 h 152"/>
                <a:gd name="T82" fmla="*/ 133 w 270"/>
                <a:gd name="T83" fmla="*/ 119 h 152"/>
                <a:gd name="T84" fmla="*/ 122 w 270"/>
                <a:gd name="T85" fmla="*/ 130 h 152"/>
                <a:gd name="T86" fmla="*/ 122 w 270"/>
                <a:gd name="T87" fmla="*/ 138 h 152"/>
                <a:gd name="T88" fmla="*/ 103 w 270"/>
                <a:gd name="T89" fmla="*/ 138 h 152"/>
                <a:gd name="T90" fmla="*/ 103 w 270"/>
                <a:gd name="T91" fmla="*/ 130 h 152"/>
                <a:gd name="T92" fmla="*/ 111 w 270"/>
                <a:gd name="T93" fmla="*/ 115 h 152"/>
                <a:gd name="T94" fmla="*/ 122 w 270"/>
                <a:gd name="T95" fmla="*/ 112 h 152"/>
                <a:gd name="T96" fmla="*/ 111 w 270"/>
                <a:gd name="T97" fmla="*/ 97 h 152"/>
                <a:gd name="T98" fmla="*/ 100 w 270"/>
                <a:gd name="T99" fmla="*/ 82 h 152"/>
                <a:gd name="T100" fmla="*/ 81 w 270"/>
                <a:gd name="T101" fmla="*/ 78 h 152"/>
                <a:gd name="T102" fmla="*/ 70 w 270"/>
                <a:gd name="T103" fmla="*/ 75 h 152"/>
                <a:gd name="T104" fmla="*/ 66 w 270"/>
                <a:gd name="T105" fmla="*/ 86 h 152"/>
                <a:gd name="T106" fmla="*/ 44 w 270"/>
                <a:gd name="T107" fmla="*/ 93 h 152"/>
                <a:gd name="T108" fmla="*/ 22 w 270"/>
                <a:gd name="T109" fmla="*/ 89 h 152"/>
                <a:gd name="T110" fmla="*/ 7 w 270"/>
                <a:gd name="T111" fmla="*/ 86 h 152"/>
                <a:gd name="T112" fmla="*/ 3 w 270"/>
                <a:gd name="T113" fmla="*/ 67 h 152"/>
                <a:gd name="T114" fmla="*/ 18 w 270"/>
                <a:gd name="T115" fmla="*/ 45 h 152"/>
                <a:gd name="T116" fmla="*/ 22 w 270"/>
                <a:gd name="T117" fmla="*/ 34 h 152"/>
                <a:gd name="T118" fmla="*/ 18 w 270"/>
                <a:gd name="T119" fmla="*/ 15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152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gdLst>
                <a:gd name="T0" fmla="*/ 0 w 56"/>
                <a:gd name="T1" fmla="*/ 11 h 59"/>
                <a:gd name="T2" fmla="*/ 0 w 56"/>
                <a:gd name="T3" fmla="*/ 7 h 59"/>
                <a:gd name="T4" fmla="*/ 0 w 56"/>
                <a:gd name="T5" fmla="*/ 3 h 59"/>
                <a:gd name="T6" fmla="*/ 0 w 56"/>
                <a:gd name="T7" fmla="*/ 0 h 59"/>
                <a:gd name="T8" fmla="*/ 4 w 56"/>
                <a:gd name="T9" fmla="*/ 3 h 59"/>
                <a:gd name="T10" fmla="*/ 4 w 56"/>
                <a:gd name="T11" fmla="*/ 0 h 59"/>
                <a:gd name="T12" fmla="*/ 8 w 56"/>
                <a:gd name="T13" fmla="*/ 3 h 59"/>
                <a:gd name="T14" fmla="*/ 8 w 56"/>
                <a:gd name="T15" fmla="*/ 0 h 59"/>
                <a:gd name="T16" fmla="*/ 11 w 56"/>
                <a:gd name="T17" fmla="*/ 0 h 59"/>
                <a:gd name="T18" fmla="*/ 11 w 56"/>
                <a:gd name="T19" fmla="*/ 0 h 59"/>
                <a:gd name="T20" fmla="*/ 15 w 56"/>
                <a:gd name="T21" fmla="*/ 3 h 59"/>
                <a:gd name="T22" fmla="*/ 19 w 56"/>
                <a:gd name="T23" fmla="*/ 3 h 59"/>
                <a:gd name="T24" fmla="*/ 26 w 56"/>
                <a:gd name="T25" fmla="*/ 7 h 59"/>
                <a:gd name="T26" fmla="*/ 30 w 56"/>
                <a:gd name="T27" fmla="*/ 7 h 59"/>
                <a:gd name="T28" fmla="*/ 30 w 56"/>
                <a:gd name="T29" fmla="*/ 7 h 59"/>
                <a:gd name="T30" fmla="*/ 34 w 56"/>
                <a:gd name="T31" fmla="*/ 7 h 59"/>
                <a:gd name="T32" fmla="*/ 37 w 56"/>
                <a:gd name="T33" fmla="*/ 11 h 59"/>
                <a:gd name="T34" fmla="*/ 41 w 56"/>
                <a:gd name="T35" fmla="*/ 14 h 59"/>
                <a:gd name="T36" fmla="*/ 41 w 56"/>
                <a:gd name="T37" fmla="*/ 18 h 59"/>
                <a:gd name="T38" fmla="*/ 41 w 56"/>
                <a:gd name="T39" fmla="*/ 22 h 59"/>
                <a:gd name="T40" fmla="*/ 45 w 56"/>
                <a:gd name="T41" fmla="*/ 22 h 59"/>
                <a:gd name="T42" fmla="*/ 45 w 56"/>
                <a:gd name="T43" fmla="*/ 26 h 59"/>
                <a:gd name="T44" fmla="*/ 52 w 56"/>
                <a:gd name="T45" fmla="*/ 29 h 59"/>
                <a:gd name="T46" fmla="*/ 56 w 56"/>
                <a:gd name="T47" fmla="*/ 29 h 59"/>
                <a:gd name="T48" fmla="*/ 56 w 56"/>
                <a:gd name="T49" fmla="*/ 33 h 59"/>
                <a:gd name="T50" fmla="*/ 56 w 56"/>
                <a:gd name="T51" fmla="*/ 37 h 59"/>
                <a:gd name="T52" fmla="*/ 56 w 56"/>
                <a:gd name="T53" fmla="*/ 40 h 59"/>
                <a:gd name="T54" fmla="*/ 56 w 56"/>
                <a:gd name="T55" fmla="*/ 40 h 59"/>
                <a:gd name="T56" fmla="*/ 52 w 56"/>
                <a:gd name="T57" fmla="*/ 40 h 59"/>
                <a:gd name="T58" fmla="*/ 48 w 56"/>
                <a:gd name="T59" fmla="*/ 37 h 59"/>
                <a:gd name="T60" fmla="*/ 45 w 56"/>
                <a:gd name="T61" fmla="*/ 40 h 59"/>
                <a:gd name="T62" fmla="*/ 41 w 56"/>
                <a:gd name="T63" fmla="*/ 40 h 59"/>
                <a:gd name="T64" fmla="*/ 41 w 56"/>
                <a:gd name="T65" fmla="*/ 44 h 59"/>
                <a:gd name="T66" fmla="*/ 41 w 56"/>
                <a:gd name="T67" fmla="*/ 48 h 59"/>
                <a:gd name="T68" fmla="*/ 41 w 56"/>
                <a:gd name="T69" fmla="*/ 48 h 59"/>
                <a:gd name="T70" fmla="*/ 37 w 56"/>
                <a:gd name="T71" fmla="*/ 55 h 59"/>
                <a:gd name="T72" fmla="*/ 37 w 56"/>
                <a:gd name="T73" fmla="*/ 55 h 59"/>
                <a:gd name="T74" fmla="*/ 34 w 56"/>
                <a:gd name="T75" fmla="*/ 55 h 59"/>
                <a:gd name="T76" fmla="*/ 30 w 56"/>
                <a:gd name="T77" fmla="*/ 59 h 59"/>
                <a:gd name="T78" fmla="*/ 30 w 56"/>
                <a:gd name="T79" fmla="*/ 55 h 59"/>
                <a:gd name="T80" fmla="*/ 30 w 56"/>
                <a:gd name="T81" fmla="*/ 51 h 59"/>
                <a:gd name="T82" fmla="*/ 30 w 56"/>
                <a:gd name="T83" fmla="*/ 40 h 59"/>
                <a:gd name="T84" fmla="*/ 26 w 56"/>
                <a:gd name="T85" fmla="*/ 33 h 59"/>
                <a:gd name="T86" fmla="*/ 26 w 56"/>
                <a:gd name="T87" fmla="*/ 29 h 59"/>
                <a:gd name="T88" fmla="*/ 15 w 56"/>
                <a:gd name="T89" fmla="*/ 26 h 59"/>
                <a:gd name="T90" fmla="*/ 15 w 56"/>
                <a:gd name="T91" fmla="*/ 22 h 59"/>
                <a:gd name="T92" fmla="*/ 11 w 56"/>
                <a:gd name="T93" fmla="*/ 14 h 59"/>
                <a:gd name="T94" fmla="*/ 8 w 56"/>
                <a:gd name="T95" fmla="*/ 11 h 59"/>
                <a:gd name="T96" fmla="*/ 0 w 56"/>
                <a:gd name="T97" fmla="*/ 11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59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gdLst>
                <a:gd name="T0" fmla="*/ 34 w 145"/>
                <a:gd name="T1" fmla="*/ 0 h 81"/>
                <a:gd name="T2" fmla="*/ 41 w 145"/>
                <a:gd name="T3" fmla="*/ 0 h 81"/>
                <a:gd name="T4" fmla="*/ 52 w 145"/>
                <a:gd name="T5" fmla="*/ 3 h 81"/>
                <a:gd name="T6" fmla="*/ 56 w 145"/>
                <a:gd name="T7" fmla="*/ 7 h 81"/>
                <a:gd name="T8" fmla="*/ 67 w 145"/>
                <a:gd name="T9" fmla="*/ 7 h 81"/>
                <a:gd name="T10" fmla="*/ 71 w 145"/>
                <a:gd name="T11" fmla="*/ 3 h 81"/>
                <a:gd name="T12" fmla="*/ 85 w 145"/>
                <a:gd name="T13" fmla="*/ 0 h 81"/>
                <a:gd name="T14" fmla="*/ 100 w 145"/>
                <a:gd name="T15" fmla="*/ 3 h 81"/>
                <a:gd name="T16" fmla="*/ 104 w 145"/>
                <a:gd name="T17" fmla="*/ 15 h 81"/>
                <a:gd name="T18" fmla="*/ 115 w 145"/>
                <a:gd name="T19" fmla="*/ 22 h 81"/>
                <a:gd name="T20" fmla="*/ 119 w 145"/>
                <a:gd name="T21" fmla="*/ 40 h 81"/>
                <a:gd name="T22" fmla="*/ 123 w 145"/>
                <a:gd name="T23" fmla="*/ 52 h 81"/>
                <a:gd name="T24" fmla="*/ 134 w 145"/>
                <a:gd name="T25" fmla="*/ 52 h 81"/>
                <a:gd name="T26" fmla="*/ 141 w 145"/>
                <a:gd name="T27" fmla="*/ 48 h 81"/>
                <a:gd name="T28" fmla="*/ 141 w 145"/>
                <a:gd name="T29" fmla="*/ 52 h 81"/>
                <a:gd name="T30" fmla="*/ 145 w 145"/>
                <a:gd name="T31" fmla="*/ 55 h 81"/>
                <a:gd name="T32" fmla="*/ 137 w 145"/>
                <a:gd name="T33" fmla="*/ 59 h 81"/>
                <a:gd name="T34" fmla="*/ 130 w 145"/>
                <a:gd name="T35" fmla="*/ 63 h 81"/>
                <a:gd name="T36" fmla="*/ 130 w 145"/>
                <a:gd name="T37" fmla="*/ 70 h 81"/>
                <a:gd name="T38" fmla="*/ 130 w 145"/>
                <a:gd name="T39" fmla="*/ 74 h 81"/>
                <a:gd name="T40" fmla="*/ 126 w 145"/>
                <a:gd name="T41" fmla="*/ 78 h 81"/>
                <a:gd name="T42" fmla="*/ 123 w 145"/>
                <a:gd name="T43" fmla="*/ 74 h 81"/>
                <a:gd name="T44" fmla="*/ 115 w 145"/>
                <a:gd name="T45" fmla="*/ 74 h 81"/>
                <a:gd name="T46" fmla="*/ 104 w 145"/>
                <a:gd name="T47" fmla="*/ 74 h 81"/>
                <a:gd name="T48" fmla="*/ 93 w 145"/>
                <a:gd name="T49" fmla="*/ 78 h 81"/>
                <a:gd name="T50" fmla="*/ 85 w 145"/>
                <a:gd name="T51" fmla="*/ 81 h 81"/>
                <a:gd name="T52" fmla="*/ 78 w 145"/>
                <a:gd name="T53" fmla="*/ 81 h 81"/>
                <a:gd name="T54" fmla="*/ 71 w 145"/>
                <a:gd name="T55" fmla="*/ 81 h 81"/>
                <a:gd name="T56" fmla="*/ 67 w 145"/>
                <a:gd name="T57" fmla="*/ 81 h 81"/>
                <a:gd name="T58" fmla="*/ 56 w 145"/>
                <a:gd name="T59" fmla="*/ 81 h 81"/>
                <a:gd name="T60" fmla="*/ 52 w 145"/>
                <a:gd name="T61" fmla="*/ 78 h 81"/>
                <a:gd name="T62" fmla="*/ 45 w 145"/>
                <a:gd name="T63" fmla="*/ 81 h 81"/>
                <a:gd name="T64" fmla="*/ 45 w 145"/>
                <a:gd name="T65" fmla="*/ 78 h 81"/>
                <a:gd name="T66" fmla="*/ 41 w 145"/>
                <a:gd name="T67" fmla="*/ 74 h 81"/>
                <a:gd name="T68" fmla="*/ 37 w 145"/>
                <a:gd name="T69" fmla="*/ 70 h 81"/>
                <a:gd name="T70" fmla="*/ 37 w 145"/>
                <a:gd name="T71" fmla="*/ 63 h 81"/>
                <a:gd name="T72" fmla="*/ 30 w 145"/>
                <a:gd name="T73" fmla="*/ 66 h 81"/>
                <a:gd name="T74" fmla="*/ 23 w 145"/>
                <a:gd name="T75" fmla="*/ 66 h 81"/>
                <a:gd name="T76" fmla="*/ 15 w 145"/>
                <a:gd name="T77" fmla="*/ 63 h 81"/>
                <a:gd name="T78" fmla="*/ 19 w 145"/>
                <a:gd name="T79" fmla="*/ 55 h 81"/>
                <a:gd name="T80" fmla="*/ 8 w 145"/>
                <a:gd name="T81" fmla="*/ 52 h 81"/>
                <a:gd name="T82" fmla="*/ 4 w 145"/>
                <a:gd name="T83" fmla="*/ 44 h 81"/>
                <a:gd name="T84" fmla="*/ 0 w 145"/>
                <a:gd name="T85" fmla="*/ 40 h 81"/>
                <a:gd name="T86" fmla="*/ 4 w 145"/>
                <a:gd name="T87" fmla="*/ 37 h 81"/>
                <a:gd name="T88" fmla="*/ 11 w 145"/>
                <a:gd name="T89" fmla="*/ 33 h 81"/>
                <a:gd name="T90" fmla="*/ 15 w 145"/>
                <a:gd name="T91" fmla="*/ 29 h 81"/>
                <a:gd name="T92" fmla="*/ 23 w 145"/>
                <a:gd name="T93" fmla="*/ 11 h 81"/>
                <a:gd name="T94" fmla="*/ 30 w 145"/>
                <a:gd name="T95" fmla="*/ 7 h 81"/>
                <a:gd name="T96" fmla="*/ 30 w 145"/>
                <a:gd name="T97" fmla="*/ 0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81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gdLst>
                <a:gd name="T0" fmla="*/ 63 w 97"/>
                <a:gd name="T1" fmla="*/ 48 h 56"/>
                <a:gd name="T2" fmla="*/ 67 w 97"/>
                <a:gd name="T3" fmla="*/ 45 h 56"/>
                <a:gd name="T4" fmla="*/ 67 w 97"/>
                <a:gd name="T5" fmla="*/ 45 h 56"/>
                <a:gd name="T6" fmla="*/ 71 w 97"/>
                <a:gd name="T7" fmla="*/ 41 h 56"/>
                <a:gd name="T8" fmla="*/ 74 w 97"/>
                <a:gd name="T9" fmla="*/ 41 h 56"/>
                <a:gd name="T10" fmla="*/ 78 w 97"/>
                <a:gd name="T11" fmla="*/ 41 h 56"/>
                <a:gd name="T12" fmla="*/ 78 w 97"/>
                <a:gd name="T13" fmla="*/ 37 h 56"/>
                <a:gd name="T14" fmla="*/ 82 w 97"/>
                <a:gd name="T15" fmla="*/ 30 h 56"/>
                <a:gd name="T16" fmla="*/ 86 w 97"/>
                <a:gd name="T17" fmla="*/ 19 h 56"/>
                <a:gd name="T18" fmla="*/ 89 w 97"/>
                <a:gd name="T19" fmla="*/ 15 h 56"/>
                <a:gd name="T20" fmla="*/ 93 w 97"/>
                <a:gd name="T21" fmla="*/ 15 h 56"/>
                <a:gd name="T22" fmla="*/ 97 w 97"/>
                <a:gd name="T23" fmla="*/ 11 h 56"/>
                <a:gd name="T24" fmla="*/ 93 w 97"/>
                <a:gd name="T25" fmla="*/ 8 h 56"/>
                <a:gd name="T26" fmla="*/ 89 w 97"/>
                <a:gd name="T27" fmla="*/ 4 h 56"/>
                <a:gd name="T28" fmla="*/ 86 w 97"/>
                <a:gd name="T29" fmla="*/ 0 h 56"/>
                <a:gd name="T30" fmla="*/ 82 w 97"/>
                <a:gd name="T31" fmla="*/ 4 h 56"/>
                <a:gd name="T32" fmla="*/ 78 w 97"/>
                <a:gd name="T33" fmla="*/ 0 h 56"/>
                <a:gd name="T34" fmla="*/ 71 w 97"/>
                <a:gd name="T35" fmla="*/ 4 h 56"/>
                <a:gd name="T36" fmla="*/ 67 w 97"/>
                <a:gd name="T37" fmla="*/ 0 h 56"/>
                <a:gd name="T38" fmla="*/ 60 w 97"/>
                <a:gd name="T39" fmla="*/ 0 h 56"/>
                <a:gd name="T40" fmla="*/ 60 w 97"/>
                <a:gd name="T41" fmla="*/ 4 h 56"/>
                <a:gd name="T42" fmla="*/ 56 w 97"/>
                <a:gd name="T43" fmla="*/ 8 h 56"/>
                <a:gd name="T44" fmla="*/ 56 w 97"/>
                <a:gd name="T45" fmla="*/ 11 h 56"/>
                <a:gd name="T46" fmla="*/ 49 w 97"/>
                <a:gd name="T47" fmla="*/ 8 h 56"/>
                <a:gd name="T48" fmla="*/ 45 w 97"/>
                <a:gd name="T49" fmla="*/ 11 h 56"/>
                <a:gd name="T50" fmla="*/ 41 w 97"/>
                <a:gd name="T51" fmla="*/ 11 h 56"/>
                <a:gd name="T52" fmla="*/ 41 w 97"/>
                <a:gd name="T53" fmla="*/ 15 h 56"/>
                <a:gd name="T54" fmla="*/ 30 w 97"/>
                <a:gd name="T55" fmla="*/ 15 h 56"/>
                <a:gd name="T56" fmla="*/ 26 w 97"/>
                <a:gd name="T57" fmla="*/ 19 h 56"/>
                <a:gd name="T58" fmla="*/ 19 w 97"/>
                <a:gd name="T59" fmla="*/ 15 h 56"/>
                <a:gd name="T60" fmla="*/ 8 w 97"/>
                <a:gd name="T61" fmla="*/ 11 h 56"/>
                <a:gd name="T62" fmla="*/ 8 w 97"/>
                <a:gd name="T63" fmla="*/ 11 h 56"/>
                <a:gd name="T64" fmla="*/ 8 w 97"/>
                <a:gd name="T65" fmla="*/ 15 h 56"/>
                <a:gd name="T66" fmla="*/ 8 w 97"/>
                <a:gd name="T67" fmla="*/ 19 h 56"/>
                <a:gd name="T68" fmla="*/ 0 w 97"/>
                <a:gd name="T69" fmla="*/ 19 h 56"/>
                <a:gd name="T70" fmla="*/ 0 w 97"/>
                <a:gd name="T71" fmla="*/ 19 h 56"/>
                <a:gd name="T72" fmla="*/ 4 w 97"/>
                <a:gd name="T73" fmla="*/ 23 h 56"/>
                <a:gd name="T74" fmla="*/ 4 w 97"/>
                <a:gd name="T75" fmla="*/ 26 h 56"/>
                <a:gd name="T76" fmla="*/ 4 w 97"/>
                <a:gd name="T77" fmla="*/ 30 h 56"/>
                <a:gd name="T78" fmla="*/ 4 w 97"/>
                <a:gd name="T79" fmla="*/ 30 h 56"/>
                <a:gd name="T80" fmla="*/ 0 w 97"/>
                <a:gd name="T81" fmla="*/ 34 h 56"/>
                <a:gd name="T82" fmla="*/ 0 w 97"/>
                <a:gd name="T83" fmla="*/ 34 h 56"/>
                <a:gd name="T84" fmla="*/ 4 w 97"/>
                <a:gd name="T85" fmla="*/ 37 h 56"/>
                <a:gd name="T86" fmla="*/ 4 w 97"/>
                <a:gd name="T87" fmla="*/ 45 h 56"/>
                <a:gd name="T88" fmla="*/ 8 w 97"/>
                <a:gd name="T89" fmla="*/ 45 h 56"/>
                <a:gd name="T90" fmla="*/ 15 w 97"/>
                <a:gd name="T91" fmla="*/ 48 h 56"/>
                <a:gd name="T92" fmla="*/ 19 w 97"/>
                <a:gd name="T93" fmla="*/ 52 h 56"/>
                <a:gd name="T94" fmla="*/ 23 w 97"/>
                <a:gd name="T95" fmla="*/ 52 h 56"/>
                <a:gd name="T96" fmla="*/ 30 w 97"/>
                <a:gd name="T97" fmla="*/ 56 h 56"/>
                <a:gd name="T98" fmla="*/ 37 w 97"/>
                <a:gd name="T99" fmla="*/ 56 h 56"/>
                <a:gd name="T100" fmla="*/ 37 w 97"/>
                <a:gd name="T101" fmla="*/ 52 h 56"/>
                <a:gd name="T102" fmla="*/ 41 w 97"/>
                <a:gd name="T103" fmla="*/ 56 h 56"/>
                <a:gd name="T104" fmla="*/ 41 w 97"/>
                <a:gd name="T105" fmla="*/ 52 h 56"/>
                <a:gd name="T106" fmla="*/ 45 w 97"/>
                <a:gd name="T107" fmla="*/ 52 h 56"/>
                <a:gd name="T108" fmla="*/ 49 w 97"/>
                <a:gd name="T109" fmla="*/ 52 h 56"/>
                <a:gd name="T110" fmla="*/ 49 w 97"/>
                <a:gd name="T111" fmla="*/ 48 h 56"/>
                <a:gd name="T112" fmla="*/ 52 w 97"/>
                <a:gd name="T113" fmla="*/ 45 h 56"/>
                <a:gd name="T114" fmla="*/ 56 w 97"/>
                <a:gd name="T115" fmla="*/ 48 h 56"/>
                <a:gd name="T116" fmla="*/ 60 w 97"/>
                <a:gd name="T117" fmla="*/ 48 h 56"/>
                <a:gd name="T118" fmla="*/ 63 w 97"/>
                <a:gd name="T119" fmla="*/ 48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gdLst>
                <a:gd name="T0" fmla="*/ 0 w 81"/>
                <a:gd name="T1" fmla="*/ 26 h 34"/>
                <a:gd name="T2" fmla="*/ 11 w 81"/>
                <a:gd name="T3" fmla="*/ 30 h 34"/>
                <a:gd name="T4" fmla="*/ 18 w 81"/>
                <a:gd name="T5" fmla="*/ 34 h 34"/>
                <a:gd name="T6" fmla="*/ 22 w 81"/>
                <a:gd name="T7" fmla="*/ 30 h 34"/>
                <a:gd name="T8" fmla="*/ 33 w 81"/>
                <a:gd name="T9" fmla="*/ 30 h 34"/>
                <a:gd name="T10" fmla="*/ 33 w 81"/>
                <a:gd name="T11" fmla="*/ 26 h 34"/>
                <a:gd name="T12" fmla="*/ 37 w 81"/>
                <a:gd name="T13" fmla="*/ 26 h 34"/>
                <a:gd name="T14" fmla="*/ 41 w 81"/>
                <a:gd name="T15" fmla="*/ 23 h 34"/>
                <a:gd name="T16" fmla="*/ 48 w 81"/>
                <a:gd name="T17" fmla="*/ 26 h 34"/>
                <a:gd name="T18" fmla="*/ 48 w 81"/>
                <a:gd name="T19" fmla="*/ 23 h 34"/>
                <a:gd name="T20" fmla="*/ 52 w 81"/>
                <a:gd name="T21" fmla="*/ 19 h 34"/>
                <a:gd name="T22" fmla="*/ 52 w 81"/>
                <a:gd name="T23" fmla="*/ 15 h 34"/>
                <a:gd name="T24" fmla="*/ 59 w 81"/>
                <a:gd name="T25" fmla="*/ 15 h 34"/>
                <a:gd name="T26" fmla="*/ 63 w 81"/>
                <a:gd name="T27" fmla="*/ 19 h 34"/>
                <a:gd name="T28" fmla="*/ 70 w 81"/>
                <a:gd name="T29" fmla="*/ 15 h 34"/>
                <a:gd name="T30" fmla="*/ 74 w 81"/>
                <a:gd name="T31" fmla="*/ 19 h 34"/>
                <a:gd name="T32" fmla="*/ 78 w 81"/>
                <a:gd name="T33" fmla="*/ 15 h 34"/>
                <a:gd name="T34" fmla="*/ 78 w 81"/>
                <a:gd name="T35" fmla="*/ 12 h 34"/>
                <a:gd name="T36" fmla="*/ 81 w 81"/>
                <a:gd name="T37" fmla="*/ 4 h 34"/>
                <a:gd name="T38" fmla="*/ 81 w 81"/>
                <a:gd name="T39" fmla="*/ 4 h 34"/>
                <a:gd name="T40" fmla="*/ 74 w 81"/>
                <a:gd name="T41" fmla="*/ 0 h 34"/>
                <a:gd name="T42" fmla="*/ 70 w 81"/>
                <a:gd name="T43" fmla="*/ 0 h 34"/>
                <a:gd name="T44" fmla="*/ 66 w 81"/>
                <a:gd name="T45" fmla="*/ 0 h 34"/>
                <a:gd name="T46" fmla="*/ 63 w 81"/>
                <a:gd name="T47" fmla="*/ 0 h 34"/>
                <a:gd name="T48" fmla="*/ 63 w 81"/>
                <a:gd name="T49" fmla="*/ 0 h 34"/>
                <a:gd name="T50" fmla="*/ 59 w 81"/>
                <a:gd name="T51" fmla="*/ 0 h 34"/>
                <a:gd name="T52" fmla="*/ 59 w 81"/>
                <a:gd name="T53" fmla="*/ 0 h 34"/>
                <a:gd name="T54" fmla="*/ 52 w 81"/>
                <a:gd name="T55" fmla="*/ 0 h 34"/>
                <a:gd name="T56" fmla="*/ 52 w 81"/>
                <a:gd name="T57" fmla="*/ 0 h 34"/>
                <a:gd name="T58" fmla="*/ 48 w 81"/>
                <a:gd name="T59" fmla="*/ 0 h 34"/>
                <a:gd name="T60" fmla="*/ 48 w 81"/>
                <a:gd name="T61" fmla="*/ 4 h 34"/>
                <a:gd name="T62" fmla="*/ 44 w 81"/>
                <a:gd name="T63" fmla="*/ 4 h 34"/>
                <a:gd name="T64" fmla="*/ 41 w 81"/>
                <a:gd name="T65" fmla="*/ 4 h 34"/>
                <a:gd name="T66" fmla="*/ 41 w 81"/>
                <a:gd name="T67" fmla="*/ 4 h 34"/>
                <a:gd name="T68" fmla="*/ 33 w 81"/>
                <a:gd name="T69" fmla="*/ 4 h 34"/>
                <a:gd name="T70" fmla="*/ 29 w 81"/>
                <a:gd name="T71" fmla="*/ 4 h 34"/>
                <a:gd name="T72" fmla="*/ 26 w 81"/>
                <a:gd name="T73" fmla="*/ 8 h 34"/>
                <a:gd name="T74" fmla="*/ 22 w 81"/>
                <a:gd name="T75" fmla="*/ 12 h 34"/>
                <a:gd name="T76" fmla="*/ 15 w 81"/>
                <a:gd name="T77" fmla="*/ 12 h 34"/>
                <a:gd name="T78" fmla="*/ 11 w 81"/>
                <a:gd name="T79" fmla="*/ 12 h 34"/>
                <a:gd name="T80" fmla="*/ 7 w 81"/>
                <a:gd name="T81" fmla="*/ 12 h 34"/>
                <a:gd name="T82" fmla="*/ 3 w 81"/>
                <a:gd name="T83" fmla="*/ 12 h 34"/>
                <a:gd name="T84" fmla="*/ 0 w 81"/>
                <a:gd name="T85" fmla="*/ 15 h 34"/>
                <a:gd name="T86" fmla="*/ 0 w 81"/>
                <a:gd name="T87" fmla="*/ 15 h 34"/>
                <a:gd name="T88" fmla="*/ 0 w 81"/>
                <a:gd name="T89" fmla="*/ 19 h 34"/>
                <a:gd name="T90" fmla="*/ 0 w 81"/>
                <a:gd name="T91" fmla="*/ 26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34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gdLst>
                <a:gd name="T0" fmla="*/ 7 w 96"/>
                <a:gd name="T1" fmla="*/ 0 h 52"/>
                <a:gd name="T2" fmla="*/ 11 w 96"/>
                <a:gd name="T3" fmla="*/ 4 h 52"/>
                <a:gd name="T4" fmla="*/ 11 w 96"/>
                <a:gd name="T5" fmla="*/ 7 h 52"/>
                <a:gd name="T6" fmla="*/ 18 w 96"/>
                <a:gd name="T7" fmla="*/ 4 h 52"/>
                <a:gd name="T8" fmla="*/ 22 w 96"/>
                <a:gd name="T9" fmla="*/ 7 h 52"/>
                <a:gd name="T10" fmla="*/ 33 w 96"/>
                <a:gd name="T11" fmla="*/ 7 h 52"/>
                <a:gd name="T12" fmla="*/ 37 w 96"/>
                <a:gd name="T13" fmla="*/ 7 h 52"/>
                <a:gd name="T14" fmla="*/ 44 w 96"/>
                <a:gd name="T15" fmla="*/ 7 h 52"/>
                <a:gd name="T16" fmla="*/ 51 w 96"/>
                <a:gd name="T17" fmla="*/ 7 h 52"/>
                <a:gd name="T18" fmla="*/ 59 w 96"/>
                <a:gd name="T19" fmla="*/ 4 h 52"/>
                <a:gd name="T20" fmla="*/ 70 w 96"/>
                <a:gd name="T21" fmla="*/ 0 h 52"/>
                <a:gd name="T22" fmla="*/ 81 w 96"/>
                <a:gd name="T23" fmla="*/ 0 h 52"/>
                <a:gd name="T24" fmla="*/ 89 w 96"/>
                <a:gd name="T25" fmla="*/ 0 h 52"/>
                <a:gd name="T26" fmla="*/ 92 w 96"/>
                <a:gd name="T27" fmla="*/ 4 h 52"/>
                <a:gd name="T28" fmla="*/ 96 w 96"/>
                <a:gd name="T29" fmla="*/ 7 h 52"/>
                <a:gd name="T30" fmla="*/ 92 w 96"/>
                <a:gd name="T31" fmla="*/ 15 h 52"/>
                <a:gd name="T32" fmla="*/ 85 w 96"/>
                <a:gd name="T33" fmla="*/ 15 h 52"/>
                <a:gd name="T34" fmla="*/ 85 w 96"/>
                <a:gd name="T35" fmla="*/ 26 h 52"/>
                <a:gd name="T36" fmla="*/ 81 w 96"/>
                <a:gd name="T37" fmla="*/ 30 h 52"/>
                <a:gd name="T38" fmla="*/ 89 w 96"/>
                <a:gd name="T39" fmla="*/ 37 h 52"/>
                <a:gd name="T40" fmla="*/ 89 w 96"/>
                <a:gd name="T41" fmla="*/ 41 h 52"/>
                <a:gd name="T42" fmla="*/ 85 w 96"/>
                <a:gd name="T43" fmla="*/ 41 h 52"/>
                <a:gd name="T44" fmla="*/ 74 w 96"/>
                <a:gd name="T45" fmla="*/ 37 h 52"/>
                <a:gd name="T46" fmla="*/ 70 w 96"/>
                <a:gd name="T47" fmla="*/ 41 h 52"/>
                <a:gd name="T48" fmla="*/ 66 w 96"/>
                <a:gd name="T49" fmla="*/ 41 h 52"/>
                <a:gd name="T50" fmla="*/ 63 w 96"/>
                <a:gd name="T51" fmla="*/ 44 h 52"/>
                <a:gd name="T52" fmla="*/ 63 w 96"/>
                <a:gd name="T53" fmla="*/ 52 h 52"/>
                <a:gd name="T54" fmla="*/ 55 w 96"/>
                <a:gd name="T55" fmla="*/ 52 h 52"/>
                <a:gd name="T56" fmla="*/ 48 w 96"/>
                <a:gd name="T57" fmla="*/ 52 h 52"/>
                <a:gd name="T58" fmla="*/ 44 w 96"/>
                <a:gd name="T59" fmla="*/ 52 h 52"/>
                <a:gd name="T60" fmla="*/ 40 w 96"/>
                <a:gd name="T61" fmla="*/ 52 h 52"/>
                <a:gd name="T62" fmla="*/ 29 w 96"/>
                <a:gd name="T63" fmla="*/ 48 h 52"/>
                <a:gd name="T64" fmla="*/ 22 w 96"/>
                <a:gd name="T65" fmla="*/ 52 h 52"/>
                <a:gd name="T66" fmla="*/ 18 w 96"/>
                <a:gd name="T67" fmla="*/ 52 h 52"/>
                <a:gd name="T68" fmla="*/ 14 w 96"/>
                <a:gd name="T69" fmla="*/ 48 h 52"/>
                <a:gd name="T70" fmla="*/ 11 w 96"/>
                <a:gd name="T71" fmla="*/ 41 h 52"/>
                <a:gd name="T72" fmla="*/ 3 w 96"/>
                <a:gd name="T73" fmla="*/ 33 h 52"/>
                <a:gd name="T74" fmla="*/ 3 w 96"/>
                <a:gd name="T75" fmla="*/ 30 h 52"/>
                <a:gd name="T76" fmla="*/ 7 w 96"/>
                <a:gd name="T77" fmla="*/ 22 h 52"/>
                <a:gd name="T78" fmla="*/ 7 w 96"/>
                <a:gd name="T79" fmla="*/ 15 h 52"/>
                <a:gd name="T80" fmla="*/ 0 w 96"/>
                <a:gd name="T81" fmla="*/ 4 h 52"/>
                <a:gd name="T82" fmla="*/ 3 w 96"/>
                <a:gd name="T83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52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gdLst>
                <a:gd name="T0" fmla="*/ 29 w 44"/>
                <a:gd name="T1" fmla="*/ 0 h 30"/>
                <a:gd name="T2" fmla="*/ 37 w 44"/>
                <a:gd name="T3" fmla="*/ 8 h 30"/>
                <a:gd name="T4" fmla="*/ 40 w 44"/>
                <a:gd name="T5" fmla="*/ 11 h 30"/>
                <a:gd name="T6" fmla="*/ 40 w 44"/>
                <a:gd name="T7" fmla="*/ 15 h 30"/>
                <a:gd name="T8" fmla="*/ 44 w 44"/>
                <a:gd name="T9" fmla="*/ 19 h 30"/>
                <a:gd name="T10" fmla="*/ 40 w 44"/>
                <a:gd name="T11" fmla="*/ 23 h 30"/>
                <a:gd name="T12" fmla="*/ 37 w 44"/>
                <a:gd name="T13" fmla="*/ 23 h 30"/>
                <a:gd name="T14" fmla="*/ 33 w 44"/>
                <a:gd name="T15" fmla="*/ 23 h 30"/>
                <a:gd name="T16" fmla="*/ 26 w 44"/>
                <a:gd name="T17" fmla="*/ 23 h 30"/>
                <a:gd name="T18" fmla="*/ 22 w 44"/>
                <a:gd name="T19" fmla="*/ 26 h 30"/>
                <a:gd name="T20" fmla="*/ 22 w 44"/>
                <a:gd name="T21" fmla="*/ 26 h 30"/>
                <a:gd name="T22" fmla="*/ 18 w 44"/>
                <a:gd name="T23" fmla="*/ 26 h 30"/>
                <a:gd name="T24" fmla="*/ 11 w 44"/>
                <a:gd name="T25" fmla="*/ 30 h 30"/>
                <a:gd name="T26" fmla="*/ 11 w 44"/>
                <a:gd name="T27" fmla="*/ 30 h 30"/>
                <a:gd name="T28" fmla="*/ 7 w 44"/>
                <a:gd name="T29" fmla="*/ 30 h 30"/>
                <a:gd name="T30" fmla="*/ 7 w 44"/>
                <a:gd name="T31" fmla="*/ 26 h 30"/>
                <a:gd name="T32" fmla="*/ 3 w 44"/>
                <a:gd name="T33" fmla="*/ 23 h 30"/>
                <a:gd name="T34" fmla="*/ 0 w 44"/>
                <a:gd name="T35" fmla="*/ 15 h 30"/>
                <a:gd name="T36" fmla="*/ 3 w 44"/>
                <a:gd name="T37" fmla="*/ 11 h 30"/>
                <a:gd name="T38" fmla="*/ 3 w 44"/>
                <a:gd name="T39" fmla="*/ 11 h 30"/>
                <a:gd name="T40" fmla="*/ 3 w 44"/>
                <a:gd name="T41" fmla="*/ 11 h 30"/>
                <a:gd name="T42" fmla="*/ 3 w 44"/>
                <a:gd name="T43" fmla="*/ 8 h 30"/>
                <a:gd name="T44" fmla="*/ 7 w 44"/>
                <a:gd name="T45" fmla="*/ 4 h 30"/>
                <a:gd name="T46" fmla="*/ 11 w 44"/>
                <a:gd name="T47" fmla="*/ 4 h 30"/>
                <a:gd name="T48" fmla="*/ 15 w 44"/>
                <a:gd name="T49" fmla="*/ 4 h 30"/>
                <a:gd name="T50" fmla="*/ 22 w 44"/>
                <a:gd name="T51" fmla="*/ 0 h 30"/>
                <a:gd name="T52" fmla="*/ 22 w 44"/>
                <a:gd name="T53" fmla="*/ 4 h 30"/>
                <a:gd name="T54" fmla="*/ 29 w 44"/>
                <a:gd name="T55" fmla="*/ 0 h 30"/>
                <a:gd name="T56" fmla="*/ 29 w 44"/>
                <a:gd name="T57" fmla="*/ 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0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gdLst>
                <a:gd name="T0" fmla="*/ 22 w 30"/>
                <a:gd name="T1" fmla="*/ 14 h 51"/>
                <a:gd name="T2" fmla="*/ 19 w 30"/>
                <a:gd name="T3" fmla="*/ 18 h 51"/>
                <a:gd name="T4" fmla="*/ 22 w 30"/>
                <a:gd name="T5" fmla="*/ 26 h 51"/>
                <a:gd name="T6" fmla="*/ 26 w 30"/>
                <a:gd name="T7" fmla="*/ 29 h 51"/>
                <a:gd name="T8" fmla="*/ 26 w 30"/>
                <a:gd name="T9" fmla="*/ 33 h 51"/>
                <a:gd name="T10" fmla="*/ 30 w 30"/>
                <a:gd name="T11" fmla="*/ 33 h 51"/>
                <a:gd name="T12" fmla="*/ 30 w 30"/>
                <a:gd name="T13" fmla="*/ 37 h 51"/>
                <a:gd name="T14" fmla="*/ 26 w 30"/>
                <a:gd name="T15" fmla="*/ 44 h 51"/>
                <a:gd name="T16" fmla="*/ 19 w 30"/>
                <a:gd name="T17" fmla="*/ 44 h 51"/>
                <a:gd name="T18" fmla="*/ 19 w 30"/>
                <a:gd name="T19" fmla="*/ 48 h 51"/>
                <a:gd name="T20" fmla="*/ 19 w 30"/>
                <a:gd name="T21" fmla="*/ 51 h 51"/>
                <a:gd name="T22" fmla="*/ 15 w 30"/>
                <a:gd name="T23" fmla="*/ 51 h 51"/>
                <a:gd name="T24" fmla="*/ 11 w 30"/>
                <a:gd name="T25" fmla="*/ 51 h 51"/>
                <a:gd name="T26" fmla="*/ 8 w 30"/>
                <a:gd name="T27" fmla="*/ 44 h 51"/>
                <a:gd name="T28" fmla="*/ 4 w 30"/>
                <a:gd name="T29" fmla="*/ 44 h 51"/>
                <a:gd name="T30" fmla="*/ 0 w 30"/>
                <a:gd name="T31" fmla="*/ 44 h 51"/>
                <a:gd name="T32" fmla="*/ 4 w 30"/>
                <a:gd name="T33" fmla="*/ 40 h 51"/>
                <a:gd name="T34" fmla="*/ 0 w 30"/>
                <a:gd name="T35" fmla="*/ 37 h 51"/>
                <a:gd name="T36" fmla="*/ 0 w 30"/>
                <a:gd name="T37" fmla="*/ 33 h 51"/>
                <a:gd name="T38" fmla="*/ 4 w 30"/>
                <a:gd name="T39" fmla="*/ 29 h 51"/>
                <a:gd name="T40" fmla="*/ 0 w 30"/>
                <a:gd name="T41" fmla="*/ 26 h 51"/>
                <a:gd name="T42" fmla="*/ 4 w 30"/>
                <a:gd name="T43" fmla="*/ 18 h 51"/>
                <a:gd name="T44" fmla="*/ 4 w 30"/>
                <a:gd name="T45" fmla="*/ 18 h 51"/>
                <a:gd name="T46" fmla="*/ 4 w 30"/>
                <a:gd name="T47" fmla="*/ 14 h 51"/>
                <a:gd name="T48" fmla="*/ 0 w 30"/>
                <a:gd name="T49" fmla="*/ 14 h 51"/>
                <a:gd name="T50" fmla="*/ 0 w 30"/>
                <a:gd name="T51" fmla="*/ 7 h 51"/>
                <a:gd name="T52" fmla="*/ 0 w 30"/>
                <a:gd name="T53" fmla="*/ 3 h 51"/>
                <a:gd name="T54" fmla="*/ 4 w 30"/>
                <a:gd name="T55" fmla="*/ 0 h 51"/>
                <a:gd name="T56" fmla="*/ 8 w 30"/>
                <a:gd name="T57" fmla="*/ 0 h 51"/>
                <a:gd name="T58" fmla="*/ 8 w 30"/>
                <a:gd name="T59" fmla="*/ 3 h 51"/>
                <a:gd name="T60" fmla="*/ 11 w 30"/>
                <a:gd name="T61" fmla="*/ 0 h 51"/>
                <a:gd name="T62" fmla="*/ 11 w 30"/>
                <a:gd name="T63" fmla="*/ 0 h 51"/>
                <a:gd name="T64" fmla="*/ 11 w 30"/>
                <a:gd name="T65" fmla="*/ 0 h 51"/>
                <a:gd name="T66" fmla="*/ 15 w 30"/>
                <a:gd name="T67" fmla="*/ 3 h 51"/>
                <a:gd name="T68" fmla="*/ 15 w 30"/>
                <a:gd name="T69" fmla="*/ 3 h 51"/>
                <a:gd name="T70" fmla="*/ 19 w 30"/>
                <a:gd name="T71" fmla="*/ 7 h 51"/>
                <a:gd name="T72" fmla="*/ 22 w 30"/>
                <a:gd name="T73" fmla="*/ 7 h 51"/>
                <a:gd name="T74" fmla="*/ 22 w 30"/>
                <a:gd name="T75" fmla="*/ 11 h 51"/>
                <a:gd name="T76" fmla="*/ 22 w 30"/>
                <a:gd name="T77" fmla="*/ 14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51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gdLst>
                <a:gd name="T0" fmla="*/ 0 w 67"/>
                <a:gd name="T1" fmla="*/ 7 h 81"/>
                <a:gd name="T2" fmla="*/ 8 w 67"/>
                <a:gd name="T3" fmla="*/ 7 h 81"/>
                <a:gd name="T4" fmla="*/ 11 w 67"/>
                <a:gd name="T5" fmla="*/ 0 h 81"/>
                <a:gd name="T6" fmla="*/ 19 w 67"/>
                <a:gd name="T7" fmla="*/ 3 h 81"/>
                <a:gd name="T8" fmla="*/ 26 w 67"/>
                <a:gd name="T9" fmla="*/ 7 h 81"/>
                <a:gd name="T10" fmla="*/ 30 w 67"/>
                <a:gd name="T11" fmla="*/ 15 h 81"/>
                <a:gd name="T12" fmla="*/ 41 w 67"/>
                <a:gd name="T13" fmla="*/ 18 h 81"/>
                <a:gd name="T14" fmla="*/ 37 w 67"/>
                <a:gd name="T15" fmla="*/ 26 h 81"/>
                <a:gd name="T16" fmla="*/ 45 w 67"/>
                <a:gd name="T17" fmla="*/ 29 h 81"/>
                <a:gd name="T18" fmla="*/ 52 w 67"/>
                <a:gd name="T19" fmla="*/ 29 h 81"/>
                <a:gd name="T20" fmla="*/ 59 w 67"/>
                <a:gd name="T21" fmla="*/ 26 h 81"/>
                <a:gd name="T22" fmla="*/ 59 w 67"/>
                <a:gd name="T23" fmla="*/ 33 h 81"/>
                <a:gd name="T24" fmla="*/ 56 w 67"/>
                <a:gd name="T25" fmla="*/ 41 h 81"/>
                <a:gd name="T26" fmla="*/ 63 w 67"/>
                <a:gd name="T27" fmla="*/ 52 h 81"/>
                <a:gd name="T28" fmla="*/ 63 w 67"/>
                <a:gd name="T29" fmla="*/ 59 h 81"/>
                <a:gd name="T30" fmla="*/ 59 w 67"/>
                <a:gd name="T31" fmla="*/ 67 h 81"/>
                <a:gd name="T32" fmla="*/ 59 w 67"/>
                <a:gd name="T33" fmla="*/ 70 h 81"/>
                <a:gd name="T34" fmla="*/ 52 w 67"/>
                <a:gd name="T35" fmla="*/ 74 h 81"/>
                <a:gd name="T36" fmla="*/ 45 w 67"/>
                <a:gd name="T37" fmla="*/ 74 h 81"/>
                <a:gd name="T38" fmla="*/ 37 w 67"/>
                <a:gd name="T39" fmla="*/ 74 h 81"/>
                <a:gd name="T40" fmla="*/ 33 w 67"/>
                <a:gd name="T41" fmla="*/ 81 h 81"/>
                <a:gd name="T42" fmla="*/ 33 w 67"/>
                <a:gd name="T43" fmla="*/ 78 h 81"/>
                <a:gd name="T44" fmla="*/ 30 w 67"/>
                <a:gd name="T45" fmla="*/ 74 h 81"/>
                <a:gd name="T46" fmla="*/ 26 w 67"/>
                <a:gd name="T47" fmla="*/ 70 h 81"/>
                <a:gd name="T48" fmla="*/ 22 w 67"/>
                <a:gd name="T49" fmla="*/ 67 h 81"/>
                <a:gd name="T50" fmla="*/ 26 w 67"/>
                <a:gd name="T51" fmla="*/ 63 h 81"/>
                <a:gd name="T52" fmla="*/ 22 w 67"/>
                <a:gd name="T53" fmla="*/ 59 h 81"/>
                <a:gd name="T54" fmla="*/ 15 w 67"/>
                <a:gd name="T55" fmla="*/ 55 h 81"/>
                <a:gd name="T56" fmla="*/ 11 w 67"/>
                <a:gd name="T57" fmla="*/ 52 h 81"/>
                <a:gd name="T58" fmla="*/ 11 w 67"/>
                <a:gd name="T59" fmla="*/ 48 h 81"/>
                <a:gd name="T60" fmla="*/ 8 w 67"/>
                <a:gd name="T61" fmla="*/ 41 h 81"/>
                <a:gd name="T62" fmla="*/ 11 w 67"/>
                <a:gd name="T63" fmla="*/ 41 h 81"/>
                <a:gd name="T64" fmla="*/ 11 w 67"/>
                <a:gd name="T65" fmla="*/ 37 h 81"/>
                <a:gd name="T66" fmla="*/ 4 w 67"/>
                <a:gd name="T67" fmla="*/ 33 h 81"/>
                <a:gd name="T68" fmla="*/ 8 w 67"/>
                <a:gd name="T69" fmla="*/ 29 h 81"/>
                <a:gd name="T70" fmla="*/ 4 w 67"/>
                <a:gd name="T71" fmla="*/ 26 h 81"/>
                <a:gd name="T72" fmla="*/ 4 w 67"/>
                <a:gd name="T73" fmla="*/ 26 h 81"/>
                <a:gd name="T74" fmla="*/ 4 w 67"/>
                <a:gd name="T75" fmla="*/ 22 h 81"/>
                <a:gd name="T76" fmla="*/ 8 w 67"/>
                <a:gd name="T77" fmla="*/ 18 h 81"/>
                <a:gd name="T78" fmla="*/ 4 w 67"/>
                <a:gd name="T79" fmla="*/ 18 h 81"/>
                <a:gd name="T80" fmla="*/ 0 w 67"/>
                <a:gd name="T81" fmla="*/ 11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8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gdLst>
                <a:gd name="T0" fmla="*/ 15 w 30"/>
                <a:gd name="T1" fmla="*/ 33 h 33"/>
                <a:gd name="T2" fmla="*/ 15 w 30"/>
                <a:gd name="T3" fmla="*/ 26 h 33"/>
                <a:gd name="T4" fmla="*/ 15 w 30"/>
                <a:gd name="T5" fmla="*/ 22 h 33"/>
                <a:gd name="T6" fmla="*/ 19 w 30"/>
                <a:gd name="T7" fmla="*/ 19 h 33"/>
                <a:gd name="T8" fmla="*/ 23 w 30"/>
                <a:gd name="T9" fmla="*/ 19 h 33"/>
                <a:gd name="T10" fmla="*/ 23 w 30"/>
                <a:gd name="T11" fmla="*/ 22 h 33"/>
                <a:gd name="T12" fmla="*/ 26 w 30"/>
                <a:gd name="T13" fmla="*/ 19 h 33"/>
                <a:gd name="T14" fmla="*/ 26 w 30"/>
                <a:gd name="T15" fmla="*/ 19 h 33"/>
                <a:gd name="T16" fmla="*/ 30 w 30"/>
                <a:gd name="T17" fmla="*/ 15 h 33"/>
                <a:gd name="T18" fmla="*/ 30 w 30"/>
                <a:gd name="T19" fmla="*/ 11 h 33"/>
                <a:gd name="T20" fmla="*/ 26 w 30"/>
                <a:gd name="T21" fmla="*/ 11 h 33"/>
                <a:gd name="T22" fmla="*/ 23 w 30"/>
                <a:gd name="T23" fmla="*/ 7 h 33"/>
                <a:gd name="T24" fmla="*/ 19 w 30"/>
                <a:gd name="T25" fmla="*/ 7 h 33"/>
                <a:gd name="T26" fmla="*/ 15 w 30"/>
                <a:gd name="T27" fmla="*/ 7 h 33"/>
                <a:gd name="T28" fmla="*/ 15 w 30"/>
                <a:gd name="T29" fmla="*/ 4 h 33"/>
                <a:gd name="T30" fmla="*/ 15 w 30"/>
                <a:gd name="T31" fmla="*/ 0 h 33"/>
                <a:gd name="T32" fmla="*/ 12 w 30"/>
                <a:gd name="T33" fmla="*/ 4 h 33"/>
                <a:gd name="T34" fmla="*/ 12 w 30"/>
                <a:gd name="T35" fmla="*/ 0 h 33"/>
                <a:gd name="T36" fmla="*/ 8 w 30"/>
                <a:gd name="T37" fmla="*/ 0 h 33"/>
                <a:gd name="T38" fmla="*/ 4 w 30"/>
                <a:gd name="T39" fmla="*/ 0 h 33"/>
                <a:gd name="T40" fmla="*/ 4 w 30"/>
                <a:gd name="T41" fmla="*/ 4 h 33"/>
                <a:gd name="T42" fmla="*/ 8 w 30"/>
                <a:gd name="T43" fmla="*/ 4 h 33"/>
                <a:gd name="T44" fmla="*/ 8 w 30"/>
                <a:gd name="T45" fmla="*/ 7 h 33"/>
                <a:gd name="T46" fmla="*/ 8 w 30"/>
                <a:gd name="T47" fmla="*/ 7 h 33"/>
                <a:gd name="T48" fmla="*/ 4 w 30"/>
                <a:gd name="T49" fmla="*/ 7 h 33"/>
                <a:gd name="T50" fmla="*/ 4 w 30"/>
                <a:gd name="T51" fmla="*/ 11 h 33"/>
                <a:gd name="T52" fmla="*/ 4 w 30"/>
                <a:gd name="T53" fmla="*/ 15 h 33"/>
                <a:gd name="T54" fmla="*/ 0 w 30"/>
                <a:gd name="T55" fmla="*/ 19 h 33"/>
                <a:gd name="T56" fmla="*/ 0 w 30"/>
                <a:gd name="T57" fmla="*/ 19 h 33"/>
                <a:gd name="T58" fmla="*/ 0 w 30"/>
                <a:gd name="T59" fmla="*/ 19 h 33"/>
                <a:gd name="T60" fmla="*/ 4 w 30"/>
                <a:gd name="T61" fmla="*/ 22 h 33"/>
                <a:gd name="T62" fmla="*/ 12 w 30"/>
                <a:gd name="T63" fmla="*/ 30 h 33"/>
                <a:gd name="T64" fmla="*/ 12 w 30"/>
                <a:gd name="T65" fmla="*/ 30 h 33"/>
                <a:gd name="T66" fmla="*/ 15 w 30"/>
                <a:gd name="T67" fmla="*/ 3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gdLst>
                <a:gd name="T0" fmla="*/ 23 w 24"/>
                <a:gd name="T1" fmla="*/ 6 h 17"/>
                <a:gd name="T2" fmla="*/ 23 w 24"/>
                <a:gd name="T3" fmla="*/ 5 h 17"/>
                <a:gd name="T4" fmla="*/ 22 w 24"/>
                <a:gd name="T5" fmla="*/ 3 h 17"/>
                <a:gd name="T6" fmla="*/ 19 w 24"/>
                <a:gd name="T7" fmla="*/ 3 h 17"/>
                <a:gd name="T8" fmla="*/ 15 w 24"/>
                <a:gd name="T9" fmla="*/ 1 h 17"/>
                <a:gd name="T10" fmla="*/ 12 w 24"/>
                <a:gd name="T11" fmla="*/ 0 h 17"/>
                <a:gd name="T12" fmla="*/ 8 w 24"/>
                <a:gd name="T13" fmla="*/ 2 h 17"/>
                <a:gd name="T14" fmla="*/ 5 w 24"/>
                <a:gd name="T15" fmla="*/ 4 h 17"/>
                <a:gd name="T16" fmla="*/ 1 w 24"/>
                <a:gd name="T17" fmla="*/ 5 h 17"/>
                <a:gd name="T18" fmla="*/ 0 w 24"/>
                <a:gd name="T19" fmla="*/ 6 h 17"/>
                <a:gd name="T20" fmla="*/ 1 w 24"/>
                <a:gd name="T21" fmla="*/ 8 h 17"/>
                <a:gd name="T22" fmla="*/ 3 w 24"/>
                <a:gd name="T23" fmla="*/ 5 h 17"/>
                <a:gd name="T24" fmla="*/ 5 w 24"/>
                <a:gd name="T25" fmla="*/ 6 h 17"/>
                <a:gd name="T26" fmla="*/ 8 w 24"/>
                <a:gd name="T27" fmla="*/ 10 h 17"/>
                <a:gd name="T28" fmla="*/ 8 w 24"/>
                <a:gd name="T29" fmla="*/ 10 h 17"/>
                <a:gd name="T30" fmla="*/ 7 w 24"/>
                <a:gd name="T31" fmla="*/ 12 h 17"/>
                <a:gd name="T32" fmla="*/ 10 w 24"/>
                <a:gd name="T33" fmla="*/ 13 h 17"/>
                <a:gd name="T34" fmla="*/ 12 w 24"/>
                <a:gd name="T35" fmla="*/ 14 h 17"/>
                <a:gd name="T36" fmla="*/ 17 w 24"/>
                <a:gd name="T37" fmla="*/ 16 h 17"/>
                <a:gd name="T38" fmla="*/ 16 w 24"/>
                <a:gd name="T39" fmla="*/ 17 h 17"/>
                <a:gd name="T40" fmla="*/ 17 w 24"/>
                <a:gd name="T41" fmla="*/ 16 h 17"/>
                <a:gd name="T42" fmla="*/ 11 w 24"/>
                <a:gd name="T43" fmla="*/ 10 h 17"/>
                <a:gd name="T44" fmla="*/ 10 w 24"/>
                <a:gd name="T45" fmla="*/ 8 h 17"/>
                <a:gd name="T46" fmla="*/ 9 w 24"/>
                <a:gd name="T47" fmla="*/ 7 h 17"/>
                <a:gd name="T48" fmla="*/ 9 w 24"/>
                <a:gd name="T49" fmla="*/ 5 h 17"/>
                <a:gd name="T50" fmla="*/ 11 w 24"/>
                <a:gd name="T51" fmla="*/ 6 h 17"/>
                <a:gd name="T52" fmla="*/ 13 w 24"/>
                <a:gd name="T53" fmla="*/ 5 h 17"/>
                <a:gd name="T54" fmla="*/ 14 w 24"/>
                <a:gd name="T55" fmla="*/ 5 h 17"/>
                <a:gd name="T56" fmla="*/ 16 w 24"/>
                <a:gd name="T57" fmla="*/ 5 h 17"/>
                <a:gd name="T58" fmla="*/ 18 w 24"/>
                <a:gd name="T59" fmla="*/ 6 h 17"/>
                <a:gd name="T60" fmla="*/ 20 w 24"/>
                <a:gd name="T61" fmla="*/ 6 h 17"/>
                <a:gd name="T62" fmla="*/ 23 w 24"/>
                <a:gd name="T63" fmla="*/ 7 h 17"/>
                <a:gd name="T64" fmla="*/ 16 w 24"/>
                <a:gd name="T65" fmla="*/ 17 h 17"/>
                <a:gd name="T66" fmla="*/ 12 w 24"/>
                <a:gd name="T67" fmla="*/ 15 h 17"/>
                <a:gd name="T68" fmla="*/ 12 w 24"/>
                <a:gd name="T69" fmla="*/ 15 h 17"/>
                <a:gd name="T70" fmla="*/ 15 w 24"/>
                <a:gd name="T71" fmla="*/ 15 h 17"/>
                <a:gd name="T72" fmla="*/ 13 w 24"/>
                <a:gd name="T73" fmla="*/ 14 h 17"/>
                <a:gd name="T74" fmla="*/ 7 w 24"/>
                <a:gd name="T75" fmla="*/ 10 h 17"/>
                <a:gd name="T76" fmla="*/ 5 w 24"/>
                <a:gd name="T77" fmla="*/ 8 h 17"/>
                <a:gd name="T78" fmla="*/ 5 w 24"/>
                <a:gd name="T79" fmla="*/ 8 h 17"/>
                <a:gd name="T80" fmla="*/ 7 w 24"/>
                <a:gd name="T81" fmla="*/ 12 h 17"/>
                <a:gd name="T82" fmla="*/ 5 w 24"/>
                <a:gd name="T83" fmla="*/ 10 h 17"/>
                <a:gd name="T84" fmla="*/ 3 w 24"/>
                <a:gd name="T85" fmla="*/ 7 h 17"/>
                <a:gd name="T86" fmla="*/ 4 w 24"/>
                <a:gd name="T87" fmla="*/ 9 h 17"/>
                <a:gd name="T88" fmla="*/ 3 w 24"/>
                <a:gd name="T89" fmla="*/ 7 h 17"/>
                <a:gd name="T90" fmla="*/ 4 w 24"/>
                <a:gd name="T91" fmla="*/ 7 h 17"/>
                <a:gd name="T92" fmla="*/ 3 w 24"/>
                <a:gd name="T93" fmla="*/ 6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7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gdLst>
                <a:gd name="T0" fmla="*/ 30 w 59"/>
                <a:gd name="T1" fmla="*/ 41 h 49"/>
                <a:gd name="T2" fmla="*/ 7 w 59"/>
                <a:gd name="T3" fmla="*/ 19 h 49"/>
                <a:gd name="T4" fmla="*/ 7 w 59"/>
                <a:gd name="T5" fmla="*/ 15 h 49"/>
                <a:gd name="T6" fmla="*/ 4 w 59"/>
                <a:gd name="T7" fmla="*/ 11 h 49"/>
                <a:gd name="T8" fmla="*/ 0 w 59"/>
                <a:gd name="T9" fmla="*/ 8 h 49"/>
                <a:gd name="T10" fmla="*/ 0 w 59"/>
                <a:gd name="T11" fmla="*/ 4 h 49"/>
                <a:gd name="T12" fmla="*/ 0 w 59"/>
                <a:gd name="T13" fmla="*/ 0 h 49"/>
                <a:gd name="T14" fmla="*/ 7 w 59"/>
                <a:gd name="T15" fmla="*/ 4 h 49"/>
                <a:gd name="T16" fmla="*/ 7 w 59"/>
                <a:gd name="T17" fmla="*/ 0 h 49"/>
                <a:gd name="T18" fmla="*/ 15 w 59"/>
                <a:gd name="T19" fmla="*/ 0 h 49"/>
                <a:gd name="T20" fmla="*/ 18 w 59"/>
                <a:gd name="T21" fmla="*/ 0 h 49"/>
                <a:gd name="T22" fmla="*/ 22 w 59"/>
                <a:gd name="T23" fmla="*/ 0 h 49"/>
                <a:gd name="T24" fmla="*/ 26 w 59"/>
                <a:gd name="T25" fmla="*/ 0 h 49"/>
                <a:gd name="T26" fmla="*/ 33 w 59"/>
                <a:gd name="T27" fmla="*/ 0 h 49"/>
                <a:gd name="T28" fmla="*/ 37 w 59"/>
                <a:gd name="T29" fmla="*/ 4 h 49"/>
                <a:gd name="T30" fmla="*/ 41 w 59"/>
                <a:gd name="T31" fmla="*/ 4 h 49"/>
                <a:gd name="T32" fmla="*/ 52 w 59"/>
                <a:gd name="T33" fmla="*/ 8 h 49"/>
                <a:gd name="T34" fmla="*/ 52 w 59"/>
                <a:gd name="T35" fmla="*/ 8 h 49"/>
                <a:gd name="T36" fmla="*/ 56 w 59"/>
                <a:gd name="T37" fmla="*/ 11 h 49"/>
                <a:gd name="T38" fmla="*/ 52 w 59"/>
                <a:gd name="T39" fmla="*/ 15 h 49"/>
                <a:gd name="T40" fmla="*/ 59 w 59"/>
                <a:gd name="T41" fmla="*/ 19 h 49"/>
                <a:gd name="T42" fmla="*/ 59 w 59"/>
                <a:gd name="T43" fmla="*/ 23 h 49"/>
                <a:gd name="T44" fmla="*/ 56 w 59"/>
                <a:gd name="T45" fmla="*/ 23 h 49"/>
                <a:gd name="T46" fmla="*/ 59 w 59"/>
                <a:gd name="T47" fmla="*/ 30 h 49"/>
                <a:gd name="T48" fmla="*/ 56 w 59"/>
                <a:gd name="T49" fmla="*/ 30 h 49"/>
                <a:gd name="T50" fmla="*/ 48 w 59"/>
                <a:gd name="T51" fmla="*/ 30 h 49"/>
                <a:gd name="T52" fmla="*/ 52 w 59"/>
                <a:gd name="T53" fmla="*/ 34 h 49"/>
                <a:gd name="T54" fmla="*/ 52 w 59"/>
                <a:gd name="T55" fmla="*/ 37 h 49"/>
                <a:gd name="T56" fmla="*/ 48 w 59"/>
                <a:gd name="T57" fmla="*/ 41 h 49"/>
                <a:gd name="T58" fmla="*/ 44 w 59"/>
                <a:gd name="T59" fmla="*/ 49 h 49"/>
                <a:gd name="T60" fmla="*/ 41 w 59"/>
                <a:gd name="T61" fmla="*/ 45 h 49"/>
                <a:gd name="T62" fmla="*/ 33 w 59"/>
                <a:gd name="T63" fmla="*/ 45 h 49"/>
                <a:gd name="T64" fmla="*/ 30 w 59"/>
                <a:gd name="T65" fmla="*/ 45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gdLst>
                <a:gd name="T0" fmla="*/ 4 w 48"/>
                <a:gd name="T1" fmla="*/ 29 h 29"/>
                <a:gd name="T2" fmla="*/ 7 w 48"/>
                <a:gd name="T3" fmla="*/ 29 h 29"/>
                <a:gd name="T4" fmla="*/ 11 w 48"/>
                <a:gd name="T5" fmla="*/ 26 h 29"/>
                <a:gd name="T6" fmla="*/ 15 w 48"/>
                <a:gd name="T7" fmla="*/ 26 h 29"/>
                <a:gd name="T8" fmla="*/ 22 w 48"/>
                <a:gd name="T9" fmla="*/ 26 h 29"/>
                <a:gd name="T10" fmla="*/ 26 w 48"/>
                <a:gd name="T11" fmla="*/ 26 h 29"/>
                <a:gd name="T12" fmla="*/ 26 w 48"/>
                <a:gd name="T13" fmla="*/ 22 h 29"/>
                <a:gd name="T14" fmla="*/ 33 w 48"/>
                <a:gd name="T15" fmla="*/ 18 h 29"/>
                <a:gd name="T16" fmla="*/ 33 w 48"/>
                <a:gd name="T17" fmla="*/ 14 h 29"/>
                <a:gd name="T18" fmla="*/ 41 w 48"/>
                <a:gd name="T19" fmla="*/ 11 h 29"/>
                <a:gd name="T20" fmla="*/ 48 w 48"/>
                <a:gd name="T21" fmla="*/ 11 h 29"/>
                <a:gd name="T22" fmla="*/ 48 w 48"/>
                <a:gd name="T23" fmla="*/ 3 h 29"/>
                <a:gd name="T24" fmla="*/ 44 w 48"/>
                <a:gd name="T25" fmla="*/ 0 h 29"/>
                <a:gd name="T26" fmla="*/ 41 w 48"/>
                <a:gd name="T27" fmla="*/ 3 h 29"/>
                <a:gd name="T28" fmla="*/ 33 w 48"/>
                <a:gd name="T29" fmla="*/ 7 h 29"/>
                <a:gd name="T30" fmla="*/ 33 w 48"/>
                <a:gd name="T31" fmla="*/ 7 h 29"/>
                <a:gd name="T32" fmla="*/ 30 w 48"/>
                <a:gd name="T33" fmla="*/ 7 h 29"/>
                <a:gd name="T34" fmla="*/ 26 w 48"/>
                <a:gd name="T35" fmla="*/ 7 h 29"/>
                <a:gd name="T36" fmla="*/ 22 w 48"/>
                <a:gd name="T37" fmla="*/ 7 h 29"/>
                <a:gd name="T38" fmla="*/ 18 w 48"/>
                <a:gd name="T39" fmla="*/ 7 h 29"/>
                <a:gd name="T40" fmla="*/ 15 w 48"/>
                <a:gd name="T41" fmla="*/ 7 h 29"/>
                <a:gd name="T42" fmla="*/ 7 w 48"/>
                <a:gd name="T43" fmla="*/ 7 h 29"/>
                <a:gd name="T44" fmla="*/ 7 w 48"/>
                <a:gd name="T45" fmla="*/ 7 h 29"/>
                <a:gd name="T46" fmla="*/ 4 w 48"/>
                <a:gd name="T47" fmla="*/ 11 h 29"/>
                <a:gd name="T48" fmla="*/ 4 w 48"/>
                <a:gd name="T49" fmla="*/ 14 h 29"/>
                <a:gd name="T50" fmla="*/ 0 w 48"/>
                <a:gd name="T51" fmla="*/ 18 h 29"/>
                <a:gd name="T52" fmla="*/ 4 w 48"/>
                <a:gd name="T53" fmla="*/ 22 h 29"/>
                <a:gd name="T54" fmla="*/ 4 w 48"/>
                <a:gd name="T55" fmla="*/ 22 h 29"/>
                <a:gd name="T56" fmla="*/ 7 w 48"/>
                <a:gd name="T57" fmla="*/ 22 h 29"/>
                <a:gd name="T58" fmla="*/ 7 w 48"/>
                <a:gd name="T59" fmla="*/ 26 h 29"/>
                <a:gd name="T60" fmla="*/ 4 w 48"/>
                <a:gd name="T61" fmla="*/ 26 h 29"/>
                <a:gd name="T62" fmla="*/ 4 w 48"/>
                <a:gd name="T63" fmla="*/ 29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8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gdLst>
                <a:gd name="T0" fmla="*/ 66 w 111"/>
                <a:gd name="T1" fmla="*/ 48 h 48"/>
                <a:gd name="T2" fmla="*/ 77 w 111"/>
                <a:gd name="T3" fmla="*/ 48 h 48"/>
                <a:gd name="T4" fmla="*/ 85 w 111"/>
                <a:gd name="T5" fmla="*/ 48 h 48"/>
                <a:gd name="T6" fmla="*/ 92 w 111"/>
                <a:gd name="T7" fmla="*/ 48 h 48"/>
                <a:gd name="T8" fmla="*/ 100 w 111"/>
                <a:gd name="T9" fmla="*/ 44 h 48"/>
                <a:gd name="T10" fmla="*/ 107 w 111"/>
                <a:gd name="T11" fmla="*/ 37 h 48"/>
                <a:gd name="T12" fmla="*/ 107 w 111"/>
                <a:gd name="T13" fmla="*/ 33 h 48"/>
                <a:gd name="T14" fmla="*/ 103 w 111"/>
                <a:gd name="T15" fmla="*/ 26 h 48"/>
                <a:gd name="T16" fmla="*/ 111 w 111"/>
                <a:gd name="T17" fmla="*/ 26 h 48"/>
                <a:gd name="T18" fmla="*/ 111 w 111"/>
                <a:gd name="T19" fmla="*/ 18 h 48"/>
                <a:gd name="T20" fmla="*/ 111 w 111"/>
                <a:gd name="T21" fmla="*/ 7 h 48"/>
                <a:gd name="T22" fmla="*/ 103 w 111"/>
                <a:gd name="T23" fmla="*/ 4 h 48"/>
                <a:gd name="T24" fmla="*/ 92 w 111"/>
                <a:gd name="T25" fmla="*/ 4 h 48"/>
                <a:gd name="T26" fmla="*/ 81 w 111"/>
                <a:gd name="T27" fmla="*/ 0 h 48"/>
                <a:gd name="T28" fmla="*/ 77 w 111"/>
                <a:gd name="T29" fmla="*/ 4 h 48"/>
                <a:gd name="T30" fmla="*/ 77 w 111"/>
                <a:gd name="T31" fmla="*/ 7 h 48"/>
                <a:gd name="T32" fmla="*/ 70 w 111"/>
                <a:gd name="T33" fmla="*/ 7 h 48"/>
                <a:gd name="T34" fmla="*/ 59 w 111"/>
                <a:gd name="T35" fmla="*/ 4 h 48"/>
                <a:gd name="T36" fmla="*/ 59 w 111"/>
                <a:gd name="T37" fmla="*/ 11 h 48"/>
                <a:gd name="T38" fmla="*/ 55 w 111"/>
                <a:gd name="T39" fmla="*/ 11 h 48"/>
                <a:gd name="T40" fmla="*/ 48 w 111"/>
                <a:gd name="T41" fmla="*/ 18 h 48"/>
                <a:gd name="T42" fmla="*/ 52 w 111"/>
                <a:gd name="T43" fmla="*/ 22 h 48"/>
                <a:gd name="T44" fmla="*/ 48 w 111"/>
                <a:gd name="T45" fmla="*/ 26 h 48"/>
                <a:gd name="T46" fmla="*/ 40 w 111"/>
                <a:gd name="T47" fmla="*/ 26 h 48"/>
                <a:gd name="T48" fmla="*/ 37 w 111"/>
                <a:gd name="T49" fmla="*/ 26 h 48"/>
                <a:gd name="T50" fmla="*/ 29 w 111"/>
                <a:gd name="T51" fmla="*/ 30 h 48"/>
                <a:gd name="T52" fmla="*/ 22 w 111"/>
                <a:gd name="T53" fmla="*/ 30 h 48"/>
                <a:gd name="T54" fmla="*/ 15 w 111"/>
                <a:gd name="T55" fmla="*/ 26 h 48"/>
                <a:gd name="T56" fmla="*/ 11 w 111"/>
                <a:gd name="T57" fmla="*/ 30 h 48"/>
                <a:gd name="T58" fmla="*/ 7 w 111"/>
                <a:gd name="T59" fmla="*/ 30 h 48"/>
                <a:gd name="T60" fmla="*/ 0 w 111"/>
                <a:gd name="T61" fmla="*/ 30 h 48"/>
                <a:gd name="T62" fmla="*/ 0 w 111"/>
                <a:gd name="T63" fmla="*/ 30 h 48"/>
                <a:gd name="T64" fmla="*/ 0 w 111"/>
                <a:gd name="T65" fmla="*/ 33 h 48"/>
                <a:gd name="T66" fmla="*/ 3 w 111"/>
                <a:gd name="T67" fmla="*/ 37 h 48"/>
                <a:gd name="T68" fmla="*/ 7 w 111"/>
                <a:gd name="T69" fmla="*/ 37 h 48"/>
                <a:gd name="T70" fmla="*/ 11 w 111"/>
                <a:gd name="T71" fmla="*/ 37 h 48"/>
                <a:gd name="T72" fmla="*/ 18 w 111"/>
                <a:gd name="T73" fmla="*/ 37 h 48"/>
                <a:gd name="T74" fmla="*/ 22 w 111"/>
                <a:gd name="T75" fmla="*/ 41 h 48"/>
                <a:gd name="T76" fmla="*/ 33 w 111"/>
                <a:gd name="T77" fmla="*/ 37 h 48"/>
                <a:gd name="T78" fmla="*/ 40 w 111"/>
                <a:gd name="T79" fmla="*/ 41 h 48"/>
                <a:gd name="T80" fmla="*/ 59 w 111"/>
                <a:gd name="T81" fmla="*/ 44 h 48"/>
                <a:gd name="T82" fmla="*/ 66 w 111"/>
                <a:gd name="T83" fmla="*/ 48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48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gdLst>
                <a:gd name="T0" fmla="*/ 92 w 151"/>
                <a:gd name="T1" fmla="*/ 115 h 115"/>
                <a:gd name="T2" fmla="*/ 96 w 151"/>
                <a:gd name="T3" fmla="*/ 111 h 115"/>
                <a:gd name="T4" fmla="*/ 100 w 151"/>
                <a:gd name="T5" fmla="*/ 111 h 115"/>
                <a:gd name="T6" fmla="*/ 107 w 151"/>
                <a:gd name="T7" fmla="*/ 111 h 115"/>
                <a:gd name="T8" fmla="*/ 111 w 151"/>
                <a:gd name="T9" fmla="*/ 111 h 115"/>
                <a:gd name="T10" fmla="*/ 118 w 151"/>
                <a:gd name="T11" fmla="*/ 111 h 115"/>
                <a:gd name="T12" fmla="*/ 129 w 151"/>
                <a:gd name="T13" fmla="*/ 115 h 115"/>
                <a:gd name="T14" fmla="*/ 133 w 151"/>
                <a:gd name="T15" fmla="*/ 111 h 115"/>
                <a:gd name="T16" fmla="*/ 144 w 151"/>
                <a:gd name="T17" fmla="*/ 97 h 115"/>
                <a:gd name="T18" fmla="*/ 148 w 151"/>
                <a:gd name="T19" fmla="*/ 89 h 115"/>
                <a:gd name="T20" fmla="*/ 151 w 151"/>
                <a:gd name="T21" fmla="*/ 85 h 115"/>
                <a:gd name="T22" fmla="*/ 148 w 151"/>
                <a:gd name="T23" fmla="*/ 82 h 115"/>
                <a:gd name="T24" fmla="*/ 148 w 151"/>
                <a:gd name="T25" fmla="*/ 78 h 115"/>
                <a:gd name="T26" fmla="*/ 144 w 151"/>
                <a:gd name="T27" fmla="*/ 71 h 115"/>
                <a:gd name="T28" fmla="*/ 144 w 151"/>
                <a:gd name="T29" fmla="*/ 59 h 115"/>
                <a:gd name="T30" fmla="*/ 137 w 151"/>
                <a:gd name="T31" fmla="*/ 52 h 115"/>
                <a:gd name="T32" fmla="*/ 144 w 151"/>
                <a:gd name="T33" fmla="*/ 45 h 115"/>
                <a:gd name="T34" fmla="*/ 140 w 151"/>
                <a:gd name="T35" fmla="*/ 34 h 115"/>
                <a:gd name="T36" fmla="*/ 140 w 151"/>
                <a:gd name="T37" fmla="*/ 30 h 115"/>
                <a:gd name="T38" fmla="*/ 133 w 151"/>
                <a:gd name="T39" fmla="*/ 19 h 115"/>
                <a:gd name="T40" fmla="*/ 133 w 151"/>
                <a:gd name="T41" fmla="*/ 8 h 115"/>
                <a:gd name="T42" fmla="*/ 126 w 151"/>
                <a:gd name="T43" fmla="*/ 4 h 115"/>
                <a:gd name="T44" fmla="*/ 85 w 151"/>
                <a:gd name="T45" fmla="*/ 8 h 115"/>
                <a:gd name="T46" fmla="*/ 77 w 151"/>
                <a:gd name="T47" fmla="*/ 11 h 115"/>
                <a:gd name="T48" fmla="*/ 70 w 151"/>
                <a:gd name="T49" fmla="*/ 11 h 115"/>
                <a:gd name="T50" fmla="*/ 77 w 151"/>
                <a:gd name="T51" fmla="*/ 4 h 115"/>
                <a:gd name="T52" fmla="*/ 74 w 151"/>
                <a:gd name="T53" fmla="*/ 8 h 115"/>
                <a:gd name="T54" fmla="*/ 63 w 151"/>
                <a:gd name="T55" fmla="*/ 8 h 115"/>
                <a:gd name="T56" fmla="*/ 59 w 151"/>
                <a:gd name="T57" fmla="*/ 4 h 115"/>
                <a:gd name="T58" fmla="*/ 66 w 151"/>
                <a:gd name="T59" fmla="*/ 4 h 115"/>
                <a:gd name="T60" fmla="*/ 63 w 151"/>
                <a:gd name="T61" fmla="*/ 0 h 115"/>
                <a:gd name="T62" fmla="*/ 48 w 151"/>
                <a:gd name="T63" fmla="*/ 4 h 115"/>
                <a:gd name="T64" fmla="*/ 37 w 151"/>
                <a:gd name="T65" fmla="*/ 4 h 115"/>
                <a:gd name="T66" fmla="*/ 29 w 151"/>
                <a:gd name="T67" fmla="*/ 8 h 115"/>
                <a:gd name="T68" fmla="*/ 26 w 151"/>
                <a:gd name="T69" fmla="*/ 15 h 115"/>
                <a:gd name="T70" fmla="*/ 14 w 151"/>
                <a:gd name="T71" fmla="*/ 19 h 115"/>
                <a:gd name="T72" fmla="*/ 7 w 151"/>
                <a:gd name="T73" fmla="*/ 22 h 115"/>
                <a:gd name="T74" fmla="*/ 3 w 151"/>
                <a:gd name="T75" fmla="*/ 26 h 115"/>
                <a:gd name="T76" fmla="*/ 3 w 151"/>
                <a:gd name="T77" fmla="*/ 26 h 115"/>
                <a:gd name="T78" fmla="*/ 3 w 151"/>
                <a:gd name="T79" fmla="*/ 37 h 115"/>
                <a:gd name="T80" fmla="*/ 0 w 151"/>
                <a:gd name="T81" fmla="*/ 41 h 115"/>
                <a:gd name="T82" fmla="*/ 3 w 151"/>
                <a:gd name="T83" fmla="*/ 52 h 115"/>
                <a:gd name="T84" fmla="*/ 7 w 151"/>
                <a:gd name="T85" fmla="*/ 56 h 115"/>
                <a:gd name="T86" fmla="*/ 7 w 151"/>
                <a:gd name="T87" fmla="*/ 59 h 115"/>
                <a:gd name="T88" fmla="*/ 11 w 151"/>
                <a:gd name="T89" fmla="*/ 67 h 115"/>
                <a:gd name="T90" fmla="*/ 14 w 151"/>
                <a:gd name="T91" fmla="*/ 78 h 115"/>
                <a:gd name="T92" fmla="*/ 14 w 151"/>
                <a:gd name="T93" fmla="*/ 82 h 115"/>
                <a:gd name="T94" fmla="*/ 18 w 151"/>
                <a:gd name="T95" fmla="*/ 82 h 115"/>
                <a:gd name="T96" fmla="*/ 26 w 151"/>
                <a:gd name="T97" fmla="*/ 82 h 115"/>
                <a:gd name="T98" fmla="*/ 29 w 151"/>
                <a:gd name="T99" fmla="*/ 85 h 115"/>
                <a:gd name="T100" fmla="*/ 33 w 151"/>
                <a:gd name="T101" fmla="*/ 89 h 115"/>
                <a:gd name="T102" fmla="*/ 33 w 151"/>
                <a:gd name="T103" fmla="*/ 93 h 115"/>
                <a:gd name="T104" fmla="*/ 37 w 151"/>
                <a:gd name="T105" fmla="*/ 97 h 115"/>
                <a:gd name="T106" fmla="*/ 40 w 151"/>
                <a:gd name="T107" fmla="*/ 97 h 115"/>
                <a:gd name="T108" fmla="*/ 37 w 151"/>
                <a:gd name="T109" fmla="*/ 89 h 115"/>
                <a:gd name="T110" fmla="*/ 48 w 151"/>
                <a:gd name="T111" fmla="*/ 93 h 115"/>
                <a:gd name="T112" fmla="*/ 51 w 151"/>
                <a:gd name="T113" fmla="*/ 97 h 115"/>
                <a:gd name="T114" fmla="*/ 59 w 151"/>
                <a:gd name="T115" fmla="*/ 97 h 115"/>
                <a:gd name="T116" fmla="*/ 74 w 151"/>
                <a:gd name="T117" fmla="*/ 104 h 115"/>
                <a:gd name="T118" fmla="*/ 81 w 151"/>
                <a:gd name="T119" fmla="*/ 111 h 115"/>
                <a:gd name="T120" fmla="*/ 89 w 151"/>
                <a:gd name="T121" fmla="*/ 108 h 115"/>
                <a:gd name="T122" fmla="*/ 89 w 151"/>
                <a:gd name="T123" fmla="*/ 115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15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gdLst>
                <a:gd name="T0" fmla="*/ 44 w 119"/>
                <a:gd name="T1" fmla="*/ 4 h 48"/>
                <a:gd name="T2" fmla="*/ 48 w 119"/>
                <a:gd name="T3" fmla="*/ 4 h 48"/>
                <a:gd name="T4" fmla="*/ 56 w 119"/>
                <a:gd name="T5" fmla="*/ 4 h 48"/>
                <a:gd name="T6" fmla="*/ 59 w 119"/>
                <a:gd name="T7" fmla="*/ 7 h 48"/>
                <a:gd name="T8" fmla="*/ 63 w 119"/>
                <a:gd name="T9" fmla="*/ 11 h 48"/>
                <a:gd name="T10" fmla="*/ 63 w 119"/>
                <a:gd name="T11" fmla="*/ 15 h 48"/>
                <a:gd name="T12" fmla="*/ 67 w 119"/>
                <a:gd name="T13" fmla="*/ 19 h 48"/>
                <a:gd name="T14" fmla="*/ 70 w 119"/>
                <a:gd name="T15" fmla="*/ 19 h 48"/>
                <a:gd name="T16" fmla="*/ 67 w 119"/>
                <a:gd name="T17" fmla="*/ 11 h 48"/>
                <a:gd name="T18" fmla="*/ 78 w 119"/>
                <a:gd name="T19" fmla="*/ 15 h 48"/>
                <a:gd name="T20" fmla="*/ 81 w 119"/>
                <a:gd name="T21" fmla="*/ 19 h 48"/>
                <a:gd name="T22" fmla="*/ 89 w 119"/>
                <a:gd name="T23" fmla="*/ 19 h 48"/>
                <a:gd name="T24" fmla="*/ 104 w 119"/>
                <a:gd name="T25" fmla="*/ 26 h 48"/>
                <a:gd name="T26" fmla="*/ 111 w 119"/>
                <a:gd name="T27" fmla="*/ 33 h 48"/>
                <a:gd name="T28" fmla="*/ 119 w 119"/>
                <a:gd name="T29" fmla="*/ 30 h 48"/>
                <a:gd name="T30" fmla="*/ 119 w 119"/>
                <a:gd name="T31" fmla="*/ 37 h 48"/>
                <a:gd name="T32" fmla="*/ 107 w 119"/>
                <a:gd name="T33" fmla="*/ 37 h 48"/>
                <a:gd name="T34" fmla="*/ 100 w 119"/>
                <a:gd name="T35" fmla="*/ 45 h 48"/>
                <a:gd name="T36" fmla="*/ 89 w 119"/>
                <a:gd name="T37" fmla="*/ 45 h 48"/>
                <a:gd name="T38" fmla="*/ 81 w 119"/>
                <a:gd name="T39" fmla="*/ 45 h 48"/>
                <a:gd name="T40" fmla="*/ 70 w 119"/>
                <a:gd name="T41" fmla="*/ 45 h 48"/>
                <a:gd name="T42" fmla="*/ 63 w 119"/>
                <a:gd name="T43" fmla="*/ 45 h 48"/>
                <a:gd name="T44" fmla="*/ 56 w 119"/>
                <a:gd name="T45" fmla="*/ 41 h 48"/>
                <a:gd name="T46" fmla="*/ 48 w 119"/>
                <a:gd name="T47" fmla="*/ 41 h 48"/>
                <a:gd name="T48" fmla="*/ 44 w 119"/>
                <a:gd name="T49" fmla="*/ 45 h 48"/>
                <a:gd name="T50" fmla="*/ 37 w 119"/>
                <a:gd name="T51" fmla="*/ 48 h 48"/>
                <a:gd name="T52" fmla="*/ 30 w 119"/>
                <a:gd name="T53" fmla="*/ 45 h 48"/>
                <a:gd name="T54" fmla="*/ 26 w 119"/>
                <a:gd name="T55" fmla="*/ 45 h 48"/>
                <a:gd name="T56" fmla="*/ 19 w 119"/>
                <a:gd name="T57" fmla="*/ 37 h 48"/>
                <a:gd name="T58" fmla="*/ 7 w 119"/>
                <a:gd name="T59" fmla="*/ 30 h 48"/>
                <a:gd name="T60" fmla="*/ 7 w 119"/>
                <a:gd name="T61" fmla="*/ 26 h 48"/>
                <a:gd name="T62" fmla="*/ 0 w 119"/>
                <a:gd name="T63" fmla="*/ 19 h 48"/>
                <a:gd name="T64" fmla="*/ 0 w 119"/>
                <a:gd name="T65" fmla="*/ 15 h 48"/>
                <a:gd name="T66" fmla="*/ 4 w 119"/>
                <a:gd name="T67" fmla="*/ 15 h 48"/>
                <a:gd name="T68" fmla="*/ 15 w 119"/>
                <a:gd name="T69" fmla="*/ 11 h 48"/>
                <a:gd name="T70" fmla="*/ 22 w 119"/>
                <a:gd name="T71" fmla="*/ 7 h 48"/>
                <a:gd name="T72" fmla="*/ 30 w 119"/>
                <a:gd name="T73" fmla="*/ 7 h 48"/>
                <a:gd name="T74" fmla="*/ 33 w 119"/>
                <a:gd name="T75" fmla="*/ 4 h 48"/>
                <a:gd name="T76" fmla="*/ 37 w 119"/>
                <a:gd name="T77" fmla="*/ 4 h 48"/>
                <a:gd name="T78" fmla="*/ 41 w 119"/>
                <a:gd name="T79" fmla="*/ 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48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gdLst>
                <a:gd name="T0" fmla="*/ 49 w 137"/>
                <a:gd name="T1" fmla="*/ 4 h 149"/>
                <a:gd name="T2" fmla="*/ 56 w 137"/>
                <a:gd name="T3" fmla="*/ 8 h 149"/>
                <a:gd name="T4" fmla="*/ 60 w 137"/>
                <a:gd name="T5" fmla="*/ 15 h 149"/>
                <a:gd name="T6" fmla="*/ 67 w 137"/>
                <a:gd name="T7" fmla="*/ 11 h 149"/>
                <a:gd name="T8" fmla="*/ 75 w 137"/>
                <a:gd name="T9" fmla="*/ 15 h 149"/>
                <a:gd name="T10" fmla="*/ 67 w 137"/>
                <a:gd name="T11" fmla="*/ 19 h 149"/>
                <a:gd name="T12" fmla="*/ 78 w 137"/>
                <a:gd name="T13" fmla="*/ 22 h 149"/>
                <a:gd name="T14" fmla="*/ 89 w 137"/>
                <a:gd name="T15" fmla="*/ 15 h 149"/>
                <a:gd name="T16" fmla="*/ 97 w 137"/>
                <a:gd name="T17" fmla="*/ 11 h 149"/>
                <a:gd name="T18" fmla="*/ 93 w 137"/>
                <a:gd name="T19" fmla="*/ 15 h 149"/>
                <a:gd name="T20" fmla="*/ 100 w 137"/>
                <a:gd name="T21" fmla="*/ 15 h 149"/>
                <a:gd name="T22" fmla="*/ 112 w 137"/>
                <a:gd name="T23" fmla="*/ 19 h 149"/>
                <a:gd name="T24" fmla="*/ 119 w 137"/>
                <a:gd name="T25" fmla="*/ 26 h 149"/>
                <a:gd name="T26" fmla="*/ 126 w 137"/>
                <a:gd name="T27" fmla="*/ 34 h 149"/>
                <a:gd name="T28" fmla="*/ 126 w 137"/>
                <a:gd name="T29" fmla="*/ 48 h 149"/>
                <a:gd name="T30" fmla="*/ 130 w 137"/>
                <a:gd name="T31" fmla="*/ 59 h 149"/>
                <a:gd name="T32" fmla="*/ 137 w 137"/>
                <a:gd name="T33" fmla="*/ 71 h 149"/>
                <a:gd name="T34" fmla="*/ 130 w 137"/>
                <a:gd name="T35" fmla="*/ 82 h 149"/>
                <a:gd name="T36" fmla="*/ 123 w 137"/>
                <a:gd name="T37" fmla="*/ 85 h 149"/>
                <a:gd name="T38" fmla="*/ 108 w 137"/>
                <a:gd name="T39" fmla="*/ 89 h 149"/>
                <a:gd name="T40" fmla="*/ 93 w 137"/>
                <a:gd name="T41" fmla="*/ 93 h 149"/>
                <a:gd name="T42" fmla="*/ 100 w 137"/>
                <a:gd name="T43" fmla="*/ 104 h 149"/>
                <a:gd name="T44" fmla="*/ 112 w 137"/>
                <a:gd name="T45" fmla="*/ 115 h 149"/>
                <a:gd name="T46" fmla="*/ 119 w 137"/>
                <a:gd name="T47" fmla="*/ 130 h 149"/>
                <a:gd name="T48" fmla="*/ 108 w 137"/>
                <a:gd name="T49" fmla="*/ 137 h 149"/>
                <a:gd name="T50" fmla="*/ 108 w 137"/>
                <a:gd name="T51" fmla="*/ 145 h 149"/>
                <a:gd name="T52" fmla="*/ 97 w 137"/>
                <a:gd name="T53" fmla="*/ 145 h 149"/>
                <a:gd name="T54" fmla="*/ 82 w 137"/>
                <a:gd name="T55" fmla="*/ 149 h 149"/>
                <a:gd name="T56" fmla="*/ 71 w 137"/>
                <a:gd name="T57" fmla="*/ 149 h 149"/>
                <a:gd name="T58" fmla="*/ 60 w 137"/>
                <a:gd name="T59" fmla="*/ 149 h 149"/>
                <a:gd name="T60" fmla="*/ 52 w 137"/>
                <a:gd name="T61" fmla="*/ 145 h 149"/>
                <a:gd name="T62" fmla="*/ 45 w 137"/>
                <a:gd name="T63" fmla="*/ 141 h 149"/>
                <a:gd name="T64" fmla="*/ 37 w 137"/>
                <a:gd name="T65" fmla="*/ 145 h 149"/>
                <a:gd name="T66" fmla="*/ 30 w 137"/>
                <a:gd name="T67" fmla="*/ 141 h 149"/>
                <a:gd name="T68" fmla="*/ 30 w 137"/>
                <a:gd name="T69" fmla="*/ 130 h 149"/>
                <a:gd name="T70" fmla="*/ 34 w 137"/>
                <a:gd name="T71" fmla="*/ 119 h 149"/>
                <a:gd name="T72" fmla="*/ 19 w 137"/>
                <a:gd name="T73" fmla="*/ 115 h 149"/>
                <a:gd name="T74" fmla="*/ 12 w 137"/>
                <a:gd name="T75" fmla="*/ 111 h 149"/>
                <a:gd name="T76" fmla="*/ 8 w 137"/>
                <a:gd name="T77" fmla="*/ 104 h 149"/>
                <a:gd name="T78" fmla="*/ 4 w 137"/>
                <a:gd name="T79" fmla="*/ 93 h 149"/>
                <a:gd name="T80" fmla="*/ 0 w 137"/>
                <a:gd name="T81" fmla="*/ 82 h 149"/>
                <a:gd name="T82" fmla="*/ 0 w 137"/>
                <a:gd name="T83" fmla="*/ 71 h 149"/>
                <a:gd name="T84" fmla="*/ 15 w 137"/>
                <a:gd name="T85" fmla="*/ 63 h 149"/>
                <a:gd name="T86" fmla="*/ 19 w 137"/>
                <a:gd name="T87" fmla="*/ 56 h 149"/>
                <a:gd name="T88" fmla="*/ 12 w 137"/>
                <a:gd name="T89" fmla="*/ 48 h 149"/>
                <a:gd name="T90" fmla="*/ 19 w 137"/>
                <a:gd name="T91" fmla="*/ 45 h 149"/>
                <a:gd name="T92" fmla="*/ 23 w 137"/>
                <a:gd name="T93" fmla="*/ 37 h 149"/>
                <a:gd name="T94" fmla="*/ 15 w 137"/>
                <a:gd name="T95" fmla="*/ 34 h 149"/>
                <a:gd name="T96" fmla="*/ 30 w 137"/>
                <a:gd name="T97" fmla="*/ 30 h 149"/>
                <a:gd name="T98" fmla="*/ 34 w 137"/>
                <a:gd name="T99" fmla="*/ 30 h 149"/>
                <a:gd name="T100" fmla="*/ 37 w 137"/>
                <a:gd name="T101" fmla="*/ 34 h 149"/>
                <a:gd name="T102" fmla="*/ 37 w 137"/>
                <a:gd name="T103" fmla="*/ 30 h 149"/>
                <a:gd name="T104" fmla="*/ 49 w 137"/>
                <a:gd name="T105" fmla="*/ 26 h 149"/>
                <a:gd name="T106" fmla="*/ 49 w 137"/>
                <a:gd name="T107" fmla="*/ 22 h 149"/>
                <a:gd name="T108" fmla="*/ 45 w 137"/>
                <a:gd name="T109" fmla="*/ 19 h 149"/>
                <a:gd name="T110" fmla="*/ 41 w 137"/>
                <a:gd name="T111" fmla="*/ 11 h 149"/>
                <a:gd name="T112" fmla="*/ 41 w 137"/>
                <a:gd name="T113" fmla="*/ 4 h 149"/>
                <a:gd name="T114" fmla="*/ 37 w 137"/>
                <a:gd name="T115" fmla="*/ 0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49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gdLst>
                <a:gd name="T0" fmla="*/ 30 w 74"/>
                <a:gd name="T1" fmla="*/ 4 h 37"/>
                <a:gd name="T2" fmla="*/ 37 w 74"/>
                <a:gd name="T3" fmla="*/ 4 h 37"/>
                <a:gd name="T4" fmla="*/ 37 w 74"/>
                <a:gd name="T5" fmla="*/ 0 h 37"/>
                <a:gd name="T6" fmla="*/ 41 w 74"/>
                <a:gd name="T7" fmla="*/ 4 h 37"/>
                <a:gd name="T8" fmla="*/ 45 w 74"/>
                <a:gd name="T9" fmla="*/ 4 h 37"/>
                <a:gd name="T10" fmla="*/ 52 w 74"/>
                <a:gd name="T11" fmla="*/ 8 h 37"/>
                <a:gd name="T12" fmla="*/ 56 w 74"/>
                <a:gd name="T13" fmla="*/ 11 h 37"/>
                <a:gd name="T14" fmla="*/ 56 w 74"/>
                <a:gd name="T15" fmla="*/ 15 h 37"/>
                <a:gd name="T16" fmla="*/ 63 w 74"/>
                <a:gd name="T17" fmla="*/ 15 h 37"/>
                <a:gd name="T18" fmla="*/ 67 w 74"/>
                <a:gd name="T19" fmla="*/ 15 h 37"/>
                <a:gd name="T20" fmla="*/ 74 w 74"/>
                <a:gd name="T21" fmla="*/ 15 h 37"/>
                <a:gd name="T22" fmla="*/ 71 w 74"/>
                <a:gd name="T23" fmla="*/ 26 h 37"/>
                <a:gd name="T24" fmla="*/ 63 w 74"/>
                <a:gd name="T25" fmla="*/ 33 h 37"/>
                <a:gd name="T26" fmla="*/ 59 w 74"/>
                <a:gd name="T27" fmla="*/ 30 h 37"/>
                <a:gd name="T28" fmla="*/ 52 w 74"/>
                <a:gd name="T29" fmla="*/ 33 h 37"/>
                <a:gd name="T30" fmla="*/ 45 w 74"/>
                <a:gd name="T31" fmla="*/ 33 h 37"/>
                <a:gd name="T32" fmla="*/ 41 w 74"/>
                <a:gd name="T33" fmla="*/ 30 h 37"/>
                <a:gd name="T34" fmla="*/ 33 w 74"/>
                <a:gd name="T35" fmla="*/ 37 h 37"/>
                <a:gd name="T36" fmla="*/ 22 w 74"/>
                <a:gd name="T37" fmla="*/ 37 h 37"/>
                <a:gd name="T38" fmla="*/ 19 w 74"/>
                <a:gd name="T39" fmla="*/ 33 h 37"/>
                <a:gd name="T40" fmla="*/ 15 w 74"/>
                <a:gd name="T41" fmla="*/ 30 h 37"/>
                <a:gd name="T42" fmla="*/ 8 w 74"/>
                <a:gd name="T43" fmla="*/ 26 h 37"/>
                <a:gd name="T44" fmla="*/ 8 w 74"/>
                <a:gd name="T45" fmla="*/ 33 h 37"/>
                <a:gd name="T46" fmla="*/ 0 w 74"/>
                <a:gd name="T47" fmla="*/ 33 h 37"/>
                <a:gd name="T48" fmla="*/ 0 w 74"/>
                <a:gd name="T49" fmla="*/ 30 h 37"/>
                <a:gd name="T50" fmla="*/ 4 w 74"/>
                <a:gd name="T51" fmla="*/ 26 h 37"/>
                <a:gd name="T52" fmla="*/ 8 w 74"/>
                <a:gd name="T53" fmla="*/ 15 h 37"/>
                <a:gd name="T54" fmla="*/ 15 w 74"/>
                <a:gd name="T55" fmla="*/ 11 h 37"/>
                <a:gd name="T56" fmla="*/ 15 w 74"/>
                <a:gd name="T57" fmla="*/ 8 h 37"/>
                <a:gd name="T58" fmla="*/ 15 w 74"/>
                <a:gd name="T59" fmla="*/ 4 h 37"/>
                <a:gd name="T60" fmla="*/ 19 w 74"/>
                <a:gd name="T61" fmla="*/ 8 h 37"/>
                <a:gd name="T62" fmla="*/ 26 w 74"/>
                <a:gd name="T63" fmla="*/ 4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37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gdLst>
                <a:gd name="T0" fmla="*/ 37 w 60"/>
                <a:gd name="T1" fmla="*/ 44 h 48"/>
                <a:gd name="T2" fmla="*/ 37 w 60"/>
                <a:gd name="T3" fmla="*/ 37 h 48"/>
                <a:gd name="T4" fmla="*/ 41 w 60"/>
                <a:gd name="T5" fmla="*/ 29 h 48"/>
                <a:gd name="T6" fmla="*/ 52 w 60"/>
                <a:gd name="T7" fmla="*/ 29 h 48"/>
                <a:gd name="T8" fmla="*/ 52 w 60"/>
                <a:gd name="T9" fmla="*/ 25 h 48"/>
                <a:gd name="T10" fmla="*/ 56 w 60"/>
                <a:gd name="T11" fmla="*/ 22 h 48"/>
                <a:gd name="T12" fmla="*/ 52 w 60"/>
                <a:gd name="T13" fmla="*/ 18 h 48"/>
                <a:gd name="T14" fmla="*/ 49 w 60"/>
                <a:gd name="T15" fmla="*/ 14 h 48"/>
                <a:gd name="T16" fmla="*/ 56 w 60"/>
                <a:gd name="T17" fmla="*/ 14 h 48"/>
                <a:gd name="T18" fmla="*/ 56 w 60"/>
                <a:gd name="T19" fmla="*/ 11 h 48"/>
                <a:gd name="T20" fmla="*/ 60 w 60"/>
                <a:gd name="T21" fmla="*/ 7 h 48"/>
                <a:gd name="T22" fmla="*/ 60 w 60"/>
                <a:gd name="T23" fmla="*/ 3 h 48"/>
                <a:gd name="T24" fmla="*/ 52 w 60"/>
                <a:gd name="T25" fmla="*/ 0 h 48"/>
                <a:gd name="T26" fmla="*/ 45 w 60"/>
                <a:gd name="T27" fmla="*/ 0 h 48"/>
                <a:gd name="T28" fmla="*/ 37 w 60"/>
                <a:gd name="T29" fmla="*/ 0 h 48"/>
                <a:gd name="T30" fmla="*/ 34 w 60"/>
                <a:gd name="T31" fmla="*/ 3 h 48"/>
                <a:gd name="T32" fmla="*/ 23 w 60"/>
                <a:gd name="T33" fmla="*/ 11 h 48"/>
                <a:gd name="T34" fmla="*/ 19 w 60"/>
                <a:gd name="T35" fmla="*/ 11 h 48"/>
                <a:gd name="T36" fmla="*/ 15 w 60"/>
                <a:gd name="T37" fmla="*/ 14 h 48"/>
                <a:gd name="T38" fmla="*/ 15 w 60"/>
                <a:gd name="T39" fmla="*/ 22 h 48"/>
                <a:gd name="T40" fmla="*/ 12 w 60"/>
                <a:gd name="T41" fmla="*/ 25 h 48"/>
                <a:gd name="T42" fmla="*/ 12 w 60"/>
                <a:gd name="T43" fmla="*/ 29 h 48"/>
                <a:gd name="T44" fmla="*/ 19 w 60"/>
                <a:gd name="T45" fmla="*/ 33 h 48"/>
                <a:gd name="T46" fmla="*/ 12 w 60"/>
                <a:gd name="T47" fmla="*/ 37 h 48"/>
                <a:gd name="T48" fmla="*/ 12 w 60"/>
                <a:gd name="T49" fmla="*/ 37 h 48"/>
                <a:gd name="T50" fmla="*/ 15 w 60"/>
                <a:gd name="T51" fmla="*/ 40 h 48"/>
                <a:gd name="T52" fmla="*/ 8 w 60"/>
                <a:gd name="T53" fmla="*/ 37 h 48"/>
                <a:gd name="T54" fmla="*/ 4 w 60"/>
                <a:gd name="T55" fmla="*/ 37 h 48"/>
                <a:gd name="T56" fmla="*/ 8 w 60"/>
                <a:gd name="T57" fmla="*/ 40 h 48"/>
                <a:gd name="T58" fmla="*/ 12 w 60"/>
                <a:gd name="T59" fmla="*/ 40 h 48"/>
                <a:gd name="T60" fmla="*/ 12 w 60"/>
                <a:gd name="T61" fmla="*/ 40 h 48"/>
                <a:gd name="T62" fmla="*/ 4 w 60"/>
                <a:gd name="T63" fmla="*/ 40 h 48"/>
                <a:gd name="T64" fmla="*/ 0 w 60"/>
                <a:gd name="T65" fmla="*/ 40 h 48"/>
                <a:gd name="T66" fmla="*/ 4 w 60"/>
                <a:gd name="T67" fmla="*/ 44 h 48"/>
                <a:gd name="T68" fmla="*/ 8 w 60"/>
                <a:gd name="T69" fmla="*/ 44 h 48"/>
                <a:gd name="T70" fmla="*/ 12 w 60"/>
                <a:gd name="T71" fmla="*/ 44 h 48"/>
                <a:gd name="T72" fmla="*/ 15 w 60"/>
                <a:gd name="T73" fmla="*/ 40 h 48"/>
                <a:gd name="T74" fmla="*/ 23 w 60"/>
                <a:gd name="T75" fmla="*/ 40 h 48"/>
                <a:gd name="T76" fmla="*/ 26 w 60"/>
                <a:gd name="T77" fmla="*/ 40 h 48"/>
                <a:gd name="T78" fmla="*/ 34 w 60"/>
                <a:gd name="T79" fmla="*/ 44 h 48"/>
                <a:gd name="T80" fmla="*/ 34 w 60"/>
                <a:gd name="T81" fmla="*/ 48 h 48"/>
                <a:gd name="T82" fmla="*/ 37 w 60"/>
                <a:gd name="T83" fmla="*/ 48 h 48"/>
                <a:gd name="T84" fmla="*/ 8 w 60"/>
                <a:gd name="T85" fmla="*/ 33 h 48"/>
                <a:gd name="T86" fmla="*/ 8 w 60"/>
                <a:gd name="T87" fmla="*/ 37 h 48"/>
                <a:gd name="T88" fmla="*/ 4 w 60"/>
                <a:gd name="T89" fmla="*/ 37 h 48"/>
                <a:gd name="T90" fmla="*/ 8 w 60"/>
                <a:gd name="T91" fmla="*/ 33 h 48"/>
                <a:gd name="T92" fmla="*/ 12 w 60"/>
                <a:gd name="T93" fmla="*/ 33 h 48"/>
                <a:gd name="T94" fmla="*/ 12 w 60"/>
                <a:gd name="T95" fmla="*/ 33 h 48"/>
                <a:gd name="T96" fmla="*/ 8 w 60"/>
                <a:gd name="T97" fmla="*/ 33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8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gdLst>
                <a:gd name="T0" fmla="*/ 40 w 44"/>
                <a:gd name="T1" fmla="*/ 23 h 34"/>
                <a:gd name="T2" fmla="*/ 44 w 44"/>
                <a:gd name="T3" fmla="*/ 19 h 34"/>
                <a:gd name="T4" fmla="*/ 40 w 44"/>
                <a:gd name="T5" fmla="*/ 15 h 34"/>
                <a:gd name="T6" fmla="*/ 40 w 44"/>
                <a:gd name="T7" fmla="*/ 15 h 34"/>
                <a:gd name="T8" fmla="*/ 40 w 44"/>
                <a:gd name="T9" fmla="*/ 11 h 34"/>
                <a:gd name="T10" fmla="*/ 40 w 44"/>
                <a:gd name="T11" fmla="*/ 8 h 34"/>
                <a:gd name="T12" fmla="*/ 37 w 44"/>
                <a:gd name="T13" fmla="*/ 8 h 34"/>
                <a:gd name="T14" fmla="*/ 37 w 44"/>
                <a:gd name="T15" fmla="*/ 4 h 34"/>
                <a:gd name="T16" fmla="*/ 37 w 44"/>
                <a:gd name="T17" fmla="*/ 4 h 34"/>
                <a:gd name="T18" fmla="*/ 33 w 44"/>
                <a:gd name="T19" fmla="*/ 4 h 34"/>
                <a:gd name="T20" fmla="*/ 29 w 44"/>
                <a:gd name="T21" fmla="*/ 0 h 34"/>
                <a:gd name="T22" fmla="*/ 26 w 44"/>
                <a:gd name="T23" fmla="*/ 0 h 34"/>
                <a:gd name="T24" fmla="*/ 26 w 44"/>
                <a:gd name="T25" fmla="*/ 0 h 34"/>
                <a:gd name="T26" fmla="*/ 18 w 44"/>
                <a:gd name="T27" fmla="*/ 0 h 34"/>
                <a:gd name="T28" fmla="*/ 18 w 44"/>
                <a:gd name="T29" fmla="*/ 0 h 34"/>
                <a:gd name="T30" fmla="*/ 18 w 44"/>
                <a:gd name="T31" fmla="*/ 0 h 34"/>
                <a:gd name="T32" fmla="*/ 15 w 44"/>
                <a:gd name="T33" fmla="*/ 4 h 34"/>
                <a:gd name="T34" fmla="*/ 15 w 44"/>
                <a:gd name="T35" fmla="*/ 4 h 34"/>
                <a:gd name="T36" fmla="*/ 11 w 44"/>
                <a:gd name="T37" fmla="*/ 4 h 34"/>
                <a:gd name="T38" fmla="*/ 11 w 44"/>
                <a:gd name="T39" fmla="*/ 4 h 34"/>
                <a:gd name="T40" fmla="*/ 7 w 44"/>
                <a:gd name="T41" fmla="*/ 4 h 34"/>
                <a:gd name="T42" fmla="*/ 7 w 44"/>
                <a:gd name="T43" fmla="*/ 0 h 34"/>
                <a:gd name="T44" fmla="*/ 3 w 44"/>
                <a:gd name="T45" fmla="*/ 0 h 34"/>
                <a:gd name="T46" fmla="*/ 0 w 44"/>
                <a:gd name="T47" fmla="*/ 4 h 34"/>
                <a:gd name="T48" fmla="*/ 0 w 44"/>
                <a:gd name="T49" fmla="*/ 8 h 34"/>
                <a:gd name="T50" fmla="*/ 0 w 44"/>
                <a:gd name="T51" fmla="*/ 8 h 34"/>
                <a:gd name="T52" fmla="*/ 0 w 44"/>
                <a:gd name="T53" fmla="*/ 11 h 34"/>
                <a:gd name="T54" fmla="*/ 3 w 44"/>
                <a:gd name="T55" fmla="*/ 15 h 34"/>
                <a:gd name="T56" fmla="*/ 3 w 44"/>
                <a:gd name="T57" fmla="*/ 15 h 34"/>
                <a:gd name="T58" fmla="*/ 11 w 44"/>
                <a:gd name="T59" fmla="*/ 19 h 34"/>
                <a:gd name="T60" fmla="*/ 11 w 44"/>
                <a:gd name="T61" fmla="*/ 19 h 34"/>
                <a:gd name="T62" fmla="*/ 15 w 44"/>
                <a:gd name="T63" fmla="*/ 23 h 34"/>
                <a:gd name="T64" fmla="*/ 15 w 44"/>
                <a:gd name="T65" fmla="*/ 23 h 34"/>
                <a:gd name="T66" fmla="*/ 15 w 44"/>
                <a:gd name="T67" fmla="*/ 26 h 34"/>
                <a:gd name="T68" fmla="*/ 18 w 44"/>
                <a:gd name="T69" fmla="*/ 26 h 34"/>
                <a:gd name="T70" fmla="*/ 22 w 44"/>
                <a:gd name="T71" fmla="*/ 26 h 34"/>
                <a:gd name="T72" fmla="*/ 22 w 44"/>
                <a:gd name="T73" fmla="*/ 26 h 34"/>
                <a:gd name="T74" fmla="*/ 26 w 44"/>
                <a:gd name="T75" fmla="*/ 26 h 34"/>
                <a:gd name="T76" fmla="*/ 26 w 44"/>
                <a:gd name="T77" fmla="*/ 30 h 34"/>
                <a:gd name="T78" fmla="*/ 29 w 44"/>
                <a:gd name="T79" fmla="*/ 34 h 34"/>
                <a:gd name="T80" fmla="*/ 33 w 44"/>
                <a:gd name="T81" fmla="*/ 34 h 34"/>
                <a:gd name="T82" fmla="*/ 37 w 44"/>
                <a:gd name="T83" fmla="*/ 34 h 34"/>
                <a:gd name="T84" fmla="*/ 37 w 44"/>
                <a:gd name="T85" fmla="*/ 34 h 34"/>
                <a:gd name="T86" fmla="*/ 40 w 44"/>
                <a:gd name="T87" fmla="*/ 34 h 34"/>
                <a:gd name="T88" fmla="*/ 40 w 44"/>
                <a:gd name="T89" fmla="*/ 34 h 34"/>
                <a:gd name="T90" fmla="*/ 40 w 44"/>
                <a:gd name="T91" fmla="*/ 30 h 34"/>
                <a:gd name="T92" fmla="*/ 40 w 44"/>
                <a:gd name="T93" fmla="*/ 30 h 34"/>
                <a:gd name="T94" fmla="*/ 37 w 44"/>
                <a:gd name="T95" fmla="*/ 26 h 34"/>
                <a:gd name="T96" fmla="*/ 40 w 44"/>
                <a:gd name="T97" fmla="*/ 26 h 34"/>
                <a:gd name="T98" fmla="*/ 40 w 44"/>
                <a:gd name="T99" fmla="*/ 23 h 34"/>
                <a:gd name="T100" fmla="*/ 40 w 44"/>
                <a:gd name="T101" fmla="*/ 23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3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gdLst>
                <a:gd name="T0" fmla="*/ 3 w 11"/>
                <a:gd name="T1" fmla="*/ 11 h 14"/>
                <a:gd name="T2" fmla="*/ 3 w 11"/>
                <a:gd name="T3" fmla="*/ 11 h 14"/>
                <a:gd name="T4" fmla="*/ 3 w 11"/>
                <a:gd name="T5" fmla="*/ 7 h 14"/>
                <a:gd name="T6" fmla="*/ 3 w 11"/>
                <a:gd name="T7" fmla="*/ 7 h 14"/>
                <a:gd name="T8" fmla="*/ 0 w 11"/>
                <a:gd name="T9" fmla="*/ 3 h 14"/>
                <a:gd name="T10" fmla="*/ 3 w 11"/>
                <a:gd name="T11" fmla="*/ 3 h 14"/>
                <a:gd name="T12" fmla="*/ 3 w 11"/>
                <a:gd name="T13" fmla="*/ 0 h 14"/>
                <a:gd name="T14" fmla="*/ 7 w 11"/>
                <a:gd name="T15" fmla="*/ 0 h 14"/>
                <a:gd name="T16" fmla="*/ 11 w 11"/>
                <a:gd name="T17" fmla="*/ 3 h 14"/>
                <a:gd name="T18" fmla="*/ 11 w 11"/>
                <a:gd name="T19" fmla="*/ 7 h 14"/>
                <a:gd name="T20" fmla="*/ 11 w 11"/>
                <a:gd name="T21" fmla="*/ 11 h 14"/>
                <a:gd name="T22" fmla="*/ 11 w 11"/>
                <a:gd name="T23" fmla="*/ 14 h 14"/>
                <a:gd name="T24" fmla="*/ 11 w 11"/>
                <a:gd name="T25" fmla="*/ 14 h 14"/>
                <a:gd name="T26" fmla="*/ 7 w 11"/>
                <a:gd name="T27" fmla="*/ 14 h 14"/>
                <a:gd name="T28" fmla="*/ 3 w 11"/>
                <a:gd name="T29" fmla="*/ 11 h 14"/>
                <a:gd name="T30" fmla="*/ 3 w 11"/>
                <a:gd name="T31" fmla="*/ 11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gdLst>
                <a:gd name="T0" fmla="*/ 2 w 3"/>
                <a:gd name="T1" fmla="*/ 5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5 h 7"/>
                <a:gd name="T10" fmla="*/ 2 w 3"/>
                <a:gd name="T11" fmla="*/ 3 h 7"/>
                <a:gd name="T12" fmla="*/ 2 w 3"/>
                <a:gd name="T13" fmla="*/ 4 h 7"/>
                <a:gd name="T14" fmla="*/ 2 w 3"/>
                <a:gd name="T15" fmla="*/ 4 h 7"/>
                <a:gd name="T16" fmla="*/ 2 w 3"/>
                <a:gd name="T17" fmla="*/ 4 h 7"/>
                <a:gd name="T18" fmla="*/ 2 w 3"/>
                <a:gd name="T19" fmla="*/ 3 h 7"/>
                <a:gd name="T20" fmla="*/ 0 w 3"/>
                <a:gd name="T21" fmla="*/ 1 h 7"/>
                <a:gd name="T22" fmla="*/ 0 w 3"/>
                <a:gd name="T23" fmla="*/ 2 h 7"/>
                <a:gd name="T24" fmla="*/ 1 w 3"/>
                <a:gd name="T25" fmla="*/ 2 h 7"/>
                <a:gd name="T26" fmla="*/ 0 w 3"/>
                <a:gd name="T27" fmla="*/ 1 h 7"/>
                <a:gd name="T28" fmla="*/ 3 w 3"/>
                <a:gd name="T29" fmla="*/ 0 h 7"/>
                <a:gd name="T30" fmla="*/ 3 w 3"/>
                <a:gd name="T31" fmla="*/ 1 h 7"/>
                <a:gd name="T32" fmla="*/ 3 w 3"/>
                <a:gd name="T33" fmla="*/ 0 h 7"/>
                <a:gd name="T34" fmla="*/ 3 w 3"/>
                <a:gd name="T35" fmla="*/ 0 h 7"/>
                <a:gd name="T36" fmla="*/ 1 w 3"/>
                <a:gd name="T37" fmla="*/ 0 h 7"/>
                <a:gd name="T38" fmla="*/ 2 w 3"/>
                <a:gd name="T39" fmla="*/ 0 h 7"/>
                <a:gd name="T40" fmla="*/ 3 w 3"/>
                <a:gd name="T41" fmla="*/ 1 h 7"/>
                <a:gd name="T42" fmla="*/ 3 w 3"/>
                <a:gd name="T43" fmla="*/ 1 h 7"/>
                <a:gd name="T44" fmla="*/ 2 w 3"/>
                <a:gd name="T45" fmla="*/ 1 h 7"/>
                <a:gd name="T46" fmla="*/ 1 w 3"/>
                <a:gd name="T47" fmla="*/ 0 h 7"/>
                <a:gd name="T48" fmla="*/ 1 w 3"/>
                <a:gd name="T49" fmla="*/ 0 h 7"/>
                <a:gd name="T50" fmla="*/ 2 w 3"/>
                <a:gd name="T51" fmla="*/ 2 h 7"/>
                <a:gd name="T52" fmla="*/ 3 w 3"/>
                <a:gd name="T53" fmla="*/ 3 h 7"/>
                <a:gd name="T54" fmla="*/ 2 w 3"/>
                <a:gd name="T55" fmla="*/ 3 h 7"/>
                <a:gd name="T56" fmla="*/ 1 w 3"/>
                <a:gd name="T57" fmla="*/ 2 h 7"/>
                <a:gd name="T58" fmla="*/ 1 w 3"/>
                <a:gd name="T59" fmla="*/ 1 h 7"/>
                <a:gd name="T60" fmla="*/ 1 w 3"/>
                <a:gd name="T6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gdLst>
                <a:gd name="T0" fmla="*/ 30 w 67"/>
                <a:gd name="T1" fmla="*/ 74 h 78"/>
                <a:gd name="T2" fmla="*/ 34 w 67"/>
                <a:gd name="T3" fmla="*/ 70 h 78"/>
                <a:gd name="T4" fmla="*/ 41 w 67"/>
                <a:gd name="T5" fmla="*/ 70 h 78"/>
                <a:gd name="T6" fmla="*/ 52 w 67"/>
                <a:gd name="T7" fmla="*/ 66 h 78"/>
                <a:gd name="T8" fmla="*/ 56 w 67"/>
                <a:gd name="T9" fmla="*/ 63 h 78"/>
                <a:gd name="T10" fmla="*/ 60 w 67"/>
                <a:gd name="T11" fmla="*/ 59 h 78"/>
                <a:gd name="T12" fmla="*/ 63 w 67"/>
                <a:gd name="T13" fmla="*/ 55 h 78"/>
                <a:gd name="T14" fmla="*/ 67 w 67"/>
                <a:gd name="T15" fmla="*/ 41 h 78"/>
                <a:gd name="T16" fmla="*/ 67 w 67"/>
                <a:gd name="T17" fmla="*/ 37 h 78"/>
                <a:gd name="T18" fmla="*/ 63 w 67"/>
                <a:gd name="T19" fmla="*/ 29 h 78"/>
                <a:gd name="T20" fmla="*/ 63 w 67"/>
                <a:gd name="T21" fmla="*/ 26 h 78"/>
                <a:gd name="T22" fmla="*/ 52 w 67"/>
                <a:gd name="T23" fmla="*/ 18 h 78"/>
                <a:gd name="T24" fmla="*/ 45 w 67"/>
                <a:gd name="T25" fmla="*/ 22 h 78"/>
                <a:gd name="T26" fmla="*/ 45 w 67"/>
                <a:gd name="T27" fmla="*/ 11 h 78"/>
                <a:gd name="T28" fmla="*/ 52 w 67"/>
                <a:gd name="T29" fmla="*/ 3 h 78"/>
                <a:gd name="T30" fmla="*/ 56 w 67"/>
                <a:gd name="T31" fmla="*/ 0 h 78"/>
                <a:gd name="T32" fmla="*/ 52 w 67"/>
                <a:gd name="T33" fmla="*/ 0 h 78"/>
                <a:gd name="T34" fmla="*/ 45 w 67"/>
                <a:gd name="T35" fmla="*/ 7 h 78"/>
                <a:gd name="T36" fmla="*/ 45 w 67"/>
                <a:gd name="T37" fmla="*/ 0 h 78"/>
                <a:gd name="T38" fmla="*/ 41 w 67"/>
                <a:gd name="T39" fmla="*/ 3 h 78"/>
                <a:gd name="T40" fmla="*/ 38 w 67"/>
                <a:gd name="T41" fmla="*/ 3 h 78"/>
                <a:gd name="T42" fmla="*/ 38 w 67"/>
                <a:gd name="T43" fmla="*/ 7 h 78"/>
                <a:gd name="T44" fmla="*/ 34 w 67"/>
                <a:gd name="T45" fmla="*/ 11 h 78"/>
                <a:gd name="T46" fmla="*/ 34 w 67"/>
                <a:gd name="T47" fmla="*/ 15 h 78"/>
                <a:gd name="T48" fmla="*/ 38 w 67"/>
                <a:gd name="T49" fmla="*/ 15 h 78"/>
                <a:gd name="T50" fmla="*/ 34 w 67"/>
                <a:gd name="T51" fmla="*/ 18 h 78"/>
                <a:gd name="T52" fmla="*/ 23 w 67"/>
                <a:gd name="T53" fmla="*/ 22 h 78"/>
                <a:gd name="T54" fmla="*/ 15 w 67"/>
                <a:gd name="T55" fmla="*/ 18 h 78"/>
                <a:gd name="T56" fmla="*/ 12 w 67"/>
                <a:gd name="T57" fmla="*/ 22 h 78"/>
                <a:gd name="T58" fmla="*/ 15 w 67"/>
                <a:gd name="T59" fmla="*/ 26 h 78"/>
                <a:gd name="T60" fmla="*/ 8 w 67"/>
                <a:gd name="T61" fmla="*/ 26 h 78"/>
                <a:gd name="T62" fmla="*/ 15 w 67"/>
                <a:gd name="T63" fmla="*/ 29 h 78"/>
                <a:gd name="T64" fmla="*/ 15 w 67"/>
                <a:gd name="T65" fmla="*/ 33 h 78"/>
                <a:gd name="T66" fmla="*/ 8 w 67"/>
                <a:gd name="T67" fmla="*/ 37 h 78"/>
                <a:gd name="T68" fmla="*/ 12 w 67"/>
                <a:gd name="T69" fmla="*/ 37 h 78"/>
                <a:gd name="T70" fmla="*/ 26 w 67"/>
                <a:gd name="T71" fmla="*/ 41 h 78"/>
                <a:gd name="T72" fmla="*/ 15 w 67"/>
                <a:gd name="T73" fmla="*/ 48 h 78"/>
                <a:gd name="T74" fmla="*/ 12 w 67"/>
                <a:gd name="T75" fmla="*/ 55 h 78"/>
                <a:gd name="T76" fmla="*/ 19 w 67"/>
                <a:gd name="T77" fmla="*/ 55 h 78"/>
                <a:gd name="T78" fmla="*/ 23 w 67"/>
                <a:gd name="T79" fmla="*/ 52 h 78"/>
                <a:gd name="T80" fmla="*/ 15 w 67"/>
                <a:gd name="T81" fmla="*/ 55 h 78"/>
                <a:gd name="T82" fmla="*/ 12 w 67"/>
                <a:gd name="T83" fmla="*/ 59 h 78"/>
                <a:gd name="T84" fmla="*/ 8 w 67"/>
                <a:gd name="T85" fmla="*/ 63 h 78"/>
                <a:gd name="T86" fmla="*/ 4 w 67"/>
                <a:gd name="T87" fmla="*/ 59 h 78"/>
                <a:gd name="T88" fmla="*/ 12 w 67"/>
                <a:gd name="T89" fmla="*/ 63 h 78"/>
                <a:gd name="T90" fmla="*/ 4 w 67"/>
                <a:gd name="T91" fmla="*/ 70 h 78"/>
                <a:gd name="T92" fmla="*/ 12 w 67"/>
                <a:gd name="T93" fmla="*/ 70 h 78"/>
                <a:gd name="T94" fmla="*/ 8 w 67"/>
                <a:gd name="T95" fmla="*/ 74 h 78"/>
                <a:gd name="T96" fmla="*/ 12 w 67"/>
                <a:gd name="T97" fmla="*/ 74 h 78"/>
                <a:gd name="T98" fmla="*/ 15 w 67"/>
                <a:gd name="T99" fmla="*/ 74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78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gdLst>
                <a:gd name="T0" fmla="*/ 1 w 38"/>
                <a:gd name="T1" fmla="*/ 36 h 63"/>
                <a:gd name="T2" fmla="*/ 9 w 38"/>
                <a:gd name="T3" fmla="*/ 36 h 63"/>
                <a:gd name="T4" fmla="*/ 8 w 38"/>
                <a:gd name="T5" fmla="*/ 40 h 63"/>
                <a:gd name="T6" fmla="*/ 27 w 38"/>
                <a:gd name="T7" fmla="*/ 0 h 63"/>
                <a:gd name="T8" fmla="*/ 26 w 38"/>
                <a:gd name="T9" fmla="*/ 1 h 63"/>
                <a:gd name="T10" fmla="*/ 25 w 38"/>
                <a:gd name="T11" fmla="*/ 2 h 63"/>
                <a:gd name="T12" fmla="*/ 35 w 38"/>
                <a:gd name="T13" fmla="*/ 54 h 63"/>
                <a:gd name="T14" fmla="*/ 25 w 38"/>
                <a:gd name="T15" fmla="*/ 59 h 63"/>
                <a:gd name="T16" fmla="*/ 4 w 38"/>
                <a:gd name="T17" fmla="*/ 26 h 63"/>
                <a:gd name="T18" fmla="*/ 6 w 38"/>
                <a:gd name="T19" fmla="*/ 23 h 63"/>
                <a:gd name="T20" fmla="*/ 18 w 38"/>
                <a:gd name="T21" fmla="*/ 12 h 63"/>
                <a:gd name="T22" fmla="*/ 17 w 38"/>
                <a:gd name="T23" fmla="*/ 14 h 63"/>
                <a:gd name="T24" fmla="*/ 7 w 38"/>
                <a:gd name="T25" fmla="*/ 16 h 63"/>
                <a:gd name="T26" fmla="*/ 5 w 38"/>
                <a:gd name="T27" fmla="*/ 18 h 63"/>
                <a:gd name="T28" fmla="*/ 3 w 38"/>
                <a:gd name="T29" fmla="*/ 21 h 63"/>
                <a:gd name="T30" fmla="*/ 3 w 38"/>
                <a:gd name="T31" fmla="*/ 22 h 63"/>
                <a:gd name="T32" fmla="*/ 6 w 38"/>
                <a:gd name="T33" fmla="*/ 22 h 63"/>
                <a:gd name="T34" fmla="*/ 7 w 38"/>
                <a:gd name="T35" fmla="*/ 22 h 63"/>
                <a:gd name="T36" fmla="*/ 8 w 38"/>
                <a:gd name="T37" fmla="*/ 26 h 63"/>
                <a:gd name="T38" fmla="*/ 8 w 38"/>
                <a:gd name="T39" fmla="*/ 30 h 63"/>
                <a:gd name="T40" fmla="*/ 11 w 38"/>
                <a:gd name="T41" fmla="*/ 33 h 63"/>
                <a:gd name="T42" fmla="*/ 12 w 38"/>
                <a:gd name="T43" fmla="*/ 40 h 63"/>
                <a:gd name="T44" fmla="*/ 11 w 38"/>
                <a:gd name="T45" fmla="*/ 62 h 63"/>
                <a:gd name="T46" fmla="*/ 17 w 38"/>
                <a:gd name="T47" fmla="*/ 62 h 63"/>
                <a:gd name="T48" fmla="*/ 22 w 38"/>
                <a:gd name="T49" fmla="*/ 59 h 63"/>
                <a:gd name="T50" fmla="*/ 28 w 38"/>
                <a:gd name="T51" fmla="*/ 59 h 63"/>
                <a:gd name="T52" fmla="*/ 35 w 38"/>
                <a:gd name="T53" fmla="*/ 57 h 63"/>
                <a:gd name="T54" fmla="*/ 34 w 38"/>
                <a:gd name="T55" fmla="*/ 54 h 63"/>
                <a:gd name="T56" fmla="*/ 35 w 38"/>
                <a:gd name="T57" fmla="*/ 52 h 63"/>
                <a:gd name="T58" fmla="*/ 37 w 38"/>
                <a:gd name="T59" fmla="*/ 51 h 63"/>
                <a:gd name="T60" fmla="*/ 31 w 38"/>
                <a:gd name="T61" fmla="*/ 46 h 63"/>
                <a:gd name="T62" fmla="*/ 28 w 38"/>
                <a:gd name="T63" fmla="*/ 42 h 63"/>
                <a:gd name="T64" fmla="*/ 29 w 38"/>
                <a:gd name="T65" fmla="*/ 39 h 63"/>
                <a:gd name="T66" fmla="*/ 23 w 38"/>
                <a:gd name="T67" fmla="*/ 32 h 63"/>
                <a:gd name="T68" fmla="*/ 16 w 38"/>
                <a:gd name="T69" fmla="*/ 29 h 63"/>
                <a:gd name="T70" fmla="*/ 17 w 38"/>
                <a:gd name="T71" fmla="*/ 27 h 63"/>
                <a:gd name="T72" fmla="*/ 22 w 38"/>
                <a:gd name="T73" fmla="*/ 22 h 63"/>
                <a:gd name="T74" fmla="*/ 16 w 38"/>
                <a:gd name="T75" fmla="*/ 20 h 63"/>
                <a:gd name="T76" fmla="*/ 15 w 38"/>
                <a:gd name="T77" fmla="*/ 18 h 63"/>
                <a:gd name="T78" fmla="*/ 15 w 38"/>
                <a:gd name="T79" fmla="*/ 15 h 63"/>
                <a:gd name="T80" fmla="*/ 11 w 38"/>
                <a:gd name="T81" fmla="*/ 15 h 63"/>
                <a:gd name="T82" fmla="*/ 10 w 38"/>
                <a:gd name="T83" fmla="*/ 19 h 63"/>
                <a:gd name="T84" fmla="*/ 9 w 38"/>
                <a:gd name="T85" fmla="*/ 21 h 63"/>
                <a:gd name="T86" fmla="*/ 9 w 38"/>
                <a:gd name="T87" fmla="*/ 22 h 63"/>
                <a:gd name="T88" fmla="*/ 8 w 38"/>
                <a:gd name="T89" fmla="*/ 25 h 63"/>
                <a:gd name="T90" fmla="*/ 9 w 38"/>
                <a:gd name="T91" fmla="*/ 26 h 63"/>
                <a:gd name="T92" fmla="*/ 9 w 38"/>
                <a:gd name="T93" fmla="*/ 30 h 63"/>
                <a:gd name="T94" fmla="*/ 10 w 38"/>
                <a:gd name="T95" fmla="*/ 31 h 63"/>
                <a:gd name="T96" fmla="*/ 12 w 38"/>
                <a:gd name="T97" fmla="*/ 28 h 63"/>
                <a:gd name="T98" fmla="*/ 11 w 38"/>
                <a:gd name="T99" fmla="*/ 35 h 63"/>
                <a:gd name="T100" fmla="*/ 15 w 38"/>
                <a:gd name="T101" fmla="*/ 36 h 63"/>
                <a:gd name="T102" fmla="*/ 19 w 38"/>
                <a:gd name="T103" fmla="*/ 39 h 63"/>
                <a:gd name="T104" fmla="*/ 19 w 38"/>
                <a:gd name="T105" fmla="*/ 44 h 63"/>
                <a:gd name="T106" fmla="*/ 12 w 38"/>
                <a:gd name="T107" fmla="*/ 47 h 63"/>
                <a:gd name="T108" fmla="*/ 13 w 38"/>
                <a:gd name="T109" fmla="*/ 51 h 63"/>
                <a:gd name="T110" fmla="*/ 11 w 38"/>
                <a:gd name="T111" fmla="*/ 54 h 63"/>
                <a:gd name="T112" fmla="*/ 16 w 38"/>
                <a:gd name="T113" fmla="*/ 55 h 63"/>
                <a:gd name="T114" fmla="*/ 18 w 38"/>
                <a:gd name="T115" fmla="*/ 56 h 63"/>
                <a:gd name="T116" fmla="*/ 11 w 38"/>
                <a:gd name="T117" fmla="*/ 60 h 63"/>
                <a:gd name="T118" fmla="*/ 10 w 38"/>
                <a:gd name="T119" fmla="*/ 63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62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gdLst>
                <a:gd name="T0" fmla="*/ 166 w 214"/>
                <a:gd name="T1" fmla="*/ 85 h 178"/>
                <a:gd name="T2" fmla="*/ 155 w 214"/>
                <a:gd name="T3" fmla="*/ 92 h 178"/>
                <a:gd name="T4" fmla="*/ 159 w 214"/>
                <a:gd name="T5" fmla="*/ 81 h 178"/>
                <a:gd name="T6" fmla="*/ 170 w 214"/>
                <a:gd name="T7" fmla="*/ 67 h 178"/>
                <a:gd name="T8" fmla="*/ 177 w 214"/>
                <a:gd name="T9" fmla="*/ 67 h 178"/>
                <a:gd name="T10" fmla="*/ 181 w 214"/>
                <a:gd name="T11" fmla="*/ 48 h 178"/>
                <a:gd name="T12" fmla="*/ 185 w 214"/>
                <a:gd name="T13" fmla="*/ 37 h 178"/>
                <a:gd name="T14" fmla="*/ 170 w 214"/>
                <a:gd name="T15" fmla="*/ 33 h 178"/>
                <a:gd name="T16" fmla="*/ 159 w 214"/>
                <a:gd name="T17" fmla="*/ 29 h 178"/>
                <a:gd name="T18" fmla="*/ 144 w 214"/>
                <a:gd name="T19" fmla="*/ 26 h 178"/>
                <a:gd name="T20" fmla="*/ 133 w 214"/>
                <a:gd name="T21" fmla="*/ 18 h 178"/>
                <a:gd name="T22" fmla="*/ 122 w 214"/>
                <a:gd name="T23" fmla="*/ 11 h 178"/>
                <a:gd name="T24" fmla="*/ 111 w 214"/>
                <a:gd name="T25" fmla="*/ 0 h 178"/>
                <a:gd name="T26" fmla="*/ 96 w 214"/>
                <a:gd name="T27" fmla="*/ 3 h 178"/>
                <a:gd name="T28" fmla="*/ 92 w 214"/>
                <a:gd name="T29" fmla="*/ 18 h 178"/>
                <a:gd name="T30" fmla="*/ 70 w 214"/>
                <a:gd name="T31" fmla="*/ 26 h 178"/>
                <a:gd name="T32" fmla="*/ 63 w 214"/>
                <a:gd name="T33" fmla="*/ 33 h 178"/>
                <a:gd name="T34" fmla="*/ 55 w 214"/>
                <a:gd name="T35" fmla="*/ 26 h 178"/>
                <a:gd name="T36" fmla="*/ 44 w 214"/>
                <a:gd name="T37" fmla="*/ 29 h 178"/>
                <a:gd name="T38" fmla="*/ 48 w 214"/>
                <a:gd name="T39" fmla="*/ 41 h 178"/>
                <a:gd name="T40" fmla="*/ 40 w 214"/>
                <a:gd name="T41" fmla="*/ 44 h 178"/>
                <a:gd name="T42" fmla="*/ 26 w 214"/>
                <a:gd name="T43" fmla="*/ 41 h 178"/>
                <a:gd name="T44" fmla="*/ 11 w 214"/>
                <a:gd name="T45" fmla="*/ 44 h 178"/>
                <a:gd name="T46" fmla="*/ 0 w 214"/>
                <a:gd name="T47" fmla="*/ 52 h 178"/>
                <a:gd name="T48" fmla="*/ 3 w 214"/>
                <a:gd name="T49" fmla="*/ 52 h 178"/>
                <a:gd name="T50" fmla="*/ 3 w 214"/>
                <a:gd name="T51" fmla="*/ 55 h 178"/>
                <a:gd name="T52" fmla="*/ 7 w 214"/>
                <a:gd name="T53" fmla="*/ 63 h 178"/>
                <a:gd name="T54" fmla="*/ 22 w 214"/>
                <a:gd name="T55" fmla="*/ 63 h 178"/>
                <a:gd name="T56" fmla="*/ 29 w 214"/>
                <a:gd name="T57" fmla="*/ 67 h 178"/>
                <a:gd name="T58" fmla="*/ 37 w 214"/>
                <a:gd name="T59" fmla="*/ 70 h 178"/>
                <a:gd name="T60" fmla="*/ 44 w 214"/>
                <a:gd name="T61" fmla="*/ 70 h 178"/>
                <a:gd name="T62" fmla="*/ 40 w 214"/>
                <a:gd name="T63" fmla="*/ 81 h 178"/>
                <a:gd name="T64" fmla="*/ 55 w 214"/>
                <a:gd name="T65" fmla="*/ 89 h 178"/>
                <a:gd name="T66" fmla="*/ 51 w 214"/>
                <a:gd name="T67" fmla="*/ 100 h 178"/>
                <a:gd name="T68" fmla="*/ 59 w 214"/>
                <a:gd name="T69" fmla="*/ 104 h 178"/>
                <a:gd name="T70" fmla="*/ 55 w 214"/>
                <a:gd name="T71" fmla="*/ 118 h 178"/>
                <a:gd name="T72" fmla="*/ 48 w 214"/>
                <a:gd name="T73" fmla="*/ 141 h 178"/>
                <a:gd name="T74" fmla="*/ 55 w 214"/>
                <a:gd name="T75" fmla="*/ 148 h 178"/>
                <a:gd name="T76" fmla="*/ 77 w 214"/>
                <a:gd name="T77" fmla="*/ 156 h 178"/>
                <a:gd name="T78" fmla="*/ 96 w 214"/>
                <a:gd name="T79" fmla="*/ 156 h 178"/>
                <a:gd name="T80" fmla="*/ 114 w 214"/>
                <a:gd name="T81" fmla="*/ 159 h 178"/>
                <a:gd name="T82" fmla="*/ 126 w 214"/>
                <a:gd name="T83" fmla="*/ 137 h 178"/>
                <a:gd name="T84" fmla="*/ 140 w 214"/>
                <a:gd name="T85" fmla="*/ 141 h 178"/>
                <a:gd name="T86" fmla="*/ 166 w 214"/>
                <a:gd name="T87" fmla="*/ 148 h 178"/>
                <a:gd name="T88" fmla="*/ 181 w 214"/>
                <a:gd name="T89" fmla="*/ 133 h 178"/>
                <a:gd name="T90" fmla="*/ 170 w 214"/>
                <a:gd name="T91" fmla="*/ 115 h 178"/>
                <a:gd name="T92" fmla="*/ 170 w 214"/>
                <a:gd name="T93" fmla="*/ 100 h 178"/>
                <a:gd name="T94" fmla="*/ 207 w 214"/>
                <a:gd name="T95" fmla="*/ 178 h 178"/>
                <a:gd name="T96" fmla="*/ 203 w 214"/>
                <a:gd name="T97" fmla="*/ 170 h 178"/>
                <a:gd name="T98" fmla="*/ 200 w 214"/>
                <a:gd name="T99" fmla="*/ 167 h 178"/>
                <a:gd name="T100" fmla="*/ 200 w 214"/>
                <a:gd name="T101" fmla="*/ 159 h 178"/>
                <a:gd name="T102" fmla="*/ 207 w 214"/>
                <a:gd name="T103" fmla="*/ 156 h 178"/>
                <a:gd name="T104" fmla="*/ 211 w 214"/>
                <a:gd name="T105" fmla="*/ 148 h 178"/>
                <a:gd name="T106" fmla="*/ 211 w 214"/>
                <a:gd name="T107" fmla="*/ 170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78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gdLst>
                <a:gd name="T0" fmla="*/ 0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0 w 8"/>
                <a:gd name="T11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gdLst>
                <a:gd name="T0" fmla="*/ 8 w 189"/>
                <a:gd name="T1" fmla="*/ 48 h 189"/>
                <a:gd name="T2" fmla="*/ 8 w 189"/>
                <a:gd name="T3" fmla="*/ 30 h 189"/>
                <a:gd name="T4" fmla="*/ 15 w 189"/>
                <a:gd name="T5" fmla="*/ 18 h 189"/>
                <a:gd name="T6" fmla="*/ 34 w 189"/>
                <a:gd name="T7" fmla="*/ 18 h 189"/>
                <a:gd name="T8" fmla="*/ 48 w 189"/>
                <a:gd name="T9" fmla="*/ 15 h 189"/>
                <a:gd name="T10" fmla="*/ 63 w 189"/>
                <a:gd name="T11" fmla="*/ 0 h 189"/>
                <a:gd name="T12" fmla="*/ 85 w 189"/>
                <a:gd name="T13" fmla="*/ 4 h 189"/>
                <a:gd name="T14" fmla="*/ 108 w 189"/>
                <a:gd name="T15" fmla="*/ 15 h 189"/>
                <a:gd name="T16" fmla="*/ 100 w 189"/>
                <a:gd name="T17" fmla="*/ 26 h 189"/>
                <a:gd name="T18" fmla="*/ 85 w 189"/>
                <a:gd name="T19" fmla="*/ 33 h 189"/>
                <a:gd name="T20" fmla="*/ 89 w 189"/>
                <a:gd name="T21" fmla="*/ 48 h 189"/>
                <a:gd name="T22" fmla="*/ 104 w 189"/>
                <a:gd name="T23" fmla="*/ 63 h 189"/>
                <a:gd name="T24" fmla="*/ 119 w 189"/>
                <a:gd name="T25" fmla="*/ 82 h 189"/>
                <a:gd name="T26" fmla="*/ 134 w 189"/>
                <a:gd name="T27" fmla="*/ 93 h 189"/>
                <a:gd name="T28" fmla="*/ 152 w 189"/>
                <a:gd name="T29" fmla="*/ 96 h 189"/>
                <a:gd name="T30" fmla="*/ 152 w 189"/>
                <a:gd name="T31" fmla="*/ 104 h 189"/>
                <a:gd name="T32" fmla="*/ 185 w 189"/>
                <a:gd name="T33" fmla="*/ 119 h 189"/>
                <a:gd name="T34" fmla="*/ 185 w 189"/>
                <a:gd name="T35" fmla="*/ 130 h 189"/>
                <a:gd name="T36" fmla="*/ 178 w 189"/>
                <a:gd name="T37" fmla="*/ 126 h 189"/>
                <a:gd name="T38" fmla="*/ 167 w 189"/>
                <a:gd name="T39" fmla="*/ 119 h 189"/>
                <a:gd name="T40" fmla="*/ 163 w 189"/>
                <a:gd name="T41" fmla="*/ 130 h 189"/>
                <a:gd name="T42" fmla="*/ 163 w 189"/>
                <a:gd name="T43" fmla="*/ 137 h 189"/>
                <a:gd name="T44" fmla="*/ 167 w 189"/>
                <a:gd name="T45" fmla="*/ 148 h 189"/>
                <a:gd name="T46" fmla="*/ 156 w 189"/>
                <a:gd name="T47" fmla="*/ 167 h 189"/>
                <a:gd name="T48" fmla="*/ 145 w 189"/>
                <a:gd name="T49" fmla="*/ 163 h 189"/>
                <a:gd name="T50" fmla="*/ 152 w 189"/>
                <a:gd name="T51" fmla="*/ 152 h 189"/>
                <a:gd name="T52" fmla="*/ 152 w 189"/>
                <a:gd name="T53" fmla="*/ 141 h 189"/>
                <a:gd name="T54" fmla="*/ 145 w 189"/>
                <a:gd name="T55" fmla="*/ 130 h 189"/>
                <a:gd name="T56" fmla="*/ 134 w 189"/>
                <a:gd name="T57" fmla="*/ 122 h 189"/>
                <a:gd name="T58" fmla="*/ 126 w 189"/>
                <a:gd name="T59" fmla="*/ 115 h 189"/>
                <a:gd name="T60" fmla="*/ 111 w 189"/>
                <a:gd name="T61" fmla="*/ 108 h 189"/>
                <a:gd name="T62" fmla="*/ 100 w 189"/>
                <a:gd name="T63" fmla="*/ 104 h 189"/>
                <a:gd name="T64" fmla="*/ 82 w 189"/>
                <a:gd name="T65" fmla="*/ 89 h 189"/>
                <a:gd name="T66" fmla="*/ 67 w 189"/>
                <a:gd name="T67" fmla="*/ 74 h 189"/>
                <a:gd name="T68" fmla="*/ 56 w 189"/>
                <a:gd name="T69" fmla="*/ 59 h 189"/>
                <a:gd name="T70" fmla="*/ 45 w 189"/>
                <a:gd name="T71" fmla="*/ 52 h 189"/>
                <a:gd name="T72" fmla="*/ 15 w 189"/>
                <a:gd name="T73" fmla="*/ 59 h 189"/>
                <a:gd name="T74" fmla="*/ 30 w 189"/>
                <a:gd name="T75" fmla="*/ 108 h 189"/>
                <a:gd name="T76" fmla="*/ 26 w 189"/>
                <a:gd name="T77" fmla="*/ 111 h 189"/>
                <a:gd name="T78" fmla="*/ 71 w 189"/>
                <a:gd name="T79" fmla="*/ 85 h 189"/>
                <a:gd name="T80" fmla="*/ 63 w 189"/>
                <a:gd name="T81" fmla="*/ 78 h 189"/>
                <a:gd name="T82" fmla="*/ 56 w 189"/>
                <a:gd name="T83" fmla="*/ 78 h 189"/>
                <a:gd name="T84" fmla="*/ 41 w 189"/>
                <a:gd name="T85" fmla="*/ 145 h 189"/>
                <a:gd name="T86" fmla="*/ 52 w 189"/>
                <a:gd name="T87" fmla="*/ 145 h 189"/>
                <a:gd name="T88" fmla="*/ 48 w 189"/>
                <a:gd name="T89" fmla="*/ 122 h 189"/>
                <a:gd name="T90" fmla="*/ 45 w 189"/>
                <a:gd name="T91" fmla="*/ 108 h 189"/>
                <a:gd name="T92" fmla="*/ 30 w 189"/>
                <a:gd name="T93" fmla="*/ 115 h 189"/>
                <a:gd name="T94" fmla="*/ 30 w 189"/>
                <a:gd name="T95" fmla="*/ 122 h 189"/>
                <a:gd name="T96" fmla="*/ 34 w 189"/>
                <a:gd name="T97" fmla="*/ 130 h 189"/>
                <a:gd name="T98" fmla="*/ 34 w 189"/>
                <a:gd name="T99" fmla="*/ 148 h 189"/>
                <a:gd name="T100" fmla="*/ 141 w 189"/>
                <a:gd name="T101" fmla="*/ 185 h 189"/>
                <a:gd name="T102" fmla="*/ 145 w 189"/>
                <a:gd name="T103" fmla="*/ 163 h 189"/>
                <a:gd name="T104" fmla="*/ 130 w 189"/>
                <a:gd name="T105" fmla="*/ 167 h 189"/>
                <a:gd name="T106" fmla="*/ 104 w 189"/>
                <a:gd name="T107" fmla="*/ 163 h 189"/>
                <a:gd name="T108" fmla="*/ 100 w 189"/>
                <a:gd name="T109" fmla="*/ 174 h 189"/>
                <a:gd name="T110" fmla="*/ 122 w 189"/>
                <a:gd name="T111" fmla="*/ 185 h 189"/>
                <a:gd name="T112" fmla="*/ 141 w 189"/>
                <a:gd name="T113" fmla="*/ 189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gdLst>
                <a:gd name="T0" fmla="*/ 32 w 55"/>
                <a:gd name="T1" fmla="*/ 3 h 38"/>
                <a:gd name="T2" fmla="*/ 33 w 55"/>
                <a:gd name="T3" fmla="*/ 4 h 38"/>
                <a:gd name="T4" fmla="*/ 37 w 55"/>
                <a:gd name="T5" fmla="*/ 6 h 38"/>
                <a:gd name="T6" fmla="*/ 40 w 55"/>
                <a:gd name="T7" fmla="*/ 6 h 38"/>
                <a:gd name="T8" fmla="*/ 43 w 55"/>
                <a:gd name="T9" fmla="*/ 6 h 38"/>
                <a:gd name="T10" fmla="*/ 46 w 55"/>
                <a:gd name="T11" fmla="*/ 6 h 38"/>
                <a:gd name="T12" fmla="*/ 51 w 55"/>
                <a:gd name="T13" fmla="*/ 7 h 38"/>
                <a:gd name="T14" fmla="*/ 50 w 55"/>
                <a:gd name="T15" fmla="*/ 9 h 38"/>
                <a:gd name="T16" fmla="*/ 48 w 55"/>
                <a:gd name="T17" fmla="*/ 12 h 38"/>
                <a:gd name="T18" fmla="*/ 44 w 55"/>
                <a:gd name="T19" fmla="*/ 13 h 38"/>
                <a:gd name="T20" fmla="*/ 42 w 55"/>
                <a:gd name="T21" fmla="*/ 15 h 38"/>
                <a:gd name="T22" fmla="*/ 41 w 55"/>
                <a:gd name="T23" fmla="*/ 16 h 38"/>
                <a:gd name="T24" fmla="*/ 40 w 55"/>
                <a:gd name="T25" fmla="*/ 18 h 38"/>
                <a:gd name="T26" fmla="*/ 37 w 55"/>
                <a:gd name="T27" fmla="*/ 21 h 38"/>
                <a:gd name="T28" fmla="*/ 38 w 55"/>
                <a:gd name="T29" fmla="*/ 24 h 38"/>
                <a:gd name="T30" fmla="*/ 37 w 55"/>
                <a:gd name="T31" fmla="*/ 26 h 38"/>
                <a:gd name="T32" fmla="*/ 35 w 55"/>
                <a:gd name="T33" fmla="*/ 30 h 38"/>
                <a:gd name="T34" fmla="*/ 34 w 55"/>
                <a:gd name="T35" fmla="*/ 31 h 38"/>
                <a:gd name="T36" fmla="*/ 30 w 55"/>
                <a:gd name="T37" fmla="*/ 34 h 38"/>
                <a:gd name="T38" fmla="*/ 28 w 55"/>
                <a:gd name="T39" fmla="*/ 34 h 38"/>
                <a:gd name="T40" fmla="*/ 26 w 55"/>
                <a:gd name="T41" fmla="*/ 34 h 38"/>
                <a:gd name="T42" fmla="*/ 22 w 55"/>
                <a:gd name="T43" fmla="*/ 34 h 38"/>
                <a:gd name="T44" fmla="*/ 19 w 55"/>
                <a:gd name="T45" fmla="*/ 36 h 38"/>
                <a:gd name="T46" fmla="*/ 16 w 55"/>
                <a:gd name="T47" fmla="*/ 37 h 38"/>
                <a:gd name="T48" fmla="*/ 12 w 55"/>
                <a:gd name="T49" fmla="*/ 36 h 38"/>
                <a:gd name="T50" fmla="*/ 10 w 55"/>
                <a:gd name="T51" fmla="*/ 32 h 38"/>
                <a:gd name="T52" fmla="*/ 8 w 55"/>
                <a:gd name="T53" fmla="*/ 31 h 38"/>
                <a:gd name="T54" fmla="*/ 9 w 55"/>
                <a:gd name="T55" fmla="*/ 28 h 38"/>
                <a:gd name="T56" fmla="*/ 8 w 55"/>
                <a:gd name="T57" fmla="*/ 26 h 38"/>
                <a:gd name="T58" fmla="*/ 8 w 55"/>
                <a:gd name="T59" fmla="*/ 22 h 38"/>
                <a:gd name="T60" fmla="*/ 9 w 55"/>
                <a:gd name="T61" fmla="*/ 20 h 38"/>
                <a:gd name="T62" fmla="*/ 10 w 55"/>
                <a:gd name="T63" fmla="*/ 17 h 38"/>
                <a:gd name="T64" fmla="*/ 12 w 55"/>
                <a:gd name="T65" fmla="*/ 12 h 38"/>
                <a:gd name="T66" fmla="*/ 12 w 55"/>
                <a:gd name="T67" fmla="*/ 10 h 38"/>
                <a:gd name="T68" fmla="*/ 9 w 55"/>
                <a:gd name="T69" fmla="*/ 10 h 38"/>
                <a:gd name="T70" fmla="*/ 4 w 55"/>
                <a:gd name="T71" fmla="*/ 9 h 38"/>
                <a:gd name="T72" fmla="*/ 2 w 55"/>
                <a:gd name="T73" fmla="*/ 9 h 38"/>
                <a:gd name="T74" fmla="*/ 2 w 55"/>
                <a:gd name="T75" fmla="*/ 7 h 38"/>
                <a:gd name="T76" fmla="*/ 2 w 55"/>
                <a:gd name="T77" fmla="*/ 6 h 38"/>
                <a:gd name="T78" fmla="*/ 2 w 55"/>
                <a:gd name="T79" fmla="*/ 5 h 38"/>
                <a:gd name="T80" fmla="*/ 1 w 55"/>
                <a:gd name="T81" fmla="*/ 5 h 38"/>
                <a:gd name="T82" fmla="*/ 2 w 55"/>
                <a:gd name="T83" fmla="*/ 2 h 38"/>
                <a:gd name="T84" fmla="*/ 5 w 55"/>
                <a:gd name="T85" fmla="*/ 2 h 38"/>
                <a:gd name="T86" fmla="*/ 6 w 55"/>
                <a:gd name="T87" fmla="*/ 0 h 38"/>
                <a:gd name="T88" fmla="*/ 8 w 55"/>
                <a:gd name="T89" fmla="*/ 0 h 38"/>
                <a:gd name="T90" fmla="*/ 11 w 55"/>
                <a:gd name="T91" fmla="*/ 1 h 38"/>
                <a:gd name="T92" fmla="*/ 14 w 55"/>
                <a:gd name="T93" fmla="*/ 1 h 38"/>
                <a:gd name="T94" fmla="*/ 19 w 55"/>
                <a:gd name="T95" fmla="*/ 2 h 38"/>
                <a:gd name="T96" fmla="*/ 24 w 55"/>
                <a:gd name="T97" fmla="*/ 2 h 38"/>
                <a:gd name="T98" fmla="*/ 27 w 55"/>
                <a:gd name="T99" fmla="*/ 2 h 38"/>
                <a:gd name="T100" fmla="*/ 30 w 55"/>
                <a:gd name="T101" fmla="*/ 2 h 38"/>
                <a:gd name="T102" fmla="*/ 53 w 55"/>
                <a:gd name="T103" fmla="*/ 20 h 38"/>
                <a:gd name="T104" fmla="*/ 55 w 55"/>
                <a:gd name="T105" fmla="*/ 20 h 38"/>
                <a:gd name="T106" fmla="*/ 53 w 55"/>
                <a:gd name="T107" fmla="*/ 20 h 38"/>
                <a:gd name="T108" fmla="*/ 52 w 55"/>
                <a:gd name="T109" fmla="*/ 20 h 38"/>
                <a:gd name="T110" fmla="*/ 49 w 55"/>
                <a:gd name="T111" fmla="*/ 21 h 38"/>
                <a:gd name="T112" fmla="*/ 50 w 55"/>
                <a:gd name="T113" fmla="*/ 22 h 38"/>
                <a:gd name="T114" fmla="*/ 46 w 55"/>
                <a:gd name="T115" fmla="*/ 24 h 38"/>
                <a:gd name="T116" fmla="*/ 44 w 55"/>
                <a:gd name="T117" fmla="*/ 24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gdLst>
                <a:gd name="T0" fmla="*/ 33 w 51"/>
                <a:gd name="T1" fmla="*/ 85 h 93"/>
                <a:gd name="T2" fmla="*/ 33 w 51"/>
                <a:gd name="T3" fmla="*/ 78 h 93"/>
                <a:gd name="T4" fmla="*/ 37 w 51"/>
                <a:gd name="T5" fmla="*/ 70 h 93"/>
                <a:gd name="T6" fmla="*/ 33 w 51"/>
                <a:gd name="T7" fmla="*/ 67 h 93"/>
                <a:gd name="T8" fmla="*/ 37 w 51"/>
                <a:gd name="T9" fmla="*/ 56 h 93"/>
                <a:gd name="T10" fmla="*/ 29 w 51"/>
                <a:gd name="T11" fmla="*/ 44 h 93"/>
                <a:gd name="T12" fmla="*/ 37 w 51"/>
                <a:gd name="T13" fmla="*/ 44 h 93"/>
                <a:gd name="T14" fmla="*/ 37 w 51"/>
                <a:gd name="T15" fmla="*/ 37 h 93"/>
                <a:gd name="T16" fmla="*/ 40 w 51"/>
                <a:gd name="T17" fmla="*/ 26 h 93"/>
                <a:gd name="T18" fmla="*/ 48 w 51"/>
                <a:gd name="T19" fmla="*/ 15 h 93"/>
                <a:gd name="T20" fmla="*/ 51 w 51"/>
                <a:gd name="T21" fmla="*/ 11 h 93"/>
                <a:gd name="T22" fmla="*/ 48 w 51"/>
                <a:gd name="T23" fmla="*/ 4 h 93"/>
                <a:gd name="T24" fmla="*/ 37 w 51"/>
                <a:gd name="T25" fmla="*/ 7 h 93"/>
                <a:gd name="T26" fmla="*/ 22 w 51"/>
                <a:gd name="T27" fmla="*/ 7 h 93"/>
                <a:gd name="T28" fmla="*/ 18 w 51"/>
                <a:gd name="T29" fmla="*/ 4 h 93"/>
                <a:gd name="T30" fmla="*/ 11 w 51"/>
                <a:gd name="T31" fmla="*/ 4 h 93"/>
                <a:gd name="T32" fmla="*/ 11 w 51"/>
                <a:gd name="T33" fmla="*/ 11 h 93"/>
                <a:gd name="T34" fmla="*/ 11 w 51"/>
                <a:gd name="T35" fmla="*/ 22 h 93"/>
                <a:gd name="T36" fmla="*/ 14 w 51"/>
                <a:gd name="T37" fmla="*/ 26 h 93"/>
                <a:gd name="T38" fmla="*/ 11 w 51"/>
                <a:gd name="T39" fmla="*/ 33 h 93"/>
                <a:gd name="T40" fmla="*/ 7 w 51"/>
                <a:gd name="T41" fmla="*/ 44 h 93"/>
                <a:gd name="T42" fmla="*/ 0 w 51"/>
                <a:gd name="T43" fmla="*/ 52 h 93"/>
                <a:gd name="T44" fmla="*/ 0 w 51"/>
                <a:gd name="T45" fmla="*/ 63 h 93"/>
                <a:gd name="T46" fmla="*/ 3 w 51"/>
                <a:gd name="T47" fmla="*/ 59 h 93"/>
                <a:gd name="T48" fmla="*/ 7 w 51"/>
                <a:gd name="T49" fmla="*/ 59 h 93"/>
                <a:gd name="T50" fmla="*/ 3 w 51"/>
                <a:gd name="T51" fmla="*/ 63 h 93"/>
                <a:gd name="T52" fmla="*/ 3 w 51"/>
                <a:gd name="T53" fmla="*/ 70 h 93"/>
                <a:gd name="T54" fmla="*/ 11 w 51"/>
                <a:gd name="T55" fmla="*/ 67 h 93"/>
                <a:gd name="T56" fmla="*/ 11 w 51"/>
                <a:gd name="T57" fmla="*/ 74 h 93"/>
                <a:gd name="T58" fmla="*/ 7 w 51"/>
                <a:gd name="T59" fmla="*/ 85 h 93"/>
                <a:gd name="T60" fmla="*/ 7 w 51"/>
                <a:gd name="T61" fmla="*/ 93 h 93"/>
                <a:gd name="T62" fmla="*/ 11 w 51"/>
                <a:gd name="T63" fmla="*/ 89 h 93"/>
                <a:gd name="T64" fmla="*/ 22 w 51"/>
                <a:gd name="T65" fmla="*/ 93 h 93"/>
                <a:gd name="T66" fmla="*/ 33 w 51"/>
                <a:gd name="T67" fmla="*/ 89 h 93"/>
                <a:gd name="T68" fmla="*/ 33 w 51"/>
                <a:gd name="T69" fmla="*/ 89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3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3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gdLst>
                <a:gd name="T0" fmla="*/ 23 w 38"/>
                <a:gd name="T1" fmla="*/ 3 h 34"/>
                <a:gd name="T2" fmla="*/ 15 w 38"/>
                <a:gd name="T3" fmla="*/ 3 h 34"/>
                <a:gd name="T4" fmla="*/ 6 w 38"/>
                <a:gd name="T5" fmla="*/ 6 h 34"/>
                <a:gd name="T6" fmla="*/ 4 w 38"/>
                <a:gd name="T7" fmla="*/ 14 h 34"/>
                <a:gd name="T8" fmla="*/ 10 w 38"/>
                <a:gd name="T9" fmla="*/ 18 h 34"/>
                <a:gd name="T10" fmla="*/ 14 w 38"/>
                <a:gd name="T11" fmla="*/ 20 h 34"/>
                <a:gd name="T12" fmla="*/ 7 w 38"/>
                <a:gd name="T13" fmla="*/ 20 h 34"/>
                <a:gd name="T14" fmla="*/ 11 w 38"/>
                <a:gd name="T15" fmla="*/ 26 h 34"/>
                <a:gd name="T16" fmla="*/ 13 w 38"/>
                <a:gd name="T17" fmla="*/ 26 h 34"/>
                <a:gd name="T18" fmla="*/ 14 w 38"/>
                <a:gd name="T19" fmla="*/ 22 h 34"/>
                <a:gd name="T20" fmla="*/ 17 w 38"/>
                <a:gd name="T21" fmla="*/ 22 h 34"/>
                <a:gd name="T22" fmla="*/ 18 w 38"/>
                <a:gd name="T23" fmla="*/ 21 h 34"/>
                <a:gd name="T24" fmla="*/ 15 w 38"/>
                <a:gd name="T25" fmla="*/ 16 h 34"/>
                <a:gd name="T26" fmla="*/ 14 w 38"/>
                <a:gd name="T27" fmla="*/ 13 h 34"/>
                <a:gd name="T28" fmla="*/ 14 w 38"/>
                <a:gd name="T29" fmla="*/ 11 h 34"/>
                <a:gd name="T30" fmla="*/ 13 w 38"/>
                <a:gd name="T31" fmla="*/ 7 h 34"/>
                <a:gd name="T32" fmla="*/ 17 w 38"/>
                <a:gd name="T33" fmla="*/ 9 h 34"/>
                <a:gd name="T34" fmla="*/ 20 w 38"/>
                <a:gd name="T35" fmla="*/ 8 h 34"/>
                <a:gd name="T36" fmla="*/ 21 w 38"/>
                <a:gd name="T37" fmla="*/ 5 h 34"/>
                <a:gd name="T38" fmla="*/ 28 w 38"/>
                <a:gd name="T39" fmla="*/ 4 h 34"/>
                <a:gd name="T40" fmla="*/ 18 w 38"/>
                <a:gd name="T41" fmla="*/ 32 h 34"/>
                <a:gd name="T42" fmla="*/ 24 w 38"/>
                <a:gd name="T43" fmla="*/ 34 h 34"/>
                <a:gd name="T44" fmla="*/ 30 w 38"/>
                <a:gd name="T45" fmla="*/ 32 h 34"/>
                <a:gd name="T46" fmla="*/ 26 w 38"/>
                <a:gd name="T47" fmla="*/ 31 h 34"/>
                <a:gd name="T48" fmla="*/ 20 w 38"/>
                <a:gd name="T49" fmla="*/ 30 h 34"/>
                <a:gd name="T50" fmla="*/ 19 w 38"/>
                <a:gd name="T51" fmla="*/ 31 h 34"/>
                <a:gd name="T52" fmla="*/ 0 w 38"/>
                <a:gd name="T53" fmla="*/ 12 h 34"/>
                <a:gd name="T54" fmla="*/ 5 w 38"/>
                <a:gd name="T55" fmla="*/ 16 h 34"/>
                <a:gd name="T56" fmla="*/ 5 w 38"/>
                <a:gd name="T57" fmla="*/ 18 h 34"/>
                <a:gd name="T58" fmla="*/ 4 w 38"/>
                <a:gd name="T59" fmla="*/ 19 h 34"/>
                <a:gd name="T60" fmla="*/ 6 w 38"/>
                <a:gd name="T61" fmla="*/ 21 h 34"/>
                <a:gd name="T62" fmla="*/ 34 w 38"/>
                <a:gd name="T63" fmla="*/ 29 h 34"/>
                <a:gd name="T64" fmla="*/ 34 w 38"/>
                <a:gd name="T65" fmla="*/ 32 h 34"/>
                <a:gd name="T66" fmla="*/ 38 w 38"/>
                <a:gd name="T67" fmla="*/ 27 h 34"/>
                <a:gd name="T68" fmla="*/ 36 w 38"/>
                <a:gd name="T69" fmla="*/ 29 h 34"/>
                <a:gd name="T70" fmla="*/ 30 w 38"/>
                <a:gd name="T71" fmla="*/ 21 h 34"/>
                <a:gd name="T72" fmla="*/ 30 w 38"/>
                <a:gd name="T73" fmla="*/ 21 h 34"/>
                <a:gd name="T74" fmla="*/ 27 w 38"/>
                <a:gd name="T75" fmla="*/ 18 h 34"/>
                <a:gd name="T76" fmla="*/ 26 w 38"/>
                <a:gd name="T77" fmla="*/ 14 h 34"/>
                <a:gd name="T78" fmla="*/ 29 w 38"/>
                <a:gd name="T79" fmla="*/ 15 h 34"/>
                <a:gd name="T80" fmla="*/ 27 w 38"/>
                <a:gd name="T81" fmla="*/ 15 h 34"/>
                <a:gd name="T82" fmla="*/ 23 w 38"/>
                <a:gd name="T83" fmla="*/ 9 h 34"/>
                <a:gd name="T84" fmla="*/ 23 w 38"/>
                <a:gd name="T85" fmla="*/ 10 h 34"/>
                <a:gd name="T86" fmla="*/ 20 w 38"/>
                <a:gd name="T87" fmla="*/ 7 h 34"/>
                <a:gd name="T88" fmla="*/ 16 w 38"/>
                <a:gd name="T89" fmla="*/ 14 h 34"/>
                <a:gd name="T90" fmla="*/ 22 w 38"/>
                <a:gd name="T91" fmla="*/ 16 h 34"/>
                <a:gd name="T92" fmla="*/ 28 w 38"/>
                <a:gd name="T93" fmla="*/ 22 h 34"/>
                <a:gd name="T94" fmla="*/ 21 w 38"/>
                <a:gd name="T95" fmla="*/ 24 h 34"/>
                <a:gd name="T96" fmla="*/ 21 w 38"/>
                <a:gd name="T97" fmla="*/ 22 h 34"/>
                <a:gd name="T98" fmla="*/ 26 w 38"/>
                <a:gd name="T99" fmla="*/ 25 h 34"/>
                <a:gd name="T100" fmla="*/ 26 w 38"/>
                <a:gd name="T101" fmla="*/ 23 h 34"/>
                <a:gd name="T102" fmla="*/ 22 w 38"/>
                <a:gd name="T103" fmla="*/ 20 h 34"/>
                <a:gd name="T104" fmla="*/ 14 w 38"/>
                <a:gd name="T105" fmla="*/ 15 h 34"/>
                <a:gd name="T106" fmla="*/ 20 w 38"/>
                <a:gd name="T107" fmla="*/ 18 h 34"/>
                <a:gd name="T108" fmla="*/ 20 w 38"/>
                <a:gd name="T109" fmla="*/ 20 h 34"/>
                <a:gd name="T110" fmla="*/ 17 w 38"/>
                <a:gd name="T111" fmla="*/ 17 h 34"/>
                <a:gd name="T112" fmla="*/ 15 w 38"/>
                <a:gd name="T113" fmla="*/ 27 h 34"/>
                <a:gd name="T114" fmla="*/ 15 w 38"/>
                <a:gd name="T115" fmla="*/ 2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gdLst>
                <a:gd name="T0" fmla="*/ 4 w 93"/>
                <a:gd name="T1" fmla="*/ 11 h 67"/>
                <a:gd name="T2" fmla="*/ 19 w 93"/>
                <a:gd name="T3" fmla="*/ 15 h 67"/>
                <a:gd name="T4" fmla="*/ 30 w 93"/>
                <a:gd name="T5" fmla="*/ 19 h 67"/>
                <a:gd name="T6" fmla="*/ 30 w 93"/>
                <a:gd name="T7" fmla="*/ 8 h 67"/>
                <a:gd name="T8" fmla="*/ 26 w 93"/>
                <a:gd name="T9" fmla="*/ 0 h 67"/>
                <a:gd name="T10" fmla="*/ 37 w 93"/>
                <a:gd name="T11" fmla="*/ 8 h 67"/>
                <a:gd name="T12" fmla="*/ 49 w 93"/>
                <a:gd name="T13" fmla="*/ 11 h 67"/>
                <a:gd name="T14" fmla="*/ 56 w 93"/>
                <a:gd name="T15" fmla="*/ 8 h 67"/>
                <a:gd name="T16" fmla="*/ 63 w 93"/>
                <a:gd name="T17" fmla="*/ 4 h 67"/>
                <a:gd name="T18" fmla="*/ 71 w 93"/>
                <a:gd name="T19" fmla="*/ 11 h 67"/>
                <a:gd name="T20" fmla="*/ 78 w 93"/>
                <a:gd name="T21" fmla="*/ 19 h 67"/>
                <a:gd name="T22" fmla="*/ 82 w 93"/>
                <a:gd name="T23" fmla="*/ 26 h 67"/>
                <a:gd name="T24" fmla="*/ 89 w 93"/>
                <a:gd name="T25" fmla="*/ 26 h 67"/>
                <a:gd name="T26" fmla="*/ 89 w 93"/>
                <a:gd name="T27" fmla="*/ 30 h 67"/>
                <a:gd name="T28" fmla="*/ 82 w 93"/>
                <a:gd name="T29" fmla="*/ 30 h 67"/>
                <a:gd name="T30" fmla="*/ 78 w 93"/>
                <a:gd name="T31" fmla="*/ 37 h 67"/>
                <a:gd name="T32" fmla="*/ 78 w 93"/>
                <a:gd name="T33" fmla="*/ 45 h 67"/>
                <a:gd name="T34" fmla="*/ 78 w 93"/>
                <a:gd name="T35" fmla="*/ 48 h 67"/>
                <a:gd name="T36" fmla="*/ 78 w 93"/>
                <a:gd name="T37" fmla="*/ 52 h 67"/>
                <a:gd name="T38" fmla="*/ 74 w 93"/>
                <a:gd name="T39" fmla="*/ 60 h 67"/>
                <a:gd name="T40" fmla="*/ 74 w 93"/>
                <a:gd name="T41" fmla="*/ 52 h 67"/>
                <a:gd name="T42" fmla="*/ 71 w 93"/>
                <a:gd name="T43" fmla="*/ 52 h 67"/>
                <a:gd name="T44" fmla="*/ 74 w 93"/>
                <a:gd name="T45" fmla="*/ 60 h 67"/>
                <a:gd name="T46" fmla="*/ 74 w 93"/>
                <a:gd name="T47" fmla="*/ 63 h 67"/>
                <a:gd name="T48" fmla="*/ 71 w 93"/>
                <a:gd name="T49" fmla="*/ 67 h 67"/>
                <a:gd name="T50" fmla="*/ 67 w 93"/>
                <a:gd name="T51" fmla="*/ 67 h 67"/>
                <a:gd name="T52" fmla="*/ 60 w 93"/>
                <a:gd name="T53" fmla="*/ 60 h 67"/>
                <a:gd name="T54" fmla="*/ 60 w 93"/>
                <a:gd name="T55" fmla="*/ 52 h 67"/>
                <a:gd name="T56" fmla="*/ 63 w 93"/>
                <a:gd name="T57" fmla="*/ 52 h 67"/>
                <a:gd name="T58" fmla="*/ 60 w 93"/>
                <a:gd name="T59" fmla="*/ 48 h 67"/>
                <a:gd name="T60" fmla="*/ 56 w 93"/>
                <a:gd name="T61" fmla="*/ 45 h 67"/>
                <a:gd name="T62" fmla="*/ 52 w 93"/>
                <a:gd name="T63" fmla="*/ 48 h 67"/>
                <a:gd name="T64" fmla="*/ 49 w 93"/>
                <a:gd name="T65" fmla="*/ 52 h 67"/>
                <a:gd name="T66" fmla="*/ 41 w 93"/>
                <a:gd name="T67" fmla="*/ 56 h 67"/>
                <a:gd name="T68" fmla="*/ 41 w 93"/>
                <a:gd name="T69" fmla="*/ 56 h 67"/>
                <a:gd name="T70" fmla="*/ 37 w 93"/>
                <a:gd name="T71" fmla="*/ 60 h 67"/>
                <a:gd name="T72" fmla="*/ 34 w 93"/>
                <a:gd name="T73" fmla="*/ 60 h 67"/>
                <a:gd name="T74" fmla="*/ 37 w 93"/>
                <a:gd name="T75" fmla="*/ 52 h 67"/>
                <a:gd name="T76" fmla="*/ 37 w 93"/>
                <a:gd name="T77" fmla="*/ 48 h 67"/>
                <a:gd name="T78" fmla="*/ 30 w 93"/>
                <a:gd name="T79" fmla="*/ 45 h 67"/>
                <a:gd name="T80" fmla="*/ 19 w 93"/>
                <a:gd name="T81" fmla="*/ 37 h 67"/>
                <a:gd name="T82" fmla="*/ 23 w 93"/>
                <a:gd name="T83" fmla="*/ 34 h 67"/>
                <a:gd name="T84" fmla="*/ 15 w 93"/>
                <a:gd name="T85" fmla="*/ 26 h 67"/>
                <a:gd name="T86" fmla="*/ 12 w 93"/>
                <a:gd name="T87" fmla="*/ 19 h 67"/>
                <a:gd name="T88" fmla="*/ 4 w 93"/>
                <a:gd name="T89" fmla="*/ 15 h 67"/>
                <a:gd name="T90" fmla="*/ 30 w 93"/>
                <a:gd name="T91" fmla="*/ 60 h 67"/>
                <a:gd name="T92" fmla="*/ 19 w 93"/>
                <a:gd name="T93" fmla="*/ 48 h 67"/>
                <a:gd name="T94" fmla="*/ 15 w 93"/>
                <a:gd name="T95" fmla="*/ 45 h 67"/>
                <a:gd name="T96" fmla="*/ 8 w 93"/>
                <a:gd name="T97" fmla="*/ 41 h 67"/>
                <a:gd name="T98" fmla="*/ 0 w 93"/>
                <a:gd name="T99" fmla="*/ 41 h 67"/>
                <a:gd name="T100" fmla="*/ 4 w 93"/>
                <a:gd name="T101" fmla="*/ 45 h 67"/>
                <a:gd name="T102" fmla="*/ 8 w 93"/>
                <a:gd name="T103" fmla="*/ 45 h 67"/>
                <a:gd name="T104" fmla="*/ 8 w 93"/>
                <a:gd name="T105" fmla="*/ 52 h 67"/>
                <a:gd name="T106" fmla="*/ 15 w 93"/>
                <a:gd name="T107" fmla="*/ 56 h 67"/>
                <a:gd name="T108" fmla="*/ 26 w 93"/>
                <a:gd name="T109" fmla="*/ 60 h 67"/>
                <a:gd name="T110" fmla="*/ 30 w 93"/>
                <a:gd name="T111" fmla="*/ 6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67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gdLst>
                <a:gd name="T0" fmla="*/ 11 w 333"/>
                <a:gd name="T1" fmla="*/ 3 h 245"/>
                <a:gd name="T2" fmla="*/ 29 w 333"/>
                <a:gd name="T3" fmla="*/ 15 h 245"/>
                <a:gd name="T4" fmla="*/ 40 w 333"/>
                <a:gd name="T5" fmla="*/ 15 h 245"/>
                <a:gd name="T6" fmla="*/ 48 w 333"/>
                <a:gd name="T7" fmla="*/ 7 h 245"/>
                <a:gd name="T8" fmla="*/ 59 w 333"/>
                <a:gd name="T9" fmla="*/ 0 h 245"/>
                <a:gd name="T10" fmla="*/ 63 w 333"/>
                <a:gd name="T11" fmla="*/ 7 h 245"/>
                <a:gd name="T12" fmla="*/ 70 w 333"/>
                <a:gd name="T13" fmla="*/ 22 h 245"/>
                <a:gd name="T14" fmla="*/ 77 w 333"/>
                <a:gd name="T15" fmla="*/ 26 h 245"/>
                <a:gd name="T16" fmla="*/ 85 w 333"/>
                <a:gd name="T17" fmla="*/ 37 h 245"/>
                <a:gd name="T18" fmla="*/ 103 w 333"/>
                <a:gd name="T19" fmla="*/ 41 h 245"/>
                <a:gd name="T20" fmla="*/ 126 w 333"/>
                <a:gd name="T21" fmla="*/ 52 h 245"/>
                <a:gd name="T22" fmla="*/ 163 w 333"/>
                <a:gd name="T23" fmla="*/ 48 h 245"/>
                <a:gd name="T24" fmla="*/ 174 w 333"/>
                <a:gd name="T25" fmla="*/ 37 h 245"/>
                <a:gd name="T26" fmla="*/ 192 w 333"/>
                <a:gd name="T27" fmla="*/ 22 h 245"/>
                <a:gd name="T28" fmla="*/ 211 w 333"/>
                <a:gd name="T29" fmla="*/ 22 h 245"/>
                <a:gd name="T30" fmla="*/ 237 w 333"/>
                <a:gd name="T31" fmla="*/ 29 h 245"/>
                <a:gd name="T32" fmla="*/ 251 w 333"/>
                <a:gd name="T33" fmla="*/ 37 h 245"/>
                <a:gd name="T34" fmla="*/ 277 w 333"/>
                <a:gd name="T35" fmla="*/ 55 h 245"/>
                <a:gd name="T36" fmla="*/ 281 w 333"/>
                <a:gd name="T37" fmla="*/ 70 h 245"/>
                <a:gd name="T38" fmla="*/ 281 w 333"/>
                <a:gd name="T39" fmla="*/ 78 h 245"/>
                <a:gd name="T40" fmla="*/ 274 w 333"/>
                <a:gd name="T41" fmla="*/ 89 h 245"/>
                <a:gd name="T42" fmla="*/ 281 w 333"/>
                <a:gd name="T43" fmla="*/ 100 h 245"/>
                <a:gd name="T44" fmla="*/ 281 w 333"/>
                <a:gd name="T45" fmla="*/ 126 h 245"/>
                <a:gd name="T46" fmla="*/ 300 w 333"/>
                <a:gd name="T47" fmla="*/ 144 h 245"/>
                <a:gd name="T48" fmla="*/ 300 w 333"/>
                <a:gd name="T49" fmla="*/ 182 h 245"/>
                <a:gd name="T50" fmla="*/ 318 w 333"/>
                <a:gd name="T51" fmla="*/ 189 h 245"/>
                <a:gd name="T52" fmla="*/ 326 w 333"/>
                <a:gd name="T53" fmla="*/ 204 h 245"/>
                <a:gd name="T54" fmla="*/ 333 w 333"/>
                <a:gd name="T55" fmla="*/ 219 h 245"/>
                <a:gd name="T56" fmla="*/ 311 w 333"/>
                <a:gd name="T57" fmla="*/ 222 h 245"/>
                <a:gd name="T58" fmla="*/ 311 w 333"/>
                <a:gd name="T59" fmla="*/ 241 h 245"/>
                <a:gd name="T60" fmla="*/ 296 w 333"/>
                <a:gd name="T61" fmla="*/ 241 h 245"/>
                <a:gd name="T62" fmla="*/ 289 w 333"/>
                <a:gd name="T63" fmla="*/ 241 h 245"/>
                <a:gd name="T64" fmla="*/ 263 w 333"/>
                <a:gd name="T65" fmla="*/ 237 h 245"/>
                <a:gd name="T66" fmla="*/ 248 w 333"/>
                <a:gd name="T67" fmla="*/ 233 h 245"/>
                <a:gd name="T68" fmla="*/ 233 w 333"/>
                <a:gd name="T69" fmla="*/ 222 h 245"/>
                <a:gd name="T70" fmla="*/ 226 w 333"/>
                <a:gd name="T71" fmla="*/ 211 h 245"/>
                <a:gd name="T72" fmla="*/ 207 w 333"/>
                <a:gd name="T73" fmla="*/ 211 h 245"/>
                <a:gd name="T74" fmla="*/ 185 w 333"/>
                <a:gd name="T75" fmla="*/ 215 h 245"/>
                <a:gd name="T76" fmla="*/ 166 w 333"/>
                <a:gd name="T77" fmla="*/ 211 h 245"/>
                <a:gd name="T78" fmla="*/ 159 w 333"/>
                <a:gd name="T79" fmla="*/ 204 h 245"/>
                <a:gd name="T80" fmla="*/ 140 w 333"/>
                <a:gd name="T81" fmla="*/ 200 h 245"/>
                <a:gd name="T82" fmla="*/ 126 w 333"/>
                <a:gd name="T83" fmla="*/ 185 h 245"/>
                <a:gd name="T84" fmla="*/ 126 w 333"/>
                <a:gd name="T85" fmla="*/ 182 h 245"/>
                <a:gd name="T86" fmla="*/ 114 w 333"/>
                <a:gd name="T87" fmla="*/ 163 h 245"/>
                <a:gd name="T88" fmla="*/ 100 w 333"/>
                <a:gd name="T89" fmla="*/ 163 h 245"/>
                <a:gd name="T90" fmla="*/ 96 w 333"/>
                <a:gd name="T91" fmla="*/ 159 h 245"/>
                <a:gd name="T92" fmla="*/ 92 w 333"/>
                <a:gd name="T93" fmla="*/ 163 h 245"/>
                <a:gd name="T94" fmla="*/ 85 w 333"/>
                <a:gd name="T95" fmla="*/ 159 h 245"/>
                <a:gd name="T96" fmla="*/ 74 w 333"/>
                <a:gd name="T97" fmla="*/ 141 h 245"/>
                <a:gd name="T98" fmla="*/ 66 w 333"/>
                <a:gd name="T99" fmla="*/ 122 h 245"/>
                <a:gd name="T100" fmla="*/ 44 w 333"/>
                <a:gd name="T101" fmla="*/ 115 h 245"/>
                <a:gd name="T102" fmla="*/ 40 w 333"/>
                <a:gd name="T103" fmla="*/ 104 h 245"/>
                <a:gd name="T104" fmla="*/ 33 w 333"/>
                <a:gd name="T105" fmla="*/ 96 h 245"/>
                <a:gd name="T106" fmla="*/ 37 w 333"/>
                <a:gd name="T107" fmla="*/ 81 h 245"/>
                <a:gd name="T108" fmla="*/ 40 w 333"/>
                <a:gd name="T109" fmla="*/ 70 h 245"/>
                <a:gd name="T110" fmla="*/ 40 w 333"/>
                <a:gd name="T111" fmla="*/ 67 h 245"/>
                <a:gd name="T112" fmla="*/ 26 w 333"/>
                <a:gd name="T113" fmla="*/ 63 h 245"/>
                <a:gd name="T114" fmla="*/ 18 w 333"/>
                <a:gd name="T115" fmla="*/ 52 h 245"/>
                <a:gd name="T116" fmla="*/ 11 w 333"/>
                <a:gd name="T117" fmla="*/ 41 h 245"/>
                <a:gd name="T118" fmla="*/ 7 w 333"/>
                <a:gd name="T119" fmla="*/ 22 h 245"/>
                <a:gd name="T120" fmla="*/ 0 w 333"/>
                <a:gd name="T121" fmla="*/ 7 h 245"/>
                <a:gd name="T122" fmla="*/ 7 w 333"/>
                <a:gd name="T123" fmla="*/ 0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24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gdLst>
                <a:gd name="T0" fmla="*/ 0 w 59"/>
                <a:gd name="T1" fmla="*/ 0 h 45"/>
                <a:gd name="T2" fmla="*/ 4 w 59"/>
                <a:gd name="T3" fmla="*/ 0 h 45"/>
                <a:gd name="T4" fmla="*/ 11 w 59"/>
                <a:gd name="T5" fmla="*/ 0 h 45"/>
                <a:gd name="T6" fmla="*/ 15 w 59"/>
                <a:gd name="T7" fmla="*/ 0 h 45"/>
                <a:gd name="T8" fmla="*/ 26 w 59"/>
                <a:gd name="T9" fmla="*/ 0 h 45"/>
                <a:gd name="T10" fmla="*/ 30 w 59"/>
                <a:gd name="T11" fmla="*/ 4 h 45"/>
                <a:gd name="T12" fmla="*/ 34 w 59"/>
                <a:gd name="T13" fmla="*/ 4 h 45"/>
                <a:gd name="T14" fmla="*/ 37 w 59"/>
                <a:gd name="T15" fmla="*/ 8 h 45"/>
                <a:gd name="T16" fmla="*/ 37 w 59"/>
                <a:gd name="T17" fmla="*/ 11 h 45"/>
                <a:gd name="T18" fmla="*/ 37 w 59"/>
                <a:gd name="T19" fmla="*/ 11 h 45"/>
                <a:gd name="T20" fmla="*/ 45 w 59"/>
                <a:gd name="T21" fmla="*/ 19 h 45"/>
                <a:gd name="T22" fmla="*/ 45 w 59"/>
                <a:gd name="T23" fmla="*/ 19 h 45"/>
                <a:gd name="T24" fmla="*/ 41 w 59"/>
                <a:gd name="T25" fmla="*/ 22 h 45"/>
                <a:gd name="T26" fmla="*/ 45 w 59"/>
                <a:gd name="T27" fmla="*/ 26 h 45"/>
                <a:gd name="T28" fmla="*/ 52 w 59"/>
                <a:gd name="T29" fmla="*/ 30 h 45"/>
                <a:gd name="T30" fmla="*/ 56 w 59"/>
                <a:gd name="T31" fmla="*/ 30 h 45"/>
                <a:gd name="T32" fmla="*/ 59 w 59"/>
                <a:gd name="T33" fmla="*/ 33 h 45"/>
                <a:gd name="T34" fmla="*/ 56 w 59"/>
                <a:gd name="T35" fmla="*/ 33 h 45"/>
                <a:gd name="T36" fmla="*/ 59 w 59"/>
                <a:gd name="T37" fmla="*/ 37 h 45"/>
                <a:gd name="T38" fmla="*/ 56 w 59"/>
                <a:gd name="T39" fmla="*/ 41 h 45"/>
                <a:gd name="T40" fmla="*/ 56 w 59"/>
                <a:gd name="T41" fmla="*/ 45 h 45"/>
                <a:gd name="T42" fmla="*/ 52 w 59"/>
                <a:gd name="T43" fmla="*/ 45 h 45"/>
                <a:gd name="T44" fmla="*/ 45 w 59"/>
                <a:gd name="T45" fmla="*/ 33 h 45"/>
                <a:gd name="T46" fmla="*/ 41 w 59"/>
                <a:gd name="T47" fmla="*/ 33 h 45"/>
                <a:gd name="T48" fmla="*/ 37 w 59"/>
                <a:gd name="T49" fmla="*/ 30 h 45"/>
                <a:gd name="T50" fmla="*/ 37 w 59"/>
                <a:gd name="T51" fmla="*/ 30 h 45"/>
                <a:gd name="T52" fmla="*/ 34 w 59"/>
                <a:gd name="T53" fmla="*/ 30 h 45"/>
                <a:gd name="T54" fmla="*/ 30 w 59"/>
                <a:gd name="T55" fmla="*/ 26 h 45"/>
                <a:gd name="T56" fmla="*/ 26 w 59"/>
                <a:gd name="T57" fmla="*/ 26 h 45"/>
                <a:gd name="T58" fmla="*/ 22 w 59"/>
                <a:gd name="T59" fmla="*/ 26 h 45"/>
                <a:gd name="T60" fmla="*/ 22 w 59"/>
                <a:gd name="T61" fmla="*/ 26 h 45"/>
                <a:gd name="T62" fmla="*/ 19 w 59"/>
                <a:gd name="T63" fmla="*/ 22 h 45"/>
                <a:gd name="T64" fmla="*/ 19 w 59"/>
                <a:gd name="T65" fmla="*/ 22 h 45"/>
                <a:gd name="T66" fmla="*/ 11 w 59"/>
                <a:gd name="T67" fmla="*/ 22 h 45"/>
                <a:gd name="T68" fmla="*/ 8 w 59"/>
                <a:gd name="T69" fmla="*/ 19 h 45"/>
                <a:gd name="T70" fmla="*/ 8 w 59"/>
                <a:gd name="T71" fmla="*/ 15 h 45"/>
                <a:gd name="T72" fmla="*/ 8 w 59"/>
                <a:gd name="T73" fmla="*/ 11 h 45"/>
                <a:gd name="T74" fmla="*/ 8 w 59"/>
                <a:gd name="T75" fmla="*/ 8 h 45"/>
                <a:gd name="T76" fmla="*/ 4 w 59"/>
                <a:gd name="T77" fmla="*/ 8 h 45"/>
                <a:gd name="T78" fmla="*/ 4 w 59"/>
                <a:gd name="T79" fmla="*/ 4 h 45"/>
                <a:gd name="T80" fmla="*/ 0 w 59"/>
                <a:gd name="T81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gdLst>
                <a:gd name="T0" fmla="*/ 15 w 308"/>
                <a:gd name="T1" fmla="*/ 11 h 111"/>
                <a:gd name="T2" fmla="*/ 26 w 308"/>
                <a:gd name="T3" fmla="*/ 0 h 111"/>
                <a:gd name="T4" fmla="*/ 45 w 308"/>
                <a:gd name="T5" fmla="*/ 11 h 111"/>
                <a:gd name="T6" fmla="*/ 41 w 308"/>
                <a:gd name="T7" fmla="*/ 19 h 111"/>
                <a:gd name="T8" fmla="*/ 19 w 308"/>
                <a:gd name="T9" fmla="*/ 30 h 111"/>
                <a:gd name="T10" fmla="*/ 15 w 308"/>
                <a:gd name="T11" fmla="*/ 26 h 111"/>
                <a:gd name="T12" fmla="*/ 8 w 308"/>
                <a:gd name="T13" fmla="*/ 22 h 111"/>
                <a:gd name="T14" fmla="*/ 233 w 308"/>
                <a:gd name="T15" fmla="*/ 19 h 111"/>
                <a:gd name="T16" fmla="*/ 215 w 308"/>
                <a:gd name="T17" fmla="*/ 15 h 111"/>
                <a:gd name="T18" fmla="*/ 185 w 308"/>
                <a:gd name="T19" fmla="*/ 19 h 111"/>
                <a:gd name="T20" fmla="*/ 167 w 308"/>
                <a:gd name="T21" fmla="*/ 11 h 111"/>
                <a:gd name="T22" fmla="*/ 152 w 308"/>
                <a:gd name="T23" fmla="*/ 7 h 111"/>
                <a:gd name="T24" fmla="*/ 133 w 308"/>
                <a:gd name="T25" fmla="*/ 0 h 111"/>
                <a:gd name="T26" fmla="*/ 104 w 308"/>
                <a:gd name="T27" fmla="*/ 4 h 111"/>
                <a:gd name="T28" fmla="*/ 89 w 308"/>
                <a:gd name="T29" fmla="*/ 15 h 111"/>
                <a:gd name="T30" fmla="*/ 67 w 308"/>
                <a:gd name="T31" fmla="*/ 15 h 111"/>
                <a:gd name="T32" fmla="*/ 56 w 308"/>
                <a:gd name="T33" fmla="*/ 22 h 111"/>
                <a:gd name="T34" fmla="*/ 48 w 308"/>
                <a:gd name="T35" fmla="*/ 30 h 111"/>
                <a:gd name="T36" fmla="*/ 41 w 308"/>
                <a:gd name="T37" fmla="*/ 33 h 111"/>
                <a:gd name="T38" fmla="*/ 22 w 308"/>
                <a:gd name="T39" fmla="*/ 30 h 111"/>
                <a:gd name="T40" fmla="*/ 11 w 308"/>
                <a:gd name="T41" fmla="*/ 44 h 111"/>
                <a:gd name="T42" fmla="*/ 22 w 308"/>
                <a:gd name="T43" fmla="*/ 48 h 111"/>
                <a:gd name="T44" fmla="*/ 22 w 308"/>
                <a:gd name="T45" fmla="*/ 59 h 111"/>
                <a:gd name="T46" fmla="*/ 22 w 308"/>
                <a:gd name="T47" fmla="*/ 63 h 111"/>
                <a:gd name="T48" fmla="*/ 15 w 308"/>
                <a:gd name="T49" fmla="*/ 67 h 111"/>
                <a:gd name="T50" fmla="*/ 22 w 308"/>
                <a:gd name="T51" fmla="*/ 74 h 111"/>
                <a:gd name="T52" fmla="*/ 30 w 308"/>
                <a:gd name="T53" fmla="*/ 85 h 111"/>
                <a:gd name="T54" fmla="*/ 30 w 308"/>
                <a:gd name="T55" fmla="*/ 96 h 111"/>
                <a:gd name="T56" fmla="*/ 34 w 308"/>
                <a:gd name="T57" fmla="*/ 96 h 111"/>
                <a:gd name="T58" fmla="*/ 41 w 308"/>
                <a:gd name="T59" fmla="*/ 100 h 111"/>
                <a:gd name="T60" fmla="*/ 52 w 308"/>
                <a:gd name="T61" fmla="*/ 96 h 111"/>
                <a:gd name="T62" fmla="*/ 59 w 308"/>
                <a:gd name="T63" fmla="*/ 104 h 111"/>
                <a:gd name="T64" fmla="*/ 74 w 308"/>
                <a:gd name="T65" fmla="*/ 108 h 111"/>
                <a:gd name="T66" fmla="*/ 85 w 308"/>
                <a:gd name="T67" fmla="*/ 100 h 111"/>
                <a:gd name="T68" fmla="*/ 111 w 308"/>
                <a:gd name="T69" fmla="*/ 108 h 111"/>
                <a:gd name="T70" fmla="*/ 141 w 308"/>
                <a:gd name="T71" fmla="*/ 104 h 111"/>
                <a:gd name="T72" fmla="*/ 167 w 308"/>
                <a:gd name="T73" fmla="*/ 96 h 111"/>
                <a:gd name="T74" fmla="*/ 167 w 308"/>
                <a:gd name="T75" fmla="*/ 104 h 111"/>
                <a:gd name="T76" fmla="*/ 182 w 308"/>
                <a:gd name="T77" fmla="*/ 108 h 111"/>
                <a:gd name="T78" fmla="*/ 189 w 308"/>
                <a:gd name="T79" fmla="*/ 96 h 111"/>
                <a:gd name="T80" fmla="*/ 215 w 308"/>
                <a:gd name="T81" fmla="*/ 93 h 111"/>
                <a:gd name="T82" fmla="*/ 241 w 308"/>
                <a:gd name="T83" fmla="*/ 89 h 111"/>
                <a:gd name="T84" fmla="*/ 270 w 308"/>
                <a:gd name="T85" fmla="*/ 89 h 111"/>
                <a:gd name="T86" fmla="*/ 296 w 308"/>
                <a:gd name="T87" fmla="*/ 85 h 111"/>
                <a:gd name="T88" fmla="*/ 304 w 308"/>
                <a:gd name="T89" fmla="*/ 82 h 111"/>
                <a:gd name="T90" fmla="*/ 296 w 308"/>
                <a:gd name="T91" fmla="*/ 63 h 111"/>
                <a:gd name="T92" fmla="*/ 293 w 308"/>
                <a:gd name="T93" fmla="*/ 44 h 111"/>
                <a:gd name="T94" fmla="*/ 293 w 308"/>
                <a:gd name="T95" fmla="*/ 33 h 111"/>
                <a:gd name="T96" fmla="*/ 278 w 308"/>
                <a:gd name="T97" fmla="*/ 19 h 111"/>
                <a:gd name="T98" fmla="*/ 259 w 308"/>
                <a:gd name="T99" fmla="*/ 7 h 111"/>
                <a:gd name="T100" fmla="*/ 248 w 308"/>
                <a:gd name="T101" fmla="*/ 4 h 111"/>
                <a:gd name="T102" fmla="*/ 37 w 308"/>
                <a:gd name="T103" fmla="*/ 100 h 111"/>
                <a:gd name="T104" fmla="*/ 8 w 308"/>
                <a:gd name="T105" fmla="*/ 33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110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gdLst>
                <a:gd name="T0" fmla="*/ 160 w 160"/>
                <a:gd name="T1" fmla="*/ 118 h 141"/>
                <a:gd name="T2" fmla="*/ 152 w 160"/>
                <a:gd name="T3" fmla="*/ 115 h 141"/>
                <a:gd name="T4" fmla="*/ 145 w 160"/>
                <a:gd name="T5" fmla="*/ 107 h 141"/>
                <a:gd name="T6" fmla="*/ 145 w 160"/>
                <a:gd name="T7" fmla="*/ 100 h 141"/>
                <a:gd name="T8" fmla="*/ 145 w 160"/>
                <a:gd name="T9" fmla="*/ 89 h 141"/>
                <a:gd name="T10" fmla="*/ 137 w 160"/>
                <a:gd name="T11" fmla="*/ 81 h 141"/>
                <a:gd name="T12" fmla="*/ 134 w 160"/>
                <a:gd name="T13" fmla="*/ 81 h 141"/>
                <a:gd name="T14" fmla="*/ 119 w 160"/>
                <a:gd name="T15" fmla="*/ 74 h 141"/>
                <a:gd name="T16" fmla="*/ 115 w 160"/>
                <a:gd name="T17" fmla="*/ 74 h 141"/>
                <a:gd name="T18" fmla="*/ 115 w 160"/>
                <a:gd name="T19" fmla="*/ 70 h 141"/>
                <a:gd name="T20" fmla="*/ 111 w 160"/>
                <a:gd name="T21" fmla="*/ 66 h 141"/>
                <a:gd name="T22" fmla="*/ 108 w 160"/>
                <a:gd name="T23" fmla="*/ 63 h 141"/>
                <a:gd name="T24" fmla="*/ 104 w 160"/>
                <a:gd name="T25" fmla="*/ 59 h 141"/>
                <a:gd name="T26" fmla="*/ 104 w 160"/>
                <a:gd name="T27" fmla="*/ 55 h 141"/>
                <a:gd name="T28" fmla="*/ 104 w 160"/>
                <a:gd name="T29" fmla="*/ 51 h 141"/>
                <a:gd name="T30" fmla="*/ 108 w 160"/>
                <a:gd name="T31" fmla="*/ 44 h 141"/>
                <a:gd name="T32" fmla="*/ 108 w 160"/>
                <a:gd name="T33" fmla="*/ 40 h 141"/>
                <a:gd name="T34" fmla="*/ 111 w 160"/>
                <a:gd name="T35" fmla="*/ 37 h 141"/>
                <a:gd name="T36" fmla="*/ 111 w 160"/>
                <a:gd name="T37" fmla="*/ 29 h 141"/>
                <a:gd name="T38" fmla="*/ 115 w 160"/>
                <a:gd name="T39" fmla="*/ 29 h 141"/>
                <a:gd name="T40" fmla="*/ 115 w 160"/>
                <a:gd name="T41" fmla="*/ 29 h 141"/>
                <a:gd name="T42" fmla="*/ 108 w 160"/>
                <a:gd name="T43" fmla="*/ 26 h 141"/>
                <a:gd name="T44" fmla="*/ 100 w 160"/>
                <a:gd name="T45" fmla="*/ 22 h 141"/>
                <a:gd name="T46" fmla="*/ 97 w 160"/>
                <a:gd name="T47" fmla="*/ 22 h 141"/>
                <a:gd name="T48" fmla="*/ 93 w 160"/>
                <a:gd name="T49" fmla="*/ 14 h 141"/>
                <a:gd name="T50" fmla="*/ 89 w 160"/>
                <a:gd name="T51" fmla="*/ 11 h 141"/>
                <a:gd name="T52" fmla="*/ 86 w 160"/>
                <a:gd name="T53" fmla="*/ 7 h 141"/>
                <a:gd name="T54" fmla="*/ 78 w 160"/>
                <a:gd name="T55" fmla="*/ 7 h 141"/>
                <a:gd name="T56" fmla="*/ 78 w 160"/>
                <a:gd name="T57" fmla="*/ 3 h 141"/>
                <a:gd name="T58" fmla="*/ 71 w 160"/>
                <a:gd name="T59" fmla="*/ 3 h 141"/>
                <a:gd name="T60" fmla="*/ 60 w 160"/>
                <a:gd name="T61" fmla="*/ 0 h 141"/>
                <a:gd name="T62" fmla="*/ 52 w 160"/>
                <a:gd name="T63" fmla="*/ 3 h 141"/>
                <a:gd name="T64" fmla="*/ 48 w 160"/>
                <a:gd name="T65" fmla="*/ 7 h 141"/>
                <a:gd name="T66" fmla="*/ 45 w 160"/>
                <a:gd name="T67" fmla="*/ 11 h 141"/>
                <a:gd name="T68" fmla="*/ 34 w 160"/>
                <a:gd name="T69" fmla="*/ 14 h 141"/>
                <a:gd name="T70" fmla="*/ 34 w 160"/>
                <a:gd name="T71" fmla="*/ 22 h 141"/>
                <a:gd name="T72" fmla="*/ 34 w 160"/>
                <a:gd name="T73" fmla="*/ 33 h 141"/>
                <a:gd name="T74" fmla="*/ 34 w 160"/>
                <a:gd name="T75" fmla="*/ 40 h 141"/>
                <a:gd name="T76" fmla="*/ 30 w 160"/>
                <a:gd name="T77" fmla="*/ 48 h 141"/>
                <a:gd name="T78" fmla="*/ 0 w 160"/>
                <a:gd name="T79" fmla="*/ 70 h 141"/>
                <a:gd name="T80" fmla="*/ 0 w 160"/>
                <a:gd name="T81" fmla="*/ 70 h 141"/>
                <a:gd name="T82" fmla="*/ 23 w 160"/>
                <a:gd name="T83" fmla="*/ 92 h 141"/>
                <a:gd name="T84" fmla="*/ 130 w 160"/>
                <a:gd name="T85" fmla="*/ 141 h 141"/>
                <a:gd name="T86" fmla="*/ 137 w 160"/>
                <a:gd name="T87" fmla="*/ 126 h 141"/>
                <a:gd name="T88" fmla="*/ 152 w 160"/>
                <a:gd name="T89" fmla="*/ 126 h 141"/>
                <a:gd name="T90" fmla="*/ 156 w 160"/>
                <a:gd name="T91" fmla="*/ 126 h 141"/>
                <a:gd name="T92" fmla="*/ 160 w 160"/>
                <a:gd name="T93" fmla="*/ 122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1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gdLst>
                <a:gd name="T0" fmla="*/ 0 w 30"/>
                <a:gd name="T1" fmla="*/ 19 h 26"/>
                <a:gd name="T2" fmla="*/ 4 w 30"/>
                <a:gd name="T3" fmla="*/ 11 h 26"/>
                <a:gd name="T4" fmla="*/ 7 w 30"/>
                <a:gd name="T5" fmla="*/ 4 h 26"/>
                <a:gd name="T6" fmla="*/ 15 w 30"/>
                <a:gd name="T7" fmla="*/ 0 h 26"/>
                <a:gd name="T8" fmla="*/ 22 w 30"/>
                <a:gd name="T9" fmla="*/ 4 h 26"/>
                <a:gd name="T10" fmla="*/ 26 w 30"/>
                <a:gd name="T11" fmla="*/ 4 h 26"/>
                <a:gd name="T12" fmla="*/ 26 w 30"/>
                <a:gd name="T13" fmla="*/ 4 h 26"/>
                <a:gd name="T14" fmla="*/ 26 w 30"/>
                <a:gd name="T15" fmla="*/ 4 h 26"/>
                <a:gd name="T16" fmla="*/ 26 w 30"/>
                <a:gd name="T17" fmla="*/ 11 h 26"/>
                <a:gd name="T18" fmla="*/ 18 w 30"/>
                <a:gd name="T19" fmla="*/ 11 h 26"/>
                <a:gd name="T20" fmla="*/ 26 w 30"/>
                <a:gd name="T21" fmla="*/ 15 h 26"/>
                <a:gd name="T22" fmla="*/ 26 w 30"/>
                <a:gd name="T23" fmla="*/ 15 h 26"/>
                <a:gd name="T24" fmla="*/ 26 w 30"/>
                <a:gd name="T25" fmla="*/ 15 h 26"/>
                <a:gd name="T26" fmla="*/ 26 w 30"/>
                <a:gd name="T27" fmla="*/ 19 h 26"/>
                <a:gd name="T28" fmla="*/ 30 w 30"/>
                <a:gd name="T29" fmla="*/ 22 h 26"/>
                <a:gd name="T30" fmla="*/ 26 w 30"/>
                <a:gd name="T31" fmla="*/ 22 h 26"/>
                <a:gd name="T32" fmla="*/ 26 w 30"/>
                <a:gd name="T33" fmla="*/ 22 h 26"/>
                <a:gd name="T34" fmla="*/ 30 w 30"/>
                <a:gd name="T35" fmla="*/ 22 h 26"/>
                <a:gd name="T36" fmla="*/ 18 w 30"/>
                <a:gd name="T37" fmla="*/ 26 h 26"/>
                <a:gd name="T38" fmla="*/ 18 w 30"/>
                <a:gd name="T39" fmla="*/ 22 h 26"/>
                <a:gd name="T40" fmla="*/ 4 w 30"/>
                <a:gd name="T41" fmla="*/ 19 h 26"/>
                <a:gd name="T42" fmla="*/ 0 w 30"/>
                <a:gd name="T43" fmla="*/ 19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6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gdLst>
                <a:gd name="T0" fmla="*/ 4 w 37"/>
                <a:gd name="T1" fmla="*/ 18 h 18"/>
                <a:gd name="T2" fmla="*/ 0 w 37"/>
                <a:gd name="T3" fmla="*/ 15 h 18"/>
                <a:gd name="T4" fmla="*/ 0 w 37"/>
                <a:gd name="T5" fmla="*/ 15 h 18"/>
                <a:gd name="T6" fmla="*/ 0 w 37"/>
                <a:gd name="T7" fmla="*/ 11 h 18"/>
                <a:gd name="T8" fmla="*/ 0 w 37"/>
                <a:gd name="T9" fmla="*/ 11 h 18"/>
                <a:gd name="T10" fmla="*/ 4 w 37"/>
                <a:gd name="T11" fmla="*/ 7 h 18"/>
                <a:gd name="T12" fmla="*/ 7 w 37"/>
                <a:gd name="T13" fmla="*/ 7 h 18"/>
                <a:gd name="T14" fmla="*/ 7 w 37"/>
                <a:gd name="T15" fmla="*/ 7 h 18"/>
                <a:gd name="T16" fmla="*/ 7 w 37"/>
                <a:gd name="T17" fmla="*/ 7 h 18"/>
                <a:gd name="T18" fmla="*/ 11 w 37"/>
                <a:gd name="T19" fmla="*/ 4 h 18"/>
                <a:gd name="T20" fmla="*/ 11 w 37"/>
                <a:gd name="T21" fmla="*/ 4 h 18"/>
                <a:gd name="T22" fmla="*/ 15 w 37"/>
                <a:gd name="T23" fmla="*/ 7 h 18"/>
                <a:gd name="T24" fmla="*/ 18 w 37"/>
                <a:gd name="T25" fmla="*/ 7 h 18"/>
                <a:gd name="T26" fmla="*/ 26 w 37"/>
                <a:gd name="T27" fmla="*/ 4 h 18"/>
                <a:gd name="T28" fmla="*/ 33 w 37"/>
                <a:gd name="T29" fmla="*/ 0 h 18"/>
                <a:gd name="T30" fmla="*/ 33 w 37"/>
                <a:gd name="T31" fmla="*/ 0 h 18"/>
                <a:gd name="T32" fmla="*/ 37 w 37"/>
                <a:gd name="T33" fmla="*/ 0 h 18"/>
                <a:gd name="T34" fmla="*/ 33 w 37"/>
                <a:gd name="T35" fmla="*/ 4 h 18"/>
                <a:gd name="T36" fmla="*/ 30 w 37"/>
                <a:gd name="T37" fmla="*/ 4 h 18"/>
                <a:gd name="T38" fmla="*/ 26 w 37"/>
                <a:gd name="T39" fmla="*/ 7 h 18"/>
                <a:gd name="T40" fmla="*/ 26 w 37"/>
                <a:gd name="T41" fmla="*/ 11 h 18"/>
                <a:gd name="T42" fmla="*/ 26 w 37"/>
                <a:gd name="T43" fmla="*/ 15 h 18"/>
                <a:gd name="T44" fmla="*/ 22 w 37"/>
                <a:gd name="T45" fmla="*/ 15 h 18"/>
                <a:gd name="T46" fmla="*/ 18 w 37"/>
                <a:gd name="T47" fmla="*/ 15 h 18"/>
                <a:gd name="T48" fmla="*/ 18 w 37"/>
                <a:gd name="T49" fmla="*/ 18 h 18"/>
                <a:gd name="T50" fmla="*/ 15 w 37"/>
                <a:gd name="T51" fmla="*/ 18 h 18"/>
                <a:gd name="T52" fmla="*/ 11 w 37"/>
                <a:gd name="T53" fmla="*/ 18 h 18"/>
                <a:gd name="T54" fmla="*/ 11 w 37"/>
                <a:gd name="T55" fmla="*/ 18 h 18"/>
                <a:gd name="T56" fmla="*/ 4 w 37"/>
                <a:gd name="T57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8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gdLst>
                <a:gd name="T0" fmla="*/ 85 w 103"/>
                <a:gd name="T1" fmla="*/ 48 h 86"/>
                <a:gd name="T2" fmla="*/ 89 w 103"/>
                <a:gd name="T3" fmla="*/ 41 h 86"/>
                <a:gd name="T4" fmla="*/ 89 w 103"/>
                <a:gd name="T5" fmla="*/ 37 h 86"/>
                <a:gd name="T6" fmla="*/ 89 w 103"/>
                <a:gd name="T7" fmla="*/ 26 h 86"/>
                <a:gd name="T8" fmla="*/ 89 w 103"/>
                <a:gd name="T9" fmla="*/ 15 h 86"/>
                <a:gd name="T10" fmla="*/ 96 w 103"/>
                <a:gd name="T11" fmla="*/ 8 h 86"/>
                <a:gd name="T12" fmla="*/ 100 w 103"/>
                <a:gd name="T13" fmla="*/ 8 h 86"/>
                <a:gd name="T14" fmla="*/ 100 w 103"/>
                <a:gd name="T15" fmla="*/ 0 h 86"/>
                <a:gd name="T16" fmla="*/ 89 w 103"/>
                <a:gd name="T17" fmla="*/ 4 h 86"/>
                <a:gd name="T18" fmla="*/ 78 w 103"/>
                <a:gd name="T19" fmla="*/ 4 h 86"/>
                <a:gd name="T20" fmla="*/ 70 w 103"/>
                <a:gd name="T21" fmla="*/ 4 h 86"/>
                <a:gd name="T22" fmla="*/ 63 w 103"/>
                <a:gd name="T23" fmla="*/ 8 h 86"/>
                <a:gd name="T24" fmla="*/ 55 w 103"/>
                <a:gd name="T25" fmla="*/ 11 h 86"/>
                <a:gd name="T26" fmla="*/ 48 w 103"/>
                <a:gd name="T27" fmla="*/ 8 h 86"/>
                <a:gd name="T28" fmla="*/ 37 w 103"/>
                <a:gd name="T29" fmla="*/ 8 h 86"/>
                <a:gd name="T30" fmla="*/ 33 w 103"/>
                <a:gd name="T31" fmla="*/ 11 h 86"/>
                <a:gd name="T32" fmla="*/ 22 w 103"/>
                <a:gd name="T33" fmla="*/ 11 h 86"/>
                <a:gd name="T34" fmla="*/ 15 w 103"/>
                <a:gd name="T35" fmla="*/ 11 h 86"/>
                <a:gd name="T36" fmla="*/ 11 w 103"/>
                <a:gd name="T37" fmla="*/ 19 h 86"/>
                <a:gd name="T38" fmla="*/ 11 w 103"/>
                <a:gd name="T39" fmla="*/ 23 h 86"/>
                <a:gd name="T40" fmla="*/ 4 w 103"/>
                <a:gd name="T41" fmla="*/ 23 h 86"/>
                <a:gd name="T42" fmla="*/ 0 w 103"/>
                <a:gd name="T43" fmla="*/ 26 h 86"/>
                <a:gd name="T44" fmla="*/ 4 w 103"/>
                <a:gd name="T45" fmla="*/ 34 h 86"/>
                <a:gd name="T46" fmla="*/ 4 w 103"/>
                <a:gd name="T47" fmla="*/ 41 h 86"/>
                <a:gd name="T48" fmla="*/ 11 w 103"/>
                <a:gd name="T49" fmla="*/ 48 h 86"/>
                <a:gd name="T50" fmla="*/ 15 w 103"/>
                <a:gd name="T51" fmla="*/ 52 h 86"/>
                <a:gd name="T52" fmla="*/ 15 w 103"/>
                <a:gd name="T53" fmla="*/ 60 h 86"/>
                <a:gd name="T54" fmla="*/ 15 w 103"/>
                <a:gd name="T55" fmla="*/ 60 h 86"/>
                <a:gd name="T56" fmla="*/ 7 w 103"/>
                <a:gd name="T57" fmla="*/ 63 h 86"/>
                <a:gd name="T58" fmla="*/ 7 w 103"/>
                <a:gd name="T59" fmla="*/ 67 h 86"/>
                <a:gd name="T60" fmla="*/ 7 w 103"/>
                <a:gd name="T61" fmla="*/ 71 h 86"/>
                <a:gd name="T62" fmla="*/ 7 w 103"/>
                <a:gd name="T63" fmla="*/ 78 h 86"/>
                <a:gd name="T64" fmla="*/ 15 w 103"/>
                <a:gd name="T65" fmla="*/ 82 h 86"/>
                <a:gd name="T66" fmla="*/ 18 w 103"/>
                <a:gd name="T67" fmla="*/ 86 h 86"/>
                <a:gd name="T68" fmla="*/ 55 w 103"/>
                <a:gd name="T69" fmla="*/ 67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6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gdLst>
                <a:gd name="T0" fmla="*/ 15 w 26"/>
                <a:gd name="T1" fmla="*/ 67 h 67"/>
                <a:gd name="T2" fmla="*/ 19 w 26"/>
                <a:gd name="T3" fmla="*/ 63 h 67"/>
                <a:gd name="T4" fmla="*/ 19 w 26"/>
                <a:gd name="T5" fmla="*/ 63 h 67"/>
                <a:gd name="T6" fmla="*/ 19 w 26"/>
                <a:gd name="T7" fmla="*/ 63 h 67"/>
                <a:gd name="T8" fmla="*/ 19 w 26"/>
                <a:gd name="T9" fmla="*/ 59 h 67"/>
                <a:gd name="T10" fmla="*/ 19 w 26"/>
                <a:gd name="T11" fmla="*/ 56 h 67"/>
                <a:gd name="T12" fmla="*/ 19 w 26"/>
                <a:gd name="T13" fmla="*/ 52 h 67"/>
                <a:gd name="T14" fmla="*/ 19 w 26"/>
                <a:gd name="T15" fmla="*/ 48 h 67"/>
                <a:gd name="T16" fmla="*/ 23 w 26"/>
                <a:gd name="T17" fmla="*/ 48 h 67"/>
                <a:gd name="T18" fmla="*/ 23 w 26"/>
                <a:gd name="T19" fmla="*/ 45 h 67"/>
                <a:gd name="T20" fmla="*/ 23 w 26"/>
                <a:gd name="T21" fmla="*/ 41 h 67"/>
                <a:gd name="T22" fmla="*/ 23 w 26"/>
                <a:gd name="T23" fmla="*/ 41 h 67"/>
                <a:gd name="T24" fmla="*/ 23 w 26"/>
                <a:gd name="T25" fmla="*/ 33 h 67"/>
                <a:gd name="T26" fmla="*/ 23 w 26"/>
                <a:gd name="T27" fmla="*/ 33 h 67"/>
                <a:gd name="T28" fmla="*/ 19 w 26"/>
                <a:gd name="T29" fmla="*/ 33 h 67"/>
                <a:gd name="T30" fmla="*/ 15 w 26"/>
                <a:gd name="T31" fmla="*/ 33 h 67"/>
                <a:gd name="T32" fmla="*/ 15 w 26"/>
                <a:gd name="T33" fmla="*/ 33 h 67"/>
                <a:gd name="T34" fmla="*/ 15 w 26"/>
                <a:gd name="T35" fmla="*/ 30 h 67"/>
                <a:gd name="T36" fmla="*/ 15 w 26"/>
                <a:gd name="T37" fmla="*/ 22 h 67"/>
                <a:gd name="T38" fmla="*/ 15 w 26"/>
                <a:gd name="T39" fmla="*/ 19 h 67"/>
                <a:gd name="T40" fmla="*/ 15 w 26"/>
                <a:gd name="T41" fmla="*/ 15 h 67"/>
                <a:gd name="T42" fmla="*/ 19 w 26"/>
                <a:gd name="T43" fmla="*/ 15 h 67"/>
                <a:gd name="T44" fmla="*/ 19 w 26"/>
                <a:gd name="T45" fmla="*/ 19 h 67"/>
                <a:gd name="T46" fmla="*/ 23 w 26"/>
                <a:gd name="T47" fmla="*/ 19 h 67"/>
                <a:gd name="T48" fmla="*/ 23 w 26"/>
                <a:gd name="T49" fmla="*/ 19 h 67"/>
                <a:gd name="T50" fmla="*/ 23 w 26"/>
                <a:gd name="T51" fmla="*/ 15 h 67"/>
                <a:gd name="T52" fmla="*/ 23 w 26"/>
                <a:gd name="T53" fmla="*/ 15 h 67"/>
                <a:gd name="T54" fmla="*/ 23 w 26"/>
                <a:gd name="T55" fmla="*/ 15 h 67"/>
                <a:gd name="T56" fmla="*/ 23 w 26"/>
                <a:gd name="T57" fmla="*/ 11 h 67"/>
                <a:gd name="T58" fmla="*/ 23 w 26"/>
                <a:gd name="T59" fmla="*/ 7 h 67"/>
                <a:gd name="T60" fmla="*/ 23 w 26"/>
                <a:gd name="T61" fmla="*/ 4 h 67"/>
                <a:gd name="T62" fmla="*/ 26 w 26"/>
                <a:gd name="T63" fmla="*/ 0 h 67"/>
                <a:gd name="T64" fmla="*/ 23 w 26"/>
                <a:gd name="T65" fmla="*/ 0 h 67"/>
                <a:gd name="T66" fmla="*/ 23 w 26"/>
                <a:gd name="T67" fmla="*/ 4 h 67"/>
                <a:gd name="T68" fmla="*/ 15 w 26"/>
                <a:gd name="T69" fmla="*/ 4 h 67"/>
                <a:gd name="T70" fmla="*/ 15 w 26"/>
                <a:gd name="T71" fmla="*/ 4 h 67"/>
                <a:gd name="T72" fmla="*/ 11 w 26"/>
                <a:gd name="T73" fmla="*/ 7 h 67"/>
                <a:gd name="T74" fmla="*/ 8 w 26"/>
                <a:gd name="T75" fmla="*/ 19 h 67"/>
                <a:gd name="T76" fmla="*/ 4 w 26"/>
                <a:gd name="T77" fmla="*/ 26 h 67"/>
                <a:gd name="T78" fmla="*/ 0 w 26"/>
                <a:gd name="T79" fmla="*/ 33 h 67"/>
                <a:gd name="T80" fmla="*/ 0 w 26"/>
                <a:gd name="T81" fmla="*/ 33 h 67"/>
                <a:gd name="T82" fmla="*/ 4 w 26"/>
                <a:gd name="T83" fmla="*/ 37 h 67"/>
                <a:gd name="T84" fmla="*/ 8 w 26"/>
                <a:gd name="T85" fmla="*/ 45 h 67"/>
                <a:gd name="T86" fmla="*/ 11 w 26"/>
                <a:gd name="T87" fmla="*/ 52 h 67"/>
                <a:gd name="T88" fmla="*/ 15 w 26"/>
                <a:gd name="T89" fmla="*/ 59 h 67"/>
                <a:gd name="T90" fmla="*/ 11 w 26"/>
                <a:gd name="T91" fmla="*/ 63 h 67"/>
                <a:gd name="T92" fmla="*/ 15 w 26"/>
                <a:gd name="T93" fmla="*/ 67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67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gdLst>
                <a:gd name="T0" fmla="*/ 0 w 7"/>
                <a:gd name="T1" fmla="*/ 15 h 15"/>
                <a:gd name="T2" fmla="*/ 0 w 7"/>
                <a:gd name="T3" fmla="*/ 15 h 15"/>
                <a:gd name="T4" fmla="*/ 0 w 7"/>
                <a:gd name="T5" fmla="*/ 11 h 15"/>
                <a:gd name="T6" fmla="*/ 0 w 7"/>
                <a:gd name="T7" fmla="*/ 7 h 15"/>
                <a:gd name="T8" fmla="*/ 0 w 7"/>
                <a:gd name="T9" fmla="*/ 4 h 15"/>
                <a:gd name="T10" fmla="*/ 3 w 7"/>
                <a:gd name="T11" fmla="*/ 0 h 15"/>
                <a:gd name="T12" fmla="*/ 3 w 7"/>
                <a:gd name="T13" fmla="*/ 0 h 15"/>
                <a:gd name="T14" fmla="*/ 3 w 7"/>
                <a:gd name="T15" fmla="*/ 4 h 15"/>
                <a:gd name="T16" fmla="*/ 3 w 7"/>
                <a:gd name="T17" fmla="*/ 4 h 15"/>
                <a:gd name="T18" fmla="*/ 7 w 7"/>
                <a:gd name="T19" fmla="*/ 11 h 15"/>
                <a:gd name="T20" fmla="*/ 3 w 7"/>
                <a:gd name="T21" fmla="*/ 11 h 15"/>
                <a:gd name="T22" fmla="*/ 3 w 7"/>
                <a:gd name="T23" fmla="*/ 11 h 15"/>
                <a:gd name="T24" fmla="*/ 3 w 7"/>
                <a:gd name="T25" fmla="*/ 15 h 15"/>
                <a:gd name="T26" fmla="*/ 0 w 7"/>
                <a:gd name="T27" fmla="*/ 15 h 15"/>
                <a:gd name="T28" fmla="*/ 0 w 7"/>
                <a:gd name="T29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gdLst>
                <a:gd name="T0" fmla="*/ 8 w 8"/>
                <a:gd name="T1" fmla="*/ 18 h 18"/>
                <a:gd name="T2" fmla="*/ 4 w 8"/>
                <a:gd name="T3" fmla="*/ 18 h 18"/>
                <a:gd name="T4" fmla="*/ 0 w 8"/>
                <a:gd name="T5" fmla="*/ 18 h 18"/>
                <a:gd name="T6" fmla="*/ 0 w 8"/>
                <a:gd name="T7" fmla="*/ 18 h 18"/>
                <a:gd name="T8" fmla="*/ 0 w 8"/>
                <a:gd name="T9" fmla="*/ 15 h 18"/>
                <a:gd name="T10" fmla="*/ 0 w 8"/>
                <a:gd name="T11" fmla="*/ 7 h 18"/>
                <a:gd name="T12" fmla="*/ 0 w 8"/>
                <a:gd name="T13" fmla="*/ 4 h 18"/>
                <a:gd name="T14" fmla="*/ 0 w 8"/>
                <a:gd name="T15" fmla="*/ 0 h 18"/>
                <a:gd name="T16" fmla="*/ 4 w 8"/>
                <a:gd name="T17" fmla="*/ 0 h 18"/>
                <a:gd name="T18" fmla="*/ 4 w 8"/>
                <a:gd name="T19" fmla="*/ 4 h 18"/>
                <a:gd name="T20" fmla="*/ 8 w 8"/>
                <a:gd name="T21" fmla="*/ 4 h 18"/>
                <a:gd name="T22" fmla="*/ 8 w 8"/>
                <a:gd name="T23" fmla="*/ 4 h 18"/>
                <a:gd name="T24" fmla="*/ 8 w 8"/>
                <a:gd name="T25" fmla="*/ 4 h 18"/>
                <a:gd name="T26" fmla="*/ 8 w 8"/>
                <a:gd name="T27" fmla="*/ 4 h 18"/>
                <a:gd name="T28" fmla="*/ 8 w 8"/>
                <a:gd name="T29" fmla="*/ 7 h 18"/>
                <a:gd name="T30" fmla="*/ 8 w 8"/>
                <a:gd name="T31" fmla="*/ 11 h 18"/>
                <a:gd name="T32" fmla="*/ 8 w 8"/>
                <a:gd name="T33" fmla="*/ 11 h 18"/>
                <a:gd name="T34" fmla="*/ 8 w 8"/>
                <a:gd name="T35" fmla="*/ 18 h 18"/>
                <a:gd name="T36" fmla="*/ 8 w 8"/>
                <a:gd name="T37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gdLst>
                <a:gd name="T0" fmla="*/ 0 w 19"/>
                <a:gd name="T1" fmla="*/ 23 h 23"/>
                <a:gd name="T2" fmla="*/ 0 w 19"/>
                <a:gd name="T3" fmla="*/ 23 h 23"/>
                <a:gd name="T4" fmla="*/ 8 w 19"/>
                <a:gd name="T5" fmla="*/ 23 h 23"/>
                <a:gd name="T6" fmla="*/ 8 w 19"/>
                <a:gd name="T7" fmla="*/ 19 h 23"/>
                <a:gd name="T8" fmla="*/ 11 w 19"/>
                <a:gd name="T9" fmla="*/ 19 h 23"/>
                <a:gd name="T10" fmla="*/ 11 w 19"/>
                <a:gd name="T11" fmla="*/ 15 h 23"/>
                <a:gd name="T12" fmla="*/ 15 w 19"/>
                <a:gd name="T13" fmla="*/ 12 h 23"/>
                <a:gd name="T14" fmla="*/ 19 w 19"/>
                <a:gd name="T15" fmla="*/ 12 h 23"/>
                <a:gd name="T16" fmla="*/ 19 w 19"/>
                <a:gd name="T17" fmla="*/ 12 h 23"/>
                <a:gd name="T18" fmla="*/ 19 w 19"/>
                <a:gd name="T19" fmla="*/ 12 h 23"/>
                <a:gd name="T20" fmla="*/ 19 w 19"/>
                <a:gd name="T21" fmla="*/ 8 h 23"/>
                <a:gd name="T22" fmla="*/ 19 w 19"/>
                <a:gd name="T23" fmla="*/ 4 h 23"/>
                <a:gd name="T24" fmla="*/ 15 w 19"/>
                <a:gd name="T25" fmla="*/ 4 h 23"/>
                <a:gd name="T26" fmla="*/ 15 w 19"/>
                <a:gd name="T27" fmla="*/ 0 h 23"/>
                <a:gd name="T28" fmla="*/ 8 w 19"/>
                <a:gd name="T29" fmla="*/ 0 h 23"/>
                <a:gd name="T30" fmla="*/ 8 w 19"/>
                <a:gd name="T31" fmla="*/ 0 h 23"/>
                <a:gd name="T32" fmla="*/ 8 w 19"/>
                <a:gd name="T33" fmla="*/ 0 h 23"/>
                <a:gd name="T34" fmla="*/ 4 w 19"/>
                <a:gd name="T35" fmla="*/ 12 h 23"/>
                <a:gd name="T36" fmla="*/ 4 w 19"/>
                <a:gd name="T37" fmla="*/ 15 h 23"/>
                <a:gd name="T38" fmla="*/ 0 w 19"/>
                <a:gd name="T39" fmla="*/ 19 h 23"/>
                <a:gd name="T40" fmla="*/ 0 w 19"/>
                <a:gd name="T41" fmla="*/ 23 h 23"/>
                <a:gd name="T42" fmla="*/ 0 w 19"/>
                <a:gd name="T43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3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gdLst>
                <a:gd name="T0" fmla="*/ 4 w 67"/>
                <a:gd name="T1" fmla="*/ 63 h 74"/>
                <a:gd name="T2" fmla="*/ 4 w 67"/>
                <a:gd name="T3" fmla="*/ 63 h 74"/>
                <a:gd name="T4" fmla="*/ 4 w 67"/>
                <a:gd name="T5" fmla="*/ 63 h 74"/>
                <a:gd name="T6" fmla="*/ 4 w 67"/>
                <a:gd name="T7" fmla="*/ 59 h 74"/>
                <a:gd name="T8" fmla="*/ 4 w 67"/>
                <a:gd name="T9" fmla="*/ 56 h 74"/>
                <a:gd name="T10" fmla="*/ 4 w 67"/>
                <a:gd name="T11" fmla="*/ 52 h 74"/>
                <a:gd name="T12" fmla="*/ 4 w 67"/>
                <a:gd name="T13" fmla="*/ 48 h 74"/>
                <a:gd name="T14" fmla="*/ 8 w 67"/>
                <a:gd name="T15" fmla="*/ 48 h 74"/>
                <a:gd name="T16" fmla="*/ 8 w 67"/>
                <a:gd name="T17" fmla="*/ 45 h 74"/>
                <a:gd name="T18" fmla="*/ 8 w 67"/>
                <a:gd name="T19" fmla="*/ 41 h 74"/>
                <a:gd name="T20" fmla="*/ 8 w 67"/>
                <a:gd name="T21" fmla="*/ 41 h 74"/>
                <a:gd name="T22" fmla="*/ 8 w 67"/>
                <a:gd name="T23" fmla="*/ 26 h 74"/>
                <a:gd name="T24" fmla="*/ 8 w 67"/>
                <a:gd name="T25" fmla="*/ 26 h 74"/>
                <a:gd name="T26" fmla="*/ 8 w 67"/>
                <a:gd name="T27" fmla="*/ 22 h 74"/>
                <a:gd name="T28" fmla="*/ 8 w 67"/>
                <a:gd name="T29" fmla="*/ 19 h 74"/>
                <a:gd name="T30" fmla="*/ 8 w 67"/>
                <a:gd name="T31" fmla="*/ 19 h 74"/>
                <a:gd name="T32" fmla="*/ 8 w 67"/>
                <a:gd name="T33" fmla="*/ 15 h 74"/>
                <a:gd name="T34" fmla="*/ 8 w 67"/>
                <a:gd name="T35" fmla="*/ 15 h 74"/>
                <a:gd name="T36" fmla="*/ 11 w 67"/>
                <a:gd name="T37" fmla="*/ 15 h 74"/>
                <a:gd name="T38" fmla="*/ 11 w 67"/>
                <a:gd name="T39" fmla="*/ 11 h 74"/>
                <a:gd name="T40" fmla="*/ 15 w 67"/>
                <a:gd name="T41" fmla="*/ 11 h 74"/>
                <a:gd name="T42" fmla="*/ 19 w 67"/>
                <a:gd name="T43" fmla="*/ 15 h 74"/>
                <a:gd name="T44" fmla="*/ 22 w 67"/>
                <a:gd name="T45" fmla="*/ 19 h 74"/>
                <a:gd name="T46" fmla="*/ 22 w 67"/>
                <a:gd name="T47" fmla="*/ 19 h 74"/>
                <a:gd name="T48" fmla="*/ 26 w 67"/>
                <a:gd name="T49" fmla="*/ 19 h 74"/>
                <a:gd name="T50" fmla="*/ 59 w 67"/>
                <a:gd name="T51" fmla="*/ 0 h 74"/>
                <a:gd name="T52" fmla="*/ 67 w 67"/>
                <a:gd name="T53" fmla="*/ 19 h 74"/>
                <a:gd name="T54" fmla="*/ 67 w 67"/>
                <a:gd name="T55" fmla="*/ 19 h 74"/>
                <a:gd name="T56" fmla="*/ 59 w 67"/>
                <a:gd name="T57" fmla="*/ 26 h 74"/>
                <a:gd name="T58" fmla="*/ 37 w 67"/>
                <a:gd name="T59" fmla="*/ 30 h 74"/>
                <a:gd name="T60" fmla="*/ 56 w 67"/>
                <a:gd name="T61" fmla="*/ 48 h 74"/>
                <a:gd name="T62" fmla="*/ 48 w 67"/>
                <a:gd name="T63" fmla="*/ 56 h 74"/>
                <a:gd name="T64" fmla="*/ 48 w 67"/>
                <a:gd name="T65" fmla="*/ 63 h 74"/>
                <a:gd name="T66" fmla="*/ 33 w 67"/>
                <a:gd name="T67" fmla="*/ 63 h 74"/>
                <a:gd name="T68" fmla="*/ 22 w 67"/>
                <a:gd name="T69" fmla="*/ 74 h 74"/>
                <a:gd name="T70" fmla="*/ 8 w 67"/>
                <a:gd name="T71" fmla="*/ 71 h 74"/>
                <a:gd name="T72" fmla="*/ 0 w 67"/>
                <a:gd name="T73" fmla="*/ 71 h 74"/>
                <a:gd name="T74" fmla="*/ 0 w 67"/>
                <a:gd name="T75" fmla="*/ 71 h 74"/>
                <a:gd name="T76" fmla="*/ 4 w 67"/>
                <a:gd name="T77" fmla="*/ 67 h 74"/>
                <a:gd name="T78" fmla="*/ 4 w 67"/>
                <a:gd name="T79" fmla="*/ 63 h 74"/>
                <a:gd name="T80" fmla="*/ 4 w 67"/>
                <a:gd name="T81" fmla="*/ 63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4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gdLst>
                <a:gd name="T0" fmla="*/ 207 w 341"/>
                <a:gd name="T1" fmla="*/ 55 h 259"/>
                <a:gd name="T2" fmla="*/ 82 w 341"/>
                <a:gd name="T3" fmla="*/ 3 h 259"/>
                <a:gd name="T4" fmla="*/ 37 w 341"/>
                <a:gd name="T5" fmla="*/ 11 h 259"/>
                <a:gd name="T6" fmla="*/ 48 w 341"/>
                <a:gd name="T7" fmla="*/ 44 h 259"/>
                <a:gd name="T8" fmla="*/ 8 w 341"/>
                <a:gd name="T9" fmla="*/ 52 h 259"/>
                <a:gd name="T10" fmla="*/ 0 w 341"/>
                <a:gd name="T11" fmla="*/ 63 h 259"/>
                <a:gd name="T12" fmla="*/ 0 w 341"/>
                <a:gd name="T13" fmla="*/ 66 h 259"/>
                <a:gd name="T14" fmla="*/ 8 w 341"/>
                <a:gd name="T15" fmla="*/ 70 h 259"/>
                <a:gd name="T16" fmla="*/ 15 w 341"/>
                <a:gd name="T17" fmla="*/ 81 h 259"/>
                <a:gd name="T18" fmla="*/ 22 w 341"/>
                <a:gd name="T19" fmla="*/ 89 h 259"/>
                <a:gd name="T20" fmla="*/ 26 w 341"/>
                <a:gd name="T21" fmla="*/ 96 h 259"/>
                <a:gd name="T22" fmla="*/ 33 w 341"/>
                <a:gd name="T23" fmla="*/ 103 h 259"/>
                <a:gd name="T24" fmla="*/ 41 w 341"/>
                <a:gd name="T25" fmla="*/ 115 h 259"/>
                <a:gd name="T26" fmla="*/ 45 w 341"/>
                <a:gd name="T27" fmla="*/ 122 h 259"/>
                <a:gd name="T28" fmla="*/ 48 w 341"/>
                <a:gd name="T29" fmla="*/ 129 h 259"/>
                <a:gd name="T30" fmla="*/ 56 w 341"/>
                <a:gd name="T31" fmla="*/ 129 h 259"/>
                <a:gd name="T32" fmla="*/ 67 w 341"/>
                <a:gd name="T33" fmla="*/ 141 h 259"/>
                <a:gd name="T34" fmla="*/ 67 w 341"/>
                <a:gd name="T35" fmla="*/ 144 h 259"/>
                <a:gd name="T36" fmla="*/ 74 w 341"/>
                <a:gd name="T37" fmla="*/ 159 h 259"/>
                <a:gd name="T38" fmla="*/ 74 w 341"/>
                <a:gd name="T39" fmla="*/ 167 h 259"/>
                <a:gd name="T40" fmla="*/ 78 w 341"/>
                <a:gd name="T41" fmla="*/ 178 h 259"/>
                <a:gd name="T42" fmla="*/ 89 w 341"/>
                <a:gd name="T43" fmla="*/ 192 h 259"/>
                <a:gd name="T44" fmla="*/ 96 w 341"/>
                <a:gd name="T45" fmla="*/ 196 h 259"/>
                <a:gd name="T46" fmla="*/ 104 w 341"/>
                <a:gd name="T47" fmla="*/ 200 h 259"/>
                <a:gd name="T48" fmla="*/ 107 w 341"/>
                <a:gd name="T49" fmla="*/ 204 h 259"/>
                <a:gd name="T50" fmla="*/ 115 w 341"/>
                <a:gd name="T51" fmla="*/ 222 h 259"/>
                <a:gd name="T52" fmla="*/ 133 w 341"/>
                <a:gd name="T53" fmla="*/ 241 h 259"/>
                <a:gd name="T54" fmla="*/ 141 w 341"/>
                <a:gd name="T55" fmla="*/ 252 h 259"/>
                <a:gd name="T56" fmla="*/ 152 w 341"/>
                <a:gd name="T57" fmla="*/ 244 h 259"/>
                <a:gd name="T58" fmla="*/ 156 w 341"/>
                <a:gd name="T59" fmla="*/ 233 h 259"/>
                <a:gd name="T60" fmla="*/ 185 w 341"/>
                <a:gd name="T61" fmla="*/ 241 h 259"/>
                <a:gd name="T62" fmla="*/ 230 w 341"/>
                <a:gd name="T63" fmla="*/ 226 h 259"/>
                <a:gd name="T64" fmla="*/ 337 w 341"/>
                <a:gd name="T65" fmla="*/ 152 h 259"/>
                <a:gd name="T66" fmla="*/ 282 w 341"/>
                <a:gd name="T67" fmla="*/ 148 h 259"/>
                <a:gd name="T68" fmla="*/ 274 w 341"/>
                <a:gd name="T69" fmla="*/ 126 h 259"/>
                <a:gd name="T70" fmla="*/ 274 w 341"/>
                <a:gd name="T71" fmla="*/ 126 h 259"/>
                <a:gd name="T72" fmla="*/ 270 w 341"/>
                <a:gd name="T73" fmla="*/ 122 h 259"/>
                <a:gd name="T74" fmla="*/ 263 w 341"/>
                <a:gd name="T75" fmla="*/ 118 h 259"/>
                <a:gd name="T76" fmla="*/ 259 w 341"/>
                <a:gd name="T77" fmla="*/ 115 h 259"/>
                <a:gd name="T78" fmla="*/ 248 w 341"/>
                <a:gd name="T79" fmla="*/ 100 h 259"/>
                <a:gd name="T80" fmla="*/ 248 w 341"/>
                <a:gd name="T81" fmla="*/ 89 h 259"/>
                <a:gd name="T82" fmla="*/ 244 w 341"/>
                <a:gd name="T83" fmla="*/ 85 h 259"/>
                <a:gd name="T84" fmla="*/ 233 w 341"/>
                <a:gd name="T85" fmla="*/ 74 h 259"/>
                <a:gd name="T86" fmla="*/ 237 w 341"/>
                <a:gd name="T87" fmla="*/ 74 h 259"/>
                <a:gd name="T88" fmla="*/ 226 w 341"/>
                <a:gd name="T89" fmla="*/ 70 h 259"/>
                <a:gd name="T90" fmla="*/ 219 w 341"/>
                <a:gd name="T91" fmla="*/ 59 h 259"/>
                <a:gd name="T92" fmla="*/ 219 w 341"/>
                <a:gd name="T93" fmla="*/ 55 h 2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259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gdLst>
                <a:gd name="T0" fmla="*/ 7 w 11"/>
                <a:gd name="T1" fmla="*/ 26 h 26"/>
                <a:gd name="T2" fmla="*/ 7 w 11"/>
                <a:gd name="T3" fmla="*/ 26 h 26"/>
                <a:gd name="T4" fmla="*/ 0 w 11"/>
                <a:gd name="T5" fmla="*/ 22 h 26"/>
                <a:gd name="T6" fmla="*/ 0 w 11"/>
                <a:gd name="T7" fmla="*/ 22 h 26"/>
                <a:gd name="T8" fmla="*/ 0 w 11"/>
                <a:gd name="T9" fmla="*/ 22 h 26"/>
                <a:gd name="T10" fmla="*/ 0 w 11"/>
                <a:gd name="T11" fmla="*/ 19 h 26"/>
                <a:gd name="T12" fmla="*/ 0 w 11"/>
                <a:gd name="T13" fmla="*/ 19 h 26"/>
                <a:gd name="T14" fmla="*/ 0 w 11"/>
                <a:gd name="T15" fmla="*/ 15 h 26"/>
                <a:gd name="T16" fmla="*/ 0 w 11"/>
                <a:gd name="T17" fmla="*/ 11 h 26"/>
                <a:gd name="T18" fmla="*/ 0 w 11"/>
                <a:gd name="T19" fmla="*/ 11 h 26"/>
                <a:gd name="T20" fmla="*/ 0 w 11"/>
                <a:gd name="T21" fmla="*/ 11 h 26"/>
                <a:gd name="T22" fmla="*/ 0 w 11"/>
                <a:gd name="T23" fmla="*/ 7 h 26"/>
                <a:gd name="T24" fmla="*/ 0 w 11"/>
                <a:gd name="T25" fmla="*/ 7 h 26"/>
                <a:gd name="T26" fmla="*/ 0 w 11"/>
                <a:gd name="T27" fmla="*/ 4 h 26"/>
                <a:gd name="T28" fmla="*/ 4 w 11"/>
                <a:gd name="T29" fmla="*/ 4 h 26"/>
                <a:gd name="T30" fmla="*/ 4 w 11"/>
                <a:gd name="T31" fmla="*/ 4 h 26"/>
                <a:gd name="T32" fmla="*/ 4 w 11"/>
                <a:gd name="T33" fmla="*/ 4 h 26"/>
                <a:gd name="T34" fmla="*/ 4 w 11"/>
                <a:gd name="T35" fmla="*/ 0 h 26"/>
                <a:gd name="T36" fmla="*/ 4 w 11"/>
                <a:gd name="T37" fmla="*/ 0 h 26"/>
                <a:gd name="T38" fmla="*/ 7 w 11"/>
                <a:gd name="T39" fmla="*/ 4 h 26"/>
                <a:gd name="T40" fmla="*/ 7 w 11"/>
                <a:gd name="T41" fmla="*/ 4 h 26"/>
                <a:gd name="T42" fmla="*/ 11 w 11"/>
                <a:gd name="T43" fmla="*/ 4 h 26"/>
                <a:gd name="T44" fmla="*/ 11 w 11"/>
                <a:gd name="T45" fmla="*/ 4 h 26"/>
                <a:gd name="T46" fmla="*/ 7 w 11"/>
                <a:gd name="T47" fmla="*/ 11 h 26"/>
                <a:gd name="T48" fmla="*/ 7 w 11"/>
                <a:gd name="T49" fmla="*/ 11 h 26"/>
                <a:gd name="T50" fmla="*/ 7 w 11"/>
                <a:gd name="T51" fmla="*/ 15 h 26"/>
                <a:gd name="T52" fmla="*/ 11 w 11"/>
                <a:gd name="T53" fmla="*/ 15 h 26"/>
                <a:gd name="T54" fmla="*/ 11 w 11"/>
                <a:gd name="T55" fmla="*/ 19 h 26"/>
                <a:gd name="T56" fmla="*/ 11 w 11"/>
                <a:gd name="T57" fmla="*/ 26 h 26"/>
                <a:gd name="T58" fmla="*/ 7 w 11"/>
                <a:gd name="T59" fmla="*/ 26 h 26"/>
                <a:gd name="T60" fmla="*/ 7 w 11"/>
                <a:gd name="T61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gdLst>
                <a:gd name="T0" fmla="*/ 0 w 82"/>
                <a:gd name="T1" fmla="*/ 26 h 55"/>
                <a:gd name="T2" fmla="*/ 0 w 82"/>
                <a:gd name="T3" fmla="*/ 33 h 55"/>
                <a:gd name="T4" fmla="*/ 4 w 82"/>
                <a:gd name="T5" fmla="*/ 37 h 55"/>
                <a:gd name="T6" fmla="*/ 8 w 82"/>
                <a:gd name="T7" fmla="*/ 48 h 55"/>
                <a:gd name="T8" fmla="*/ 56 w 82"/>
                <a:gd name="T9" fmla="*/ 55 h 55"/>
                <a:gd name="T10" fmla="*/ 63 w 82"/>
                <a:gd name="T11" fmla="*/ 52 h 55"/>
                <a:gd name="T12" fmla="*/ 78 w 82"/>
                <a:gd name="T13" fmla="*/ 11 h 55"/>
                <a:gd name="T14" fmla="*/ 82 w 82"/>
                <a:gd name="T15" fmla="*/ 11 h 55"/>
                <a:gd name="T16" fmla="*/ 78 w 82"/>
                <a:gd name="T17" fmla="*/ 7 h 55"/>
                <a:gd name="T18" fmla="*/ 78 w 82"/>
                <a:gd name="T19" fmla="*/ 3 h 55"/>
                <a:gd name="T20" fmla="*/ 78 w 82"/>
                <a:gd name="T21" fmla="*/ 7 h 55"/>
                <a:gd name="T22" fmla="*/ 78 w 82"/>
                <a:gd name="T23" fmla="*/ 3 h 55"/>
                <a:gd name="T24" fmla="*/ 78 w 82"/>
                <a:gd name="T25" fmla="*/ 3 h 55"/>
                <a:gd name="T26" fmla="*/ 74 w 82"/>
                <a:gd name="T27" fmla="*/ 3 h 55"/>
                <a:gd name="T28" fmla="*/ 74 w 82"/>
                <a:gd name="T29" fmla="*/ 0 h 55"/>
                <a:gd name="T30" fmla="*/ 74 w 82"/>
                <a:gd name="T31" fmla="*/ 0 h 55"/>
                <a:gd name="T32" fmla="*/ 74 w 82"/>
                <a:gd name="T33" fmla="*/ 0 h 55"/>
                <a:gd name="T34" fmla="*/ 70 w 82"/>
                <a:gd name="T35" fmla="*/ 3 h 55"/>
                <a:gd name="T36" fmla="*/ 63 w 82"/>
                <a:gd name="T37" fmla="*/ 7 h 55"/>
                <a:gd name="T38" fmla="*/ 63 w 82"/>
                <a:gd name="T39" fmla="*/ 11 h 55"/>
                <a:gd name="T40" fmla="*/ 52 w 82"/>
                <a:gd name="T41" fmla="*/ 18 h 55"/>
                <a:gd name="T42" fmla="*/ 52 w 82"/>
                <a:gd name="T43" fmla="*/ 22 h 55"/>
                <a:gd name="T44" fmla="*/ 52 w 82"/>
                <a:gd name="T45" fmla="*/ 22 h 55"/>
                <a:gd name="T46" fmla="*/ 52 w 82"/>
                <a:gd name="T47" fmla="*/ 22 h 55"/>
                <a:gd name="T48" fmla="*/ 48 w 82"/>
                <a:gd name="T49" fmla="*/ 26 h 55"/>
                <a:gd name="T50" fmla="*/ 48 w 82"/>
                <a:gd name="T51" fmla="*/ 26 h 55"/>
                <a:gd name="T52" fmla="*/ 45 w 82"/>
                <a:gd name="T53" fmla="*/ 26 h 55"/>
                <a:gd name="T54" fmla="*/ 45 w 82"/>
                <a:gd name="T55" fmla="*/ 26 h 55"/>
                <a:gd name="T56" fmla="*/ 45 w 82"/>
                <a:gd name="T57" fmla="*/ 29 h 55"/>
                <a:gd name="T58" fmla="*/ 45 w 82"/>
                <a:gd name="T59" fmla="*/ 29 h 55"/>
                <a:gd name="T60" fmla="*/ 41 w 82"/>
                <a:gd name="T61" fmla="*/ 29 h 55"/>
                <a:gd name="T62" fmla="*/ 37 w 82"/>
                <a:gd name="T63" fmla="*/ 29 h 55"/>
                <a:gd name="T64" fmla="*/ 33 w 82"/>
                <a:gd name="T65" fmla="*/ 33 h 55"/>
                <a:gd name="T66" fmla="*/ 33 w 82"/>
                <a:gd name="T67" fmla="*/ 29 h 55"/>
                <a:gd name="T68" fmla="*/ 30 w 82"/>
                <a:gd name="T69" fmla="*/ 29 h 55"/>
                <a:gd name="T70" fmla="*/ 26 w 82"/>
                <a:gd name="T71" fmla="*/ 29 h 55"/>
                <a:gd name="T72" fmla="*/ 26 w 82"/>
                <a:gd name="T73" fmla="*/ 29 h 55"/>
                <a:gd name="T74" fmla="*/ 19 w 82"/>
                <a:gd name="T75" fmla="*/ 29 h 55"/>
                <a:gd name="T76" fmla="*/ 11 w 82"/>
                <a:gd name="T77" fmla="*/ 33 h 55"/>
                <a:gd name="T78" fmla="*/ 11 w 82"/>
                <a:gd name="T79" fmla="*/ 33 h 55"/>
                <a:gd name="T80" fmla="*/ 8 w 82"/>
                <a:gd name="T81" fmla="*/ 33 h 55"/>
                <a:gd name="T82" fmla="*/ 4 w 82"/>
                <a:gd name="T83" fmla="*/ 33 h 55"/>
                <a:gd name="T84" fmla="*/ 4 w 82"/>
                <a:gd name="T85" fmla="*/ 26 h 55"/>
                <a:gd name="T86" fmla="*/ 4 w 82"/>
                <a:gd name="T87" fmla="*/ 29 h 55"/>
                <a:gd name="T88" fmla="*/ 0 w 82"/>
                <a:gd name="T89" fmla="*/ 26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55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gdLst>
                <a:gd name="T0" fmla="*/ 18 w 48"/>
                <a:gd name="T1" fmla="*/ 0 h 19"/>
                <a:gd name="T2" fmla="*/ 22 w 48"/>
                <a:gd name="T3" fmla="*/ 4 h 19"/>
                <a:gd name="T4" fmla="*/ 22 w 48"/>
                <a:gd name="T5" fmla="*/ 0 h 19"/>
                <a:gd name="T6" fmla="*/ 18 w 48"/>
                <a:gd name="T7" fmla="*/ 0 h 19"/>
                <a:gd name="T8" fmla="*/ 18 w 48"/>
                <a:gd name="T9" fmla="*/ 0 h 19"/>
                <a:gd name="T10" fmla="*/ 18 w 48"/>
                <a:gd name="T11" fmla="*/ 0 h 19"/>
                <a:gd name="T12" fmla="*/ 3 w 48"/>
                <a:gd name="T13" fmla="*/ 0 h 19"/>
                <a:gd name="T14" fmla="*/ 7 w 48"/>
                <a:gd name="T15" fmla="*/ 4 h 19"/>
                <a:gd name="T16" fmla="*/ 7 w 48"/>
                <a:gd name="T17" fmla="*/ 0 h 19"/>
                <a:gd name="T18" fmla="*/ 3 w 48"/>
                <a:gd name="T19" fmla="*/ 0 h 19"/>
                <a:gd name="T20" fmla="*/ 3 w 48"/>
                <a:gd name="T21" fmla="*/ 0 h 19"/>
                <a:gd name="T22" fmla="*/ 0 w 48"/>
                <a:gd name="T23" fmla="*/ 4 h 19"/>
                <a:gd name="T24" fmla="*/ 0 w 48"/>
                <a:gd name="T25" fmla="*/ 8 h 19"/>
                <a:gd name="T26" fmla="*/ 3 w 48"/>
                <a:gd name="T27" fmla="*/ 8 h 19"/>
                <a:gd name="T28" fmla="*/ 3 w 48"/>
                <a:gd name="T29" fmla="*/ 8 h 19"/>
                <a:gd name="T30" fmla="*/ 3 w 48"/>
                <a:gd name="T31" fmla="*/ 4 h 19"/>
                <a:gd name="T32" fmla="*/ 0 w 48"/>
                <a:gd name="T33" fmla="*/ 4 h 19"/>
                <a:gd name="T34" fmla="*/ 0 w 48"/>
                <a:gd name="T35" fmla="*/ 4 h 19"/>
                <a:gd name="T36" fmla="*/ 44 w 48"/>
                <a:gd name="T37" fmla="*/ 19 h 19"/>
                <a:gd name="T38" fmla="*/ 40 w 48"/>
                <a:gd name="T39" fmla="*/ 19 h 19"/>
                <a:gd name="T40" fmla="*/ 40 w 48"/>
                <a:gd name="T41" fmla="*/ 19 h 19"/>
                <a:gd name="T42" fmla="*/ 48 w 48"/>
                <a:gd name="T43" fmla="*/ 19 h 19"/>
                <a:gd name="T44" fmla="*/ 48 w 48"/>
                <a:gd name="T45" fmla="*/ 19 h 19"/>
                <a:gd name="T46" fmla="*/ 48 w 48"/>
                <a:gd name="T47" fmla="*/ 19 h 19"/>
                <a:gd name="T48" fmla="*/ 44 w 48"/>
                <a:gd name="T49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9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gdLst>
                <a:gd name="T0" fmla="*/ 3 w 20"/>
                <a:gd name="T1" fmla="*/ 4 h 6"/>
                <a:gd name="T2" fmla="*/ 3 w 20"/>
                <a:gd name="T3" fmla="*/ 4 h 6"/>
                <a:gd name="T4" fmla="*/ 3 w 20"/>
                <a:gd name="T5" fmla="*/ 4 h 6"/>
                <a:gd name="T6" fmla="*/ 4 w 20"/>
                <a:gd name="T7" fmla="*/ 4 h 6"/>
                <a:gd name="T8" fmla="*/ 4 w 20"/>
                <a:gd name="T9" fmla="*/ 4 h 6"/>
                <a:gd name="T10" fmla="*/ 3 w 20"/>
                <a:gd name="T11" fmla="*/ 4 h 6"/>
                <a:gd name="T12" fmla="*/ 0 w 20"/>
                <a:gd name="T13" fmla="*/ 6 h 6"/>
                <a:gd name="T14" fmla="*/ 0 w 20"/>
                <a:gd name="T15" fmla="*/ 6 h 6"/>
                <a:gd name="T16" fmla="*/ 0 w 20"/>
                <a:gd name="T17" fmla="*/ 5 h 6"/>
                <a:gd name="T18" fmla="*/ 1 w 20"/>
                <a:gd name="T19" fmla="*/ 5 h 6"/>
                <a:gd name="T20" fmla="*/ 1 w 20"/>
                <a:gd name="T21" fmla="*/ 6 h 6"/>
                <a:gd name="T22" fmla="*/ 0 w 20"/>
                <a:gd name="T23" fmla="*/ 6 h 6"/>
                <a:gd name="T24" fmla="*/ 0 w 20"/>
                <a:gd name="T25" fmla="*/ 6 h 6"/>
                <a:gd name="T26" fmla="*/ 1 w 20"/>
                <a:gd name="T27" fmla="*/ 3 h 6"/>
                <a:gd name="T28" fmla="*/ 1 w 20"/>
                <a:gd name="T29" fmla="*/ 2 h 6"/>
                <a:gd name="T30" fmla="*/ 1 w 20"/>
                <a:gd name="T31" fmla="*/ 1 h 6"/>
                <a:gd name="T32" fmla="*/ 1 w 20"/>
                <a:gd name="T33" fmla="*/ 1 h 6"/>
                <a:gd name="T34" fmla="*/ 2 w 20"/>
                <a:gd name="T35" fmla="*/ 1 h 6"/>
                <a:gd name="T36" fmla="*/ 2 w 20"/>
                <a:gd name="T37" fmla="*/ 2 h 6"/>
                <a:gd name="T38" fmla="*/ 1 w 20"/>
                <a:gd name="T39" fmla="*/ 3 h 6"/>
                <a:gd name="T40" fmla="*/ 8 w 20"/>
                <a:gd name="T41" fmla="*/ 4 h 6"/>
                <a:gd name="T42" fmla="*/ 7 w 20"/>
                <a:gd name="T43" fmla="*/ 4 h 6"/>
                <a:gd name="T44" fmla="*/ 6 w 20"/>
                <a:gd name="T45" fmla="*/ 5 h 6"/>
                <a:gd name="T46" fmla="*/ 5 w 20"/>
                <a:gd name="T47" fmla="*/ 4 h 6"/>
                <a:gd name="T48" fmla="*/ 4 w 20"/>
                <a:gd name="T49" fmla="*/ 4 h 6"/>
                <a:gd name="T50" fmla="*/ 5 w 20"/>
                <a:gd name="T51" fmla="*/ 3 h 6"/>
                <a:gd name="T52" fmla="*/ 6 w 20"/>
                <a:gd name="T53" fmla="*/ 3 h 6"/>
                <a:gd name="T54" fmla="*/ 7 w 20"/>
                <a:gd name="T55" fmla="*/ 3 h 6"/>
                <a:gd name="T56" fmla="*/ 7 w 20"/>
                <a:gd name="T57" fmla="*/ 3 h 6"/>
                <a:gd name="T58" fmla="*/ 8 w 20"/>
                <a:gd name="T59" fmla="*/ 3 h 6"/>
                <a:gd name="T60" fmla="*/ 8 w 20"/>
                <a:gd name="T61" fmla="*/ 4 h 6"/>
                <a:gd name="T62" fmla="*/ 10 w 20"/>
                <a:gd name="T63" fmla="*/ 4 h 6"/>
                <a:gd name="T64" fmla="*/ 9 w 20"/>
                <a:gd name="T65" fmla="*/ 5 h 6"/>
                <a:gd name="T66" fmla="*/ 10 w 20"/>
                <a:gd name="T67" fmla="*/ 6 h 6"/>
                <a:gd name="T68" fmla="*/ 11 w 20"/>
                <a:gd name="T69" fmla="*/ 5 h 6"/>
                <a:gd name="T70" fmla="*/ 12 w 20"/>
                <a:gd name="T71" fmla="*/ 5 h 6"/>
                <a:gd name="T72" fmla="*/ 11 w 20"/>
                <a:gd name="T73" fmla="*/ 4 h 6"/>
                <a:gd name="T74" fmla="*/ 11 w 20"/>
                <a:gd name="T75" fmla="*/ 4 h 6"/>
                <a:gd name="T76" fmla="*/ 10 w 20"/>
                <a:gd name="T77" fmla="*/ 4 h 6"/>
                <a:gd name="T78" fmla="*/ 18 w 20"/>
                <a:gd name="T79" fmla="*/ 1 h 6"/>
                <a:gd name="T80" fmla="*/ 19 w 20"/>
                <a:gd name="T81" fmla="*/ 0 h 6"/>
                <a:gd name="T82" fmla="*/ 19 w 20"/>
                <a:gd name="T83" fmla="*/ 0 h 6"/>
                <a:gd name="T84" fmla="*/ 20 w 20"/>
                <a:gd name="T85" fmla="*/ 0 h 6"/>
                <a:gd name="T86" fmla="*/ 19 w 20"/>
                <a:gd name="T87" fmla="*/ 0 h 6"/>
                <a:gd name="T88" fmla="*/ 18 w 20"/>
                <a:gd name="T89" fmla="*/ 1 h 6"/>
                <a:gd name="T90" fmla="*/ 15 w 20"/>
                <a:gd name="T91" fmla="*/ 4 h 6"/>
                <a:gd name="T92" fmla="*/ 16 w 20"/>
                <a:gd name="T93" fmla="*/ 3 h 6"/>
                <a:gd name="T94" fmla="*/ 16 w 20"/>
                <a:gd name="T95" fmla="*/ 3 h 6"/>
                <a:gd name="T96" fmla="*/ 18 w 20"/>
                <a:gd name="T97" fmla="*/ 2 h 6"/>
                <a:gd name="T98" fmla="*/ 18 w 20"/>
                <a:gd name="T99" fmla="*/ 3 h 6"/>
                <a:gd name="T100" fmla="*/ 17 w 20"/>
                <a:gd name="T101" fmla="*/ 4 h 6"/>
                <a:gd name="T102" fmla="*/ 16 w 20"/>
                <a:gd name="T103" fmla="*/ 4 h 6"/>
                <a:gd name="T104" fmla="*/ 15 w 20"/>
                <a:gd name="T105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gdLst>
                <a:gd name="T0" fmla="*/ 1 w 11"/>
                <a:gd name="T1" fmla="*/ 1 h 9"/>
                <a:gd name="T2" fmla="*/ 2 w 11"/>
                <a:gd name="T3" fmla="*/ 0 h 9"/>
                <a:gd name="T4" fmla="*/ 1 w 11"/>
                <a:gd name="T5" fmla="*/ 0 h 9"/>
                <a:gd name="T6" fmla="*/ 1 w 11"/>
                <a:gd name="T7" fmla="*/ 0 h 9"/>
                <a:gd name="T8" fmla="*/ 0 w 11"/>
                <a:gd name="T9" fmla="*/ 0 h 9"/>
                <a:gd name="T10" fmla="*/ 0 w 11"/>
                <a:gd name="T11" fmla="*/ 0 h 9"/>
                <a:gd name="T12" fmla="*/ 0 w 11"/>
                <a:gd name="T13" fmla="*/ 0 h 9"/>
                <a:gd name="T14" fmla="*/ 1 w 11"/>
                <a:gd name="T15" fmla="*/ 1 h 9"/>
                <a:gd name="T16" fmla="*/ 2 w 11"/>
                <a:gd name="T17" fmla="*/ 1 h 9"/>
                <a:gd name="T18" fmla="*/ 2 w 11"/>
                <a:gd name="T19" fmla="*/ 1 h 9"/>
                <a:gd name="T20" fmla="*/ 2 w 11"/>
                <a:gd name="T21" fmla="*/ 0 h 9"/>
                <a:gd name="T22" fmla="*/ 2 w 11"/>
                <a:gd name="T23" fmla="*/ 0 h 9"/>
                <a:gd name="T24" fmla="*/ 2 w 11"/>
                <a:gd name="T25" fmla="*/ 1 h 9"/>
                <a:gd name="T26" fmla="*/ 2 w 11"/>
                <a:gd name="T27" fmla="*/ 1 h 9"/>
                <a:gd name="T28" fmla="*/ 5 w 11"/>
                <a:gd name="T29" fmla="*/ 2 h 9"/>
                <a:gd name="T30" fmla="*/ 5 w 11"/>
                <a:gd name="T31" fmla="*/ 2 h 9"/>
                <a:gd name="T32" fmla="*/ 5 w 11"/>
                <a:gd name="T33" fmla="*/ 2 h 9"/>
                <a:gd name="T34" fmla="*/ 4 w 11"/>
                <a:gd name="T35" fmla="*/ 2 h 9"/>
                <a:gd name="T36" fmla="*/ 4 w 11"/>
                <a:gd name="T37" fmla="*/ 2 h 9"/>
                <a:gd name="T38" fmla="*/ 5 w 11"/>
                <a:gd name="T39" fmla="*/ 2 h 9"/>
                <a:gd name="T40" fmla="*/ 5 w 11"/>
                <a:gd name="T41" fmla="*/ 2 h 9"/>
                <a:gd name="T42" fmla="*/ 5 w 11"/>
                <a:gd name="T43" fmla="*/ 2 h 9"/>
                <a:gd name="T44" fmla="*/ 5 w 11"/>
                <a:gd name="T45" fmla="*/ 2 h 9"/>
                <a:gd name="T46" fmla="*/ 7 w 11"/>
                <a:gd name="T47" fmla="*/ 2 h 9"/>
                <a:gd name="T48" fmla="*/ 6 w 11"/>
                <a:gd name="T49" fmla="*/ 2 h 9"/>
                <a:gd name="T50" fmla="*/ 6 w 11"/>
                <a:gd name="T51" fmla="*/ 2 h 9"/>
                <a:gd name="T52" fmla="*/ 6 w 11"/>
                <a:gd name="T53" fmla="*/ 2 h 9"/>
                <a:gd name="T54" fmla="*/ 7 w 11"/>
                <a:gd name="T55" fmla="*/ 2 h 9"/>
                <a:gd name="T56" fmla="*/ 11 w 11"/>
                <a:gd name="T57" fmla="*/ 2 h 9"/>
                <a:gd name="T58" fmla="*/ 10 w 11"/>
                <a:gd name="T59" fmla="*/ 1 h 9"/>
                <a:gd name="T60" fmla="*/ 11 w 11"/>
                <a:gd name="T61" fmla="*/ 1 h 9"/>
                <a:gd name="T62" fmla="*/ 11 w 11"/>
                <a:gd name="T63" fmla="*/ 1 h 9"/>
                <a:gd name="T64" fmla="*/ 11 w 11"/>
                <a:gd name="T65" fmla="*/ 2 h 9"/>
                <a:gd name="T66" fmla="*/ 10 w 11"/>
                <a:gd name="T67" fmla="*/ 4 h 9"/>
                <a:gd name="T68" fmla="*/ 10 w 11"/>
                <a:gd name="T69" fmla="*/ 4 h 9"/>
                <a:gd name="T70" fmla="*/ 10 w 11"/>
                <a:gd name="T71" fmla="*/ 3 h 9"/>
                <a:gd name="T72" fmla="*/ 11 w 11"/>
                <a:gd name="T73" fmla="*/ 4 h 9"/>
                <a:gd name="T74" fmla="*/ 11 w 11"/>
                <a:gd name="T75" fmla="*/ 4 h 9"/>
                <a:gd name="T76" fmla="*/ 11 w 11"/>
                <a:gd name="T77" fmla="*/ 4 h 9"/>
                <a:gd name="T78" fmla="*/ 10 w 11"/>
                <a:gd name="T79" fmla="*/ 4 h 9"/>
                <a:gd name="T80" fmla="*/ 9 w 11"/>
                <a:gd name="T81" fmla="*/ 8 h 9"/>
                <a:gd name="T82" fmla="*/ 9 w 11"/>
                <a:gd name="T83" fmla="*/ 8 h 9"/>
                <a:gd name="T84" fmla="*/ 9 w 11"/>
                <a:gd name="T85" fmla="*/ 7 h 9"/>
                <a:gd name="T86" fmla="*/ 10 w 11"/>
                <a:gd name="T87" fmla="*/ 8 h 9"/>
                <a:gd name="T88" fmla="*/ 9 w 11"/>
                <a:gd name="T89" fmla="*/ 8 h 9"/>
                <a:gd name="T90" fmla="*/ 7 w 11"/>
                <a:gd name="T91" fmla="*/ 9 h 9"/>
                <a:gd name="T92" fmla="*/ 7 w 11"/>
                <a:gd name="T93" fmla="*/ 8 h 9"/>
                <a:gd name="T94" fmla="*/ 7 w 11"/>
                <a:gd name="T95" fmla="*/ 7 h 9"/>
                <a:gd name="T96" fmla="*/ 7 w 11"/>
                <a:gd name="T97" fmla="*/ 8 h 9"/>
                <a:gd name="T98" fmla="*/ 8 w 11"/>
                <a:gd name="T99" fmla="*/ 9 h 9"/>
                <a:gd name="T100" fmla="*/ 8 w 11"/>
                <a:gd name="T101" fmla="*/ 9 h 9"/>
                <a:gd name="T102" fmla="*/ 7 w 11"/>
                <a:gd name="T10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gdLst>
                <a:gd name="T0" fmla="*/ 48 w 126"/>
                <a:gd name="T1" fmla="*/ 104 h 156"/>
                <a:gd name="T2" fmla="*/ 48 w 126"/>
                <a:gd name="T3" fmla="*/ 60 h 156"/>
                <a:gd name="T4" fmla="*/ 67 w 126"/>
                <a:gd name="T5" fmla="*/ 19 h 156"/>
                <a:gd name="T6" fmla="*/ 70 w 126"/>
                <a:gd name="T7" fmla="*/ 34 h 156"/>
                <a:gd name="T8" fmla="*/ 81 w 126"/>
                <a:gd name="T9" fmla="*/ 41 h 156"/>
                <a:gd name="T10" fmla="*/ 89 w 126"/>
                <a:gd name="T11" fmla="*/ 41 h 156"/>
                <a:gd name="T12" fmla="*/ 96 w 126"/>
                <a:gd name="T13" fmla="*/ 45 h 156"/>
                <a:gd name="T14" fmla="*/ 104 w 126"/>
                <a:gd name="T15" fmla="*/ 45 h 156"/>
                <a:gd name="T16" fmla="*/ 111 w 126"/>
                <a:gd name="T17" fmla="*/ 52 h 156"/>
                <a:gd name="T18" fmla="*/ 115 w 126"/>
                <a:gd name="T19" fmla="*/ 56 h 156"/>
                <a:gd name="T20" fmla="*/ 122 w 126"/>
                <a:gd name="T21" fmla="*/ 63 h 156"/>
                <a:gd name="T22" fmla="*/ 122 w 126"/>
                <a:gd name="T23" fmla="*/ 67 h 156"/>
                <a:gd name="T24" fmla="*/ 122 w 126"/>
                <a:gd name="T25" fmla="*/ 71 h 156"/>
                <a:gd name="T26" fmla="*/ 115 w 126"/>
                <a:gd name="T27" fmla="*/ 82 h 156"/>
                <a:gd name="T28" fmla="*/ 111 w 126"/>
                <a:gd name="T29" fmla="*/ 89 h 156"/>
                <a:gd name="T30" fmla="*/ 107 w 126"/>
                <a:gd name="T31" fmla="*/ 97 h 156"/>
                <a:gd name="T32" fmla="*/ 104 w 126"/>
                <a:gd name="T33" fmla="*/ 97 h 156"/>
                <a:gd name="T34" fmla="*/ 104 w 126"/>
                <a:gd name="T35" fmla="*/ 93 h 156"/>
                <a:gd name="T36" fmla="*/ 100 w 126"/>
                <a:gd name="T37" fmla="*/ 93 h 156"/>
                <a:gd name="T38" fmla="*/ 96 w 126"/>
                <a:gd name="T39" fmla="*/ 97 h 156"/>
                <a:gd name="T40" fmla="*/ 96 w 126"/>
                <a:gd name="T41" fmla="*/ 100 h 156"/>
                <a:gd name="T42" fmla="*/ 92 w 126"/>
                <a:gd name="T43" fmla="*/ 108 h 156"/>
                <a:gd name="T44" fmla="*/ 92 w 126"/>
                <a:gd name="T45" fmla="*/ 108 h 156"/>
                <a:gd name="T46" fmla="*/ 96 w 126"/>
                <a:gd name="T47" fmla="*/ 112 h 156"/>
                <a:gd name="T48" fmla="*/ 96 w 126"/>
                <a:gd name="T49" fmla="*/ 119 h 156"/>
                <a:gd name="T50" fmla="*/ 89 w 126"/>
                <a:gd name="T51" fmla="*/ 119 h 156"/>
                <a:gd name="T52" fmla="*/ 85 w 126"/>
                <a:gd name="T53" fmla="*/ 119 h 156"/>
                <a:gd name="T54" fmla="*/ 74 w 126"/>
                <a:gd name="T55" fmla="*/ 126 h 156"/>
                <a:gd name="T56" fmla="*/ 74 w 126"/>
                <a:gd name="T57" fmla="*/ 134 h 156"/>
                <a:gd name="T58" fmla="*/ 70 w 126"/>
                <a:gd name="T59" fmla="*/ 138 h 156"/>
                <a:gd name="T60" fmla="*/ 59 w 126"/>
                <a:gd name="T61" fmla="*/ 138 h 156"/>
                <a:gd name="T62" fmla="*/ 55 w 126"/>
                <a:gd name="T63" fmla="*/ 141 h 156"/>
                <a:gd name="T64" fmla="*/ 55 w 126"/>
                <a:gd name="T65" fmla="*/ 145 h 156"/>
                <a:gd name="T66" fmla="*/ 55 w 126"/>
                <a:gd name="T67" fmla="*/ 145 h 156"/>
                <a:gd name="T68" fmla="*/ 55 w 126"/>
                <a:gd name="T69" fmla="*/ 145 h 156"/>
                <a:gd name="T70" fmla="*/ 52 w 126"/>
                <a:gd name="T71" fmla="*/ 152 h 156"/>
                <a:gd name="T72" fmla="*/ 44 w 126"/>
                <a:gd name="T73" fmla="*/ 152 h 156"/>
                <a:gd name="T74" fmla="*/ 37 w 126"/>
                <a:gd name="T75" fmla="*/ 152 h 156"/>
                <a:gd name="T76" fmla="*/ 30 w 126"/>
                <a:gd name="T77" fmla="*/ 156 h 156"/>
                <a:gd name="T78" fmla="*/ 26 w 126"/>
                <a:gd name="T79" fmla="*/ 156 h 156"/>
                <a:gd name="T80" fmla="*/ 15 w 126"/>
                <a:gd name="T81" fmla="*/ 145 h 156"/>
                <a:gd name="T82" fmla="*/ 0 w 126"/>
                <a:gd name="T83" fmla="*/ 123 h 156"/>
                <a:gd name="T84" fmla="*/ 4 w 126"/>
                <a:gd name="T85" fmla="*/ 115 h 156"/>
                <a:gd name="T86" fmla="*/ 63 w 126"/>
                <a:gd name="T87" fmla="*/ 11 h 156"/>
                <a:gd name="T88" fmla="*/ 63 w 126"/>
                <a:gd name="T89" fmla="*/ 4 h 156"/>
                <a:gd name="T90" fmla="*/ 63 w 126"/>
                <a:gd name="T91" fmla="*/ 0 h 156"/>
                <a:gd name="T92" fmla="*/ 63 w 126"/>
                <a:gd name="T93" fmla="*/ 0 h 156"/>
                <a:gd name="T94" fmla="*/ 63 w 126"/>
                <a:gd name="T95" fmla="*/ 0 h 156"/>
                <a:gd name="T96" fmla="*/ 59 w 126"/>
                <a:gd name="T97" fmla="*/ 0 h 156"/>
                <a:gd name="T98" fmla="*/ 59 w 126"/>
                <a:gd name="T99" fmla="*/ 4 h 156"/>
                <a:gd name="T100" fmla="*/ 59 w 126"/>
                <a:gd name="T101" fmla="*/ 4 h 156"/>
                <a:gd name="T102" fmla="*/ 59 w 126"/>
                <a:gd name="T103" fmla="*/ 8 h 156"/>
                <a:gd name="T104" fmla="*/ 63 w 126"/>
                <a:gd name="T105" fmla="*/ 11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56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gdLst>
                <a:gd name="T0" fmla="*/ 4 w 200"/>
                <a:gd name="T1" fmla="*/ 45 h 112"/>
                <a:gd name="T2" fmla="*/ 11 w 200"/>
                <a:gd name="T3" fmla="*/ 41 h 112"/>
                <a:gd name="T4" fmla="*/ 11 w 200"/>
                <a:gd name="T5" fmla="*/ 34 h 112"/>
                <a:gd name="T6" fmla="*/ 19 w 200"/>
                <a:gd name="T7" fmla="*/ 26 h 112"/>
                <a:gd name="T8" fmla="*/ 33 w 200"/>
                <a:gd name="T9" fmla="*/ 30 h 112"/>
                <a:gd name="T10" fmla="*/ 63 w 200"/>
                <a:gd name="T11" fmla="*/ 41 h 112"/>
                <a:gd name="T12" fmla="*/ 93 w 200"/>
                <a:gd name="T13" fmla="*/ 19 h 112"/>
                <a:gd name="T14" fmla="*/ 152 w 200"/>
                <a:gd name="T15" fmla="*/ 8 h 112"/>
                <a:gd name="T16" fmla="*/ 167 w 200"/>
                <a:gd name="T17" fmla="*/ 30 h 112"/>
                <a:gd name="T18" fmla="*/ 170 w 200"/>
                <a:gd name="T19" fmla="*/ 41 h 112"/>
                <a:gd name="T20" fmla="*/ 159 w 200"/>
                <a:gd name="T21" fmla="*/ 49 h 112"/>
                <a:gd name="T22" fmla="*/ 159 w 200"/>
                <a:gd name="T23" fmla="*/ 56 h 112"/>
                <a:gd name="T24" fmla="*/ 159 w 200"/>
                <a:gd name="T25" fmla="*/ 56 h 112"/>
                <a:gd name="T26" fmla="*/ 152 w 200"/>
                <a:gd name="T27" fmla="*/ 60 h 112"/>
                <a:gd name="T28" fmla="*/ 133 w 200"/>
                <a:gd name="T29" fmla="*/ 67 h 112"/>
                <a:gd name="T30" fmla="*/ 115 w 200"/>
                <a:gd name="T31" fmla="*/ 71 h 112"/>
                <a:gd name="T32" fmla="*/ 111 w 200"/>
                <a:gd name="T33" fmla="*/ 75 h 112"/>
                <a:gd name="T34" fmla="*/ 100 w 200"/>
                <a:gd name="T35" fmla="*/ 82 h 112"/>
                <a:gd name="T36" fmla="*/ 96 w 200"/>
                <a:gd name="T37" fmla="*/ 82 h 112"/>
                <a:gd name="T38" fmla="*/ 93 w 200"/>
                <a:gd name="T39" fmla="*/ 82 h 112"/>
                <a:gd name="T40" fmla="*/ 89 w 200"/>
                <a:gd name="T41" fmla="*/ 82 h 112"/>
                <a:gd name="T42" fmla="*/ 85 w 200"/>
                <a:gd name="T43" fmla="*/ 89 h 112"/>
                <a:gd name="T44" fmla="*/ 74 w 200"/>
                <a:gd name="T45" fmla="*/ 89 h 112"/>
                <a:gd name="T46" fmla="*/ 63 w 200"/>
                <a:gd name="T47" fmla="*/ 93 h 112"/>
                <a:gd name="T48" fmla="*/ 59 w 200"/>
                <a:gd name="T49" fmla="*/ 89 h 112"/>
                <a:gd name="T50" fmla="*/ 56 w 200"/>
                <a:gd name="T51" fmla="*/ 89 h 112"/>
                <a:gd name="T52" fmla="*/ 48 w 200"/>
                <a:gd name="T53" fmla="*/ 93 h 112"/>
                <a:gd name="T54" fmla="*/ 45 w 200"/>
                <a:gd name="T55" fmla="*/ 97 h 112"/>
                <a:gd name="T56" fmla="*/ 41 w 200"/>
                <a:gd name="T57" fmla="*/ 100 h 112"/>
                <a:gd name="T58" fmla="*/ 33 w 200"/>
                <a:gd name="T59" fmla="*/ 100 h 112"/>
                <a:gd name="T60" fmla="*/ 30 w 200"/>
                <a:gd name="T61" fmla="*/ 104 h 112"/>
                <a:gd name="T62" fmla="*/ 22 w 200"/>
                <a:gd name="T63" fmla="*/ 104 h 112"/>
                <a:gd name="T64" fmla="*/ 19 w 200"/>
                <a:gd name="T65" fmla="*/ 100 h 112"/>
                <a:gd name="T66" fmla="*/ 15 w 200"/>
                <a:gd name="T67" fmla="*/ 93 h 112"/>
                <a:gd name="T68" fmla="*/ 15 w 200"/>
                <a:gd name="T69" fmla="*/ 89 h 112"/>
                <a:gd name="T70" fmla="*/ 11 w 200"/>
                <a:gd name="T71" fmla="*/ 82 h 112"/>
                <a:gd name="T72" fmla="*/ 4 w 200"/>
                <a:gd name="T73" fmla="*/ 63 h 112"/>
                <a:gd name="T74" fmla="*/ 0 w 200"/>
                <a:gd name="T75" fmla="*/ 60 h 112"/>
                <a:gd name="T76" fmla="*/ 4 w 200"/>
                <a:gd name="T77" fmla="*/ 60 h 112"/>
                <a:gd name="T78" fmla="*/ 4 w 200"/>
                <a:gd name="T79" fmla="*/ 56 h 112"/>
                <a:gd name="T80" fmla="*/ 4 w 200"/>
                <a:gd name="T81" fmla="*/ 45 h 112"/>
                <a:gd name="T82" fmla="*/ 4 w 200"/>
                <a:gd name="T83" fmla="*/ 45 h 112"/>
                <a:gd name="T84" fmla="*/ 163 w 200"/>
                <a:gd name="T85" fmla="*/ 112 h 112"/>
                <a:gd name="T86" fmla="*/ 163 w 200"/>
                <a:gd name="T87" fmla="*/ 112 h 112"/>
                <a:gd name="T88" fmla="*/ 159 w 200"/>
                <a:gd name="T89" fmla="*/ 112 h 112"/>
                <a:gd name="T90" fmla="*/ 182 w 200"/>
                <a:gd name="T91" fmla="*/ 104 h 112"/>
                <a:gd name="T92" fmla="*/ 185 w 200"/>
                <a:gd name="T93" fmla="*/ 100 h 112"/>
                <a:gd name="T94" fmla="*/ 189 w 200"/>
                <a:gd name="T95" fmla="*/ 104 h 112"/>
                <a:gd name="T96" fmla="*/ 193 w 200"/>
                <a:gd name="T97" fmla="*/ 104 h 112"/>
                <a:gd name="T98" fmla="*/ 196 w 200"/>
                <a:gd name="T99" fmla="*/ 104 h 112"/>
                <a:gd name="T100" fmla="*/ 200 w 200"/>
                <a:gd name="T101" fmla="*/ 104 h 112"/>
                <a:gd name="T102" fmla="*/ 196 w 200"/>
                <a:gd name="T103" fmla="*/ 108 h 112"/>
                <a:gd name="T104" fmla="*/ 189 w 200"/>
                <a:gd name="T105" fmla="*/ 108 h 112"/>
                <a:gd name="T106" fmla="*/ 182 w 200"/>
                <a:gd name="T107" fmla="*/ 108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12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gdLst>
                <a:gd name="T0" fmla="*/ 163 w 204"/>
                <a:gd name="T1" fmla="*/ 29 h 156"/>
                <a:gd name="T2" fmla="*/ 152 w 204"/>
                <a:gd name="T3" fmla="*/ 7 h 156"/>
                <a:gd name="T4" fmla="*/ 145 w 204"/>
                <a:gd name="T5" fmla="*/ 7 h 156"/>
                <a:gd name="T6" fmla="*/ 122 w 204"/>
                <a:gd name="T7" fmla="*/ 7 h 156"/>
                <a:gd name="T8" fmla="*/ 119 w 204"/>
                <a:gd name="T9" fmla="*/ 11 h 156"/>
                <a:gd name="T10" fmla="*/ 111 w 204"/>
                <a:gd name="T11" fmla="*/ 7 h 156"/>
                <a:gd name="T12" fmla="*/ 111 w 204"/>
                <a:gd name="T13" fmla="*/ 3 h 156"/>
                <a:gd name="T14" fmla="*/ 100 w 204"/>
                <a:gd name="T15" fmla="*/ 0 h 156"/>
                <a:gd name="T16" fmla="*/ 100 w 204"/>
                <a:gd name="T17" fmla="*/ 3 h 156"/>
                <a:gd name="T18" fmla="*/ 93 w 204"/>
                <a:gd name="T19" fmla="*/ 3 h 156"/>
                <a:gd name="T20" fmla="*/ 93 w 204"/>
                <a:gd name="T21" fmla="*/ 3 h 156"/>
                <a:gd name="T22" fmla="*/ 89 w 204"/>
                <a:gd name="T23" fmla="*/ 3 h 156"/>
                <a:gd name="T24" fmla="*/ 82 w 204"/>
                <a:gd name="T25" fmla="*/ 7 h 156"/>
                <a:gd name="T26" fmla="*/ 71 w 204"/>
                <a:gd name="T27" fmla="*/ 11 h 156"/>
                <a:gd name="T28" fmla="*/ 56 w 204"/>
                <a:gd name="T29" fmla="*/ 7 h 156"/>
                <a:gd name="T30" fmla="*/ 45 w 204"/>
                <a:gd name="T31" fmla="*/ 7 h 156"/>
                <a:gd name="T32" fmla="*/ 34 w 204"/>
                <a:gd name="T33" fmla="*/ 3 h 156"/>
                <a:gd name="T34" fmla="*/ 4 w 204"/>
                <a:gd name="T35" fmla="*/ 0 h 156"/>
                <a:gd name="T36" fmla="*/ 4 w 204"/>
                <a:gd name="T37" fmla="*/ 3 h 156"/>
                <a:gd name="T38" fmla="*/ 4 w 204"/>
                <a:gd name="T39" fmla="*/ 18 h 156"/>
                <a:gd name="T40" fmla="*/ 0 w 204"/>
                <a:gd name="T41" fmla="*/ 29 h 156"/>
                <a:gd name="T42" fmla="*/ 204 w 204"/>
                <a:gd name="T43" fmla="*/ 156 h 156"/>
                <a:gd name="T44" fmla="*/ 196 w 204"/>
                <a:gd name="T45" fmla="*/ 152 h 156"/>
                <a:gd name="T46" fmla="*/ 193 w 204"/>
                <a:gd name="T47" fmla="*/ 144 h 156"/>
                <a:gd name="T48" fmla="*/ 182 w 204"/>
                <a:gd name="T49" fmla="*/ 141 h 156"/>
                <a:gd name="T50" fmla="*/ 178 w 204"/>
                <a:gd name="T51" fmla="*/ 126 h 156"/>
                <a:gd name="T52" fmla="*/ 178 w 204"/>
                <a:gd name="T53" fmla="*/ 126 h 156"/>
                <a:gd name="T54" fmla="*/ 182 w 204"/>
                <a:gd name="T55" fmla="*/ 122 h 156"/>
                <a:gd name="T56" fmla="*/ 178 w 204"/>
                <a:gd name="T57" fmla="*/ 118 h 156"/>
                <a:gd name="T58" fmla="*/ 167 w 204"/>
                <a:gd name="T59" fmla="*/ 104 h 156"/>
                <a:gd name="T60" fmla="*/ 152 w 204"/>
                <a:gd name="T61" fmla="*/ 85 h 156"/>
                <a:gd name="T62" fmla="*/ 152 w 204"/>
                <a:gd name="T63" fmla="*/ 74 h 156"/>
                <a:gd name="T64" fmla="*/ 145 w 204"/>
                <a:gd name="T65" fmla="*/ 66 h 156"/>
                <a:gd name="T66" fmla="*/ 145 w 204"/>
                <a:gd name="T67" fmla="*/ 59 h 156"/>
                <a:gd name="T68" fmla="*/ 126 w 204"/>
                <a:gd name="T69" fmla="*/ 44 h 156"/>
                <a:gd name="T70" fmla="*/ 122 w 204"/>
                <a:gd name="T71" fmla="*/ 33 h 156"/>
                <a:gd name="T72" fmla="*/ 126 w 204"/>
                <a:gd name="T73" fmla="*/ 29 h 156"/>
                <a:gd name="T74" fmla="*/ 130 w 204"/>
                <a:gd name="T75" fmla="*/ 37 h 156"/>
                <a:gd name="T76" fmla="*/ 137 w 204"/>
                <a:gd name="T77" fmla="*/ 44 h 156"/>
                <a:gd name="T78" fmla="*/ 141 w 204"/>
                <a:gd name="T79" fmla="*/ 52 h 156"/>
                <a:gd name="T80" fmla="*/ 156 w 204"/>
                <a:gd name="T81" fmla="*/ 63 h 156"/>
                <a:gd name="T82" fmla="*/ 159 w 204"/>
                <a:gd name="T83" fmla="*/ 55 h 156"/>
                <a:gd name="T84" fmla="*/ 159 w 204"/>
                <a:gd name="T85" fmla="*/ 44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56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gdLst>
                <a:gd name="T0" fmla="*/ 241 w 270"/>
                <a:gd name="T1" fmla="*/ 3 h 281"/>
                <a:gd name="T2" fmla="*/ 245 w 270"/>
                <a:gd name="T3" fmla="*/ 11 h 281"/>
                <a:gd name="T4" fmla="*/ 245 w 270"/>
                <a:gd name="T5" fmla="*/ 11 h 281"/>
                <a:gd name="T6" fmla="*/ 248 w 270"/>
                <a:gd name="T7" fmla="*/ 37 h 281"/>
                <a:gd name="T8" fmla="*/ 263 w 270"/>
                <a:gd name="T9" fmla="*/ 55 h 281"/>
                <a:gd name="T10" fmla="*/ 270 w 270"/>
                <a:gd name="T11" fmla="*/ 63 h 281"/>
                <a:gd name="T12" fmla="*/ 256 w 270"/>
                <a:gd name="T13" fmla="*/ 70 h 281"/>
                <a:gd name="T14" fmla="*/ 248 w 270"/>
                <a:gd name="T15" fmla="*/ 74 h 281"/>
                <a:gd name="T16" fmla="*/ 248 w 270"/>
                <a:gd name="T17" fmla="*/ 85 h 281"/>
                <a:gd name="T18" fmla="*/ 241 w 270"/>
                <a:gd name="T19" fmla="*/ 103 h 281"/>
                <a:gd name="T20" fmla="*/ 241 w 270"/>
                <a:gd name="T21" fmla="*/ 118 h 281"/>
                <a:gd name="T22" fmla="*/ 233 w 270"/>
                <a:gd name="T23" fmla="*/ 140 h 281"/>
                <a:gd name="T24" fmla="*/ 226 w 270"/>
                <a:gd name="T25" fmla="*/ 152 h 281"/>
                <a:gd name="T26" fmla="*/ 211 w 270"/>
                <a:gd name="T27" fmla="*/ 170 h 281"/>
                <a:gd name="T28" fmla="*/ 208 w 270"/>
                <a:gd name="T29" fmla="*/ 185 h 281"/>
                <a:gd name="T30" fmla="*/ 200 w 270"/>
                <a:gd name="T31" fmla="*/ 207 h 281"/>
                <a:gd name="T32" fmla="*/ 189 w 270"/>
                <a:gd name="T33" fmla="*/ 207 h 281"/>
                <a:gd name="T34" fmla="*/ 189 w 270"/>
                <a:gd name="T35" fmla="*/ 218 h 281"/>
                <a:gd name="T36" fmla="*/ 204 w 270"/>
                <a:gd name="T37" fmla="*/ 222 h 281"/>
                <a:gd name="T38" fmla="*/ 211 w 270"/>
                <a:gd name="T39" fmla="*/ 233 h 281"/>
                <a:gd name="T40" fmla="*/ 222 w 270"/>
                <a:gd name="T41" fmla="*/ 248 h 281"/>
                <a:gd name="T42" fmla="*/ 208 w 270"/>
                <a:gd name="T43" fmla="*/ 267 h 281"/>
                <a:gd name="T44" fmla="*/ 200 w 270"/>
                <a:gd name="T45" fmla="*/ 274 h 281"/>
                <a:gd name="T46" fmla="*/ 182 w 270"/>
                <a:gd name="T47" fmla="*/ 278 h 281"/>
                <a:gd name="T48" fmla="*/ 174 w 270"/>
                <a:gd name="T49" fmla="*/ 281 h 281"/>
                <a:gd name="T50" fmla="*/ 159 w 270"/>
                <a:gd name="T51" fmla="*/ 278 h 281"/>
                <a:gd name="T52" fmla="*/ 152 w 270"/>
                <a:gd name="T53" fmla="*/ 281 h 281"/>
                <a:gd name="T54" fmla="*/ 145 w 270"/>
                <a:gd name="T55" fmla="*/ 278 h 281"/>
                <a:gd name="T56" fmla="*/ 137 w 270"/>
                <a:gd name="T57" fmla="*/ 270 h 281"/>
                <a:gd name="T58" fmla="*/ 126 w 270"/>
                <a:gd name="T59" fmla="*/ 263 h 281"/>
                <a:gd name="T60" fmla="*/ 119 w 270"/>
                <a:gd name="T61" fmla="*/ 267 h 281"/>
                <a:gd name="T62" fmla="*/ 108 w 270"/>
                <a:gd name="T63" fmla="*/ 270 h 281"/>
                <a:gd name="T64" fmla="*/ 96 w 270"/>
                <a:gd name="T65" fmla="*/ 263 h 281"/>
                <a:gd name="T66" fmla="*/ 89 w 270"/>
                <a:gd name="T67" fmla="*/ 255 h 281"/>
                <a:gd name="T68" fmla="*/ 78 w 270"/>
                <a:gd name="T69" fmla="*/ 244 h 281"/>
                <a:gd name="T70" fmla="*/ 74 w 270"/>
                <a:gd name="T71" fmla="*/ 237 h 281"/>
                <a:gd name="T72" fmla="*/ 63 w 270"/>
                <a:gd name="T73" fmla="*/ 226 h 281"/>
                <a:gd name="T74" fmla="*/ 56 w 270"/>
                <a:gd name="T75" fmla="*/ 222 h 281"/>
                <a:gd name="T76" fmla="*/ 52 w 270"/>
                <a:gd name="T77" fmla="*/ 215 h 281"/>
                <a:gd name="T78" fmla="*/ 37 w 270"/>
                <a:gd name="T79" fmla="*/ 207 h 281"/>
                <a:gd name="T80" fmla="*/ 33 w 270"/>
                <a:gd name="T81" fmla="*/ 204 h 281"/>
                <a:gd name="T82" fmla="*/ 26 w 270"/>
                <a:gd name="T83" fmla="*/ 192 h 281"/>
                <a:gd name="T84" fmla="*/ 19 w 270"/>
                <a:gd name="T85" fmla="*/ 174 h 281"/>
                <a:gd name="T86" fmla="*/ 15 w 270"/>
                <a:gd name="T87" fmla="*/ 166 h 281"/>
                <a:gd name="T88" fmla="*/ 8 w 270"/>
                <a:gd name="T89" fmla="*/ 155 h 281"/>
                <a:gd name="T90" fmla="*/ 8 w 270"/>
                <a:gd name="T91" fmla="*/ 144 h 281"/>
                <a:gd name="T92" fmla="*/ 0 w 270"/>
                <a:gd name="T93" fmla="*/ 140 h 281"/>
                <a:gd name="T94" fmla="*/ 4 w 270"/>
                <a:gd name="T95" fmla="*/ 126 h 281"/>
                <a:gd name="T96" fmla="*/ 8 w 270"/>
                <a:gd name="T97" fmla="*/ 115 h 281"/>
                <a:gd name="T98" fmla="*/ 15 w 270"/>
                <a:gd name="T99" fmla="*/ 100 h 281"/>
                <a:gd name="T100" fmla="*/ 33 w 270"/>
                <a:gd name="T101" fmla="*/ 96 h 281"/>
                <a:gd name="T102" fmla="*/ 45 w 270"/>
                <a:gd name="T103" fmla="*/ 0 h 2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81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gdLst>
                <a:gd name="T0" fmla="*/ 34 w 252"/>
                <a:gd name="T1" fmla="*/ 137 h 174"/>
                <a:gd name="T2" fmla="*/ 30 w 252"/>
                <a:gd name="T3" fmla="*/ 126 h 174"/>
                <a:gd name="T4" fmla="*/ 23 w 252"/>
                <a:gd name="T5" fmla="*/ 123 h 174"/>
                <a:gd name="T6" fmla="*/ 19 w 252"/>
                <a:gd name="T7" fmla="*/ 115 h 174"/>
                <a:gd name="T8" fmla="*/ 11 w 252"/>
                <a:gd name="T9" fmla="*/ 111 h 174"/>
                <a:gd name="T10" fmla="*/ 0 w 252"/>
                <a:gd name="T11" fmla="*/ 108 h 174"/>
                <a:gd name="T12" fmla="*/ 4 w 252"/>
                <a:gd name="T13" fmla="*/ 104 h 174"/>
                <a:gd name="T14" fmla="*/ 11 w 252"/>
                <a:gd name="T15" fmla="*/ 100 h 174"/>
                <a:gd name="T16" fmla="*/ 15 w 252"/>
                <a:gd name="T17" fmla="*/ 100 h 174"/>
                <a:gd name="T18" fmla="*/ 19 w 252"/>
                <a:gd name="T19" fmla="*/ 85 h 174"/>
                <a:gd name="T20" fmla="*/ 23 w 252"/>
                <a:gd name="T21" fmla="*/ 74 h 174"/>
                <a:gd name="T22" fmla="*/ 26 w 252"/>
                <a:gd name="T23" fmla="*/ 63 h 174"/>
                <a:gd name="T24" fmla="*/ 30 w 252"/>
                <a:gd name="T25" fmla="*/ 63 h 174"/>
                <a:gd name="T26" fmla="*/ 41 w 252"/>
                <a:gd name="T27" fmla="*/ 45 h 174"/>
                <a:gd name="T28" fmla="*/ 45 w 252"/>
                <a:gd name="T29" fmla="*/ 33 h 174"/>
                <a:gd name="T30" fmla="*/ 48 w 252"/>
                <a:gd name="T31" fmla="*/ 30 h 174"/>
                <a:gd name="T32" fmla="*/ 56 w 252"/>
                <a:gd name="T33" fmla="*/ 11 h 174"/>
                <a:gd name="T34" fmla="*/ 63 w 252"/>
                <a:gd name="T35" fmla="*/ 11 h 174"/>
                <a:gd name="T36" fmla="*/ 71 w 252"/>
                <a:gd name="T37" fmla="*/ 0 h 174"/>
                <a:gd name="T38" fmla="*/ 82 w 252"/>
                <a:gd name="T39" fmla="*/ 8 h 174"/>
                <a:gd name="T40" fmla="*/ 89 w 252"/>
                <a:gd name="T41" fmla="*/ 4 h 174"/>
                <a:gd name="T42" fmla="*/ 97 w 252"/>
                <a:gd name="T43" fmla="*/ 4 h 174"/>
                <a:gd name="T44" fmla="*/ 104 w 252"/>
                <a:gd name="T45" fmla="*/ 8 h 174"/>
                <a:gd name="T46" fmla="*/ 115 w 252"/>
                <a:gd name="T47" fmla="*/ 11 h 174"/>
                <a:gd name="T48" fmla="*/ 126 w 252"/>
                <a:gd name="T49" fmla="*/ 19 h 174"/>
                <a:gd name="T50" fmla="*/ 130 w 252"/>
                <a:gd name="T51" fmla="*/ 22 h 174"/>
                <a:gd name="T52" fmla="*/ 141 w 252"/>
                <a:gd name="T53" fmla="*/ 26 h 174"/>
                <a:gd name="T54" fmla="*/ 145 w 252"/>
                <a:gd name="T55" fmla="*/ 37 h 174"/>
                <a:gd name="T56" fmla="*/ 148 w 252"/>
                <a:gd name="T57" fmla="*/ 41 h 174"/>
                <a:gd name="T58" fmla="*/ 148 w 252"/>
                <a:gd name="T59" fmla="*/ 52 h 174"/>
                <a:gd name="T60" fmla="*/ 145 w 252"/>
                <a:gd name="T61" fmla="*/ 63 h 174"/>
                <a:gd name="T62" fmla="*/ 156 w 252"/>
                <a:gd name="T63" fmla="*/ 59 h 174"/>
                <a:gd name="T64" fmla="*/ 160 w 252"/>
                <a:gd name="T65" fmla="*/ 63 h 174"/>
                <a:gd name="T66" fmla="*/ 171 w 252"/>
                <a:gd name="T67" fmla="*/ 78 h 174"/>
                <a:gd name="T68" fmla="*/ 178 w 252"/>
                <a:gd name="T69" fmla="*/ 89 h 174"/>
                <a:gd name="T70" fmla="*/ 252 w 252"/>
                <a:gd name="T71" fmla="*/ 104 h 174"/>
                <a:gd name="T72" fmla="*/ 178 w 252"/>
                <a:gd name="T73" fmla="*/ 152 h 174"/>
                <a:gd name="T74" fmla="*/ 171 w 252"/>
                <a:gd name="T75" fmla="*/ 156 h 174"/>
                <a:gd name="T76" fmla="*/ 160 w 252"/>
                <a:gd name="T77" fmla="*/ 163 h 174"/>
                <a:gd name="T78" fmla="*/ 148 w 252"/>
                <a:gd name="T79" fmla="*/ 167 h 174"/>
                <a:gd name="T80" fmla="*/ 137 w 252"/>
                <a:gd name="T81" fmla="*/ 167 h 174"/>
                <a:gd name="T82" fmla="*/ 130 w 252"/>
                <a:gd name="T83" fmla="*/ 163 h 174"/>
                <a:gd name="T84" fmla="*/ 119 w 252"/>
                <a:gd name="T85" fmla="*/ 163 h 174"/>
                <a:gd name="T86" fmla="*/ 108 w 252"/>
                <a:gd name="T87" fmla="*/ 174 h 174"/>
                <a:gd name="T88" fmla="*/ 100 w 252"/>
                <a:gd name="T89" fmla="*/ 174 h 174"/>
                <a:gd name="T90" fmla="*/ 85 w 252"/>
                <a:gd name="T91" fmla="*/ 171 h 174"/>
                <a:gd name="T92" fmla="*/ 78 w 252"/>
                <a:gd name="T93" fmla="*/ 167 h 174"/>
                <a:gd name="T94" fmla="*/ 60 w 252"/>
                <a:gd name="T95" fmla="*/ 160 h 174"/>
                <a:gd name="T96" fmla="*/ 48 w 252"/>
                <a:gd name="T97" fmla="*/ 160 h 174"/>
                <a:gd name="T98" fmla="*/ 45 w 252"/>
                <a:gd name="T99" fmla="*/ 145 h 174"/>
                <a:gd name="T100" fmla="*/ 37 w 252"/>
                <a:gd name="T101" fmla="*/ 145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" h="174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gdLst>
                <a:gd name="T0" fmla="*/ 96 w 111"/>
                <a:gd name="T1" fmla="*/ 85 h 89"/>
                <a:gd name="T2" fmla="*/ 93 w 111"/>
                <a:gd name="T3" fmla="*/ 81 h 89"/>
                <a:gd name="T4" fmla="*/ 89 w 111"/>
                <a:gd name="T5" fmla="*/ 74 h 89"/>
                <a:gd name="T6" fmla="*/ 82 w 111"/>
                <a:gd name="T7" fmla="*/ 70 h 89"/>
                <a:gd name="T8" fmla="*/ 78 w 111"/>
                <a:gd name="T9" fmla="*/ 67 h 89"/>
                <a:gd name="T10" fmla="*/ 74 w 111"/>
                <a:gd name="T11" fmla="*/ 67 h 89"/>
                <a:gd name="T12" fmla="*/ 67 w 111"/>
                <a:gd name="T13" fmla="*/ 63 h 89"/>
                <a:gd name="T14" fmla="*/ 59 w 111"/>
                <a:gd name="T15" fmla="*/ 59 h 89"/>
                <a:gd name="T16" fmla="*/ 52 w 111"/>
                <a:gd name="T17" fmla="*/ 56 h 89"/>
                <a:gd name="T18" fmla="*/ 48 w 111"/>
                <a:gd name="T19" fmla="*/ 56 h 89"/>
                <a:gd name="T20" fmla="*/ 41 w 111"/>
                <a:gd name="T21" fmla="*/ 52 h 89"/>
                <a:gd name="T22" fmla="*/ 37 w 111"/>
                <a:gd name="T23" fmla="*/ 52 h 89"/>
                <a:gd name="T24" fmla="*/ 30 w 111"/>
                <a:gd name="T25" fmla="*/ 56 h 89"/>
                <a:gd name="T26" fmla="*/ 22 w 111"/>
                <a:gd name="T27" fmla="*/ 52 h 89"/>
                <a:gd name="T28" fmla="*/ 19 w 111"/>
                <a:gd name="T29" fmla="*/ 48 h 89"/>
                <a:gd name="T30" fmla="*/ 11 w 111"/>
                <a:gd name="T31" fmla="*/ 59 h 89"/>
                <a:gd name="T32" fmla="*/ 8 w 111"/>
                <a:gd name="T33" fmla="*/ 59 h 89"/>
                <a:gd name="T34" fmla="*/ 4 w 111"/>
                <a:gd name="T35" fmla="*/ 56 h 89"/>
                <a:gd name="T36" fmla="*/ 4 w 111"/>
                <a:gd name="T37" fmla="*/ 44 h 89"/>
                <a:gd name="T38" fmla="*/ 4 w 111"/>
                <a:gd name="T39" fmla="*/ 41 h 89"/>
                <a:gd name="T40" fmla="*/ 8 w 111"/>
                <a:gd name="T41" fmla="*/ 30 h 89"/>
                <a:gd name="T42" fmla="*/ 11 w 111"/>
                <a:gd name="T43" fmla="*/ 26 h 89"/>
                <a:gd name="T44" fmla="*/ 8 w 111"/>
                <a:gd name="T45" fmla="*/ 22 h 89"/>
                <a:gd name="T46" fmla="*/ 11 w 111"/>
                <a:gd name="T47" fmla="*/ 15 h 89"/>
                <a:gd name="T48" fmla="*/ 15 w 111"/>
                <a:gd name="T49" fmla="*/ 15 h 89"/>
                <a:gd name="T50" fmla="*/ 15 w 111"/>
                <a:gd name="T51" fmla="*/ 11 h 89"/>
                <a:gd name="T52" fmla="*/ 19 w 111"/>
                <a:gd name="T53" fmla="*/ 11 h 89"/>
                <a:gd name="T54" fmla="*/ 26 w 111"/>
                <a:gd name="T55" fmla="*/ 7 h 89"/>
                <a:gd name="T56" fmla="*/ 30 w 111"/>
                <a:gd name="T57" fmla="*/ 7 h 89"/>
                <a:gd name="T58" fmla="*/ 33 w 111"/>
                <a:gd name="T59" fmla="*/ 0 h 89"/>
                <a:gd name="T60" fmla="*/ 37 w 111"/>
                <a:gd name="T61" fmla="*/ 4 h 89"/>
                <a:gd name="T62" fmla="*/ 48 w 111"/>
                <a:gd name="T63" fmla="*/ 33 h 89"/>
                <a:gd name="T64" fmla="*/ 48 w 111"/>
                <a:gd name="T65" fmla="*/ 37 h 89"/>
                <a:gd name="T66" fmla="*/ 52 w 111"/>
                <a:gd name="T67" fmla="*/ 37 h 89"/>
                <a:gd name="T68" fmla="*/ 56 w 111"/>
                <a:gd name="T69" fmla="*/ 44 h 89"/>
                <a:gd name="T70" fmla="*/ 56 w 111"/>
                <a:gd name="T71" fmla="*/ 44 h 89"/>
                <a:gd name="T72" fmla="*/ 56 w 111"/>
                <a:gd name="T73" fmla="*/ 41 h 89"/>
                <a:gd name="T74" fmla="*/ 59 w 111"/>
                <a:gd name="T75" fmla="*/ 44 h 89"/>
                <a:gd name="T76" fmla="*/ 63 w 111"/>
                <a:gd name="T77" fmla="*/ 48 h 89"/>
                <a:gd name="T78" fmla="*/ 67 w 111"/>
                <a:gd name="T79" fmla="*/ 48 h 89"/>
                <a:gd name="T80" fmla="*/ 70 w 111"/>
                <a:gd name="T81" fmla="*/ 48 h 89"/>
                <a:gd name="T82" fmla="*/ 74 w 111"/>
                <a:gd name="T83" fmla="*/ 52 h 89"/>
                <a:gd name="T84" fmla="*/ 82 w 111"/>
                <a:gd name="T85" fmla="*/ 56 h 89"/>
                <a:gd name="T86" fmla="*/ 85 w 111"/>
                <a:gd name="T87" fmla="*/ 63 h 89"/>
                <a:gd name="T88" fmla="*/ 93 w 111"/>
                <a:gd name="T89" fmla="*/ 67 h 89"/>
                <a:gd name="T90" fmla="*/ 96 w 111"/>
                <a:gd name="T91" fmla="*/ 70 h 89"/>
                <a:gd name="T92" fmla="*/ 96 w 111"/>
                <a:gd name="T93" fmla="*/ 70 h 89"/>
                <a:gd name="T94" fmla="*/ 104 w 111"/>
                <a:gd name="T95" fmla="*/ 78 h 89"/>
                <a:gd name="T96" fmla="*/ 104 w 111"/>
                <a:gd name="T97" fmla="*/ 81 h 89"/>
                <a:gd name="T98" fmla="*/ 108 w 111"/>
                <a:gd name="T99" fmla="*/ 81 h 89"/>
                <a:gd name="T100" fmla="*/ 111 w 111"/>
                <a:gd name="T101" fmla="*/ 81 h 89"/>
                <a:gd name="T102" fmla="*/ 111 w 111"/>
                <a:gd name="T103" fmla="*/ 85 h 89"/>
                <a:gd name="T104" fmla="*/ 108 w 111"/>
                <a:gd name="T105" fmla="*/ 89 h 89"/>
                <a:gd name="T106" fmla="*/ 100 w 111"/>
                <a:gd name="T107" fmla="*/ 89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89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gdLst>
                <a:gd name="T0" fmla="*/ 18 w 22"/>
                <a:gd name="T1" fmla="*/ 26 h 26"/>
                <a:gd name="T2" fmla="*/ 15 w 22"/>
                <a:gd name="T3" fmla="*/ 22 h 26"/>
                <a:gd name="T4" fmla="*/ 11 w 22"/>
                <a:gd name="T5" fmla="*/ 22 h 26"/>
                <a:gd name="T6" fmla="*/ 7 w 22"/>
                <a:gd name="T7" fmla="*/ 26 h 26"/>
                <a:gd name="T8" fmla="*/ 0 w 22"/>
                <a:gd name="T9" fmla="*/ 26 h 26"/>
                <a:gd name="T10" fmla="*/ 0 w 22"/>
                <a:gd name="T11" fmla="*/ 26 h 26"/>
                <a:gd name="T12" fmla="*/ 0 w 22"/>
                <a:gd name="T13" fmla="*/ 22 h 26"/>
                <a:gd name="T14" fmla="*/ 0 w 22"/>
                <a:gd name="T15" fmla="*/ 19 h 26"/>
                <a:gd name="T16" fmla="*/ 3 w 22"/>
                <a:gd name="T17" fmla="*/ 15 h 26"/>
                <a:gd name="T18" fmla="*/ 3 w 22"/>
                <a:gd name="T19" fmla="*/ 11 h 26"/>
                <a:gd name="T20" fmla="*/ 3 w 22"/>
                <a:gd name="T21" fmla="*/ 8 h 26"/>
                <a:gd name="T22" fmla="*/ 3 w 22"/>
                <a:gd name="T23" fmla="*/ 4 h 26"/>
                <a:gd name="T24" fmla="*/ 11 w 22"/>
                <a:gd name="T25" fmla="*/ 4 h 26"/>
                <a:gd name="T26" fmla="*/ 15 w 22"/>
                <a:gd name="T27" fmla="*/ 4 h 26"/>
                <a:gd name="T28" fmla="*/ 15 w 22"/>
                <a:gd name="T29" fmla="*/ 0 h 26"/>
                <a:gd name="T30" fmla="*/ 18 w 22"/>
                <a:gd name="T31" fmla="*/ 0 h 26"/>
                <a:gd name="T32" fmla="*/ 18 w 22"/>
                <a:gd name="T33" fmla="*/ 0 h 26"/>
                <a:gd name="T34" fmla="*/ 18 w 22"/>
                <a:gd name="T35" fmla="*/ 0 h 26"/>
                <a:gd name="T36" fmla="*/ 22 w 22"/>
                <a:gd name="T37" fmla="*/ 4 h 26"/>
                <a:gd name="T38" fmla="*/ 22 w 22"/>
                <a:gd name="T39" fmla="*/ 4 h 26"/>
                <a:gd name="T40" fmla="*/ 22 w 22"/>
                <a:gd name="T41" fmla="*/ 4 h 26"/>
                <a:gd name="T42" fmla="*/ 22 w 22"/>
                <a:gd name="T43" fmla="*/ 8 h 26"/>
                <a:gd name="T44" fmla="*/ 22 w 22"/>
                <a:gd name="T45" fmla="*/ 11 h 26"/>
                <a:gd name="T46" fmla="*/ 18 w 22"/>
                <a:gd name="T47" fmla="*/ 11 h 26"/>
                <a:gd name="T48" fmla="*/ 18 w 22"/>
                <a:gd name="T49" fmla="*/ 11 h 26"/>
                <a:gd name="T50" fmla="*/ 15 w 22"/>
                <a:gd name="T51" fmla="*/ 15 h 26"/>
                <a:gd name="T52" fmla="*/ 11 w 22"/>
                <a:gd name="T53" fmla="*/ 15 h 26"/>
                <a:gd name="T54" fmla="*/ 15 w 22"/>
                <a:gd name="T55" fmla="*/ 19 h 26"/>
                <a:gd name="T56" fmla="*/ 15 w 22"/>
                <a:gd name="T57" fmla="*/ 19 h 26"/>
                <a:gd name="T58" fmla="*/ 18 w 22"/>
                <a:gd name="T59" fmla="*/ 15 h 26"/>
                <a:gd name="T60" fmla="*/ 22 w 22"/>
                <a:gd name="T61" fmla="*/ 15 h 26"/>
                <a:gd name="T62" fmla="*/ 22 w 22"/>
                <a:gd name="T63" fmla="*/ 19 h 26"/>
                <a:gd name="T64" fmla="*/ 18 w 22"/>
                <a:gd name="T65" fmla="*/ 22 h 26"/>
                <a:gd name="T66" fmla="*/ 18 w 22"/>
                <a:gd name="T67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6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gdLst>
                <a:gd name="T0" fmla="*/ 14 w 166"/>
                <a:gd name="T1" fmla="*/ 115 h 201"/>
                <a:gd name="T2" fmla="*/ 29 w 166"/>
                <a:gd name="T3" fmla="*/ 112 h 201"/>
                <a:gd name="T4" fmla="*/ 40 w 166"/>
                <a:gd name="T5" fmla="*/ 104 h 201"/>
                <a:gd name="T6" fmla="*/ 55 w 166"/>
                <a:gd name="T7" fmla="*/ 104 h 201"/>
                <a:gd name="T8" fmla="*/ 96 w 166"/>
                <a:gd name="T9" fmla="*/ 56 h 201"/>
                <a:gd name="T10" fmla="*/ 37 w 166"/>
                <a:gd name="T11" fmla="*/ 41 h 201"/>
                <a:gd name="T12" fmla="*/ 33 w 166"/>
                <a:gd name="T13" fmla="*/ 30 h 201"/>
                <a:gd name="T14" fmla="*/ 29 w 166"/>
                <a:gd name="T15" fmla="*/ 11 h 201"/>
                <a:gd name="T16" fmla="*/ 33 w 166"/>
                <a:gd name="T17" fmla="*/ 8 h 201"/>
                <a:gd name="T18" fmla="*/ 48 w 166"/>
                <a:gd name="T19" fmla="*/ 23 h 201"/>
                <a:gd name="T20" fmla="*/ 59 w 166"/>
                <a:gd name="T21" fmla="*/ 26 h 201"/>
                <a:gd name="T22" fmla="*/ 70 w 166"/>
                <a:gd name="T23" fmla="*/ 23 h 201"/>
                <a:gd name="T24" fmla="*/ 77 w 166"/>
                <a:gd name="T25" fmla="*/ 19 h 201"/>
                <a:gd name="T26" fmla="*/ 85 w 166"/>
                <a:gd name="T27" fmla="*/ 19 h 201"/>
                <a:gd name="T28" fmla="*/ 103 w 166"/>
                <a:gd name="T29" fmla="*/ 11 h 201"/>
                <a:gd name="T30" fmla="*/ 114 w 166"/>
                <a:gd name="T31" fmla="*/ 11 h 201"/>
                <a:gd name="T32" fmla="*/ 125 w 166"/>
                <a:gd name="T33" fmla="*/ 11 h 201"/>
                <a:gd name="T34" fmla="*/ 137 w 166"/>
                <a:gd name="T35" fmla="*/ 8 h 201"/>
                <a:gd name="T36" fmla="*/ 144 w 166"/>
                <a:gd name="T37" fmla="*/ 8 h 201"/>
                <a:gd name="T38" fmla="*/ 155 w 166"/>
                <a:gd name="T39" fmla="*/ 4 h 201"/>
                <a:gd name="T40" fmla="*/ 155 w 166"/>
                <a:gd name="T41" fmla="*/ 0 h 201"/>
                <a:gd name="T42" fmla="*/ 159 w 166"/>
                <a:gd name="T43" fmla="*/ 0 h 201"/>
                <a:gd name="T44" fmla="*/ 166 w 166"/>
                <a:gd name="T45" fmla="*/ 0 h 201"/>
                <a:gd name="T46" fmla="*/ 163 w 166"/>
                <a:gd name="T47" fmla="*/ 8 h 201"/>
                <a:gd name="T48" fmla="*/ 166 w 166"/>
                <a:gd name="T49" fmla="*/ 11 h 201"/>
                <a:gd name="T50" fmla="*/ 163 w 166"/>
                <a:gd name="T51" fmla="*/ 15 h 201"/>
                <a:gd name="T52" fmla="*/ 163 w 166"/>
                <a:gd name="T53" fmla="*/ 23 h 201"/>
                <a:gd name="T54" fmla="*/ 166 w 166"/>
                <a:gd name="T55" fmla="*/ 23 h 201"/>
                <a:gd name="T56" fmla="*/ 166 w 166"/>
                <a:gd name="T57" fmla="*/ 26 h 201"/>
                <a:gd name="T58" fmla="*/ 159 w 166"/>
                <a:gd name="T59" fmla="*/ 30 h 201"/>
                <a:gd name="T60" fmla="*/ 159 w 166"/>
                <a:gd name="T61" fmla="*/ 37 h 201"/>
                <a:gd name="T62" fmla="*/ 151 w 166"/>
                <a:gd name="T63" fmla="*/ 56 h 201"/>
                <a:gd name="T64" fmla="*/ 144 w 166"/>
                <a:gd name="T65" fmla="*/ 60 h 201"/>
                <a:gd name="T66" fmla="*/ 140 w 166"/>
                <a:gd name="T67" fmla="*/ 67 h 201"/>
                <a:gd name="T68" fmla="*/ 125 w 166"/>
                <a:gd name="T69" fmla="*/ 93 h 201"/>
                <a:gd name="T70" fmla="*/ 114 w 166"/>
                <a:gd name="T71" fmla="*/ 112 h 201"/>
                <a:gd name="T72" fmla="*/ 81 w 166"/>
                <a:gd name="T73" fmla="*/ 141 h 201"/>
                <a:gd name="T74" fmla="*/ 63 w 166"/>
                <a:gd name="T75" fmla="*/ 152 h 201"/>
                <a:gd name="T76" fmla="*/ 44 w 166"/>
                <a:gd name="T77" fmla="*/ 167 h 201"/>
                <a:gd name="T78" fmla="*/ 33 w 166"/>
                <a:gd name="T79" fmla="*/ 178 h 201"/>
                <a:gd name="T80" fmla="*/ 26 w 166"/>
                <a:gd name="T81" fmla="*/ 186 h 201"/>
                <a:gd name="T82" fmla="*/ 0 w 166"/>
                <a:gd name="T83" fmla="*/ 190 h 201"/>
                <a:gd name="T84" fmla="*/ 14 w 166"/>
                <a:gd name="T85" fmla="*/ 119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201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gdLst>
                <a:gd name="T0" fmla="*/ 9 w 10"/>
                <a:gd name="T1" fmla="*/ 0 h 9"/>
                <a:gd name="T2" fmla="*/ 8 w 10"/>
                <a:gd name="T3" fmla="*/ 0 h 9"/>
                <a:gd name="T4" fmla="*/ 8 w 10"/>
                <a:gd name="T5" fmla="*/ 1 h 9"/>
                <a:gd name="T6" fmla="*/ 7 w 10"/>
                <a:gd name="T7" fmla="*/ 0 h 9"/>
                <a:gd name="T8" fmla="*/ 6 w 10"/>
                <a:gd name="T9" fmla="*/ 0 h 9"/>
                <a:gd name="T10" fmla="*/ 6 w 10"/>
                <a:gd name="T11" fmla="*/ 0 h 9"/>
                <a:gd name="T12" fmla="*/ 5 w 10"/>
                <a:gd name="T13" fmla="*/ 1 h 9"/>
                <a:gd name="T14" fmla="*/ 4 w 10"/>
                <a:gd name="T15" fmla="*/ 1 h 9"/>
                <a:gd name="T16" fmla="*/ 3 w 10"/>
                <a:gd name="T17" fmla="*/ 1 h 9"/>
                <a:gd name="T18" fmla="*/ 3 w 10"/>
                <a:gd name="T19" fmla="*/ 1 h 9"/>
                <a:gd name="T20" fmla="*/ 2 w 10"/>
                <a:gd name="T21" fmla="*/ 2 h 9"/>
                <a:gd name="T22" fmla="*/ 1 w 10"/>
                <a:gd name="T23" fmla="*/ 3 h 9"/>
                <a:gd name="T24" fmla="*/ 0 w 10"/>
                <a:gd name="T25" fmla="*/ 4 h 9"/>
                <a:gd name="T26" fmla="*/ 0 w 10"/>
                <a:gd name="T27" fmla="*/ 4 h 9"/>
                <a:gd name="T28" fmla="*/ 0 w 10"/>
                <a:gd name="T29" fmla="*/ 6 h 9"/>
                <a:gd name="T30" fmla="*/ 1 w 10"/>
                <a:gd name="T31" fmla="*/ 7 h 9"/>
                <a:gd name="T32" fmla="*/ 1 w 10"/>
                <a:gd name="T33" fmla="*/ 7 h 9"/>
                <a:gd name="T34" fmla="*/ 2 w 10"/>
                <a:gd name="T35" fmla="*/ 8 h 9"/>
                <a:gd name="T36" fmla="*/ 3 w 10"/>
                <a:gd name="T37" fmla="*/ 8 h 9"/>
                <a:gd name="T38" fmla="*/ 3 w 10"/>
                <a:gd name="T39" fmla="*/ 8 h 9"/>
                <a:gd name="T40" fmla="*/ 4 w 10"/>
                <a:gd name="T41" fmla="*/ 8 h 9"/>
                <a:gd name="T42" fmla="*/ 5 w 10"/>
                <a:gd name="T43" fmla="*/ 9 h 9"/>
                <a:gd name="T44" fmla="*/ 5 w 10"/>
                <a:gd name="T45" fmla="*/ 8 h 9"/>
                <a:gd name="T46" fmla="*/ 5 w 10"/>
                <a:gd name="T47" fmla="*/ 8 h 9"/>
                <a:gd name="T48" fmla="*/ 6 w 10"/>
                <a:gd name="T49" fmla="*/ 7 h 9"/>
                <a:gd name="T50" fmla="*/ 7 w 10"/>
                <a:gd name="T51" fmla="*/ 8 h 9"/>
                <a:gd name="T52" fmla="*/ 7 w 10"/>
                <a:gd name="T53" fmla="*/ 7 h 9"/>
                <a:gd name="T54" fmla="*/ 7 w 10"/>
                <a:gd name="T55" fmla="*/ 7 h 9"/>
                <a:gd name="T56" fmla="*/ 8 w 10"/>
                <a:gd name="T57" fmla="*/ 6 h 9"/>
                <a:gd name="T58" fmla="*/ 9 w 10"/>
                <a:gd name="T59" fmla="*/ 6 h 9"/>
                <a:gd name="T60" fmla="*/ 9 w 10"/>
                <a:gd name="T61" fmla="*/ 5 h 9"/>
                <a:gd name="T62" fmla="*/ 9 w 10"/>
                <a:gd name="T63" fmla="*/ 4 h 9"/>
                <a:gd name="T64" fmla="*/ 10 w 10"/>
                <a:gd name="T65" fmla="*/ 4 h 9"/>
                <a:gd name="T66" fmla="*/ 10 w 10"/>
                <a:gd name="T67" fmla="*/ 3 h 9"/>
                <a:gd name="T68" fmla="*/ 10 w 10"/>
                <a:gd name="T69" fmla="*/ 2 h 9"/>
                <a:gd name="T70" fmla="*/ 10 w 10"/>
                <a:gd name="T71" fmla="*/ 1 h 9"/>
                <a:gd name="T72" fmla="*/ 9 w 10"/>
                <a:gd name="T73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gdLst>
                <a:gd name="T0" fmla="*/ 970 w 1007"/>
                <a:gd name="T1" fmla="*/ 118 h 678"/>
                <a:gd name="T2" fmla="*/ 937 w 1007"/>
                <a:gd name="T3" fmla="*/ 103 h 678"/>
                <a:gd name="T4" fmla="*/ 911 w 1007"/>
                <a:gd name="T5" fmla="*/ 85 h 678"/>
                <a:gd name="T6" fmla="*/ 874 w 1007"/>
                <a:gd name="T7" fmla="*/ 77 h 678"/>
                <a:gd name="T8" fmla="*/ 840 w 1007"/>
                <a:gd name="T9" fmla="*/ 33 h 678"/>
                <a:gd name="T10" fmla="*/ 815 w 1007"/>
                <a:gd name="T11" fmla="*/ 7 h 678"/>
                <a:gd name="T12" fmla="*/ 774 w 1007"/>
                <a:gd name="T13" fmla="*/ 0 h 678"/>
                <a:gd name="T14" fmla="*/ 733 w 1007"/>
                <a:gd name="T15" fmla="*/ 25 h 678"/>
                <a:gd name="T16" fmla="*/ 741 w 1007"/>
                <a:gd name="T17" fmla="*/ 66 h 678"/>
                <a:gd name="T18" fmla="*/ 711 w 1007"/>
                <a:gd name="T19" fmla="*/ 100 h 678"/>
                <a:gd name="T20" fmla="*/ 778 w 1007"/>
                <a:gd name="T21" fmla="*/ 159 h 678"/>
                <a:gd name="T22" fmla="*/ 733 w 1007"/>
                <a:gd name="T23" fmla="*/ 192 h 678"/>
                <a:gd name="T24" fmla="*/ 663 w 1007"/>
                <a:gd name="T25" fmla="*/ 226 h 678"/>
                <a:gd name="T26" fmla="*/ 578 w 1007"/>
                <a:gd name="T27" fmla="*/ 289 h 678"/>
                <a:gd name="T28" fmla="*/ 437 w 1007"/>
                <a:gd name="T29" fmla="*/ 274 h 678"/>
                <a:gd name="T30" fmla="*/ 374 w 1007"/>
                <a:gd name="T31" fmla="*/ 230 h 678"/>
                <a:gd name="T32" fmla="*/ 326 w 1007"/>
                <a:gd name="T33" fmla="*/ 185 h 678"/>
                <a:gd name="T34" fmla="*/ 281 w 1007"/>
                <a:gd name="T35" fmla="*/ 163 h 678"/>
                <a:gd name="T36" fmla="*/ 248 w 1007"/>
                <a:gd name="T37" fmla="*/ 166 h 678"/>
                <a:gd name="T38" fmla="*/ 204 w 1007"/>
                <a:gd name="T39" fmla="*/ 226 h 678"/>
                <a:gd name="T40" fmla="*/ 181 w 1007"/>
                <a:gd name="T41" fmla="*/ 252 h 678"/>
                <a:gd name="T42" fmla="*/ 137 w 1007"/>
                <a:gd name="T43" fmla="*/ 281 h 678"/>
                <a:gd name="T44" fmla="*/ 44 w 1007"/>
                <a:gd name="T45" fmla="*/ 296 h 678"/>
                <a:gd name="T46" fmla="*/ 30 w 1007"/>
                <a:gd name="T47" fmla="*/ 333 h 678"/>
                <a:gd name="T48" fmla="*/ 15 w 1007"/>
                <a:gd name="T49" fmla="*/ 382 h 678"/>
                <a:gd name="T50" fmla="*/ 48 w 1007"/>
                <a:gd name="T51" fmla="*/ 385 h 678"/>
                <a:gd name="T52" fmla="*/ 89 w 1007"/>
                <a:gd name="T53" fmla="*/ 400 h 678"/>
                <a:gd name="T54" fmla="*/ 148 w 1007"/>
                <a:gd name="T55" fmla="*/ 411 h 678"/>
                <a:gd name="T56" fmla="*/ 200 w 1007"/>
                <a:gd name="T57" fmla="*/ 482 h 678"/>
                <a:gd name="T58" fmla="*/ 237 w 1007"/>
                <a:gd name="T59" fmla="*/ 519 h 678"/>
                <a:gd name="T60" fmla="*/ 300 w 1007"/>
                <a:gd name="T61" fmla="*/ 534 h 678"/>
                <a:gd name="T62" fmla="*/ 370 w 1007"/>
                <a:gd name="T63" fmla="*/ 556 h 678"/>
                <a:gd name="T64" fmla="*/ 441 w 1007"/>
                <a:gd name="T65" fmla="*/ 549 h 678"/>
                <a:gd name="T66" fmla="*/ 500 w 1007"/>
                <a:gd name="T67" fmla="*/ 537 h 678"/>
                <a:gd name="T68" fmla="*/ 541 w 1007"/>
                <a:gd name="T69" fmla="*/ 589 h 678"/>
                <a:gd name="T70" fmla="*/ 548 w 1007"/>
                <a:gd name="T71" fmla="*/ 626 h 678"/>
                <a:gd name="T72" fmla="*/ 570 w 1007"/>
                <a:gd name="T73" fmla="*/ 660 h 678"/>
                <a:gd name="T74" fmla="*/ 611 w 1007"/>
                <a:gd name="T75" fmla="*/ 645 h 678"/>
                <a:gd name="T76" fmla="*/ 663 w 1007"/>
                <a:gd name="T77" fmla="*/ 634 h 678"/>
                <a:gd name="T78" fmla="*/ 711 w 1007"/>
                <a:gd name="T79" fmla="*/ 660 h 678"/>
                <a:gd name="T80" fmla="*/ 737 w 1007"/>
                <a:gd name="T81" fmla="*/ 678 h 678"/>
                <a:gd name="T82" fmla="*/ 748 w 1007"/>
                <a:gd name="T83" fmla="*/ 664 h 678"/>
                <a:gd name="T84" fmla="*/ 789 w 1007"/>
                <a:gd name="T85" fmla="*/ 641 h 678"/>
                <a:gd name="T86" fmla="*/ 822 w 1007"/>
                <a:gd name="T87" fmla="*/ 638 h 678"/>
                <a:gd name="T88" fmla="*/ 852 w 1007"/>
                <a:gd name="T89" fmla="*/ 619 h 678"/>
                <a:gd name="T90" fmla="*/ 874 w 1007"/>
                <a:gd name="T91" fmla="*/ 600 h 678"/>
                <a:gd name="T92" fmla="*/ 881 w 1007"/>
                <a:gd name="T93" fmla="*/ 586 h 678"/>
                <a:gd name="T94" fmla="*/ 889 w 1007"/>
                <a:gd name="T95" fmla="*/ 563 h 678"/>
                <a:gd name="T96" fmla="*/ 907 w 1007"/>
                <a:gd name="T97" fmla="*/ 537 h 678"/>
                <a:gd name="T98" fmla="*/ 907 w 1007"/>
                <a:gd name="T99" fmla="*/ 511 h 678"/>
                <a:gd name="T100" fmla="*/ 874 w 1007"/>
                <a:gd name="T101" fmla="*/ 500 h 678"/>
                <a:gd name="T102" fmla="*/ 852 w 1007"/>
                <a:gd name="T103" fmla="*/ 467 h 678"/>
                <a:gd name="T104" fmla="*/ 892 w 1007"/>
                <a:gd name="T105" fmla="*/ 459 h 678"/>
                <a:gd name="T106" fmla="*/ 848 w 1007"/>
                <a:gd name="T107" fmla="*/ 396 h 678"/>
                <a:gd name="T108" fmla="*/ 889 w 1007"/>
                <a:gd name="T109" fmla="*/ 370 h 678"/>
                <a:gd name="T110" fmla="*/ 844 w 1007"/>
                <a:gd name="T111" fmla="*/ 356 h 678"/>
                <a:gd name="T112" fmla="*/ 803 w 1007"/>
                <a:gd name="T113" fmla="*/ 345 h 678"/>
                <a:gd name="T114" fmla="*/ 837 w 1007"/>
                <a:gd name="T115" fmla="*/ 304 h 678"/>
                <a:gd name="T116" fmla="*/ 855 w 1007"/>
                <a:gd name="T117" fmla="*/ 319 h 678"/>
                <a:gd name="T118" fmla="*/ 870 w 1007"/>
                <a:gd name="T119" fmla="*/ 319 h 678"/>
                <a:gd name="T120" fmla="*/ 985 w 1007"/>
                <a:gd name="T121" fmla="*/ 233 h 678"/>
                <a:gd name="T122" fmla="*/ 985 w 1007"/>
                <a:gd name="T123" fmla="*/ 178 h 678"/>
                <a:gd name="T124" fmla="*/ 1003 w 1007"/>
                <a:gd name="T125" fmla="*/ 155 h 6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6" h="678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gdLst>
                <a:gd name="T0" fmla="*/ 26 w 30"/>
                <a:gd name="T1" fmla="*/ 4 h 63"/>
                <a:gd name="T2" fmla="*/ 26 w 30"/>
                <a:gd name="T3" fmla="*/ 4 h 63"/>
                <a:gd name="T4" fmla="*/ 22 w 30"/>
                <a:gd name="T5" fmla="*/ 0 h 63"/>
                <a:gd name="T6" fmla="*/ 19 w 30"/>
                <a:gd name="T7" fmla="*/ 0 h 63"/>
                <a:gd name="T8" fmla="*/ 19 w 30"/>
                <a:gd name="T9" fmla="*/ 0 h 63"/>
                <a:gd name="T10" fmla="*/ 19 w 30"/>
                <a:gd name="T11" fmla="*/ 4 h 63"/>
                <a:gd name="T12" fmla="*/ 15 w 30"/>
                <a:gd name="T13" fmla="*/ 4 h 63"/>
                <a:gd name="T14" fmla="*/ 11 w 30"/>
                <a:gd name="T15" fmla="*/ 8 h 63"/>
                <a:gd name="T16" fmla="*/ 7 w 30"/>
                <a:gd name="T17" fmla="*/ 11 h 63"/>
                <a:gd name="T18" fmla="*/ 7 w 30"/>
                <a:gd name="T19" fmla="*/ 15 h 63"/>
                <a:gd name="T20" fmla="*/ 7 w 30"/>
                <a:gd name="T21" fmla="*/ 15 h 63"/>
                <a:gd name="T22" fmla="*/ 7 w 30"/>
                <a:gd name="T23" fmla="*/ 15 h 63"/>
                <a:gd name="T24" fmla="*/ 4 w 30"/>
                <a:gd name="T25" fmla="*/ 23 h 63"/>
                <a:gd name="T26" fmla="*/ 0 w 30"/>
                <a:gd name="T27" fmla="*/ 30 h 63"/>
                <a:gd name="T28" fmla="*/ 0 w 30"/>
                <a:gd name="T29" fmla="*/ 30 h 63"/>
                <a:gd name="T30" fmla="*/ 0 w 30"/>
                <a:gd name="T31" fmla="*/ 30 h 63"/>
                <a:gd name="T32" fmla="*/ 0 w 30"/>
                <a:gd name="T33" fmla="*/ 37 h 63"/>
                <a:gd name="T34" fmla="*/ 0 w 30"/>
                <a:gd name="T35" fmla="*/ 41 h 63"/>
                <a:gd name="T36" fmla="*/ 4 w 30"/>
                <a:gd name="T37" fmla="*/ 45 h 63"/>
                <a:gd name="T38" fmla="*/ 4 w 30"/>
                <a:gd name="T39" fmla="*/ 45 h 63"/>
                <a:gd name="T40" fmla="*/ 4 w 30"/>
                <a:gd name="T41" fmla="*/ 45 h 63"/>
                <a:gd name="T42" fmla="*/ 4 w 30"/>
                <a:gd name="T43" fmla="*/ 49 h 63"/>
                <a:gd name="T44" fmla="*/ 4 w 30"/>
                <a:gd name="T45" fmla="*/ 49 h 63"/>
                <a:gd name="T46" fmla="*/ 7 w 30"/>
                <a:gd name="T47" fmla="*/ 49 h 63"/>
                <a:gd name="T48" fmla="*/ 7 w 30"/>
                <a:gd name="T49" fmla="*/ 52 h 63"/>
                <a:gd name="T50" fmla="*/ 11 w 30"/>
                <a:gd name="T51" fmla="*/ 52 h 63"/>
                <a:gd name="T52" fmla="*/ 15 w 30"/>
                <a:gd name="T53" fmla="*/ 56 h 63"/>
                <a:gd name="T54" fmla="*/ 15 w 30"/>
                <a:gd name="T55" fmla="*/ 60 h 63"/>
                <a:gd name="T56" fmla="*/ 15 w 30"/>
                <a:gd name="T57" fmla="*/ 63 h 63"/>
                <a:gd name="T58" fmla="*/ 15 w 30"/>
                <a:gd name="T59" fmla="*/ 63 h 63"/>
                <a:gd name="T60" fmla="*/ 19 w 30"/>
                <a:gd name="T61" fmla="*/ 63 h 63"/>
                <a:gd name="T62" fmla="*/ 19 w 30"/>
                <a:gd name="T63" fmla="*/ 60 h 63"/>
                <a:gd name="T64" fmla="*/ 19 w 30"/>
                <a:gd name="T65" fmla="*/ 56 h 63"/>
                <a:gd name="T66" fmla="*/ 19 w 30"/>
                <a:gd name="T67" fmla="*/ 52 h 63"/>
                <a:gd name="T68" fmla="*/ 19 w 30"/>
                <a:gd name="T69" fmla="*/ 49 h 63"/>
                <a:gd name="T70" fmla="*/ 22 w 30"/>
                <a:gd name="T71" fmla="*/ 41 h 63"/>
                <a:gd name="T72" fmla="*/ 22 w 30"/>
                <a:gd name="T73" fmla="*/ 37 h 63"/>
                <a:gd name="T74" fmla="*/ 26 w 30"/>
                <a:gd name="T75" fmla="*/ 37 h 63"/>
                <a:gd name="T76" fmla="*/ 22 w 30"/>
                <a:gd name="T77" fmla="*/ 37 h 63"/>
                <a:gd name="T78" fmla="*/ 26 w 30"/>
                <a:gd name="T79" fmla="*/ 30 h 63"/>
                <a:gd name="T80" fmla="*/ 26 w 30"/>
                <a:gd name="T81" fmla="*/ 26 h 63"/>
                <a:gd name="T82" fmla="*/ 22 w 30"/>
                <a:gd name="T83" fmla="*/ 23 h 63"/>
                <a:gd name="T84" fmla="*/ 26 w 30"/>
                <a:gd name="T85" fmla="*/ 19 h 63"/>
                <a:gd name="T86" fmla="*/ 26 w 30"/>
                <a:gd name="T87" fmla="*/ 11 h 63"/>
                <a:gd name="T88" fmla="*/ 26 w 30"/>
                <a:gd name="T89" fmla="*/ 8 h 63"/>
                <a:gd name="T90" fmla="*/ 30 w 30"/>
                <a:gd name="T91" fmla="*/ 8 h 63"/>
                <a:gd name="T92" fmla="*/ 30 w 30"/>
                <a:gd name="T93" fmla="*/ 4 h 63"/>
                <a:gd name="T94" fmla="*/ 26 w 30"/>
                <a:gd name="T95" fmla="*/ 4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2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5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gdLst>
                <a:gd name="T0" fmla="*/ 45 w 174"/>
                <a:gd name="T1" fmla="*/ 15 h 152"/>
                <a:gd name="T2" fmla="*/ 49 w 174"/>
                <a:gd name="T3" fmla="*/ 15 h 152"/>
                <a:gd name="T4" fmla="*/ 52 w 174"/>
                <a:gd name="T5" fmla="*/ 11 h 152"/>
                <a:gd name="T6" fmla="*/ 63 w 174"/>
                <a:gd name="T7" fmla="*/ 0 h 152"/>
                <a:gd name="T8" fmla="*/ 71 w 174"/>
                <a:gd name="T9" fmla="*/ 0 h 152"/>
                <a:gd name="T10" fmla="*/ 71 w 174"/>
                <a:gd name="T11" fmla="*/ 11 h 152"/>
                <a:gd name="T12" fmla="*/ 78 w 174"/>
                <a:gd name="T13" fmla="*/ 15 h 152"/>
                <a:gd name="T14" fmla="*/ 86 w 174"/>
                <a:gd name="T15" fmla="*/ 15 h 152"/>
                <a:gd name="T16" fmla="*/ 97 w 174"/>
                <a:gd name="T17" fmla="*/ 15 h 152"/>
                <a:gd name="T18" fmla="*/ 108 w 174"/>
                <a:gd name="T19" fmla="*/ 22 h 152"/>
                <a:gd name="T20" fmla="*/ 111 w 174"/>
                <a:gd name="T21" fmla="*/ 26 h 152"/>
                <a:gd name="T22" fmla="*/ 123 w 174"/>
                <a:gd name="T23" fmla="*/ 29 h 152"/>
                <a:gd name="T24" fmla="*/ 130 w 174"/>
                <a:gd name="T25" fmla="*/ 29 h 152"/>
                <a:gd name="T26" fmla="*/ 134 w 174"/>
                <a:gd name="T27" fmla="*/ 29 h 152"/>
                <a:gd name="T28" fmla="*/ 141 w 174"/>
                <a:gd name="T29" fmla="*/ 22 h 152"/>
                <a:gd name="T30" fmla="*/ 148 w 174"/>
                <a:gd name="T31" fmla="*/ 18 h 152"/>
                <a:gd name="T32" fmla="*/ 156 w 174"/>
                <a:gd name="T33" fmla="*/ 18 h 152"/>
                <a:gd name="T34" fmla="*/ 160 w 174"/>
                <a:gd name="T35" fmla="*/ 22 h 152"/>
                <a:gd name="T36" fmla="*/ 171 w 174"/>
                <a:gd name="T37" fmla="*/ 22 h 152"/>
                <a:gd name="T38" fmla="*/ 160 w 174"/>
                <a:gd name="T39" fmla="*/ 37 h 152"/>
                <a:gd name="T40" fmla="*/ 171 w 174"/>
                <a:gd name="T41" fmla="*/ 104 h 152"/>
                <a:gd name="T42" fmla="*/ 163 w 174"/>
                <a:gd name="T43" fmla="*/ 111 h 152"/>
                <a:gd name="T44" fmla="*/ 160 w 174"/>
                <a:gd name="T45" fmla="*/ 115 h 152"/>
                <a:gd name="T46" fmla="*/ 156 w 174"/>
                <a:gd name="T47" fmla="*/ 115 h 152"/>
                <a:gd name="T48" fmla="*/ 148 w 174"/>
                <a:gd name="T49" fmla="*/ 118 h 152"/>
                <a:gd name="T50" fmla="*/ 148 w 174"/>
                <a:gd name="T51" fmla="*/ 122 h 152"/>
                <a:gd name="T52" fmla="*/ 145 w 174"/>
                <a:gd name="T53" fmla="*/ 126 h 152"/>
                <a:gd name="T54" fmla="*/ 141 w 174"/>
                <a:gd name="T55" fmla="*/ 130 h 152"/>
                <a:gd name="T56" fmla="*/ 141 w 174"/>
                <a:gd name="T57" fmla="*/ 137 h 152"/>
                <a:gd name="T58" fmla="*/ 130 w 174"/>
                <a:gd name="T59" fmla="*/ 148 h 152"/>
                <a:gd name="T60" fmla="*/ 126 w 174"/>
                <a:gd name="T61" fmla="*/ 152 h 152"/>
                <a:gd name="T62" fmla="*/ 104 w 174"/>
                <a:gd name="T63" fmla="*/ 137 h 152"/>
                <a:gd name="T64" fmla="*/ 104 w 174"/>
                <a:gd name="T65" fmla="*/ 133 h 152"/>
                <a:gd name="T66" fmla="*/ 41 w 174"/>
                <a:gd name="T67" fmla="*/ 96 h 152"/>
                <a:gd name="T68" fmla="*/ 41 w 174"/>
                <a:gd name="T69" fmla="*/ 81 h 152"/>
                <a:gd name="T70" fmla="*/ 45 w 174"/>
                <a:gd name="T71" fmla="*/ 74 h 152"/>
                <a:gd name="T72" fmla="*/ 49 w 174"/>
                <a:gd name="T73" fmla="*/ 70 h 152"/>
                <a:gd name="T74" fmla="*/ 52 w 174"/>
                <a:gd name="T75" fmla="*/ 67 h 152"/>
                <a:gd name="T76" fmla="*/ 60 w 174"/>
                <a:gd name="T77" fmla="*/ 63 h 152"/>
                <a:gd name="T78" fmla="*/ 60 w 174"/>
                <a:gd name="T79" fmla="*/ 59 h 152"/>
                <a:gd name="T80" fmla="*/ 63 w 174"/>
                <a:gd name="T81" fmla="*/ 52 h 152"/>
                <a:gd name="T82" fmla="*/ 60 w 174"/>
                <a:gd name="T83" fmla="*/ 44 h 152"/>
                <a:gd name="T84" fmla="*/ 60 w 174"/>
                <a:gd name="T85" fmla="*/ 44 h 152"/>
                <a:gd name="T86" fmla="*/ 56 w 174"/>
                <a:gd name="T87" fmla="*/ 37 h 152"/>
                <a:gd name="T88" fmla="*/ 52 w 174"/>
                <a:gd name="T89" fmla="*/ 29 h 152"/>
                <a:gd name="T90" fmla="*/ 49 w 174"/>
                <a:gd name="T91" fmla="*/ 26 h 152"/>
                <a:gd name="T92" fmla="*/ 49 w 174"/>
                <a:gd name="T93" fmla="*/ 22 h 152"/>
                <a:gd name="T94" fmla="*/ 45 w 174"/>
                <a:gd name="T95" fmla="*/ 18 h 152"/>
                <a:gd name="T96" fmla="*/ 45 w 174"/>
                <a:gd name="T97" fmla="*/ 18 h 152"/>
                <a:gd name="T98" fmla="*/ 0 w 174"/>
                <a:gd name="T99" fmla="*/ 96 h 152"/>
                <a:gd name="T100" fmla="*/ 15 w 174"/>
                <a:gd name="T101" fmla="*/ 96 h 152"/>
                <a:gd name="T102" fmla="*/ 0 w 174"/>
                <a:gd name="T103" fmla="*/ 96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52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gdLst>
                <a:gd name="T0" fmla="*/ 74 w 96"/>
                <a:gd name="T1" fmla="*/ 60 h 86"/>
                <a:gd name="T2" fmla="*/ 82 w 96"/>
                <a:gd name="T3" fmla="*/ 52 h 86"/>
                <a:gd name="T4" fmla="*/ 85 w 96"/>
                <a:gd name="T5" fmla="*/ 49 h 86"/>
                <a:gd name="T6" fmla="*/ 85 w 96"/>
                <a:gd name="T7" fmla="*/ 45 h 86"/>
                <a:gd name="T8" fmla="*/ 93 w 96"/>
                <a:gd name="T9" fmla="*/ 41 h 86"/>
                <a:gd name="T10" fmla="*/ 96 w 96"/>
                <a:gd name="T11" fmla="*/ 37 h 86"/>
                <a:gd name="T12" fmla="*/ 96 w 96"/>
                <a:gd name="T13" fmla="*/ 30 h 86"/>
                <a:gd name="T14" fmla="*/ 96 w 96"/>
                <a:gd name="T15" fmla="*/ 26 h 86"/>
                <a:gd name="T16" fmla="*/ 89 w 96"/>
                <a:gd name="T17" fmla="*/ 23 h 86"/>
                <a:gd name="T18" fmla="*/ 85 w 96"/>
                <a:gd name="T19" fmla="*/ 15 h 86"/>
                <a:gd name="T20" fmla="*/ 85 w 96"/>
                <a:gd name="T21" fmla="*/ 8 h 86"/>
                <a:gd name="T22" fmla="*/ 82 w 96"/>
                <a:gd name="T23" fmla="*/ 8 h 86"/>
                <a:gd name="T24" fmla="*/ 78 w 96"/>
                <a:gd name="T25" fmla="*/ 0 h 86"/>
                <a:gd name="T26" fmla="*/ 74 w 96"/>
                <a:gd name="T27" fmla="*/ 4 h 86"/>
                <a:gd name="T28" fmla="*/ 67 w 96"/>
                <a:gd name="T29" fmla="*/ 8 h 86"/>
                <a:gd name="T30" fmla="*/ 59 w 96"/>
                <a:gd name="T31" fmla="*/ 4 h 86"/>
                <a:gd name="T32" fmla="*/ 52 w 96"/>
                <a:gd name="T33" fmla="*/ 8 h 86"/>
                <a:gd name="T34" fmla="*/ 48 w 96"/>
                <a:gd name="T35" fmla="*/ 8 h 86"/>
                <a:gd name="T36" fmla="*/ 48 w 96"/>
                <a:gd name="T37" fmla="*/ 11 h 86"/>
                <a:gd name="T38" fmla="*/ 41 w 96"/>
                <a:gd name="T39" fmla="*/ 11 h 86"/>
                <a:gd name="T40" fmla="*/ 37 w 96"/>
                <a:gd name="T41" fmla="*/ 8 h 86"/>
                <a:gd name="T42" fmla="*/ 30 w 96"/>
                <a:gd name="T43" fmla="*/ 8 h 86"/>
                <a:gd name="T44" fmla="*/ 26 w 96"/>
                <a:gd name="T45" fmla="*/ 8 h 86"/>
                <a:gd name="T46" fmla="*/ 26 w 96"/>
                <a:gd name="T47" fmla="*/ 11 h 86"/>
                <a:gd name="T48" fmla="*/ 26 w 96"/>
                <a:gd name="T49" fmla="*/ 11 h 86"/>
                <a:gd name="T50" fmla="*/ 22 w 96"/>
                <a:gd name="T51" fmla="*/ 15 h 86"/>
                <a:gd name="T52" fmla="*/ 22 w 96"/>
                <a:gd name="T53" fmla="*/ 26 h 86"/>
                <a:gd name="T54" fmla="*/ 22 w 96"/>
                <a:gd name="T55" fmla="*/ 30 h 86"/>
                <a:gd name="T56" fmla="*/ 26 w 96"/>
                <a:gd name="T57" fmla="*/ 34 h 86"/>
                <a:gd name="T58" fmla="*/ 19 w 96"/>
                <a:gd name="T59" fmla="*/ 45 h 86"/>
                <a:gd name="T60" fmla="*/ 11 w 96"/>
                <a:gd name="T61" fmla="*/ 52 h 86"/>
                <a:gd name="T62" fmla="*/ 4 w 96"/>
                <a:gd name="T63" fmla="*/ 67 h 86"/>
                <a:gd name="T64" fmla="*/ 4 w 96"/>
                <a:gd name="T65" fmla="*/ 75 h 86"/>
                <a:gd name="T66" fmla="*/ 0 w 96"/>
                <a:gd name="T67" fmla="*/ 86 h 86"/>
                <a:gd name="T68" fmla="*/ 0 w 96"/>
                <a:gd name="T69" fmla="*/ 86 h 86"/>
                <a:gd name="T70" fmla="*/ 7 w 96"/>
                <a:gd name="T71" fmla="*/ 82 h 86"/>
                <a:gd name="T72" fmla="*/ 11 w 96"/>
                <a:gd name="T73" fmla="*/ 86 h 86"/>
                <a:gd name="T74" fmla="*/ 15 w 96"/>
                <a:gd name="T75" fmla="*/ 82 h 86"/>
                <a:gd name="T76" fmla="*/ 15 w 96"/>
                <a:gd name="T77" fmla="*/ 82 h 86"/>
                <a:gd name="T78" fmla="*/ 19 w 96"/>
                <a:gd name="T79" fmla="*/ 82 h 86"/>
                <a:gd name="T80" fmla="*/ 22 w 96"/>
                <a:gd name="T81" fmla="*/ 78 h 86"/>
                <a:gd name="T82" fmla="*/ 33 w 96"/>
                <a:gd name="T83" fmla="*/ 78 h 86"/>
                <a:gd name="T84" fmla="*/ 70 w 96"/>
                <a:gd name="T85" fmla="*/ 78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gdLst>
                <a:gd name="T0" fmla="*/ 137 w 215"/>
                <a:gd name="T1" fmla="*/ 4 h 130"/>
                <a:gd name="T2" fmla="*/ 148 w 215"/>
                <a:gd name="T3" fmla="*/ 19 h 130"/>
                <a:gd name="T4" fmla="*/ 148 w 215"/>
                <a:gd name="T5" fmla="*/ 30 h 130"/>
                <a:gd name="T6" fmla="*/ 155 w 215"/>
                <a:gd name="T7" fmla="*/ 34 h 130"/>
                <a:gd name="T8" fmla="*/ 159 w 215"/>
                <a:gd name="T9" fmla="*/ 41 h 130"/>
                <a:gd name="T10" fmla="*/ 174 w 215"/>
                <a:gd name="T11" fmla="*/ 45 h 130"/>
                <a:gd name="T12" fmla="*/ 181 w 215"/>
                <a:gd name="T13" fmla="*/ 52 h 130"/>
                <a:gd name="T14" fmla="*/ 178 w 215"/>
                <a:gd name="T15" fmla="*/ 56 h 130"/>
                <a:gd name="T16" fmla="*/ 185 w 215"/>
                <a:gd name="T17" fmla="*/ 64 h 130"/>
                <a:gd name="T18" fmla="*/ 196 w 215"/>
                <a:gd name="T19" fmla="*/ 71 h 130"/>
                <a:gd name="T20" fmla="*/ 200 w 215"/>
                <a:gd name="T21" fmla="*/ 78 h 130"/>
                <a:gd name="T22" fmla="*/ 207 w 215"/>
                <a:gd name="T23" fmla="*/ 82 h 130"/>
                <a:gd name="T24" fmla="*/ 215 w 215"/>
                <a:gd name="T25" fmla="*/ 93 h 130"/>
                <a:gd name="T26" fmla="*/ 207 w 215"/>
                <a:gd name="T27" fmla="*/ 89 h 130"/>
                <a:gd name="T28" fmla="*/ 193 w 215"/>
                <a:gd name="T29" fmla="*/ 89 h 130"/>
                <a:gd name="T30" fmla="*/ 185 w 215"/>
                <a:gd name="T31" fmla="*/ 89 h 130"/>
                <a:gd name="T32" fmla="*/ 181 w 215"/>
                <a:gd name="T33" fmla="*/ 89 h 130"/>
                <a:gd name="T34" fmla="*/ 170 w 215"/>
                <a:gd name="T35" fmla="*/ 93 h 130"/>
                <a:gd name="T36" fmla="*/ 167 w 215"/>
                <a:gd name="T37" fmla="*/ 93 h 130"/>
                <a:gd name="T38" fmla="*/ 152 w 215"/>
                <a:gd name="T39" fmla="*/ 97 h 130"/>
                <a:gd name="T40" fmla="*/ 141 w 215"/>
                <a:gd name="T41" fmla="*/ 97 h 130"/>
                <a:gd name="T42" fmla="*/ 130 w 215"/>
                <a:gd name="T43" fmla="*/ 101 h 130"/>
                <a:gd name="T44" fmla="*/ 126 w 215"/>
                <a:gd name="T45" fmla="*/ 104 h 130"/>
                <a:gd name="T46" fmla="*/ 118 w 215"/>
                <a:gd name="T47" fmla="*/ 104 h 130"/>
                <a:gd name="T48" fmla="*/ 104 w 215"/>
                <a:gd name="T49" fmla="*/ 101 h 130"/>
                <a:gd name="T50" fmla="*/ 93 w 215"/>
                <a:gd name="T51" fmla="*/ 97 h 130"/>
                <a:gd name="T52" fmla="*/ 81 w 215"/>
                <a:gd name="T53" fmla="*/ 93 h 130"/>
                <a:gd name="T54" fmla="*/ 74 w 215"/>
                <a:gd name="T55" fmla="*/ 93 h 130"/>
                <a:gd name="T56" fmla="*/ 74 w 215"/>
                <a:gd name="T57" fmla="*/ 101 h 130"/>
                <a:gd name="T58" fmla="*/ 70 w 215"/>
                <a:gd name="T59" fmla="*/ 108 h 130"/>
                <a:gd name="T60" fmla="*/ 67 w 215"/>
                <a:gd name="T61" fmla="*/ 112 h 130"/>
                <a:gd name="T62" fmla="*/ 59 w 215"/>
                <a:gd name="T63" fmla="*/ 112 h 130"/>
                <a:gd name="T64" fmla="*/ 44 w 215"/>
                <a:gd name="T65" fmla="*/ 115 h 130"/>
                <a:gd name="T66" fmla="*/ 30 w 215"/>
                <a:gd name="T67" fmla="*/ 130 h 130"/>
                <a:gd name="T68" fmla="*/ 30 w 215"/>
                <a:gd name="T69" fmla="*/ 123 h 130"/>
                <a:gd name="T70" fmla="*/ 15 w 215"/>
                <a:gd name="T71" fmla="*/ 108 h 130"/>
                <a:gd name="T72" fmla="*/ 4 w 215"/>
                <a:gd name="T73" fmla="*/ 101 h 130"/>
                <a:gd name="T74" fmla="*/ 4 w 215"/>
                <a:gd name="T75" fmla="*/ 82 h 130"/>
                <a:gd name="T76" fmla="*/ 4 w 215"/>
                <a:gd name="T77" fmla="*/ 75 h 130"/>
                <a:gd name="T78" fmla="*/ 15 w 215"/>
                <a:gd name="T79" fmla="*/ 56 h 130"/>
                <a:gd name="T80" fmla="*/ 22 w 215"/>
                <a:gd name="T81" fmla="*/ 52 h 130"/>
                <a:gd name="T82" fmla="*/ 33 w 215"/>
                <a:gd name="T83" fmla="*/ 56 h 130"/>
                <a:gd name="T84" fmla="*/ 37 w 215"/>
                <a:gd name="T85" fmla="*/ 49 h 130"/>
                <a:gd name="T86" fmla="*/ 48 w 215"/>
                <a:gd name="T87" fmla="*/ 52 h 130"/>
                <a:gd name="T88" fmla="*/ 70 w 215"/>
                <a:gd name="T89" fmla="*/ 45 h 130"/>
                <a:gd name="T90" fmla="*/ 74 w 215"/>
                <a:gd name="T91" fmla="*/ 38 h 130"/>
                <a:gd name="T92" fmla="*/ 78 w 215"/>
                <a:gd name="T93" fmla="*/ 30 h 130"/>
                <a:gd name="T94" fmla="*/ 93 w 215"/>
                <a:gd name="T95" fmla="*/ 34 h 130"/>
                <a:gd name="T96" fmla="*/ 107 w 215"/>
                <a:gd name="T97" fmla="*/ 26 h 130"/>
                <a:gd name="T98" fmla="*/ 107 w 215"/>
                <a:gd name="T99" fmla="*/ 19 h 130"/>
                <a:gd name="T100" fmla="*/ 115 w 215"/>
                <a:gd name="T101" fmla="*/ 12 h 130"/>
                <a:gd name="T102" fmla="*/ 122 w 215"/>
                <a:gd name="T103" fmla="*/ 4 h 130"/>
                <a:gd name="T104" fmla="*/ 137 w 215"/>
                <a:gd name="T10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0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gdLst>
                <a:gd name="T0" fmla="*/ 237 w 255"/>
                <a:gd name="T1" fmla="*/ 208 h 216"/>
                <a:gd name="T2" fmla="*/ 248 w 255"/>
                <a:gd name="T3" fmla="*/ 60 h 216"/>
                <a:gd name="T4" fmla="*/ 244 w 255"/>
                <a:gd name="T5" fmla="*/ 49 h 216"/>
                <a:gd name="T6" fmla="*/ 248 w 255"/>
                <a:gd name="T7" fmla="*/ 41 h 216"/>
                <a:gd name="T8" fmla="*/ 244 w 255"/>
                <a:gd name="T9" fmla="*/ 34 h 216"/>
                <a:gd name="T10" fmla="*/ 248 w 255"/>
                <a:gd name="T11" fmla="*/ 23 h 216"/>
                <a:gd name="T12" fmla="*/ 244 w 255"/>
                <a:gd name="T13" fmla="*/ 19 h 216"/>
                <a:gd name="T14" fmla="*/ 237 w 255"/>
                <a:gd name="T15" fmla="*/ 19 h 216"/>
                <a:gd name="T16" fmla="*/ 226 w 255"/>
                <a:gd name="T17" fmla="*/ 15 h 216"/>
                <a:gd name="T18" fmla="*/ 215 w 255"/>
                <a:gd name="T19" fmla="*/ 12 h 216"/>
                <a:gd name="T20" fmla="*/ 215 w 255"/>
                <a:gd name="T21" fmla="*/ 12 h 216"/>
                <a:gd name="T22" fmla="*/ 207 w 255"/>
                <a:gd name="T23" fmla="*/ 4 h 216"/>
                <a:gd name="T24" fmla="*/ 200 w 255"/>
                <a:gd name="T25" fmla="*/ 4 h 216"/>
                <a:gd name="T26" fmla="*/ 196 w 255"/>
                <a:gd name="T27" fmla="*/ 4 h 216"/>
                <a:gd name="T28" fmla="*/ 189 w 255"/>
                <a:gd name="T29" fmla="*/ 4 h 216"/>
                <a:gd name="T30" fmla="*/ 178 w 255"/>
                <a:gd name="T31" fmla="*/ 4 h 216"/>
                <a:gd name="T32" fmla="*/ 166 w 255"/>
                <a:gd name="T33" fmla="*/ 12 h 216"/>
                <a:gd name="T34" fmla="*/ 163 w 255"/>
                <a:gd name="T35" fmla="*/ 19 h 216"/>
                <a:gd name="T36" fmla="*/ 166 w 255"/>
                <a:gd name="T37" fmla="*/ 30 h 216"/>
                <a:gd name="T38" fmla="*/ 166 w 255"/>
                <a:gd name="T39" fmla="*/ 38 h 216"/>
                <a:gd name="T40" fmla="*/ 163 w 255"/>
                <a:gd name="T41" fmla="*/ 45 h 216"/>
                <a:gd name="T42" fmla="*/ 152 w 255"/>
                <a:gd name="T43" fmla="*/ 49 h 216"/>
                <a:gd name="T44" fmla="*/ 141 w 255"/>
                <a:gd name="T45" fmla="*/ 41 h 216"/>
                <a:gd name="T46" fmla="*/ 126 w 255"/>
                <a:gd name="T47" fmla="*/ 34 h 216"/>
                <a:gd name="T48" fmla="*/ 107 w 255"/>
                <a:gd name="T49" fmla="*/ 30 h 216"/>
                <a:gd name="T50" fmla="*/ 100 w 255"/>
                <a:gd name="T51" fmla="*/ 30 h 216"/>
                <a:gd name="T52" fmla="*/ 89 w 255"/>
                <a:gd name="T53" fmla="*/ 19 h 216"/>
                <a:gd name="T54" fmla="*/ 85 w 255"/>
                <a:gd name="T55" fmla="*/ 12 h 216"/>
                <a:gd name="T56" fmla="*/ 70 w 255"/>
                <a:gd name="T57" fmla="*/ 4 h 216"/>
                <a:gd name="T58" fmla="*/ 55 w 255"/>
                <a:gd name="T59" fmla="*/ 4 h 216"/>
                <a:gd name="T60" fmla="*/ 37 w 255"/>
                <a:gd name="T61" fmla="*/ 4 h 216"/>
                <a:gd name="T62" fmla="*/ 29 w 255"/>
                <a:gd name="T63" fmla="*/ 0 h 216"/>
                <a:gd name="T64" fmla="*/ 29 w 255"/>
                <a:gd name="T65" fmla="*/ 8 h 216"/>
                <a:gd name="T66" fmla="*/ 29 w 255"/>
                <a:gd name="T67" fmla="*/ 15 h 216"/>
                <a:gd name="T68" fmla="*/ 18 w 255"/>
                <a:gd name="T69" fmla="*/ 23 h 216"/>
                <a:gd name="T70" fmla="*/ 11 w 255"/>
                <a:gd name="T71" fmla="*/ 23 h 216"/>
                <a:gd name="T72" fmla="*/ 7 w 255"/>
                <a:gd name="T73" fmla="*/ 26 h 216"/>
                <a:gd name="T74" fmla="*/ 11 w 255"/>
                <a:gd name="T75" fmla="*/ 34 h 216"/>
                <a:gd name="T76" fmla="*/ 11 w 255"/>
                <a:gd name="T77" fmla="*/ 38 h 216"/>
                <a:gd name="T78" fmla="*/ 7 w 255"/>
                <a:gd name="T79" fmla="*/ 41 h 216"/>
                <a:gd name="T80" fmla="*/ 4 w 255"/>
                <a:gd name="T81" fmla="*/ 45 h 216"/>
                <a:gd name="T82" fmla="*/ 0 w 255"/>
                <a:gd name="T83" fmla="*/ 45 h 216"/>
                <a:gd name="T84" fmla="*/ 0 w 255"/>
                <a:gd name="T85" fmla="*/ 49 h 216"/>
                <a:gd name="T86" fmla="*/ 0 w 255"/>
                <a:gd name="T87" fmla="*/ 52 h 216"/>
                <a:gd name="T88" fmla="*/ 4 w 255"/>
                <a:gd name="T89" fmla="*/ 67 h 216"/>
                <a:gd name="T90" fmla="*/ 4 w 255"/>
                <a:gd name="T91" fmla="*/ 75 h 216"/>
                <a:gd name="T92" fmla="*/ 7 w 255"/>
                <a:gd name="T93" fmla="*/ 86 h 216"/>
                <a:gd name="T94" fmla="*/ 4 w 255"/>
                <a:gd name="T95" fmla="*/ 97 h 216"/>
                <a:gd name="T96" fmla="*/ 7 w 255"/>
                <a:gd name="T97" fmla="*/ 104 h 216"/>
                <a:gd name="T98" fmla="*/ 0 w 255"/>
                <a:gd name="T99" fmla="*/ 108 h 216"/>
                <a:gd name="T100" fmla="*/ 0 w 255"/>
                <a:gd name="T101" fmla="*/ 112 h 216"/>
                <a:gd name="T102" fmla="*/ 4 w 255"/>
                <a:gd name="T103" fmla="*/ 119 h 216"/>
                <a:gd name="T104" fmla="*/ 7 w 255"/>
                <a:gd name="T105" fmla="*/ 127 h 216"/>
                <a:gd name="T106" fmla="*/ 11 w 255"/>
                <a:gd name="T107" fmla="*/ 130 h 216"/>
                <a:gd name="T108" fmla="*/ 11 w 255"/>
                <a:gd name="T109" fmla="*/ 138 h 216"/>
                <a:gd name="T110" fmla="*/ 15 w 255"/>
                <a:gd name="T111" fmla="*/ 141 h 216"/>
                <a:gd name="T112" fmla="*/ 26 w 255"/>
                <a:gd name="T113" fmla="*/ 141 h 216"/>
                <a:gd name="T114" fmla="*/ 33 w 255"/>
                <a:gd name="T115" fmla="*/ 145 h 216"/>
                <a:gd name="T116" fmla="*/ 37 w 255"/>
                <a:gd name="T117" fmla="*/ 153 h 216"/>
                <a:gd name="T118" fmla="*/ 41 w 255"/>
                <a:gd name="T119" fmla="*/ 156 h 216"/>
                <a:gd name="T120" fmla="*/ 74 w 255"/>
                <a:gd name="T121" fmla="*/ 167 h 216"/>
                <a:gd name="T122" fmla="*/ 237 w 255"/>
                <a:gd name="T123" fmla="*/ 216 h 216"/>
                <a:gd name="T124" fmla="*/ 237 w 255"/>
                <a:gd name="T125" fmla="*/ 216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16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gdLst>
                <a:gd name="T0" fmla="*/ 38 w 63"/>
                <a:gd name="T1" fmla="*/ 115 h 115"/>
                <a:gd name="T2" fmla="*/ 41 w 63"/>
                <a:gd name="T3" fmla="*/ 115 h 115"/>
                <a:gd name="T4" fmla="*/ 45 w 63"/>
                <a:gd name="T5" fmla="*/ 111 h 115"/>
                <a:gd name="T6" fmla="*/ 45 w 63"/>
                <a:gd name="T7" fmla="*/ 108 h 115"/>
                <a:gd name="T8" fmla="*/ 41 w 63"/>
                <a:gd name="T9" fmla="*/ 100 h 115"/>
                <a:gd name="T10" fmla="*/ 41 w 63"/>
                <a:gd name="T11" fmla="*/ 96 h 115"/>
                <a:gd name="T12" fmla="*/ 49 w 63"/>
                <a:gd name="T13" fmla="*/ 93 h 115"/>
                <a:gd name="T14" fmla="*/ 52 w 63"/>
                <a:gd name="T15" fmla="*/ 89 h 115"/>
                <a:gd name="T16" fmla="*/ 63 w 63"/>
                <a:gd name="T17" fmla="*/ 78 h 115"/>
                <a:gd name="T18" fmla="*/ 63 w 63"/>
                <a:gd name="T19" fmla="*/ 70 h 115"/>
                <a:gd name="T20" fmla="*/ 60 w 63"/>
                <a:gd name="T21" fmla="*/ 70 h 115"/>
                <a:gd name="T22" fmla="*/ 56 w 63"/>
                <a:gd name="T23" fmla="*/ 67 h 115"/>
                <a:gd name="T24" fmla="*/ 52 w 63"/>
                <a:gd name="T25" fmla="*/ 63 h 115"/>
                <a:gd name="T26" fmla="*/ 52 w 63"/>
                <a:gd name="T27" fmla="*/ 63 h 115"/>
                <a:gd name="T28" fmla="*/ 49 w 63"/>
                <a:gd name="T29" fmla="*/ 63 h 115"/>
                <a:gd name="T30" fmla="*/ 45 w 63"/>
                <a:gd name="T31" fmla="*/ 63 h 115"/>
                <a:gd name="T32" fmla="*/ 38 w 63"/>
                <a:gd name="T33" fmla="*/ 56 h 115"/>
                <a:gd name="T34" fmla="*/ 49 w 63"/>
                <a:gd name="T35" fmla="*/ 44 h 115"/>
                <a:gd name="T36" fmla="*/ 52 w 63"/>
                <a:gd name="T37" fmla="*/ 41 h 115"/>
                <a:gd name="T38" fmla="*/ 56 w 63"/>
                <a:gd name="T39" fmla="*/ 37 h 115"/>
                <a:gd name="T40" fmla="*/ 52 w 63"/>
                <a:gd name="T41" fmla="*/ 33 h 115"/>
                <a:gd name="T42" fmla="*/ 49 w 63"/>
                <a:gd name="T43" fmla="*/ 26 h 115"/>
                <a:gd name="T44" fmla="*/ 45 w 63"/>
                <a:gd name="T45" fmla="*/ 19 h 115"/>
                <a:gd name="T46" fmla="*/ 49 w 63"/>
                <a:gd name="T47" fmla="*/ 15 h 115"/>
                <a:gd name="T48" fmla="*/ 52 w 63"/>
                <a:gd name="T49" fmla="*/ 7 h 115"/>
                <a:gd name="T50" fmla="*/ 45 w 63"/>
                <a:gd name="T51" fmla="*/ 11 h 115"/>
                <a:gd name="T52" fmla="*/ 41 w 63"/>
                <a:gd name="T53" fmla="*/ 11 h 115"/>
                <a:gd name="T54" fmla="*/ 38 w 63"/>
                <a:gd name="T55" fmla="*/ 4 h 115"/>
                <a:gd name="T56" fmla="*/ 34 w 63"/>
                <a:gd name="T57" fmla="*/ 0 h 115"/>
                <a:gd name="T58" fmla="*/ 30 w 63"/>
                <a:gd name="T59" fmla="*/ 4 h 115"/>
                <a:gd name="T60" fmla="*/ 26 w 63"/>
                <a:gd name="T61" fmla="*/ 4 h 115"/>
                <a:gd name="T62" fmla="*/ 15 w 63"/>
                <a:gd name="T63" fmla="*/ 7 h 115"/>
                <a:gd name="T64" fmla="*/ 15 w 63"/>
                <a:gd name="T65" fmla="*/ 11 h 115"/>
                <a:gd name="T66" fmla="*/ 15 w 63"/>
                <a:gd name="T67" fmla="*/ 15 h 115"/>
                <a:gd name="T68" fmla="*/ 12 w 63"/>
                <a:gd name="T69" fmla="*/ 30 h 115"/>
                <a:gd name="T70" fmla="*/ 15 w 63"/>
                <a:gd name="T71" fmla="*/ 33 h 115"/>
                <a:gd name="T72" fmla="*/ 15 w 63"/>
                <a:gd name="T73" fmla="*/ 37 h 115"/>
                <a:gd name="T74" fmla="*/ 15 w 63"/>
                <a:gd name="T75" fmla="*/ 41 h 115"/>
                <a:gd name="T76" fmla="*/ 12 w 63"/>
                <a:gd name="T77" fmla="*/ 48 h 115"/>
                <a:gd name="T78" fmla="*/ 8 w 63"/>
                <a:gd name="T79" fmla="*/ 52 h 115"/>
                <a:gd name="T80" fmla="*/ 4 w 63"/>
                <a:gd name="T81" fmla="*/ 56 h 115"/>
                <a:gd name="T82" fmla="*/ 0 w 63"/>
                <a:gd name="T83" fmla="*/ 63 h 115"/>
                <a:gd name="T84" fmla="*/ 4 w 63"/>
                <a:gd name="T85" fmla="*/ 67 h 115"/>
                <a:gd name="T86" fmla="*/ 8 w 63"/>
                <a:gd name="T87" fmla="*/ 70 h 115"/>
                <a:gd name="T88" fmla="*/ 12 w 63"/>
                <a:gd name="T89" fmla="*/ 78 h 115"/>
                <a:gd name="T90" fmla="*/ 19 w 63"/>
                <a:gd name="T91" fmla="*/ 82 h 115"/>
                <a:gd name="T92" fmla="*/ 26 w 63"/>
                <a:gd name="T93" fmla="*/ 85 h 115"/>
                <a:gd name="T94" fmla="*/ 34 w 63"/>
                <a:gd name="T95" fmla="*/ 115 h 115"/>
                <a:gd name="T96" fmla="*/ 49 w 63"/>
                <a:gd name="T97" fmla="*/ 59 h 115"/>
                <a:gd name="T98" fmla="*/ 56 w 63"/>
                <a:gd name="T99" fmla="*/ 59 h 115"/>
                <a:gd name="T100" fmla="*/ 49 w 63"/>
                <a:gd name="T101" fmla="*/ 59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115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gdLst>
                <a:gd name="T0" fmla="*/ 326 w 330"/>
                <a:gd name="T1" fmla="*/ 219 h 289"/>
                <a:gd name="T2" fmla="*/ 318 w 330"/>
                <a:gd name="T3" fmla="*/ 207 h 289"/>
                <a:gd name="T4" fmla="*/ 304 w 330"/>
                <a:gd name="T5" fmla="*/ 207 h 289"/>
                <a:gd name="T6" fmla="*/ 300 w 330"/>
                <a:gd name="T7" fmla="*/ 200 h 289"/>
                <a:gd name="T8" fmla="*/ 296 w 330"/>
                <a:gd name="T9" fmla="*/ 193 h 289"/>
                <a:gd name="T10" fmla="*/ 289 w 330"/>
                <a:gd name="T11" fmla="*/ 178 h 289"/>
                <a:gd name="T12" fmla="*/ 289 w 330"/>
                <a:gd name="T13" fmla="*/ 174 h 289"/>
                <a:gd name="T14" fmla="*/ 296 w 330"/>
                <a:gd name="T15" fmla="*/ 167 h 289"/>
                <a:gd name="T16" fmla="*/ 296 w 330"/>
                <a:gd name="T17" fmla="*/ 152 h 289"/>
                <a:gd name="T18" fmla="*/ 293 w 330"/>
                <a:gd name="T19" fmla="*/ 137 h 289"/>
                <a:gd name="T20" fmla="*/ 289 w 330"/>
                <a:gd name="T21" fmla="*/ 118 h 289"/>
                <a:gd name="T22" fmla="*/ 289 w 330"/>
                <a:gd name="T23" fmla="*/ 111 h 289"/>
                <a:gd name="T24" fmla="*/ 274 w 330"/>
                <a:gd name="T25" fmla="*/ 78 h 289"/>
                <a:gd name="T26" fmla="*/ 267 w 330"/>
                <a:gd name="T27" fmla="*/ 70 h 289"/>
                <a:gd name="T28" fmla="*/ 259 w 330"/>
                <a:gd name="T29" fmla="*/ 63 h 289"/>
                <a:gd name="T30" fmla="*/ 255 w 330"/>
                <a:gd name="T31" fmla="*/ 59 h 289"/>
                <a:gd name="T32" fmla="*/ 263 w 330"/>
                <a:gd name="T33" fmla="*/ 48 h 289"/>
                <a:gd name="T34" fmla="*/ 267 w 330"/>
                <a:gd name="T35" fmla="*/ 37 h 289"/>
                <a:gd name="T36" fmla="*/ 270 w 330"/>
                <a:gd name="T37" fmla="*/ 33 h 289"/>
                <a:gd name="T38" fmla="*/ 267 w 330"/>
                <a:gd name="T39" fmla="*/ 29 h 289"/>
                <a:gd name="T40" fmla="*/ 270 w 330"/>
                <a:gd name="T41" fmla="*/ 11 h 289"/>
                <a:gd name="T42" fmla="*/ 270 w 330"/>
                <a:gd name="T43" fmla="*/ 3 h 289"/>
                <a:gd name="T44" fmla="*/ 263 w 330"/>
                <a:gd name="T45" fmla="*/ 3 h 289"/>
                <a:gd name="T46" fmla="*/ 248 w 330"/>
                <a:gd name="T47" fmla="*/ 0 h 289"/>
                <a:gd name="T48" fmla="*/ 241 w 330"/>
                <a:gd name="T49" fmla="*/ 3 h 289"/>
                <a:gd name="T50" fmla="*/ 233 w 330"/>
                <a:gd name="T51" fmla="*/ 0 h 289"/>
                <a:gd name="T52" fmla="*/ 226 w 330"/>
                <a:gd name="T53" fmla="*/ 7 h 289"/>
                <a:gd name="T54" fmla="*/ 218 w 330"/>
                <a:gd name="T55" fmla="*/ 7 h 289"/>
                <a:gd name="T56" fmla="*/ 207 w 330"/>
                <a:gd name="T57" fmla="*/ 3 h 289"/>
                <a:gd name="T58" fmla="*/ 200 w 330"/>
                <a:gd name="T59" fmla="*/ 3 h 289"/>
                <a:gd name="T60" fmla="*/ 193 w 330"/>
                <a:gd name="T61" fmla="*/ 3 h 289"/>
                <a:gd name="T62" fmla="*/ 185 w 330"/>
                <a:gd name="T63" fmla="*/ 7 h 289"/>
                <a:gd name="T64" fmla="*/ 174 w 330"/>
                <a:gd name="T65" fmla="*/ 7 h 289"/>
                <a:gd name="T66" fmla="*/ 159 w 330"/>
                <a:gd name="T67" fmla="*/ 7 h 289"/>
                <a:gd name="T68" fmla="*/ 144 w 330"/>
                <a:gd name="T69" fmla="*/ 15 h 289"/>
                <a:gd name="T70" fmla="*/ 141 w 330"/>
                <a:gd name="T71" fmla="*/ 22 h 289"/>
                <a:gd name="T72" fmla="*/ 133 w 330"/>
                <a:gd name="T73" fmla="*/ 22 h 289"/>
                <a:gd name="T74" fmla="*/ 126 w 330"/>
                <a:gd name="T75" fmla="*/ 22 h 289"/>
                <a:gd name="T76" fmla="*/ 118 w 330"/>
                <a:gd name="T77" fmla="*/ 29 h 289"/>
                <a:gd name="T78" fmla="*/ 107 w 330"/>
                <a:gd name="T79" fmla="*/ 33 h 289"/>
                <a:gd name="T80" fmla="*/ 111 w 330"/>
                <a:gd name="T81" fmla="*/ 40 h 289"/>
                <a:gd name="T82" fmla="*/ 111 w 330"/>
                <a:gd name="T83" fmla="*/ 48 h 289"/>
                <a:gd name="T84" fmla="*/ 115 w 330"/>
                <a:gd name="T85" fmla="*/ 66 h 289"/>
                <a:gd name="T86" fmla="*/ 118 w 330"/>
                <a:gd name="T87" fmla="*/ 74 h 289"/>
                <a:gd name="T88" fmla="*/ 126 w 330"/>
                <a:gd name="T89" fmla="*/ 78 h 289"/>
                <a:gd name="T90" fmla="*/ 122 w 330"/>
                <a:gd name="T91" fmla="*/ 85 h 289"/>
                <a:gd name="T92" fmla="*/ 93 w 330"/>
                <a:gd name="T93" fmla="*/ 92 h 289"/>
                <a:gd name="T94" fmla="*/ 89 w 330"/>
                <a:gd name="T95" fmla="*/ 104 h 289"/>
                <a:gd name="T96" fmla="*/ 59 w 330"/>
                <a:gd name="T97" fmla="*/ 122 h 289"/>
                <a:gd name="T98" fmla="*/ 33 w 330"/>
                <a:gd name="T99" fmla="*/ 130 h 289"/>
                <a:gd name="T100" fmla="*/ 15 w 330"/>
                <a:gd name="T101" fmla="*/ 133 h 289"/>
                <a:gd name="T102" fmla="*/ 0 w 330"/>
                <a:gd name="T103" fmla="*/ 144 h 289"/>
                <a:gd name="T104" fmla="*/ 0 w 330"/>
                <a:gd name="T105" fmla="*/ 159 h 289"/>
                <a:gd name="T106" fmla="*/ 59 w 330"/>
                <a:gd name="T107" fmla="*/ 196 h 289"/>
                <a:gd name="T108" fmla="*/ 170 w 330"/>
                <a:gd name="T109" fmla="*/ 270 h 289"/>
                <a:gd name="T110" fmla="*/ 185 w 330"/>
                <a:gd name="T111" fmla="*/ 274 h 289"/>
                <a:gd name="T112" fmla="*/ 193 w 330"/>
                <a:gd name="T113" fmla="*/ 278 h 289"/>
                <a:gd name="T114" fmla="*/ 193 w 330"/>
                <a:gd name="T115" fmla="*/ 289 h 289"/>
                <a:gd name="T116" fmla="*/ 211 w 330"/>
                <a:gd name="T117" fmla="*/ 289 h 289"/>
                <a:gd name="T118" fmla="*/ 237 w 330"/>
                <a:gd name="T119" fmla="*/ 282 h 289"/>
                <a:gd name="T120" fmla="*/ 330 w 330"/>
                <a:gd name="T121" fmla="*/ 222 h 2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9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gdLst>
                <a:gd name="T0" fmla="*/ 67 w 193"/>
                <a:gd name="T1" fmla="*/ 126 h 137"/>
                <a:gd name="T2" fmla="*/ 78 w 193"/>
                <a:gd name="T3" fmla="*/ 119 h 137"/>
                <a:gd name="T4" fmla="*/ 93 w 193"/>
                <a:gd name="T5" fmla="*/ 112 h 137"/>
                <a:gd name="T6" fmla="*/ 100 w 193"/>
                <a:gd name="T7" fmla="*/ 112 h 137"/>
                <a:gd name="T8" fmla="*/ 111 w 193"/>
                <a:gd name="T9" fmla="*/ 112 h 137"/>
                <a:gd name="T10" fmla="*/ 145 w 193"/>
                <a:gd name="T11" fmla="*/ 93 h 137"/>
                <a:gd name="T12" fmla="*/ 156 w 193"/>
                <a:gd name="T13" fmla="*/ 86 h 137"/>
                <a:gd name="T14" fmla="*/ 160 w 193"/>
                <a:gd name="T15" fmla="*/ 74 h 137"/>
                <a:gd name="T16" fmla="*/ 167 w 193"/>
                <a:gd name="T17" fmla="*/ 67 h 137"/>
                <a:gd name="T18" fmla="*/ 189 w 193"/>
                <a:gd name="T19" fmla="*/ 67 h 137"/>
                <a:gd name="T20" fmla="*/ 189 w 193"/>
                <a:gd name="T21" fmla="*/ 63 h 137"/>
                <a:gd name="T22" fmla="*/ 189 w 193"/>
                <a:gd name="T23" fmla="*/ 60 h 137"/>
                <a:gd name="T24" fmla="*/ 185 w 193"/>
                <a:gd name="T25" fmla="*/ 56 h 137"/>
                <a:gd name="T26" fmla="*/ 185 w 193"/>
                <a:gd name="T27" fmla="*/ 52 h 137"/>
                <a:gd name="T28" fmla="*/ 182 w 193"/>
                <a:gd name="T29" fmla="*/ 37 h 137"/>
                <a:gd name="T30" fmla="*/ 178 w 193"/>
                <a:gd name="T31" fmla="*/ 30 h 137"/>
                <a:gd name="T32" fmla="*/ 178 w 193"/>
                <a:gd name="T33" fmla="*/ 22 h 137"/>
                <a:gd name="T34" fmla="*/ 178 w 193"/>
                <a:gd name="T35" fmla="*/ 19 h 137"/>
                <a:gd name="T36" fmla="*/ 174 w 193"/>
                <a:gd name="T37" fmla="*/ 15 h 137"/>
                <a:gd name="T38" fmla="*/ 163 w 193"/>
                <a:gd name="T39" fmla="*/ 15 h 137"/>
                <a:gd name="T40" fmla="*/ 160 w 193"/>
                <a:gd name="T41" fmla="*/ 11 h 137"/>
                <a:gd name="T42" fmla="*/ 160 w 193"/>
                <a:gd name="T43" fmla="*/ 11 h 137"/>
                <a:gd name="T44" fmla="*/ 152 w 193"/>
                <a:gd name="T45" fmla="*/ 15 h 137"/>
                <a:gd name="T46" fmla="*/ 141 w 193"/>
                <a:gd name="T47" fmla="*/ 11 h 137"/>
                <a:gd name="T48" fmla="*/ 134 w 193"/>
                <a:gd name="T49" fmla="*/ 15 h 137"/>
                <a:gd name="T50" fmla="*/ 126 w 193"/>
                <a:gd name="T51" fmla="*/ 8 h 137"/>
                <a:gd name="T52" fmla="*/ 123 w 193"/>
                <a:gd name="T53" fmla="*/ 4 h 137"/>
                <a:gd name="T54" fmla="*/ 123 w 193"/>
                <a:gd name="T55" fmla="*/ 4 h 137"/>
                <a:gd name="T56" fmla="*/ 119 w 193"/>
                <a:gd name="T57" fmla="*/ 4 h 137"/>
                <a:gd name="T58" fmla="*/ 115 w 193"/>
                <a:gd name="T59" fmla="*/ 4 h 137"/>
                <a:gd name="T60" fmla="*/ 111 w 193"/>
                <a:gd name="T61" fmla="*/ 15 h 137"/>
                <a:gd name="T62" fmla="*/ 108 w 193"/>
                <a:gd name="T63" fmla="*/ 26 h 137"/>
                <a:gd name="T64" fmla="*/ 97 w 193"/>
                <a:gd name="T65" fmla="*/ 37 h 137"/>
                <a:gd name="T66" fmla="*/ 93 w 193"/>
                <a:gd name="T67" fmla="*/ 37 h 137"/>
                <a:gd name="T68" fmla="*/ 82 w 193"/>
                <a:gd name="T69" fmla="*/ 45 h 137"/>
                <a:gd name="T70" fmla="*/ 74 w 193"/>
                <a:gd name="T71" fmla="*/ 48 h 137"/>
                <a:gd name="T72" fmla="*/ 67 w 193"/>
                <a:gd name="T73" fmla="*/ 52 h 137"/>
                <a:gd name="T74" fmla="*/ 63 w 193"/>
                <a:gd name="T75" fmla="*/ 63 h 137"/>
                <a:gd name="T76" fmla="*/ 56 w 193"/>
                <a:gd name="T77" fmla="*/ 71 h 137"/>
                <a:gd name="T78" fmla="*/ 52 w 193"/>
                <a:gd name="T79" fmla="*/ 82 h 137"/>
                <a:gd name="T80" fmla="*/ 52 w 193"/>
                <a:gd name="T81" fmla="*/ 93 h 137"/>
                <a:gd name="T82" fmla="*/ 56 w 193"/>
                <a:gd name="T83" fmla="*/ 97 h 137"/>
                <a:gd name="T84" fmla="*/ 45 w 193"/>
                <a:gd name="T85" fmla="*/ 112 h 137"/>
                <a:gd name="T86" fmla="*/ 37 w 193"/>
                <a:gd name="T87" fmla="*/ 119 h 137"/>
                <a:gd name="T88" fmla="*/ 23 w 193"/>
                <a:gd name="T89" fmla="*/ 130 h 137"/>
                <a:gd name="T90" fmla="*/ 0 w 193"/>
                <a:gd name="T91" fmla="*/ 137 h 137"/>
                <a:gd name="T92" fmla="*/ 67 w 193"/>
                <a:gd name="T93" fmla="*/ 137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3" h="137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gdLst>
                <a:gd name="T0" fmla="*/ 133 w 133"/>
                <a:gd name="T1" fmla="*/ 4 h 101"/>
                <a:gd name="T2" fmla="*/ 133 w 133"/>
                <a:gd name="T3" fmla="*/ 0 h 101"/>
                <a:gd name="T4" fmla="*/ 66 w 133"/>
                <a:gd name="T5" fmla="*/ 0 h 101"/>
                <a:gd name="T6" fmla="*/ 63 w 133"/>
                <a:gd name="T7" fmla="*/ 8 h 101"/>
                <a:gd name="T8" fmla="*/ 63 w 133"/>
                <a:gd name="T9" fmla="*/ 15 h 101"/>
                <a:gd name="T10" fmla="*/ 59 w 133"/>
                <a:gd name="T11" fmla="*/ 15 h 101"/>
                <a:gd name="T12" fmla="*/ 48 w 133"/>
                <a:gd name="T13" fmla="*/ 19 h 101"/>
                <a:gd name="T14" fmla="*/ 44 w 133"/>
                <a:gd name="T15" fmla="*/ 23 h 101"/>
                <a:gd name="T16" fmla="*/ 40 w 133"/>
                <a:gd name="T17" fmla="*/ 26 h 101"/>
                <a:gd name="T18" fmla="*/ 44 w 133"/>
                <a:gd name="T19" fmla="*/ 30 h 101"/>
                <a:gd name="T20" fmla="*/ 33 w 133"/>
                <a:gd name="T21" fmla="*/ 41 h 101"/>
                <a:gd name="T22" fmla="*/ 33 w 133"/>
                <a:gd name="T23" fmla="*/ 45 h 101"/>
                <a:gd name="T24" fmla="*/ 26 w 133"/>
                <a:gd name="T25" fmla="*/ 52 h 101"/>
                <a:gd name="T26" fmla="*/ 22 w 133"/>
                <a:gd name="T27" fmla="*/ 56 h 101"/>
                <a:gd name="T28" fmla="*/ 18 w 133"/>
                <a:gd name="T29" fmla="*/ 64 h 101"/>
                <a:gd name="T30" fmla="*/ 18 w 133"/>
                <a:gd name="T31" fmla="*/ 64 h 101"/>
                <a:gd name="T32" fmla="*/ 11 w 133"/>
                <a:gd name="T33" fmla="*/ 71 h 101"/>
                <a:gd name="T34" fmla="*/ 11 w 133"/>
                <a:gd name="T35" fmla="*/ 75 h 101"/>
                <a:gd name="T36" fmla="*/ 15 w 133"/>
                <a:gd name="T37" fmla="*/ 75 h 101"/>
                <a:gd name="T38" fmla="*/ 11 w 133"/>
                <a:gd name="T39" fmla="*/ 75 h 101"/>
                <a:gd name="T40" fmla="*/ 3 w 133"/>
                <a:gd name="T41" fmla="*/ 86 h 101"/>
                <a:gd name="T42" fmla="*/ 3 w 133"/>
                <a:gd name="T43" fmla="*/ 86 h 101"/>
                <a:gd name="T44" fmla="*/ 0 w 133"/>
                <a:gd name="T45" fmla="*/ 90 h 101"/>
                <a:gd name="T46" fmla="*/ 0 w 133"/>
                <a:gd name="T47" fmla="*/ 93 h 101"/>
                <a:gd name="T48" fmla="*/ 0 w 133"/>
                <a:gd name="T49" fmla="*/ 93 h 101"/>
                <a:gd name="T50" fmla="*/ 0 w 133"/>
                <a:gd name="T51" fmla="*/ 101 h 101"/>
                <a:gd name="T52" fmla="*/ 66 w 133"/>
                <a:gd name="T53" fmla="*/ 101 h 101"/>
                <a:gd name="T54" fmla="*/ 66 w 133"/>
                <a:gd name="T55" fmla="*/ 71 h 101"/>
                <a:gd name="T56" fmla="*/ 66 w 133"/>
                <a:gd name="T57" fmla="*/ 67 h 101"/>
                <a:gd name="T58" fmla="*/ 70 w 133"/>
                <a:gd name="T59" fmla="*/ 67 h 101"/>
                <a:gd name="T60" fmla="*/ 74 w 133"/>
                <a:gd name="T61" fmla="*/ 64 h 101"/>
                <a:gd name="T62" fmla="*/ 81 w 133"/>
                <a:gd name="T63" fmla="*/ 64 h 101"/>
                <a:gd name="T64" fmla="*/ 81 w 133"/>
                <a:gd name="T65" fmla="*/ 26 h 101"/>
                <a:gd name="T66" fmla="*/ 133 w 133"/>
                <a:gd name="T67" fmla="*/ 26 h 101"/>
                <a:gd name="T68" fmla="*/ 133 w 133"/>
                <a:gd name="T69" fmla="*/ 4 h 101"/>
                <a:gd name="T70" fmla="*/ 133 w 133"/>
                <a:gd name="T71" fmla="*/ 4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0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gdLst>
                <a:gd name="T0" fmla="*/ 66 w 192"/>
                <a:gd name="T1" fmla="*/ 97 h 197"/>
                <a:gd name="T2" fmla="*/ 66 w 192"/>
                <a:gd name="T3" fmla="*/ 63 h 197"/>
                <a:gd name="T4" fmla="*/ 74 w 192"/>
                <a:gd name="T5" fmla="*/ 60 h 197"/>
                <a:gd name="T6" fmla="*/ 81 w 192"/>
                <a:gd name="T7" fmla="*/ 22 h 197"/>
                <a:gd name="T8" fmla="*/ 133 w 192"/>
                <a:gd name="T9" fmla="*/ 0 h 197"/>
                <a:gd name="T10" fmla="*/ 192 w 192"/>
                <a:gd name="T11" fmla="*/ 37 h 197"/>
                <a:gd name="T12" fmla="*/ 174 w 192"/>
                <a:gd name="T13" fmla="*/ 37 h 197"/>
                <a:gd name="T14" fmla="*/ 192 w 192"/>
                <a:gd name="T15" fmla="*/ 171 h 197"/>
                <a:gd name="T16" fmla="*/ 126 w 192"/>
                <a:gd name="T17" fmla="*/ 186 h 197"/>
                <a:gd name="T18" fmla="*/ 122 w 192"/>
                <a:gd name="T19" fmla="*/ 182 h 197"/>
                <a:gd name="T20" fmla="*/ 118 w 192"/>
                <a:gd name="T21" fmla="*/ 186 h 197"/>
                <a:gd name="T22" fmla="*/ 118 w 192"/>
                <a:gd name="T23" fmla="*/ 178 h 197"/>
                <a:gd name="T24" fmla="*/ 103 w 192"/>
                <a:gd name="T25" fmla="*/ 182 h 197"/>
                <a:gd name="T26" fmla="*/ 100 w 192"/>
                <a:gd name="T27" fmla="*/ 189 h 197"/>
                <a:gd name="T28" fmla="*/ 96 w 192"/>
                <a:gd name="T29" fmla="*/ 178 h 197"/>
                <a:gd name="T30" fmla="*/ 85 w 192"/>
                <a:gd name="T31" fmla="*/ 182 h 197"/>
                <a:gd name="T32" fmla="*/ 85 w 192"/>
                <a:gd name="T33" fmla="*/ 189 h 197"/>
                <a:gd name="T34" fmla="*/ 81 w 192"/>
                <a:gd name="T35" fmla="*/ 193 h 197"/>
                <a:gd name="T36" fmla="*/ 77 w 192"/>
                <a:gd name="T37" fmla="*/ 197 h 197"/>
                <a:gd name="T38" fmla="*/ 70 w 192"/>
                <a:gd name="T39" fmla="*/ 189 h 197"/>
                <a:gd name="T40" fmla="*/ 66 w 192"/>
                <a:gd name="T41" fmla="*/ 186 h 197"/>
                <a:gd name="T42" fmla="*/ 63 w 192"/>
                <a:gd name="T43" fmla="*/ 182 h 197"/>
                <a:gd name="T44" fmla="*/ 59 w 192"/>
                <a:gd name="T45" fmla="*/ 175 h 197"/>
                <a:gd name="T46" fmla="*/ 55 w 192"/>
                <a:gd name="T47" fmla="*/ 175 h 197"/>
                <a:gd name="T48" fmla="*/ 52 w 192"/>
                <a:gd name="T49" fmla="*/ 175 h 197"/>
                <a:gd name="T50" fmla="*/ 48 w 192"/>
                <a:gd name="T51" fmla="*/ 175 h 197"/>
                <a:gd name="T52" fmla="*/ 40 w 192"/>
                <a:gd name="T53" fmla="*/ 167 h 197"/>
                <a:gd name="T54" fmla="*/ 29 w 192"/>
                <a:gd name="T55" fmla="*/ 167 h 197"/>
                <a:gd name="T56" fmla="*/ 15 w 192"/>
                <a:gd name="T57" fmla="*/ 171 h 197"/>
                <a:gd name="T58" fmla="*/ 7 w 192"/>
                <a:gd name="T59" fmla="*/ 175 h 197"/>
                <a:gd name="T60" fmla="*/ 7 w 192"/>
                <a:gd name="T61" fmla="*/ 167 h 197"/>
                <a:gd name="T62" fmla="*/ 11 w 192"/>
                <a:gd name="T63" fmla="*/ 156 h 197"/>
                <a:gd name="T64" fmla="*/ 11 w 192"/>
                <a:gd name="T65" fmla="*/ 130 h 197"/>
                <a:gd name="T66" fmla="*/ 7 w 192"/>
                <a:gd name="T67" fmla="*/ 123 h 197"/>
                <a:gd name="T68" fmla="*/ 11 w 192"/>
                <a:gd name="T69" fmla="*/ 115 h 197"/>
                <a:gd name="T70" fmla="*/ 11 w 192"/>
                <a:gd name="T71" fmla="*/ 111 h 197"/>
                <a:gd name="T72" fmla="*/ 3 w 192"/>
                <a:gd name="T73" fmla="*/ 104 h 197"/>
                <a:gd name="T74" fmla="*/ 3 w 192"/>
                <a:gd name="T75" fmla="*/ 100 h 197"/>
                <a:gd name="T76" fmla="*/ 0 w 192"/>
                <a:gd name="T77" fmla="*/ 100 h 197"/>
                <a:gd name="T78" fmla="*/ 0 w 192"/>
                <a:gd name="T79" fmla="*/ 97 h 1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7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gdLst>
                <a:gd name="T0" fmla="*/ 8 w 267"/>
                <a:gd name="T1" fmla="*/ 156 h 227"/>
                <a:gd name="T2" fmla="*/ 8 w 267"/>
                <a:gd name="T3" fmla="*/ 145 h 227"/>
                <a:gd name="T4" fmla="*/ 19 w 267"/>
                <a:gd name="T5" fmla="*/ 145 h 227"/>
                <a:gd name="T6" fmla="*/ 26 w 267"/>
                <a:gd name="T7" fmla="*/ 145 h 227"/>
                <a:gd name="T8" fmla="*/ 41 w 267"/>
                <a:gd name="T9" fmla="*/ 149 h 227"/>
                <a:gd name="T10" fmla="*/ 45 w 267"/>
                <a:gd name="T11" fmla="*/ 145 h 227"/>
                <a:gd name="T12" fmla="*/ 108 w 267"/>
                <a:gd name="T13" fmla="*/ 149 h 227"/>
                <a:gd name="T14" fmla="*/ 97 w 267"/>
                <a:gd name="T15" fmla="*/ 0 h 227"/>
                <a:gd name="T16" fmla="*/ 226 w 267"/>
                <a:gd name="T17" fmla="*/ 74 h 227"/>
                <a:gd name="T18" fmla="*/ 241 w 267"/>
                <a:gd name="T19" fmla="*/ 78 h 227"/>
                <a:gd name="T20" fmla="*/ 249 w 267"/>
                <a:gd name="T21" fmla="*/ 82 h 227"/>
                <a:gd name="T22" fmla="*/ 249 w 267"/>
                <a:gd name="T23" fmla="*/ 93 h 227"/>
                <a:gd name="T24" fmla="*/ 267 w 267"/>
                <a:gd name="T25" fmla="*/ 93 h 227"/>
                <a:gd name="T26" fmla="*/ 263 w 267"/>
                <a:gd name="T27" fmla="*/ 134 h 227"/>
                <a:gd name="T28" fmla="*/ 260 w 267"/>
                <a:gd name="T29" fmla="*/ 145 h 227"/>
                <a:gd name="T30" fmla="*/ 241 w 267"/>
                <a:gd name="T31" fmla="*/ 149 h 227"/>
                <a:gd name="T32" fmla="*/ 226 w 267"/>
                <a:gd name="T33" fmla="*/ 152 h 227"/>
                <a:gd name="T34" fmla="*/ 208 w 267"/>
                <a:gd name="T35" fmla="*/ 156 h 227"/>
                <a:gd name="T36" fmla="*/ 204 w 267"/>
                <a:gd name="T37" fmla="*/ 156 h 227"/>
                <a:gd name="T38" fmla="*/ 189 w 267"/>
                <a:gd name="T39" fmla="*/ 152 h 227"/>
                <a:gd name="T40" fmla="*/ 174 w 267"/>
                <a:gd name="T41" fmla="*/ 160 h 227"/>
                <a:gd name="T42" fmla="*/ 152 w 267"/>
                <a:gd name="T43" fmla="*/ 175 h 227"/>
                <a:gd name="T44" fmla="*/ 134 w 267"/>
                <a:gd name="T45" fmla="*/ 178 h 227"/>
                <a:gd name="T46" fmla="*/ 130 w 267"/>
                <a:gd name="T47" fmla="*/ 186 h 227"/>
                <a:gd name="T48" fmla="*/ 119 w 267"/>
                <a:gd name="T49" fmla="*/ 201 h 227"/>
                <a:gd name="T50" fmla="*/ 115 w 267"/>
                <a:gd name="T51" fmla="*/ 208 h 227"/>
                <a:gd name="T52" fmla="*/ 112 w 267"/>
                <a:gd name="T53" fmla="*/ 215 h 227"/>
                <a:gd name="T54" fmla="*/ 112 w 267"/>
                <a:gd name="T55" fmla="*/ 223 h 227"/>
                <a:gd name="T56" fmla="*/ 100 w 267"/>
                <a:gd name="T57" fmla="*/ 223 h 227"/>
                <a:gd name="T58" fmla="*/ 93 w 267"/>
                <a:gd name="T59" fmla="*/ 223 h 227"/>
                <a:gd name="T60" fmla="*/ 82 w 267"/>
                <a:gd name="T61" fmla="*/ 227 h 227"/>
                <a:gd name="T62" fmla="*/ 75 w 267"/>
                <a:gd name="T63" fmla="*/ 227 h 227"/>
                <a:gd name="T64" fmla="*/ 67 w 267"/>
                <a:gd name="T65" fmla="*/ 223 h 227"/>
                <a:gd name="T66" fmla="*/ 67 w 267"/>
                <a:gd name="T67" fmla="*/ 215 h 227"/>
                <a:gd name="T68" fmla="*/ 60 w 267"/>
                <a:gd name="T69" fmla="*/ 219 h 227"/>
                <a:gd name="T70" fmla="*/ 63 w 267"/>
                <a:gd name="T71" fmla="*/ 208 h 227"/>
                <a:gd name="T72" fmla="*/ 60 w 267"/>
                <a:gd name="T73" fmla="*/ 204 h 227"/>
                <a:gd name="T74" fmla="*/ 52 w 267"/>
                <a:gd name="T75" fmla="*/ 197 h 227"/>
                <a:gd name="T76" fmla="*/ 45 w 267"/>
                <a:gd name="T77" fmla="*/ 197 h 227"/>
                <a:gd name="T78" fmla="*/ 37 w 267"/>
                <a:gd name="T79" fmla="*/ 201 h 227"/>
                <a:gd name="T80" fmla="*/ 26 w 267"/>
                <a:gd name="T81" fmla="*/ 201 h 227"/>
                <a:gd name="T82" fmla="*/ 19 w 267"/>
                <a:gd name="T83" fmla="*/ 201 h 227"/>
                <a:gd name="T84" fmla="*/ 19 w 267"/>
                <a:gd name="T85" fmla="*/ 193 h 227"/>
                <a:gd name="T86" fmla="*/ 15 w 267"/>
                <a:gd name="T87" fmla="*/ 189 h 227"/>
                <a:gd name="T88" fmla="*/ 12 w 267"/>
                <a:gd name="T89" fmla="*/ 182 h 227"/>
                <a:gd name="T90" fmla="*/ 8 w 267"/>
                <a:gd name="T91" fmla="*/ 178 h 227"/>
                <a:gd name="T92" fmla="*/ 0 w 267"/>
                <a:gd name="T93" fmla="*/ 171 h 227"/>
                <a:gd name="T94" fmla="*/ 0 w 267"/>
                <a:gd name="T95" fmla="*/ 160 h 2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26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gdLst>
                <a:gd name="T0" fmla="*/ 0 w 125"/>
                <a:gd name="T1" fmla="*/ 67 h 82"/>
                <a:gd name="T2" fmla="*/ 0 w 125"/>
                <a:gd name="T3" fmla="*/ 60 h 82"/>
                <a:gd name="T4" fmla="*/ 3 w 125"/>
                <a:gd name="T5" fmla="*/ 56 h 82"/>
                <a:gd name="T6" fmla="*/ 3 w 125"/>
                <a:gd name="T7" fmla="*/ 52 h 82"/>
                <a:gd name="T8" fmla="*/ 14 w 125"/>
                <a:gd name="T9" fmla="*/ 41 h 82"/>
                <a:gd name="T10" fmla="*/ 18 w 125"/>
                <a:gd name="T11" fmla="*/ 34 h 82"/>
                <a:gd name="T12" fmla="*/ 22 w 125"/>
                <a:gd name="T13" fmla="*/ 26 h 82"/>
                <a:gd name="T14" fmla="*/ 29 w 125"/>
                <a:gd name="T15" fmla="*/ 26 h 82"/>
                <a:gd name="T16" fmla="*/ 40 w 125"/>
                <a:gd name="T17" fmla="*/ 23 h 82"/>
                <a:gd name="T18" fmla="*/ 48 w 125"/>
                <a:gd name="T19" fmla="*/ 15 h 82"/>
                <a:gd name="T20" fmla="*/ 66 w 125"/>
                <a:gd name="T21" fmla="*/ 4 h 82"/>
                <a:gd name="T22" fmla="*/ 77 w 125"/>
                <a:gd name="T23" fmla="*/ 0 h 82"/>
                <a:gd name="T24" fmla="*/ 88 w 125"/>
                <a:gd name="T25" fmla="*/ 0 h 82"/>
                <a:gd name="T26" fmla="*/ 92 w 125"/>
                <a:gd name="T27" fmla="*/ 4 h 82"/>
                <a:gd name="T28" fmla="*/ 92 w 125"/>
                <a:gd name="T29" fmla="*/ 8 h 82"/>
                <a:gd name="T30" fmla="*/ 88 w 125"/>
                <a:gd name="T31" fmla="*/ 15 h 82"/>
                <a:gd name="T32" fmla="*/ 103 w 125"/>
                <a:gd name="T33" fmla="*/ 30 h 82"/>
                <a:gd name="T34" fmla="*/ 118 w 125"/>
                <a:gd name="T35" fmla="*/ 34 h 82"/>
                <a:gd name="T36" fmla="*/ 118 w 125"/>
                <a:gd name="T37" fmla="*/ 34 h 82"/>
                <a:gd name="T38" fmla="*/ 122 w 125"/>
                <a:gd name="T39" fmla="*/ 37 h 82"/>
                <a:gd name="T40" fmla="*/ 122 w 125"/>
                <a:gd name="T41" fmla="*/ 45 h 82"/>
                <a:gd name="T42" fmla="*/ 125 w 125"/>
                <a:gd name="T43" fmla="*/ 49 h 82"/>
                <a:gd name="T44" fmla="*/ 118 w 125"/>
                <a:gd name="T45" fmla="*/ 52 h 82"/>
                <a:gd name="T46" fmla="*/ 111 w 125"/>
                <a:gd name="T47" fmla="*/ 52 h 82"/>
                <a:gd name="T48" fmla="*/ 107 w 125"/>
                <a:gd name="T49" fmla="*/ 56 h 82"/>
                <a:gd name="T50" fmla="*/ 107 w 125"/>
                <a:gd name="T51" fmla="*/ 63 h 82"/>
                <a:gd name="T52" fmla="*/ 100 w 125"/>
                <a:gd name="T53" fmla="*/ 63 h 82"/>
                <a:gd name="T54" fmla="*/ 81 w 125"/>
                <a:gd name="T55" fmla="*/ 60 h 82"/>
                <a:gd name="T56" fmla="*/ 81 w 125"/>
                <a:gd name="T57" fmla="*/ 60 h 82"/>
                <a:gd name="T58" fmla="*/ 74 w 125"/>
                <a:gd name="T59" fmla="*/ 63 h 82"/>
                <a:gd name="T60" fmla="*/ 59 w 125"/>
                <a:gd name="T61" fmla="*/ 63 h 82"/>
                <a:gd name="T62" fmla="*/ 44 w 125"/>
                <a:gd name="T63" fmla="*/ 63 h 82"/>
                <a:gd name="T64" fmla="*/ 40 w 125"/>
                <a:gd name="T65" fmla="*/ 67 h 82"/>
                <a:gd name="T66" fmla="*/ 40 w 125"/>
                <a:gd name="T67" fmla="*/ 75 h 82"/>
                <a:gd name="T68" fmla="*/ 44 w 125"/>
                <a:gd name="T69" fmla="*/ 82 h 82"/>
                <a:gd name="T70" fmla="*/ 37 w 125"/>
                <a:gd name="T71" fmla="*/ 78 h 82"/>
                <a:gd name="T72" fmla="*/ 33 w 125"/>
                <a:gd name="T73" fmla="*/ 82 h 82"/>
                <a:gd name="T74" fmla="*/ 22 w 125"/>
                <a:gd name="T75" fmla="*/ 78 h 82"/>
                <a:gd name="T76" fmla="*/ 18 w 125"/>
                <a:gd name="T77" fmla="*/ 75 h 82"/>
                <a:gd name="T78" fmla="*/ 14 w 125"/>
                <a:gd name="T79" fmla="*/ 75 h 82"/>
                <a:gd name="T80" fmla="*/ 7 w 125"/>
                <a:gd name="T81" fmla="*/ 71 h 82"/>
                <a:gd name="T82" fmla="*/ 0 w 125"/>
                <a:gd name="T83" fmla="*/ 71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2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gdLst>
                <a:gd name="T0" fmla="*/ 18 w 107"/>
                <a:gd name="T1" fmla="*/ 8 h 71"/>
                <a:gd name="T2" fmla="*/ 26 w 107"/>
                <a:gd name="T3" fmla="*/ 4 h 71"/>
                <a:gd name="T4" fmla="*/ 40 w 107"/>
                <a:gd name="T5" fmla="*/ 0 h 71"/>
                <a:gd name="T6" fmla="*/ 51 w 107"/>
                <a:gd name="T7" fmla="*/ 0 h 71"/>
                <a:gd name="T8" fmla="*/ 59 w 107"/>
                <a:gd name="T9" fmla="*/ 8 h 71"/>
                <a:gd name="T10" fmla="*/ 63 w 107"/>
                <a:gd name="T11" fmla="*/ 8 h 71"/>
                <a:gd name="T12" fmla="*/ 66 w 107"/>
                <a:gd name="T13" fmla="*/ 8 h 71"/>
                <a:gd name="T14" fmla="*/ 70 w 107"/>
                <a:gd name="T15" fmla="*/ 8 h 71"/>
                <a:gd name="T16" fmla="*/ 74 w 107"/>
                <a:gd name="T17" fmla="*/ 15 h 71"/>
                <a:gd name="T18" fmla="*/ 77 w 107"/>
                <a:gd name="T19" fmla="*/ 19 h 71"/>
                <a:gd name="T20" fmla="*/ 81 w 107"/>
                <a:gd name="T21" fmla="*/ 22 h 71"/>
                <a:gd name="T22" fmla="*/ 88 w 107"/>
                <a:gd name="T23" fmla="*/ 30 h 71"/>
                <a:gd name="T24" fmla="*/ 88 w 107"/>
                <a:gd name="T25" fmla="*/ 34 h 71"/>
                <a:gd name="T26" fmla="*/ 88 w 107"/>
                <a:gd name="T27" fmla="*/ 41 h 71"/>
                <a:gd name="T28" fmla="*/ 92 w 107"/>
                <a:gd name="T29" fmla="*/ 45 h 71"/>
                <a:gd name="T30" fmla="*/ 96 w 107"/>
                <a:gd name="T31" fmla="*/ 52 h 71"/>
                <a:gd name="T32" fmla="*/ 100 w 107"/>
                <a:gd name="T33" fmla="*/ 52 h 71"/>
                <a:gd name="T34" fmla="*/ 103 w 107"/>
                <a:gd name="T35" fmla="*/ 56 h 71"/>
                <a:gd name="T36" fmla="*/ 103 w 107"/>
                <a:gd name="T37" fmla="*/ 59 h 71"/>
                <a:gd name="T38" fmla="*/ 107 w 107"/>
                <a:gd name="T39" fmla="*/ 63 h 71"/>
                <a:gd name="T40" fmla="*/ 107 w 107"/>
                <a:gd name="T41" fmla="*/ 71 h 71"/>
                <a:gd name="T42" fmla="*/ 103 w 107"/>
                <a:gd name="T43" fmla="*/ 67 h 71"/>
                <a:gd name="T44" fmla="*/ 96 w 107"/>
                <a:gd name="T45" fmla="*/ 63 h 71"/>
                <a:gd name="T46" fmla="*/ 88 w 107"/>
                <a:gd name="T47" fmla="*/ 63 h 71"/>
                <a:gd name="T48" fmla="*/ 81 w 107"/>
                <a:gd name="T49" fmla="*/ 63 h 71"/>
                <a:gd name="T50" fmla="*/ 63 w 107"/>
                <a:gd name="T51" fmla="*/ 59 h 71"/>
                <a:gd name="T52" fmla="*/ 63 w 107"/>
                <a:gd name="T53" fmla="*/ 59 h 71"/>
                <a:gd name="T54" fmla="*/ 40 w 107"/>
                <a:gd name="T55" fmla="*/ 59 h 71"/>
                <a:gd name="T56" fmla="*/ 33 w 107"/>
                <a:gd name="T57" fmla="*/ 63 h 71"/>
                <a:gd name="T58" fmla="*/ 18 w 107"/>
                <a:gd name="T59" fmla="*/ 67 h 71"/>
                <a:gd name="T60" fmla="*/ 14 w 107"/>
                <a:gd name="T61" fmla="*/ 63 h 71"/>
                <a:gd name="T62" fmla="*/ 14 w 107"/>
                <a:gd name="T63" fmla="*/ 63 h 71"/>
                <a:gd name="T64" fmla="*/ 18 w 107"/>
                <a:gd name="T65" fmla="*/ 59 h 71"/>
                <a:gd name="T66" fmla="*/ 11 w 107"/>
                <a:gd name="T67" fmla="*/ 59 h 71"/>
                <a:gd name="T68" fmla="*/ 11 w 107"/>
                <a:gd name="T69" fmla="*/ 59 h 71"/>
                <a:gd name="T70" fmla="*/ 14 w 107"/>
                <a:gd name="T71" fmla="*/ 52 h 71"/>
                <a:gd name="T72" fmla="*/ 26 w 107"/>
                <a:gd name="T73" fmla="*/ 48 h 71"/>
                <a:gd name="T74" fmla="*/ 33 w 107"/>
                <a:gd name="T75" fmla="*/ 48 h 71"/>
                <a:gd name="T76" fmla="*/ 37 w 107"/>
                <a:gd name="T77" fmla="*/ 48 h 71"/>
                <a:gd name="T78" fmla="*/ 40 w 107"/>
                <a:gd name="T79" fmla="*/ 45 h 71"/>
                <a:gd name="T80" fmla="*/ 48 w 107"/>
                <a:gd name="T81" fmla="*/ 48 h 71"/>
                <a:gd name="T82" fmla="*/ 55 w 107"/>
                <a:gd name="T83" fmla="*/ 52 h 71"/>
                <a:gd name="T84" fmla="*/ 63 w 107"/>
                <a:gd name="T85" fmla="*/ 48 h 71"/>
                <a:gd name="T86" fmla="*/ 59 w 107"/>
                <a:gd name="T87" fmla="*/ 48 h 71"/>
                <a:gd name="T88" fmla="*/ 48 w 107"/>
                <a:gd name="T89" fmla="*/ 45 h 71"/>
                <a:gd name="T90" fmla="*/ 40 w 107"/>
                <a:gd name="T91" fmla="*/ 41 h 71"/>
                <a:gd name="T92" fmla="*/ 33 w 107"/>
                <a:gd name="T93" fmla="*/ 41 h 71"/>
                <a:gd name="T94" fmla="*/ 22 w 107"/>
                <a:gd name="T95" fmla="*/ 45 h 71"/>
                <a:gd name="T96" fmla="*/ 14 w 107"/>
                <a:gd name="T97" fmla="*/ 48 h 71"/>
                <a:gd name="T98" fmla="*/ 14 w 107"/>
                <a:gd name="T99" fmla="*/ 45 h 71"/>
                <a:gd name="T100" fmla="*/ 14 w 107"/>
                <a:gd name="T101" fmla="*/ 41 h 71"/>
                <a:gd name="T102" fmla="*/ 11 w 107"/>
                <a:gd name="T103" fmla="*/ 37 h 71"/>
                <a:gd name="T104" fmla="*/ 0 w 107"/>
                <a:gd name="T105" fmla="*/ 30 h 71"/>
                <a:gd name="T106" fmla="*/ 14 w 107"/>
                <a:gd name="T107" fmla="*/ 11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71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gdLst>
                <a:gd name="T0" fmla="*/ 0 w 52"/>
                <a:gd name="T1" fmla="*/ 15 h 15"/>
                <a:gd name="T2" fmla="*/ 3 w 52"/>
                <a:gd name="T3" fmla="*/ 11 h 15"/>
                <a:gd name="T4" fmla="*/ 11 w 52"/>
                <a:gd name="T5" fmla="*/ 11 h 15"/>
                <a:gd name="T6" fmla="*/ 15 w 52"/>
                <a:gd name="T7" fmla="*/ 7 h 15"/>
                <a:gd name="T8" fmla="*/ 18 w 52"/>
                <a:gd name="T9" fmla="*/ 7 h 15"/>
                <a:gd name="T10" fmla="*/ 22 w 52"/>
                <a:gd name="T11" fmla="*/ 7 h 15"/>
                <a:gd name="T12" fmla="*/ 22 w 52"/>
                <a:gd name="T13" fmla="*/ 7 h 15"/>
                <a:gd name="T14" fmla="*/ 26 w 52"/>
                <a:gd name="T15" fmla="*/ 7 h 15"/>
                <a:gd name="T16" fmla="*/ 26 w 52"/>
                <a:gd name="T17" fmla="*/ 7 h 15"/>
                <a:gd name="T18" fmla="*/ 29 w 52"/>
                <a:gd name="T19" fmla="*/ 4 h 15"/>
                <a:gd name="T20" fmla="*/ 33 w 52"/>
                <a:gd name="T21" fmla="*/ 7 h 15"/>
                <a:gd name="T22" fmla="*/ 37 w 52"/>
                <a:gd name="T23" fmla="*/ 7 h 15"/>
                <a:gd name="T24" fmla="*/ 40 w 52"/>
                <a:gd name="T25" fmla="*/ 7 h 15"/>
                <a:gd name="T26" fmla="*/ 44 w 52"/>
                <a:gd name="T27" fmla="*/ 11 h 15"/>
                <a:gd name="T28" fmla="*/ 48 w 52"/>
                <a:gd name="T29" fmla="*/ 11 h 15"/>
                <a:gd name="T30" fmla="*/ 52 w 52"/>
                <a:gd name="T31" fmla="*/ 7 h 15"/>
                <a:gd name="T32" fmla="*/ 48 w 52"/>
                <a:gd name="T33" fmla="*/ 7 h 15"/>
                <a:gd name="T34" fmla="*/ 48 w 52"/>
                <a:gd name="T35" fmla="*/ 7 h 15"/>
                <a:gd name="T36" fmla="*/ 40 w 52"/>
                <a:gd name="T37" fmla="*/ 4 h 15"/>
                <a:gd name="T38" fmla="*/ 37 w 52"/>
                <a:gd name="T39" fmla="*/ 4 h 15"/>
                <a:gd name="T40" fmla="*/ 33 w 52"/>
                <a:gd name="T41" fmla="*/ 0 h 15"/>
                <a:gd name="T42" fmla="*/ 29 w 52"/>
                <a:gd name="T43" fmla="*/ 0 h 15"/>
                <a:gd name="T44" fmla="*/ 26 w 52"/>
                <a:gd name="T45" fmla="*/ 0 h 15"/>
                <a:gd name="T46" fmla="*/ 22 w 52"/>
                <a:gd name="T47" fmla="*/ 0 h 15"/>
                <a:gd name="T48" fmla="*/ 15 w 52"/>
                <a:gd name="T49" fmla="*/ 4 h 15"/>
                <a:gd name="T50" fmla="*/ 11 w 52"/>
                <a:gd name="T51" fmla="*/ 4 h 15"/>
                <a:gd name="T52" fmla="*/ 11 w 52"/>
                <a:gd name="T53" fmla="*/ 7 h 15"/>
                <a:gd name="T54" fmla="*/ 3 w 52"/>
                <a:gd name="T55" fmla="*/ 7 h 15"/>
                <a:gd name="T56" fmla="*/ 3 w 52"/>
                <a:gd name="T57" fmla="*/ 7 h 15"/>
                <a:gd name="T58" fmla="*/ 7 w 52"/>
                <a:gd name="T59" fmla="*/ 11 h 15"/>
                <a:gd name="T60" fmla="*/ 11 w 52"/>
                <a:gd name="T61" fmla="*/ 7 h 15"/>
                <a:gd name="T62" fmla="*/ 7 w 52"/>
                <a:gd name="T63" fmla="*/ 11 h 15"/>
                <a:gd name="T64" fmla="*/ 3 w 52"/>
                <a:gd name="T65" fmla="*/ 11 h 15"/>
                <a:gd name="T66" fmla="*/ 0 w 52"/>
                <a:gd name="T67" fmla="*/ 7 h 15"/>
                <a:gd name="T68" fmla="*/ 0 w 52"/>
                <a:gd name="T69" fmla="*/ 11 h 15"/>
                <a:gd name="T70" fmla="*/ 0 w 52"/>
                <a:gd name="T71" fmla="*/ 11 h 15"/>
                <a:gd name="T72" fmla="*/ 0 w 52"/>
                <a:gd name="T73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gdLst>
                <a:gd name="T0" fmla="*/ 0 w 49"/>
                <a:gd name="T1" fmla="*/ 8 h 26"/>
                <a:gd name="T2" fmla="*/ 4 w 49"/>
                <a:gd name="T3" fmla="*/ 8 h 26"/>
                <a:gd name="T4" fmla="*/ 8 w 49"/>
                <a:gd name="T5" fmla="*/ 4 h 26"/>
                <a:gd name="T6" fmla="*/ 19 w 49"/>
                <a:gd name="T7" fmla="*/ 4 h 26"/>
                <a:gd name="T8" fmla="*/ 23 w 49"/>
                <a:gd name="T9" fmla="*/ 0 h 26"/>
                <a:gd name="T10" fmla="*/ 26 w 49"/>
                <a:gd name="T11" fmla="*/ 0 h 26"/>
                <a:gd name="T12" fmla="*/ 41 w 49"/>
                <a:gd name="T13" fmla="*/ 0 h 26"/>
                <a:gd name="T14" fmla="*/ 49 w 49"/>
                <a:gd name="T15" fmla="*/ 0 h 26"/>
                <a:gd name="T16" fmla="*/ 49 w 49"/>
                <a:gd name="T17" fmla="*/ 4 h 26"/>
                <a:gd name="T18" fmla="*/ 49 w 49"/>
                <a:gd name="T19" fmla="*/ 8 h 26"/>
                <a:gd name="T20" fmla="*/ 49 w 49"/>
                <a:gd name="T21" fmla="*/ 12 h 26"/>
                <a:gd name="T22" fmla="*/ 49 w 49"/>
                <a:gd name="T23" fmla="*/ 15 h 26"/>
                <a:gd name="T24" fmla="*/ 49 w 49"/>
                <a:gd name="T25" fmla="*/ 19 h 26"/>
                <a:gd name="T26" fmla="*/ 45 w 49"/>
                <a:gd name="T27" fmla="*/ 19 h 26"/>
                <a:gd name="T28" fmla="*/ 41 w 49"/>
                <a:gd name="T29" fmla="*/ 19 h 26"/>
                <a:gd name="T30" fmla="*/ 37 w 49"/>
                <a:gd name="T31" fmla="*/ 23 h 26"/>
                <a:gd name="T32" fmla="*/ 34 w 49"/>
                <a:gd name="T33" fmla="*/ 23 h 26"/>
                <a:gd name="T34" fmla="*/ 30 w 49"/>
                <a:gd name="T35" fmla="*/ 26 h 26"/>
                <a:gd name="T36" fmla="*/ 26 w 49"/>
                <a:gd name="T37" fmla="*/ 26 h 26"/>
                <a:gd name="T38" fmla="*/ 26 w 49"/>
                <a:gd name="T39" fmla="*/ 26 h 26"/>
                <a:gd name="T40" fmla="*/ 26 w 49"/>
                <a:gd name="T41" fmla="*/ 23 h 26"/>
                <a:gd name="T42" fmla="*/ 19 w 49"/>
                <a:gd name="T43" fmla="*/ 26 h 26"/>
                <a:gd name="T44" fmla="*/ 23 w 49"/>
                <a:gd name="T45" fmla="*/ 23 h 26"/>
                <a:gd name="T46" fmla="*/ 23 w 49"/>
                <a:gd name="T47" fmla="*/ 23 h 26"/>
                <a:gd name="T48" fmla="*/ 23 w 49"/>
                <a:gd name="T49" fmla="*/ 19 h 26"/>
                <a:gd name="T50" fmla="*/ 19 w 49"/>
                <a:gd name="T51" fmla="*/ 19 h 26"/>
                <a:gd name="T52" fmla="*/ 19 w 49"/>
                <a:gd name="T53" fmla="*/ 19 h 26"/>
                <a:gd name="T54" fmla="*/ 15 w 49"/>
                <a:gd name="T55" fmla="*/ 15 h 26"/>
                <a:gd name="T56" fmla="*/ 26 w 49"/>
                <a:gd name="T57" fmla="*/ 15 h 26"/>
                <a:gd name="T58" fmla="*/ 26 w 49"/>
                <a:gd name="T59" fmla="*/ 15 h 26"/>
                <a:gd name="T60" fmla="*/ 23 w 49"/>
                <a:gd name="T61" fmla="*/ 15 h 26"/>
                <a:gd name="T62" fmla="*/ 19 w 49"/>
                <a:gd name="T63" fmla="*/ 15 h 26"/>
                <a:gd name="T64" fmla="*/ 15 w 49"/>
                <a:gd name="T65" fmla="*/ 15 h 26"/>
                <a:gd name="T66" fmla="*/ 12 w 49"/>
                <a:gd name="T67" fmla="*/ 15 h 26"/>
                <a:gd name="T68" fmla="*/ 12 w 49"/>
                <a:gd name="T69" fmla="*/ 15 h 26"/>
                <a:gd name="T70" fmla="*/ 8 w 49"/>
                <a:gd name="T71" fmla="*/ 15 h 26"/>
                <a:gd name="T72" fmla="*/ 4 w 49"/>
                <a:gd name="T73" fmla="*/ 12 h 26"/>
                <a:gd name="T74" fmla="*/ 8 w 49"/>
                <a:gd name="T75" fmla="*/ 8 h 26"/>
                <a:gd name="T76" fmla="*/ 4 w 49"/>
                <a:gd name="T77" fmla="*/ 8 h 26"/>
                <a:gd name="T78" fmla="*/ 0 w 49"/>
                <a:gd name="T79" fmla="*/ 8 h 26"/>
                <a:gd name="T80" fmla="*/ 0 w 49"/>
                <a:gd name="T81" fmla="*/ 8 h 26"/>
                <a:gd name="T82" fmla="*/ 0 w 49"/>
                <a:gd name="T83" fmla="*/ 8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26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gdLst>
                <a:gd name="T0" fmla="*/ 4 w 119"/>
                <a:gd name="T1" fmla="*/ 23 h 104"/>
                <a:gd name="T2" fmla="*/ 11 w 119"/>
                <a:gd name="T3" fmla="*/ 19 h 104"/>
                <a:gd name="T4" fmla="*/ 19 w 119"/>
                <a:gd name="T5" fmla="*/ 19 h 104"/>
                <a:gd name="T6" fmla="*/ 19 w 119"/>
                <a:gd name="T7" fmla="*/ 12 h 104"/>
                <a:gd name="T8" fmla="*/ 19 w 119"/>
                <a:gd name="T9" fmla="*/ 4 h 104"/>
                <a:gd name="T10" fmla="*/ 19 w 119"/>
                <a:gd name="T11" fmla="*/ 0 h 104"/>
                <a:gd name="T12" fmla="*/ 37 w 119"/>
                <a:gd name="T13" fmla="*/ 4 h 104"/>
                <a:gd name="T14" fmla="*/ 44 w 119"/>
                <a:gd name="T15" fmla="*/ 4 h 104"/>
                <a:gd name="T16" fmla="*/ 52 w 119"/>
                <a:gd name="T17" fmla="*/ 4 h 104"/>
                <a:gd name="T18" fmla="*/ 59 w 119"/>
                <a:gd name="T19" fmla="*/ 8 h 104"/>
                <a:gd name="T20" fmla="*/ 63 w 119"/>
                <a:gd name="T21" fmla="*/ 12 h 104"/>
                <a:gd name="T22" fmla="*/ 67 w 119"/>
                <a:gd name="T23" fmla="*/ 12 h 104"/>
                <a:gd name="T24" fmla="*/ 74 w 119"/>
                <a:gd name="T25" fmla="*/ 12 h 104"/>
                <a:gd name="T26" fmla="*/ 81 w 119"/>
                <a:gd name="T27" fmla="*/ 12 h 104"/>
                <a:gd name="T28" fmla="*/ 85 w 119"/>
                <a:gd name="T29" fmla="*/ 8 h 104"/>
                <a:gd name="T30" fmla="*/ 93 w 119"/>
                <a:gd name="T31" fmla="*/ 8 h 104"/>
                <a:gd name="T32" fmla="*/ 96 w 119"/>
                <a:gd name="T33" fmla="*/ 8 h 104"/>
                <a:gd name="T34" fmla="*/ 100 w 119"/>
                <a:gd name="T35" fmla="*/ 12 h 104"/>
                <a:gd name="T36" fmla="*/ 104 w 119"/>
                <a:gd name="T37" fmla="*/ 19 h 104"/>
                <a:gd name="T38" fmla="*/ 107 w 119"/>
                <a:gd name="T39" fmla="*/ 19 h 104"/>
                <a:gd name="T40" fmla="*/ 104 w 119"/>
                <a:gd name="T41" fmla="*/ 26 h 104"/>
                <a:gd name="T42" fmla="*/ 107 w 119"/>
                <a:gd name="T43" fmla="*/ 30 h 104"/>
                <a:gd name="T44" fmla="*/ 111 w 119"/>
                <a:gd name="T45" fmla="*/ 26 h 104"/>
                <a:gd name="T46" fmla="*/ 111 w 119"/>
                <a:gd name="T47" fmla="*/ 30 h 104"/>
                <a:gd name="T48" fmla="*/ 115 w 119"/>
                <a:gd name="T49" fmla="*/ 34 h 104"/>
                <a:gd name="T50" fmla="*/ 119 w 119"/>
                <a:gd name="T51" fmla="*/ 38 h 104"/>
                <a:gd name="T52" fmla="*/ 111 w 119"/>
                <a:gd name="T53" fmla="*/ 41 h 104"/>
                <a:gd name="T54" fmla="*/ 111 w 119"/>
                <a:gd name="T55" fmla="*/ 41 h 104"/>
                <a:gd name="T56" fmla="*/ 111 w 119"/>
                <a:gd name="T57" fmla="*/ 52 h 104"/>
                <a:gd name="T58" fmla="*/ 111 w 119"/>
                <a:gd name="T59" fmla="*/ 60 h 104"/>
                <a:gd name="T60" fmla="*/ 115 w 119"/>
                <a:gd name="T61" fmla="*/ 64 h 104"/>
                <a:gd name="T62" fmla="*/ 111 w 119"/>
                <a:gd name="T63" fmla="*/ 64 h 104"/>
                <a:gd name="T64" fmla="*/ 111 w 119"/>
                <a:gd name="T65" fmla="*/ 71 h 104"/>
                <a:gd name="T66" fmla="*/ 115 w 119"/>
                <a:gd name="T67" fmla="*/ 75 h 104"/>
                <a:gd name="T68" fmla="*/ 107 w 119"/>
                <a:gd name="T69" fmla="*/ 82 h 104"/>
                <a:gd name="T70" fmla="*/ 107 w 119"/>
                <a:gd name="T71" fmla="*/ 90 h 104"/>
                <a:gd name="T72" fmla="*/ 100 w 119"/>
                <a:gd name="T73" fmla="*/ 97 h 104"/>
                <a:gd name="T74" fmla="*/ 78 w 119"/>
                <a:gd name="T75" fmla="*/ 104 h 104"/>
                <a:gd name="T76" fmla="*/ 67 w 119"/>
                <a:gd name="T77" fmla="*/ 101 h 104"/>
                <a:gd name="T78" fmla="*/ 63 w 119"/>
                <a:gd name="T79" fmla="*/ 93 h 104"/>
                <a:gd name="T80" fmla="*/ 63 w 119"/>
                <a:gd name="T81" fmla="*/ 93 h 104"/>
                <a:gd name="T82" fmla="*/ 70 w 119"/>
                <a:gd name="T83" fmla="*/ 67 h 104"/>
                <a:gd name="T84" fmla="*/ 70 w 119"/>
                <a:gd name="T85" fmla="*/ 64 h 104"/>
                <a:gd name="T86" fmla="*/ 70 w 119"/>
                <a:gd name="T87" fmla="*/ 60 h 104"/>
                <a:gd name="T88" fmla="*/ 67 w 119"/>
                <a:gd name="T89" fmla="*/ 56 h 104"/>
                <a:gd name="T90" fmla="*/ 63 w 119"/>
                <a:gd name="T91" fmla="*/ 49 h 104"/>
                <a:gd name="T92" fmla="*/ 59 w 119"/>
                <a:gd name="T93" fmla="*/ 41 h 104"/>
                <a:gd name="T94" fmla="*/ 41 w 119"/>
                <a:gd name="T95" fmla="*/ 41 h 104"/>
                <a:gd name="T96" fmla="*/ 37 w 119"/>
                <a:gd name="T97" fmla="*/ 49 h 104"/>
                <a:gd name="T98" fmla="*/ 30 w 119"/>
                <a:gd name="T99" fmla="*/ 52 h 104"/>
                <a:gd name="T100" fmla="*/ 26 w 119"/>
                <a:gd name="T101" fmla="*/ 52 h 104"/>
                <a:gd name="T102" fmla="*/ 19 w 119"/>
                <a:gd name="T103" fmla="*/ 45 h 104"/>
                <a:gd name="T104" fmla="*/ 15 w 119"/>
                <a:gd name="T105" fmla="*/ 45 h 104"/>
                <a:gd name="T106" fmla="*/ 15 w 119"/>
                <a:gd name="T107" fmla="*/ 41 h 104"/>
                <a:gd name="T108" fmla="*/ 11 w 119"/>
                <a:gd name="T109" fmla="*/ 41 h 104"/>
                <a:gd name="T110" fmla="*/ 7 w 119"/>
                <a:gd name="T111" fmla="*/ 41 h 104"/>
                <a:gd name="T112" fmla="*/ 4 w 119"/>
                <a:gd name="T113" fmla="*/ 30 h 104"/>
                <a:gd name="T114" fmla="*/ 0 w 119"/>
                <a:gd name="T115" fmla="*/ 26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104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gdLst>
                <a:gd name="T0" fmla="*/ 11 w 44"/>
                <a:gd name="T1" fmla="*/ 45 h 52"/>
                <a:gd name="T2" fmla="*/ 11 w 44"/>
                <a:gd name="T3" fmla="*/ 41 h 52"/>
                <a:gd name="T4" fmla="*/ 11 w 44"/>
                <a:gd name="T5" fmla="*/ 41 h 52"/>
                <a:gd name="T6" fmla="*/ 7 w 44"/>
                <a:gd name="T7" fmla="*/ 41 h 52"/>
                <a:gd name="T8" fmla="*/ 7 w 44"/>
                <a:gd name="T9" fmla="*/ 41 h 52"/>
                <a:gd name="T10" fmla="*/ 7 w 44"/>
                <a:gd name="T11" fmla="*/ 41 h 52"/>
                <a:gd name="T12" fmla="*/ 11 w 44"/>
                <a:gd name="T13" fmla="*/ 45 h 52"/>
                <a:gd name="T14" fmla="*/ 11 w 44"/>
                <a:gd name="T15" fmla="*/ 45 h 52"/>
                <a:gd name="T16" fmla="*/ 11 w 44"/>
                <a:gd name="T17" fmla="*/ 45 h 52"/>
                <a:gd name="T18" fmla="*/ 4 w 44"/>
                <a:gd name="T19" fmla="*/ 11 h 52"/>
                <a:gd name="T20" fmla="*/ 4 w 44"/>
                <a:gd name="T21" fmla="*/ 11 h 52"/>
                <a:gd name="T22" fmla="*/ 11 w 44"/>
                <a:gd name="T23" fmla="*/ 11 h 52"/>
                <a:gd name="T24" fmla="*/ 11 w 44"/>
                <a:gd name="T25" fmla="*/ 8 h 52"/>
                <a:gd name="T26" fmla="*/ 15 w 44"/>
                <a:gd name="T27" fmla="*/ 4 h 52"/>
                <a:gd name="T28" fmla="*/ 15 w 44"/>
                <a:gd name="T29" fmla="*/ 0 h 52"/>
                <a:gd name="T30" fmla="*/ 22 w 44"/>
                <a:gd name="T31" fmla="*/ 0 h 52"/>
                <a:gd name="T32" fmla="*/ 33 w 44"/>
                <a:gd name="T33" fmla="*/ 0 h 52"/>
                <a:gd name="T34" fmla="*/ 37 w 44"/>
                <a:gd name="T35" fmla="*/ 4 h 52"/>
                <a:gd name="T36" fmla="*/ 37 w 44"/>
                <a:gd name="T37" fmla="*/ 8 h 52"/>
                <a:gd name="T38" fmla="*/ 44 w 44"/>
                <a:gd name="T39" fmla="*/ 11 h 52"/>
                <a:gd name="T40" fmla="*/ 41 w 44"/>
                <a:gd name="T41" fmla="*/ 15 h 52"/>
                <a:gd name="T42" fmla="*/ 44 w 44"/>
                <a:gd name="T43" fmla="*/ 19 h 52"/>
                <a:gd name="T44" fmla="*/ 44 w 44"/>
                <a:gd name="T45" fmla="*/ 19 h 52"/>
                <a:gd name="T46" fmla="*/ 44 w 44"/>
                <a:gd name="T47" fmla="*/ 23 h 52"/>
                <a:gd name="T48" fmla="*/ 44 w 44"/>
                <a:gd name="T49" fmla="*/ 23 h 52"/>
                <a:gd name="T50" fmla="*/ 44 w 44"/>
                <a:gd name="T51" fmla="*/ 26 h 52"/>
                <a:gd name="T52" fmla="*/ 44 w 44"/>
                <a:gd name="T53" fmla="*/ 26 h 52"/>
                <a:gd name="T54" fmla="*/ 44 w 44"/>
                <a:gd name="T55" fmla="*/ 45 h 52"/>
                <a:gd name="T56" fmla="*/ 37 w 44"/>
                <a:gd name="T57" fmla="*/ 52 h 52"/>
                <a:gd name="T58" fmla="*/ 33 w 44"/>
                <a:gd name="T59" fmla="*/ 49 h 52"/>
                <a:gd name="T60" fmla="*/ 30 w 44"/>
                <a:gd name="T61" fmla="*/ 49 h 52"/>
                <a:gd name="T62" fmla="*/ 18 w 44"/>
                <a:gd name="T63" fmla="*/ 45 h 52"/>
                <a:gd name="T64" fmla="*/ 15 w 44"/>
                <a:gd name="T65" fmla="*/ 45 h 52"/>
                <a:gd name="T66" fmla="*/ 15 w 44"/>
                <a:gd name="T67" fmla="*/ 45 h 52"/>
                <a:gd name="T68" fmla="*/ 15 w 44"/>
                <a:gd name="T69" fmla="*/ 41 h 52"/>
                <a:gd name="T70" fmla="*/ 11 w 44"/>
                <a:gd name="T71" fmla="*/ 37 h 52"/>
                <a:gd name="T72" fmla="*/ 15 w 44"/>
                <a:gd name="T73" fmla="*/ 37 h 52"/>
                <a:gd name="T74" fmla="*/ 15 w 44"/>
                <a:gd name="T75" fmla="*/ 37 h 52"/>
                <a:gd name="T76" fmla="*/ 11 w 44"/>
                <a:gd name="T77" fmla="*/ 37 h 52"/>
                <a:gd name="T78" fmla="*/ 7 w 44"/>
                <a:gd name="T79" fmla="*/ 34 h 52"/>
                <a:gd name="T80" fmla="*/ 7 w 44"/>
                <a:gd name="T81" fmla="*/ 30 h 52"/>
                <a:gd name="T82" fmla="*/ 4 w 44"/>
                <a:gd name="T83" fmla="*/ 26 h 52"/>
                <a:gd name="T84" fmla="*/ 0 w 44"/>
                <a:gd name="T85" fmla="*/ 26 h 52"/>
                <a:gd name="T86" fmla="*/ 0 w 44"/>
                <a:gd name="T87" fmla="*/ 23 h 52"/>
                <a:gd name="T88" fmla="*/ 4 w 44"/>
                <a:gd name="T89" fmla="*/ 19 h 52"/>
                <a:gd name="T90" fmla="*/ 0 w 44"/>
                <a:gd name="T91" fmla="*/ 19 h 52"/>
                <a:gd name="T92" fmla="*/ 0 w 44"/>
                <a:gd name="T93" fmla="*/ 15 h 52"/>
                <a:gd name="T94" fmla="*/ 4 w 44"/>
                <a:gd name="T95" fmla="*/ 11 h 52"/>
                <a:gd name="T96" fmla="*/ 4 w 44"/>
                <a:gd name="T97" fmla="*/ 11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52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gdLst>
                <a:gd name="T0" fmla="*/ 0 w 66"/>
                <a:gd name="T1" fmla="*/ 26 h 63"/>
                <a:gd name="T2" fmla="*/ 0 w 66"/>
                <a:gd name="T3" fmla="*/ 26 h 63"/>
                <a:gd name="T4" fmla="*/ 3 w 66"/>
                <a:gd name="T5" fmla="*/ 22 h 63"/>
                <a:gd name="T6" fmla="*/ 7 w 66"/>
                <a:gd name="T7" fmla="*/ 18 h 63"/>
                <a:gd name="T8" fmla="*/ 11 w 66"/>
                <a:gd name="T9" fmla="*/ 14 h 63"/>
                <a:gd name="T10" fmla="*/ 11 w 66"/>
                <a:gd name="T11" fmla="*/ 14 h 63"/>
                <a:gd name="T12" fmla="*/ 11 w 66"/>
                <a:gd name="T13" fmla="*/ 11 h 63"/>
                <a:gd name="T14" fmla="*/ 14 w 66"/>
                <a:gd name="T15" fmla="*/ 7 h 63"/>
                <a:gd name="T16" fmla="*/ 14 w 66"/>
                <a:gd name="T17" fmla="*/ 7 h 63"/>
                <a:gd name="T18" fmla="*/ 14 w 66"/>
                <a:gd name="T19" fmla="*/ 3 h 63"/>
                <a:gd name="T20" fmla="*/ 18 w 66"/>
                <a:gd name="T21" fmla="*/ 0 h 63"/>
                <a:gd name="T22" fmla="*/ 18 w 66"/>
                <a:gd name="T23" fmla="*/ 3 h 63"/>
                <a:gd name="T24" fmla="*/ 25 w 66"/>
                <a:gd name="T25" fmla="*/ 0 h 63"/>
                <a:gd name="T26" fmla="*/ 29 w 66"/>
                <a:gd name="T27" fmla="*/ 0 h 63"/>
                <a:gd name="T28" fmla="*/ 33 w 66"/>
                <a:gd name="T29" fmla="*/ 3 h 63"/>
                <a:gd name="T30" fmla="*/ 37 w 66"/>
                <a:gd name="T31" fmla="*/ 7 h 63"/>
                <a:gd name="T32" fmla="*/ 33 w 66"/>
                <a:gd name="T33" fmla="*/ 11 h 63"/>
                <a:gd name="T34" fmla="*/ 33 w 66"/>
                <a:gd name="T35" fmla="*/ 14 h 63"/>
                <a:gd name="T36" fmla="*/ 37 w 66"/>
                <a:gd name="T37" fmla="*/ 18 h 63"/>
                <a:gd name="T38" fmla="*/ 40 w 66"/>
                <a:gd name="T39" fmla="*/ 18 h 63"/>
                <a:gd name="T40" fmla="*/ 44 w 66"/>
                <a:gd name="T41" fmla="*/ 14 h 63"/>
                <a:gd name="T42" fmla="*/ 48 w 66"/>
                <a:gd name="T43" fmla="*/ 14 h 63"/>
                <a:gd name="T44" fmla="*/ 48 w 66"/>
                <a:gd name="T45" fmla="*/ 18 h 63"/>
                <a:gd name="T46" fmla="*/ 51 w 66"/>
                <a:gd name="T47" fmla="*/ 18 h 63"/>
                <a:gd name="T48" fmla="*/ 48 w 66"/>
                <a:gd name="T49" fmla="*/ 22 h 63"/>
                <a:gd name="T50" fmla="*/ 51 w 66"/>
                <a:gd name="T51" fmla="*/ 26 h 63"/>
                <a:gd name="T52" fmla="*/ 48 w 66"/>
                <a:gd name="T53" fmla="*/ 29 h 63"/>
                <a:gd name="T54" fmla="*/ 44 w 66"/>
                <a:gd name="T55" fmla="*/ 33 h 63"/>
                <a:gd name="T56" fmla="*/ 48 w 66"/>
                <a:gd name="T57" fmla="*/ 33 h 63"/>
                <a:gd name="T58" fmla="*/ 48 w 66"/>
                <a:gd name="T59" fmla="*/ 37 h 63"/>
                <a:gd name="T60" fmla="*/ 51 w 66"/>
                <a:gd name="T61" fmla="*/ 33 h 63"/>
                <a:gd name="T62" fmla="*/ 51 w 66"/>
                <a:gd name="T63" fmla="*/ 33 h 63"/>
                <a:gd name="T64" fmla="*/ 55 w 66"/>
                <a:gd name="T65" fmla="*/ 37 h 63"/>
                <a:gd name="T66" fmla="*/ 59 w 66"/>
                <a:gd name="T67" fmla="*/ 37 h 63"/>
                <a:gd name="T68" fmla="*/ 59 w 66"/>
                <a:gd name="T69" fmla="*/ 37 h 63"/>
                <a:gd name="T70" fmla="*/ 59 w 66"/>
                <a:gd name="T71" fmla="*/ 40 h 63"/>
                <a:gd name="T72" fmla="*/ 63 w 66"/>
                <a:gd name="T73" fmla="*/ 40 h 63"/>
                <a:gd name="T74" fmla="*/ 66 w 66"/>
                <a:gd name="T75" fmla="*/ 40 h 63"/>
                <a:gd name="T76" fmla="*/ 66 w 66"/>
                <a:gd name="T77" fmla="*/ 44 h 63"/>
                <a:gd name="T78" fmla="*/ 63 w 66"/>
                <a:gd name="T79" fmla="*/ 48 h 63"/>
                <a:gd name="T80" fmla="*/ 66 w 66"/>
                <a:gd name="T81" fmla="*/ 48 h 63"/>
                <a:gd name="T82" fmla="*/ 63 w 66"/>
                <a:gd name="T83" fmla="*/ 51 h 63"/>
                <a:gd name="T84" fmla="*/ 63 w 66"/>
                <a:gd name="T85" fmla="*/ 51 h 63"/>
                <a:gd name="T86" fmla="*/ 63 w 66"/>
                <a:gd name="T87" fmla="*/ 55 h 63"/>
                <a:gd name="T88" fmla="*/ 63 w 66"/>
                <a:gd name="T89" fmla="*/ 59 h 63"/>
                <a:gd name="T90" fmla="*/ 63 w 66"/>
                <a:gd name="T91" fmla="*/ 63 h 63"/>
                <a:gd name="T92" fmla="*/ 63 w 66"/>
                <a:gd name="T93" fmla="*/ 63 h 63"/>
                <a:gd name="T94" fmla="*/ 48 w 66"/>
                <a:gd name="T95" fmla="*/ 59 h 63"/>
                <a:gd name="T96" fmla="*/ 37 w 66"/>
                <a:gd name="T97" fmla="*/ 51 h 63"/>
                <a:gd name="T98" fmla="*/ 33 w 66"/>
                <a:gd name="T99" fmla="*/ 51 h 63"/>
                <a:gd name="T100" fmla="*/ 22 w 66"/>
                <a:gd name="T101" fmla="*/ 40 h 63"/>
                <a:gd name="T102" fmla="*/ 14 w 66"/>
                <a:gd name="T103" fmla="*/ 37 h 63"/>
                <a:gd name="T104" fmla="*/ 11 w 66"/>
                <a:gd name="T105" fmla="*/ 37 h 63"/>
                <a:gd name="T106" fmla="*/ 7 w 66"/>
                <a:gd name="T107" fmla="*/ 33 h 63"/>
                <a:gd name="T108" fmla="*/ 7 w 66"/>
                <a:gd name="T109" fmla="*/ 29 h 63"/>
                <a:gd name="T110" fmla="*/ 7 w 66"/>
                <a:gd name="T111" fmla="*/ 29 h 63"/>
                <a:gd name="T112" fmla="*/ 3 w 66"/>
                <a:gd name="T113" fmla="*/ 26 h 63"/>
                <a:gd name="T114" fmla="*/ 0 w 66"/>
                <a:gd name="T115" fmla="*/ 26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2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gdLst>
                <a:gd name="T0" fmla="*/ 19 w 104"/>
                <a:gd name="T1" fmla="*/ 97 h 100"/>
                <a:gd name="T2" fmla="*/ 19 w 104"/>
                <a:gd name="T3" fmla="*/ 89 h 100"/>
                <a:gd name="T4" fmla="*/ 19 w 104"/>
                <a:gd name="T5" fmla="*/ 85 h 100"/>
                <a:gd name="T6" fmla="*/ 19 w 104"/>
                <a:gd name="T7" fmla="*/ 82 h 100"/>
                <a:gd name="T8" fmla="*/ 22 w 104"/>
                <a:gd name="T9" fmla="*/ 74 h 100"/>
                <a:gd name="T10" fmla="*/ 15 w 104"/>
                <a:gd name="T11" fmla="*/ 74 h 100"/>
                <a:gd name="T12" fmla="*/ 15 w 104"/>
                <a:gd name="T13" fmla="*/ 71 h 100"/>
                <a:gd name="T14" fmla="*/ 7 w 104"/>
                <a:gd name="T15" fmla="*/ 67 h 100"/>
                <a:gd name="T16" fmla="*/ 4 w 104"/>
                <a:gd name="T17" fmla="*/ 71 h 100"/>
                <a:gd name="T18" fmla="*/ 0 w 104"/>
                <a:gd name="T19" fmla="*/ 67 h 100"/>
                <a:gd name="T20" fmla="*/ 7 w 104"/>
                <a:gd name="T21" fmla="*/ 60 h 100"/>
                <a:gd name="T22" fmla="*/ 7 w 104"/>
                <a:gd name="T23" fmla="*/ 52 h 100"/>
                <a:gd name="T24" fmla="*/ 15 w 104"/>
                <a:gd name="T25" fmla="*/ 45 h 100"/>
                <a:gd name="T26" fmla="*/ 11 w 104"/>
                <a:gd name="T27" fmla="*/ 41 h 100"/>
                <a:gd name="T28" fmla="*/ 11 w 104"/>
                <a:gd name="T29" fmla="*/ 34 h 100"/>
                <a:gd name="T30" fmla="*/ 15 w 104"/>
                <a:gd name="T31" fmla="*/ 34 h 100"/>
                <a:gd name="T32" fmla="*/ 11 w 104"/>
                <a:gd name="T33" fmla="*/ 30 h 100"/>
                <a:gd name="T34" fmla="*/ 11 w 104"/>
                <a:gd name="T35" fmla="*/ 22 h 100"/>
                <a:gd name="T36" fmla="*/ 11 w 104"/>
                <a:gd name="T37" fmla="*/ 11 h 100"/>
                <a:gd name="T38" fmla="*/ 11 w 104"/>
                <a:gd name="T39" fmla="*/ 11 h 100"/>
                <a:gd name="T40" fmla="*/ 22 w 104"/>
                <a:gd name="T41" fmla="*/ 4 h 100"/>
                <a:gd name="T42" fmla="*/ 26 w 104"/>
                <a:gd name="T43" fmla="*/ 8 h 100"/>
                <a:gd name="T44" fmla="*/ 37 w 104"/>
                <a:gd name="T45" fmla="*/ 4 h 100"/>
                <a:gd name="T46" fmla="*/ 41 w 104"/>
                <a:gd name="T47" fmla="*/ 4 h 100"/>
                <a:gd name="T48" fmla="*/ 44 w 104"/>
                <a:gd name="T49" fmla="*/ 4 h 100"/>
                <a:gd name="T50" fmla="*/ 52 w 104"/>
                <a:gd name="T51" fmla="*/ 8 h 100"/>
                <a:gd name="T52" fmla="*/ 56 w 104"/>
                <a:gd name="T53" fmla="*/ 0 h 100"/>
                <a:gd name="T54" fmla="*/ 67 w 104"/>
                <a:gd name="T55" fmla="*/ 8 h 100"/>
                <a:gd name="T56" fmla="*/ 70 w 104"/>
                <a:gd name="T57" fmla="*/ 8 h 100"/>
                <a:gd name="T58" fmla="*/ 78 w 104"/>
                <a:gd name="T59" fmla="*/ 11 h 100"/>
                <a:gd name="T60" fmla="*/ 85 w 104"/>
                <a:gd name="T61" fmla="*/ 15 h 100"/>
                <a:gd name="T62" fmla="*/ 93 w 104"/>
                <a:gd name="T63" fmla="*/ 11 h 100"/>
                <a:gd name="T64" fmla="*/ 96 w 104"/>
                <a:gd name="T65" fmla="*/ 15 h 100"/>
                <a:gd name="T66" fmla="*/ 100 w 104"/>
                <a:gd name="T67" fmla="*/ 15 h 100"/>
                <a:gd name="T68" fmla="*/ 100 w 104"/>
                <a:gd name="T69" fmla="*/ 22 h 100"/>
                <a:gd name="T70" fmla="*/ 104 w 104"/>
                <a:gd name="T71" fmla="*/ 30 h 100"/>
                <a:gd name="T72" fmla="*/ 104 w 104"/>
                <a:gd name="T73" fmla="*/ 37 h 100"/>
                <a:gd name="T74" fmla="*/ 100 w 104"/>
                <a:gd name="T75" fmla="*/ 41 h 100"/>
                <a:gd name="T76" fmla="*/ 93 w 104"/>
                <a:gd name="T77" fmla="*/ 52 h 100"/>
                <a:gd name="T78" fmla="*/ 93 w 104"/>
                <a:gd name="T79" fmla="*/ 56 h 100"/>
                <a:gd name="T80" fmla="*/ 93 w 104"/>
                <a:gd name="T81" fmla="*/ 63 h 100"/>
                <a:gd name="T82" fmla="*/ 89 w 104"/>
                <a:gd name="T83" fmla="*/ 67 h 100"/>
                <a:gd name="T84" fmla="*/ 93 w 104"/>
                <a:gd name="T85" fmla="*/ 74 h 100"/>
                <a:gd name="T86" fmla="*/ 100 w 104"/>
                <a:gd name="T87" fmla="*/ 78 h 100"/>
                <a:gd name="T88" fmla="*/ 100 w 104"/>
                <a:gd name="T89" fmla="*/ 85 h 100"/>
                <a:gd name="T90" fmla="*/ 93 w 104"/>
                <a:gd name="T91" fmla="*/ 85 h 100"/>
                <a:gd name="T92" fmla="*/ 93 w 104"/>
                <a:gd name="T93" fmla="*/ 82 h 100"/>
                <a:gd name="T94" fmla="*/ 89 w 104"/>
                <a:gd name="T95" fmla="*/ 89 h 100"/>
                <a:gd name="T96" fmla="*/ 70 w 104"/>
                <a:gd name="T97" fmla="*/ 85 h 100"/>
                <a:gd name="T98" fmla="*/ 44 w 104"/>
                <a:gd name="T99" fmla="*/ 89 h 100"/>
                <a:gd name="T100" fmla="*/ 33 w 104"/>
                <a:gd name="T101" fmla="*/ 93 h 100"/>
                <a:gd name="T102" fmla="*/ 26 w 104"/>
                <a:gd name="T103" fmla="*/ 93 h 100"/>
                <a:gd name="T104" fmla="*/ 19 w 104"/>
                <a:gd name="T105" fmla="*/ 97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00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gdLst>
                <a:gd name="T0" fmla="*/ 4 w 70"/>
                <a:gd name="T1" fmla="*/ 92 h 100"/>
                <a:gd name="T2" fmla="*/ 11 w 70"/>
                <a:gd name="T3" fmla="*/ 92 h 100"/>
                <a:gd name="T4" fmla="*/ 11 w 70"/>
                <a:gd name="T5" fmla="*/ 85 h 100"/>
                <a:gd name="T6" fmla="*/ 4 w 70"/>
                <a:gd name="T7" fmla="*/ 81 h 100"/>
                <a:gd name="T8" fmla="*/ 0 w 70"/>
                <a:gd name="T9" fmla="*/ 74 h 100"/>
                <a:gd name="T10" fmla="*/ 4 w 70"/>
                <a:gd name="T11" fmla="*/ 70 h 100"/>
                <a:gd name="T12" fmla="*/ 4 w 70"/>
                <a:gd name="T13" fmla="*/ 63 h 100"/>
                <a:gd name="T14" fmla="*/ 4 w 70"/>
                <a:gd name="T15" fmla="*/ 59 h 100"/>
                <a:gd name="T16" fmla="*/ 11 w 70"/>
                <a:gd name="T17" fmla="*/ 48 h 100"/>
                <a:gd name="T18" fmla="*/ 15 w 70"/>
                <a:gd name="T19" fmla="*/ 44 h 100"/>
                <a:gd name="T20" fmla="*/ 15 w 70"/>
                <a:gd name="T21" fmla="*/ 37 h 100"/>
                <a:gd name="T22" fmla="*/ 11 w 70"/>
                <a:gd name="T23" fmla="*/ 29 h 100"/>
                <a:gd name="T24" fmla="*/ 11 w 70"/>
                <a:gd name="T25" fmla="*/ 22 h 100"/>
                <a:gd name="T26" fmla="*/ 7 w 70"/>
                <a:gd name="T27" fmla="*/ 15 h 100"/>
                <a:gd name="T28" fmla="*/ 7 w 70"/>
                <a:gd name="T29" fmla="*/ 7 h 100"/>
                <a:gd name="T30" fmla="*/ 11 w 70"/>
                <a:gd name="T31" fmla="*/ 3 h 100"/>
                <a:gd name="T32" fmla="*/ 26 w 70"/>
                <a:gd name="T33" fmla="*/ 3 h 100"/>
                <a:gd name="T34" fmla="*/ 41 w 70"/>
                <a:gd name="T35" fmla="*/ 3 h 100"/>
                <a:gd name="T36" fmla="*/ 48 w 70"/>
                <a:gd name="T37" fmla="*/ 0 h 100"/>
                <a:gd name="T38" fmla="*/ 52 w 70"/>
                <a:gd name="T39" fmla="*/ 3 h 100"/>
                <a:gd name="T40" fmla="*/ 52 w 70"/>
                <a:gd name="T41" fmla="*/ 7 h 100"/>
                <a:gd name="T42" fmla="*/ 59 w 70"/>
                <a:gd name="T43" fmla="*/ 15 h 100"/>
                <a:gd name="T44" fmla="*/ 59 w 70"/>
                <a:gd name="T45" fmla="*/ 18 h 100"/>
                <a:gd name="T46" fmla="*/ 63 w 70"/>
                <a:gd name="T47" fmla="*/ 26 h 100"/>
                <a:gd name="T48" fmla="*/ 63 w 70"/>
                <a:gd name="T49" fmla="*/ 33 h 100"/>
                <a:gd name="T50" fmla="*/ 63 w 70"/>
                <a:gd name="T51" fmla="*/ 37 h 100"/>
                <a:gd name="T52" fmla="*/ 63 w 70"/>
                <a:gd name="T53" fmla="*/ 41 h 100"/>
                <a:gd name="T54" fmla="*/ 63 w 70"/>
                <a:gd name="T55" fmla="*/ 44 h 100"/>
                <a:gd name="T56" fmla="*/ 63 w 70"/>
                <a:gd name="T57" fmla="*/ 52 h 100"/>
                <a:gd name="T58" fmla="*/ 63 w 70"/>
                <a:gd name="T59" fmla="*/ 63 h 100"/>
                <a:gd name="T60" fmla="*/ 63 w 70"/>
                <a:gd name="T61" fmla="*/ 70 h 100"/>
                <a:gd name="T62" fmla="*/ 63 w 70"/>
                <a:gd name="T63" fmla="*/ 78 h 100"/>
                <a:gd name="T64" fmla="*/ 67 w 70"/>
                <a:gd name="T65" fmla="*/ 78 h 100"/>
                <a:gd name="T66" fmla="*/ 63 w 70"/>
                <a:gd name="T67" fmla="*/ 81 h 100"/>
                <a:gd name="T68" fmla="*/ 44 w 70"/>
                <a:gd name="T69" fmla="*/ 92 h 100"/>
                <a:gd name="T70" fmla="*/ 22 w 70"/>
                <a:gd name="T71" fmla="*/ 100 h 100"/>
                <a:gd name="T72" fmla="*/ 4 w 70"/>
                <a:gd name="T73" fmla="*/ 96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gdLst>
                <a:gd name="T0" fmla="*/ 19 w 33"/>
                <a:gd name="T1" fmla="*/ 3 h 81"/>
                <a:gd name="T2" fmla="*/ 4 w 33"/>
                <a:gd name="T3" fmla="*/ 0 h 81"/>
                <a:gd name="T4" fmla="*/ 0 w 33"/>
                <a:gd name="T5" fmla="*/ 0 h 81"/>
                <a:gd name="T6" fmla="*/ 4 w 33"/>
                <a:gd name="T7" fmla="*/ 3 h 81"/>
                <a:gd name="T8" fmla="*/ 4 w 33"/>
                <a:gd name="T9" fmla="*/ 7 h 81"/>
                <a:gd name="T10" fmla="*/ 4 w 33"/>
                <a:gd name="T11" fmla="*/ 7 h 81"/>
                <a:gd name="T12" fmla="*/ 7 w 33"/>
                <a:gd name="T13" fmla="*/ 11 h 81"/>
                <a:gd name="T14" fmla="*/ 11 w 33"/>
                <a:gd name="T15" fmla="*/ 15 h 81"/>
                <a:gd name="T16" fmla="*/ 11 w 33"/>
                <a:gd name="T17" fmla="*/ 15 h 81"/>
                <a:gd name="T18" fmla="*/ 11 w 33"/>
                <a:gd name="T19" fmla="*/ 18 h 81"/>
                <a:gd name="T20" fmla="*/ 11 w 33"/>
                <a:gd name="T21" fmla="*/ 26 h 81"/>
                <a:gd name="T22" fmla="*/ 15 w 33"/>
                <a:gd name="T23" fmla="*/ 26 h 81"/>
                <a:gd name="T24" fmla="*/ 15 w 33"/>
                <a:gd name="T25" fmla="*/ 26 h 81"/>
                <a:gd name="T26" fmla="*/ 15 w 33"/>
                <a:gd name="T27" fmla="*/ 33 h 81"/>
                <a:gd name="T28" fmla="*/ 15 w 33"/>
                <a:gd name="T29" fmla="*/ 33 h 81"/>
                <a:gd name="T30" fmla="*/ 15 w 33"/>
                <a:gd name="T31" fmla="*/ 37 h 81"/>
                <a:gd name="T32" fmla="*/ 15 w 33"/>
                <a:gd name="T33" fmla="*/ 37 h 81"/>
                <a:gd name="T34" fmla="*/ 15 w 33"/>
                <a:gd name="T35" fmla="*/ 41 h 81"/>
                <a:gd name="T36" fmla="*/ 15 w 33"/>
                <a:gd name="T37" fmla="*/ 41 h 81"/>
                <a:gd name="T38" fmla="*/ 15 w 33"/>
                <a:gd name="T39" fmla="*/ 44 h 81"/>
                <a:gd name="T40" fmla="*/ 15 w 33"/>
                <a:gd name="T41" fmla="*/ 48 h 81"/>
                <a:gd name="T42" fmla="*/ 15 w 33"/>
                <a:gd name="T43" fmla="*/ 52 h 81"/>
                <a:gd name="T44" fmla="*/ 19 w 33"/>
                <a:gd name="T45" fmla="*/ 59 h 81"/>
                <a:gd name="T46" fmla="*/ 15 w 33"/>
                <a:gd name="T47" fmla="*/ 63 h 81"/>
                <a:gd name="T48" fmla="*/ 15 w 33"/>
                <a:gd name="T49" fmla="*/ 67 h 81"/>
                <a:gd name="T50" fmla="*/ 15 w 33"/>
                <a:gd name="T51" fmla="*/ 70 h 81"/>
                <a:gd name="T52" fmla="*/ 15 w 33"/>
                <a:gd name="T53" fmla="*/ 74 h 81"/>
                <a:gd name="T54" fmla="*/ 15 w 33"/>
                <a:gd name="T55" fmla="*/ 78 h 81"/>
                <a:gd name="T56" fmla="*/ 19 w 33"/>
                <a:gd name="T57" fmla="*/ 78 h 81"/>
                <a:gd name="T58" fmla="*/ 19 w 33"/>
                <a:gd name="T59" fmla="*/ 78 h 81"/>
                <a:gd name="T60" fmla="*/ 22 w 33"/>
                <a:gd name="T61" fmla="*/ 81 h 81"/>
                <a:gd name="T62" fmla="*/ 22 w 33"/>
                <a:gd name="T63" fmla="*/ 81 h 81"/>
                <a:gd name="T64" fmla="*/ 33 w 33"/>
                <a:gd name="T65" fmla="*/ 78 h 81"/>
                <a:gd name="T66" fmla="*/ 33 w 33"/>
                <a:gd name="T67" fmla="*/ 78 h 81"/>
                <a:gd name="T68" fmla="*/ 33 w 33"/>
                <a:gd name="T69" fmla="*/ 74 h 81"/>
                <a:gd name="T70" fmla="*/ 33 w 33"/>
                <a:gd name="T71" fmla="*/ 70 h 81"/>
                <a:gd name="T72" fmla="*/ 33 w 33"/>
                <a:gd name="T73" fmla="*/ 67 h 81"/>
                <a:gd name="T74" fmla="*/ 30 w 33"/>
                <a:gd name="T75" fmla="*/ 63 h 81"/>
                <a:gd name="T76" fmla="*/ 30 w 33"/>
                <a:gd name="T77" fmla="*/ 44 h 81"/>
                <a:gd name="T78" fmla="*/ 33 w 33"/>
                <a:gd name="T79" fmla="*/ 41 h 81"/>
                <a:gd name="T80" fmla="*/ 33 w 33"/>
                <a:gd name="T81" fmla="*/ 41 h 81"/>
                <a:gd name="T82" fmla="*/ 33 w 33"/>
                <a:gd name="T83" fmla="*/ 37 h 81"/>
                <a:gd name="T84" fmla="*/ 33 w 33"/>
                <a:gd name="T85" fmla="*/ 33 h 81"/>
                <a:gd name="T86" fmla="*/ 33 w 33"/>
                <a:gd name="T87" fmla="*/ 29 h 81"/>
                <a:gd name="T88" fmla="*/ 30 w 33"/>
                <a:gd name="T89" fmla="*/ 22 h 81"/>
                <a:gd name="T90" fmla="*/ 26 w 33"/>
                <a:gd name="T91" fmla="*/ 15 h 81"/>
                <a:gd name="T92" fmla="*/ 26 w 33"/>
                <a:gd name="T93" fmla="*/ 15 h 81"/>
                <a:gd name="T94" fmla="*/ 22 w 33"/>
                <a:gd name="T95" fmla="*/ 15 h 81"/>
                <a:gd name="T96" fmla="*/ 19 w 33"/>
                <a:gd name="T97" fmla="*/ 11 h 81"/>
                <a:gd name="T98" fmla="*/ 19 w 33"/>
                <a:gd name="T99" fmla="*/ 7 h 81"/>
                <a:gd name="T100" fmla="*/ 19 w 33"/>
                <a:gd name="T101" fmla="*/ 3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81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gdLst>
                <a:gd name="T0" fmla="*/ 25 w 51"/>
                <a:gd name="T1" fmla="*/ 8 h 97"/>
                <a:gd name="T2" fmla="*/ 18 w 51"/>
                <a:gd name="T3" fmla="*/ 11 h 97"/>
                <a:gd name="T4" fmla="*/ 11 w 51"/>
                <a:gd name="T5" fmla="*/ 11 h 97"/>
                <a:gd name="T6" fmla="*/ 7 w 51"/>
                <a:gd name="T7" fmla="*/ 15 h 97"/>
                <a:gd name="T8" fmla="*/ 7 w 51"/>
                <a:gd name="T9" fmla="*/ 22 h 97"/>
                <a:gd name="T10" fmla="*/ 0 w 51"/>
                <a:gd name="T11" fmla="*/ 26 h 97"/>
                <a:gd name="T12" fmla="*/ 3 w 51"/>
                <a:gd name="T13" fmla="*/ 34 h 97"/>
                <a:gd name="T14" fmla="*/ 7 w 51"/>
                <a:gd name="T15" fmla="*/ 34 h 97"/>
                <a:gd name="T16" fmla="*/ 14 w 51"/>
                <a:gd name="T17" fmla="*/ 48 h 97"/>
                <a:gd name="T18" fmla="*/ 14 w 51"/>
                <a:gd name="T19" fmla="*/ 56 h 97"/>
                <a:gd name="T20" fmla="*/ 14 w 51"/>
                <a:gd name="T21" fmla="*/ 60 h 97"/>
                <a:gd name="T22" fmla="*/ 11 w 51"/>
                <a:gd name="T23" fmla="*/ 82 h 97"/>
                <a:gd name="T24" fmla="*/ 14 w 51"/>
                <a:gd name="T25" fmla="*/ 89 h 97"/>
                <a:gd name="T26" fmla="*/ 14 w 51"/>
                <a:gd name="T27" fmla="*/ 97 h 97"/>
                <a:gd name="T28" fmla="*/ 33 w 51"/>
                <a:gd name="T29" fmla="*/ 93 h 97"/>
                <a:gd name="T30" fmla="*/ 33 w 51"/>
                <a:gd name="T31" fmla="*/ 89 h 97"/>
                <a:gd name="T32" fmla="*/ 33 w 51"/>
                <a:gd name="T33" fmla="*/ 78 h 97"/>
                <a:gd name="T34" fmla="*/ 33 w 51"/>
                <a:gd name="T35" fmla="*/ 71 h 97"/>
                <a:gd name="T36" fmla="*/ 33 w 51"/>
                <a:gd name="T37" fmla="*/ 67 h 97"/>
                <a:gd name="T38" fmla="*/ 33 w 51"/>
                <a:gd name="T39" fmla="*/ 67 h 97"/>
                <a:gd name="T40" fmla="*/ 33 w 51"/>
                <a:gd name="T41" fmla="*/ 63 h 97"/>
                <a:gd name="T42" fmla="*/ 33 w 51"/>
                <a:gd name="T43" fmla="*/ 56 h 97"/>
                <a:gd name="T44" fmla="*/ 33 w 51"/>
                <a:gd name="T45" fmla="*/ 52 h 97"/>
                <a:gd name="T46" fmla="*/ 37 w 51"/>
                <a:gd name="T47" fmla="*/ 52 h 97"/>
                <a:gd name="T48" fmla="*/ 40 w 51"/>
                <a:gd name="T49" fmla="*/ 48 h 97"/>
                <a:gd name="T50" fmla="*/ 44 w 51"/>
                <a:gd name="T51" fmla="*/ 41 h 97"/>
                <a:gd name="T52" fmla="*/ 48 w 51"/>
                <a:gd name="T53" fmla="*/ 41 h 97"/>
                <a:gd name="T54" fmla="*/ 44 w 51"/>
                <a:gd name="T55" fmla="*/ 34 h 97"/>
                <a:gd name="T56" fmla="*/ 48 w 51"/>
                <a:gd name="T57" fmla="*/ 30 h 97"/>
                <a:gd name="T58" fmla="*/ 51 w 51"/>
                <a:gd name="T59" fmla="*/ 30 h 97"/>
                <a:gd name="T60" fmla="*/ 48 w 51"/>
                <a:gd name="T61" fmla="*/ 19 h 97"/>
                <a:gd name="T62" fmla="*/ 44 w 51"/>
                <a:gd name="T63" fmla="*/ 15 h 97"/>
                <a:gd name="T64" fmla="*/ 44 w 51"/>
                <a:gd name="T65" fmla="*/ 11 h 97"/>
                <a:gd name="T66" fmla="*/ 37 w 51"/>
                <a:gd name="T67" fmla="*/ 8 h 97"/>
                <a:gd name="T68" fmla="*/ 29 w 51"/>
                <a:gd name="T69" fmla="*/ 0 h 97"/>
                <a:gd name="T70" fmla="*/ 29 w 51"/>
                <a:gd name="T71" fmla="*/ 4 h 97"/>
                <a:gd name="T72" fmla="*/ 25 w 51"/>
                <a:gd name="T73" fmla="*/ 4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97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6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gdLst>
                <a:gd name="T0" fmla="*/ 189 w 192"/>
                <a:gd name="T1" fmla="*/ 63 h 248"/>
                <a:gd name="T2" fmla="*/ 185 w 192"/>
                <a:gd name="T3" fmla="*/ 122 h 248"/>
                <a:gd name="T4" fmla="*/ 174 w 192"/>
                <a:gd name="T5" fmla="*/ 126 h 248"/>
                <a:gd name="T6" fmla="*/ 174 w 192"/>
                <a:gd name="T7" fmla="*/ 133 h 248"/>
                <a:gd name="T8" fmla="*/ 167 w 192"/>
                <a:gd name="T9" fmla="*/ 141 h 248"/>
                <a:gd name="T10" fmla="*/ 167 w 192"/>
                <a:gd name="T11" fmla="*/ 148 h 248"/>
                <a:gd name="T12" fmla="*/ 167 w 192"/>
                <a:gd name="T13" fmla="*/ 155 h 248"/>
                <a:gd name="T14" fmla="*/ 159 w 192"/>
                <a:gd name="T15" fmla="*/ 166 h 248"/>
                <a:gd name="T16" fmla="*/ 163 w 192"/>
                <a:gd name="T17" fmla="*/ 166 h 248"/>
                <a:gd name="T18" fmla="*/ 163 w 192"/>
                <a:gd name="T19" fmla="*/ 170 h 248"/>
                <a:gd name="T20" fmla="*/ 167 w 192"/>
                <a:gd name="T21" fmla="*/ 178 h 248"/>
                <a:gd name="T22" fmla="*/ 174 w 192"/>
                <a:gd name="T23" fmla="*/ 185 h 248"/>
                <a:gd name="T24" fmla="*/ 174 w 192"/>
                <a:gd name="T25" fmla="*/ 192 h 248"/>
                <a:gd name="T26" fmla="*/ 167 w 192"/>
                <a:gd name="T27" fmla="*/ 196 h 248"/>
                <a:gd name="T28" fmla="*/ 155 w 192"/>
                <a:gd name="T29" fmla="*/ 200 h 248"/>
                <a:gd name="T30" fmla="*/ 152 w 192"/>
                <a:gd name="T31" fmla="*/ 204 h 248"/>
                <a:gd name="T32" fmla="*/ 148 w 192"/>
                <a:gd name="T33" fmla="*/ 207 h 248"/>
                <a:gd name="T34" fmla="*/ 144 w 192"/>
                <a:gd name="T35" fmla="*/ 215 h 248"/>
                <a:gd name="T36" fmla="*/ 141 w 192"/>
                <a:gd name="T37" fmla="*/ 218 h 248"/>
                <a:gd name="T38" fmla="*/ 130 w 192"/>
                <a:gd name="T39" fmla="*/ 226 h 248"/>
                <a:gd name="T40" fmla="*/ 118 w 192"/>
                <a:gd name="T41" fmla="*/ 222 h 248"/>
                <a:gd name="T42" fmla="*/ 111 w 192"/>
                <a:gd name="T43" fmla="*/ 226 h 248"/>
                <a:gd name="T44" fmla="*/ 115 w 192"/>
                <a:gd name="T45" fmla="*/ 230 h 248"/>
                <a:gd name="T46" fmla="*/ 107 w 192"/>
                <a:gd name="T47" fmla="*/ 237 h 248"/>
                <a:gd name="T48" fmla="*/ 89 w 192"/>
                <a:gd name="T49" fmla="*/ 241 h 248"/>
                <a:gd name="T50" fmla="*/ 78 w 192"/>
                <a:gd name="T51" fmla="*/ 248 h 248"/>
                <a:gd name="T52" fmla="*/ 74 w 192"/>
                <a:gd name="T53" fmla="*/ 241 h 248"/>
                <a:gd name="T54" fmla="*/ 70 w 192"/>
                <a:gd name="T55" fmla="*/ 248 h 248"/>
                <a:gd name="T56" fmla="*/ 59 w 192"/>
                <a:gd name="T57" fmla="*/ 248 h 248"/>
                <a:gd name="T58" fmla="*/ 55 w 192"/>
                <a:gd name="T59" fmla="*/ 241 h 248"/>
                <a:gd name="T60" fmla="*/ 48 w 192"/>
                <a:gd name="T61" fmla="*/ 233 h 248"/>
                <a:gd name="T62" fmla="*/ 33 w 192"/>
                <a:gd name="T63" fmla="*/ 222 h 248"/>
                <a:gd name="T64" fmla="*/ 33 w 192"/>
                <a:gd name="T65" fmla="*/ 215 h 248"/>
                <a:gd name="T66" fmla="*/ 33 w 192"/>
                <a:gd name="T67" fmla="*/ 211 h 248"/>
                <a:gd name="T68" fmla="*/ 41 w 192"/>
                <a:gd name="T69" fmla="*/ 211 h 248"/>
                <a:gd name="T70" fmla="*/ 48 w 192"/>
                <a:gd name="T71" fmla="*/ 211 h 248"/>
                <a:gd name="T72" fmla="*/ 55 w 192"/>
                <a:gd name="T73" fmla="*/ 211 h 248"/>
                <a:gd name="T74" fmla="*/ 52 w 192"/>
                <a:gd name="T75" fmla="*/ 207 h 248"/>
                <a:gd name="T76" fmla="*/ 44 w 192"/>
                <a:gd name="T77" fmla="*/ 200 h 248"/>
                <a:gd name="T78" fmla="*/ 48 w 192"/>
                <a:gd name="T79" fmla="*/ 189 h 248"/>
                <a:gd name="T80" fmla="*/ 48 w 192"/>
                <a:gd name="T81" fmla="*/ 185 h 248"/>
                <a:gd name="T82" fmla="*/ 44 w 192"/>
                <a:gd name="T83" fmla="*/ 178 h 248"/>
                <a:gd name="T84" fmla="*/ 37 w 192"/>
                <a:gd name="T85" fmla="*/ 166 h 248"/>
                <a:gd name="T86" fmla="*/ 26 w 192"/>
                <a:gd name="T87" fmla="*/ 159 h 248"/>
                <a:gd name="T88" fmla="*/ 18 w 192"/>
                <a:gd name="T89" fmla="*/ 137 h 248"/>
                <a:gd name="T90" fmla="*/ 22 w 192"/>
                <a:gd name="T91" fmla="*/ 133 h 248"/>
                <a:gd name="T92" fmla="*/ 52 w 192"/>
                <a:gd name="T93" fmla="*/ 85 h 248"/>
                <a:gd name="T94" fmla="*/ 59 w 192"/>
                <a:gd name="T95" fmla="*/ 48 h 248"/>
                <a:gd name="T96" fmla="*/ 48 w 192"/>
                <a:gd name="T97" fmla="*/ 29 h 248"/>
                <a:gd name="T98" fmla="*/ 41 w 192"/>
                <a:gd name="T99" fmla="*/ 7 h 248"/>
                <a:gd name="T100" fmla="*/ 0 w 192"/>
                <a:gd name="T101" fmla="*/ 163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48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gdLst>
                <a:gd name="T0" fmla="*/ 52 w 252"/>
                <a:gd name="T1" fmla="*/ 175 h 178"/>
                <a:gd name="T2" fmla="*/ 49 w 252"/>
                <a:gd name="T3" fmla="*/ 171 h 178"/>
                <a:gd name="T4" fmla="*/ 41 w 252"/>
                <a:gd name="T5" fmla="*/ 167 h 178"/>
                <a:gd name="T6" fmla="*/ 37 w 252"/>
                <a:gd name="T7" fmla="*/ 171 h 178"/>
                <a:gd name="T8" fmla="*/ 30 w 252"/>
                <a:gd name="T9" fmla="*/ 167 h 178"/>
                <a:gd name="T10" fmla="*/ 34 w 252"/>
                <a:gd name="T11" fmla="*/ 163 h 178"/>
                <a:gd name="T12" fmla="*/ 30 w 252"/>
                <a:gd name="T13" fmla="*/ 160 h 178"/>
                <a:gd name="T14" fmla="*/ 23 w 252"/>
                <a:gd name="T15" fmla="*/ 160 h 178"/>
                <a:gd name="T16" fmla="*/ 15 w 252"/>
                <a:gd name="T17" fmla="*/ 152 h 178"/>
                <a:gd name="T18" fmla="*/ 0 w 252"/>
                <a:gd name="T19" fmla="*/ 138 h 178"/>
                <a:gd name="T20" fmla="*/ 4 w 252"/>
                <a:gd name="T21" fmla="*/ 130 h 178"/>
                <a:gd name="T22" fmla="*/ 8 w 252"/>
                <a:gd name="T23" fmla="*/ 130 h 178"/>
                <a:gd name="T24" fmla="*/ 23 w 252"/>
                <a:gd name="T25" fmla="*/ 130 h 178"/>
                <a:gd name="T26" fmla="*/ 34 w 252"/>
                <a:gd name="T27" fmla="*/ 126 h 178"/>
                <a:gd name="T28" fmla="*/ 41 w 252"/>
                <a:gd name="T29" fmla="*/ 123 h 178"/>
                <a:gd name="T30" fmla="*/ 52 w 252"/>
                <a:gd name="T31" fmla="*/ 123 h 178"/>
                <a:gd name="T32" fmla="*/ 63 w 252"/>
                <a:gd name="T33" fmla="*/ 115 h 178"/>
                <a:gd name="T34" fmla="*/ 63 w 252"/>
                <a:gd name="T35" fmla="*/ 108 h 178"/>
                <a:gd name="T36" fmla="*/ 67 w 252"/>
                <a:gd name="T37" fmla="*/ 67 h 178"/>
                <a:gd name="T38" fmla="*/ 111 w 252"/>
                <a:gd name="T39" fmla="*/ 45 h 178"/>
                <a:gd name="T40" fmla="*/ 215 w 252"/>
                <a:gd name="T41" fmla="*/ 8 h 178"/>
                <a:gd name="T42" fmla="*/ 234 w 252"/>
                <a:gd name="T43" fmla="*/ 4 h 178"/>
                <a:gd name="T44" fmla="*/ 241 w 252"/>
                <a:gd name="T45" fmla="*/ 26 h 178"/>
                <a:gd name="T46" fmla="*/ 241 w 252"/>
                <a:gd name="T47" fmla="*/ 34 h 178"/>
                <a:gd name="T48" fmla="*/ 252 w 252"/>
                <a:gd name="T49" fmla="*/ 52 h 178"/>
                <a:gd name="T50" fmla="*/ 245 w 252"/>
                <a:gd name="T51" fmla="*/ 82 h 178"/>
                <a:gd name="T52" fmla="*/ 219 w 252"/>
                <a:gd name="T53" fmla="*/ 126 h 178"/>
                <a:gd name="T54" fmla="*/ 215 w 252"/>
                <a:gd name="T55" fmla="*/ 130 h 178"/>
                <a:gd name="T56" fmla="*/ 211 w 252"/>
                <a:gd name="T57" fmla="*/ 134 h 178"/>
                <a:gd name="T58" fmla="*/ 211 w 252"/>
                <a:gd name="T59" fmla="*/ 149 h 178"/>
                <a:gd name="T60" fmla="*/ 208 w 252"/>
                <a:gd name="T61" fmla="*/ 156 h 178"/>
                <a:gd name="T62" fmla="*/ 204 w 252"/>
                <a:gd name="T63" fmla="*/ 156 h 178"/>
                <a:gd name="T64" fmla="*/ 200 w 252"/>
                <a:gd name="T65" fmla="*/ 156 h 178"/>
                <a:gd name="T66" fmla="*/ 197 w 252"/>
                <a:gd name="T67" fmla="*/ 160 h 178"/>
                <a:gd name="T68" fmla="*/ 189 w 252"/>
                <a:gd name="T69" fmla="*/ 160 h 178"/>
                <a:gd name="T70" fmla="*/ 182 w 252"/>
                <a:gd name="T71" fmla="*/ 156 h 178"/>
                <a:gd name="T72" fmla="*/ 171 w 252"/>
                <a:gd name="T73" fmla="*/ 156 h 178"/>
                <a:gd name="T74" fmla="*/ 156 w 252"/>
                <a:gd name="T75" fmla="*/ 156 h 178"/>
                <a:gd name="T76" fmla="*/ 149 w 252"/>
                <a:gd name="T77" fmla="*/ 163 h 178"/>
                <a:gd name="T78" fmla="*/ 141 w 252"/>
                <a:gd name="T79" fmla="*/ 163 h 178"/>
                <a:gd name="T80" fmla="*/ 130 w 252"/>
                <a:gd name="T81" fmla="*/ 160 h 178"/>
                <a:gd name="T82" fmla="*/ 126 w 252"/>
                <a:gd name="T83" fmla="*/ 156 h 178"/>
                <a:gd name="T84" fmla="*/ 123 w 252"/>
                <a:gd name="T85" fmla="*/ 156 h 178"/>
                <a:gd name="T86" fmla="*/ 115 w 252"/>
                <a:gd name="T87" fmla="*/ 156 h 178"/>
                <a:gd name="T88" fmla="*/ 111 w 252"/>
                <a:gd name="T89" fmla="*/ 156 h 178"/>
                <a:gd name="T90" fmla="*/ 108 w 252"/>
                <a:gd name="T91" fmla="*/ 160 h 178"/>
                <a:gd name="T92" fmla="*/ 100 w 252"/>
                <a:gd name="T93" fmla="*/ 152 h 178"/>
                <a:gd name="T94" fmla="*/ 97 w 252"/>
                <a:gd name="T95" fmla="*/ 149 h 178"/>
                <a:gd name="T96" fmla="*/ 89 w 252"/>
                <a:gd name="T97" fmla="*/ 149 h 178"/>
                <a:gd name="T98" fmla="*/ 86 w 252"/>
                <a:gd name="T99" fmla="*/ 149 h 178"/>
                <a:gd name="T100" fmla="*/ 82 w 252"/>
                <a:gd name="T101" fmla="*/ 149 h 178"/>
                <a:gd name="T102" fmla="*/ 74 w 252"/>
                <a:gd name="T103" fmla="*/ 149 h 178"/>
                <a:gd name="T104" fmla="*/ 67 w 252"/>
                <a:gd name="T105" fmla="*/ 149 h 178"/>
                <a:gd name="T106" fmla="*/ 63 w 252"/>
                <a:gd name="T107" fmla="*/ 152 h 178"/>
                <a:gd name="T108" fmla="*/ 60 w 252"/>
                <a:gd name="T109" fmla="*/ 156 h 178"/>
                <a:gd name="T110" fmla="*/ 60 w 252"/>
                <a:gd name="T111" fmla="*/ 156 h 178"/>
                <a:gd name="T112" fmla="*/ 60 w 252"/>
                <a:gd name="T113" fmla="*/ 160 h 178"/>
                <a:gd name="T114" fmla="*/ 63 w 252"/>
                <a:gd name="T115" fmla="*/ 163 h 178"/>
                <a:gd name="T116" fmla="*/ 56 w 252"/>
                <a:gd name="T117" fmla="*/ 167 h 178"/>
                <a:gd name="T118" fmla="*/ 56 w 252"/>
                <a:gd name="T119" fmla="*/ 171 h 178"/>
                <a:gd name="T120" fmla="*/ 60 w 252"/>
                <a:gd name="T121" fmla="*/ 175 h 178"/>
                <a:gd name="T122" fmla="*/ 56 w 252"/>
                <a:gd name="T123" fmla="*/ 178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1" h="178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gdLst>
                <a:gd name="T0" fmla="*/ 174 w 185"/>
                <a:gd name="T1" fmla="*/ 7 h 144"/>
                <a:gd name="T2" fmla="*/ 163 w 185"/>
                <a:gd name="T3" fmla="*/ 3 h 144"/>
                <a:gd name="T4" fmla="*/ 159 w 185"/>
                <a:gd name="T5" fmla="*/ 7 h 144"/>
                <a:gd name="T6" fmla="*/ 152 w 185"/>
                <a:gd name="T7" fmla="*/ 7 h 144"/>
                <a:gd name="T8" fmla="*/ 144 w 185"/>
                <a:gd name="T9" fmla="*/ 11 h 144"/>
                <a:gd name="T10" fmla="*/ 129 w 185"/>
                <a:gd name="T11" fmla="*/ 7 h 144"/>
                <a:gd name="T12" fmla="*/ 111 w 185"/>
                <a:gd name="T13" fmla="*/ 7 h 144"/>
                <a:gd name="T14" fmla="*/ 100 w 185"/>
                <a:gd name="T15" fmla="*/ 14 h 144"/>
                <a:gd name="T16" fmla="*/ 85 w 185"/>
                <a:gd name="T17" fmla="*/ 11 h 144"/>
                <a:gd name="T18" fmla="*/ 81 w 185"/>
                <a:gd name="T19" fmla="*/ 7 h 144"/>
                <a:gd name="T20" fmla="*/ 70 w 185"/>
                <a:gd name="T21" fmla="*/ 7 h 144"/>
                <a:gd name="T22" fmla="*/ 66 w 185"/>
                <a:gd name="T23" fmla="*/ 11 h 144"/>
                <a:gd name="T24" fmla="*/ 55 w 185"/>
                <a:gd name="T25" fmla="*/ 3 h 144"/>
                <a:gd name="T26" fmla="*/ 48 w 185"/>
                <a:gd name="T27" fmla="*/ 0 h 144"/>
                <a:gd name="T28" fmla="*/ 41 w 185"/>
                <a:gd name="T29" fmla="*/ 0 h 144"/>
                <a:gd name="T30" fmla="*/ 29 w 185"/>
                <a:gd name="T31" fmla="*/ 0 h 144"/>
                <a:gd name="T32" fmla="*/ 22 w 185"/>
                <a:gd name="T33" fmla="*/ 0 h 144"/>
                <a:gd name="T34" fmla="*/ 15 w 185"/>
                <a:gd name="T35" fmla="*/ 3 h 144"/>
                <a:gd name="T36" fmla="*/ 15 w 185"/>
                <a:gd name="T37" fmla="*/ 7 h 144"/>
                <a:gd name="T38" fmla="*/ 18 w 185"/>
                <a:gd name="T39" fmla="*/ 14 h 144"/>
                <a:gd name="T40" fmla="*/ 11 w 185"/>
                <a:gd name="T41" fmla="*/ 18 h 144"/>
                <a:gd name="T42" fmla="*/ 15 w 185"/>
                <a:gd name="T43" fmla="*/ 26 h 144"/>
                <a:gd name="T44" fmla="*/ 11 w 185"/>
                <a:gd name="T45" fmla="*/ 29 h 144"/>
                <a:gd name="T46" fmla="*/ 15 w 185"/>
                <a:gd name="T47" fmla="*/ 37 h 144"/>
                <a:gd name="T48" fmla="*/ 18 w 185"/>
                <a:gd name="T49" fmla="*/ 48 h 144"/>
                <a:gd name="T50" fmla="*/ 11 w 185"/>
                <a:gd name="T51" fmla="*/ 52 h 144"/>
                <a:gd name="T52" fmla="*/ 15 w 185"/>
                <a:gd name="T53" fmla="*/ 59 h 144"/>
                <a:gd name="T54" fmla="*/ 7 w 185"/>
                <a:gd name="T55" fmla="*/ 66 h 144"/>
                <a:gd name="T56" fmla="*/ 4 w 185"/>
                <a:gd name="T57" fmla="*/ 70 h 144"/>
                <a:gd name="T58" fmla="*/ 0 w 185"/>
                <a:gd name="T59" fmla="*/ 74 h 144"/>
                <a:gd name="T60" fmla="*/ 0 w 185"/>
                <a:gd name="T61" fmla="*/ 81 h 144"/>
                <a:gd name="T62" fmla="*/ 0 w 185"/>
                <a:gd name="T63" fmla="*/ 85 h 144"/>
                <a:gd name="T64" fmla="*/ 0 w 185"/>
                <a:gd name="T65" fmla="*/ 96 h 144"/>
                <a:gd name="T66" fmla="*/ 0 w 185"/>
                <a:gd name="T67" fmla="*/ 107 h 144"/>
                <a:gd name="T68" fmla="*/ 11 w 185"/>
                <a:gd name="T69" fmla="*/ 111 h 144"/>
                <a:gd name="T70" fmla="*/ 33 w 185"/>
                <a:gd name="T71" fmla="*/ 129 h 144"/>
                <a:gd name="T72" fmla="*/ 37 w 185"/>
                <a:gd name="T73" fmla="*/ 141 h 144"/>
                <a:gd name="T74" fmla="*/ 63 w 185"/>
                <a:gd name="T75" fmla="*/ 144 h 144"/>
                <a:gd name="T76" fmla="*/ 78 w 185"/>
                <a:gd name="T77" fmla="*/ 141 h 144"/>
                <a:gd name="T78" fmla="*/ 85 w 185"/>
                <a:gd name="T79" fmla="*/ 137 h 144"/>
                <a:gd name="T80" fmla="*/ 89 w 185"/>
                <a:gd name="T81" fmla="*/ 141 h 144"/>
                <a:gd name="T82" fmla="*/ 96 w 185"/>
                <a:gd name="T83" fmla="*/ 129 h 144"/>
                <a:gd name="T84" fmla="*/ 96 w 185"/>
                <a:gd name="T85" fmla="*/ 122 h 144"/>
                <a:gd name="T86" fmla="*/ 104 w 185"/>
                <a:gd name="T87" fmla="*/ 115 h 144"/>
                <a:gd name="T88" fmla="*/ 107 w 185"/>
                <a:gd name="T89" fmla="*/ 107 h 144"/>
                <a:gd name="T90" fmla="*/ 115 w 185"/>
                <a:gd name="T91" fmla="*/ 104 h 144"/>
                <a:gd name="T92" fmla="*/ 122 w 185"/>
                <a:gd name="T93" fmla="*/ 104 h 144"/>
                <a:gd name="T94" fmla="*/ 129 w 185"/>
                <a:gd name="T95" fmla="*/ 111 h 144"/>
                <a:gd name="T96" fmla="*/ 137 w 185"/>
                <a:gd name="T97" fmla="*/ 107 h 144"/>
                <a:gd name="T98" fmla="*/ 141 w 185"/>
                <a:gd name="T99" fmla="*/ 104 h 144"/>
                <a:gd name="T100" fmla="*/ 144 w 185"/>
                <a:gd name="T101" fmla="*/ 96 h 144"/>
                <a:gd name="T102" fmla="*/ 148 w 185"/>
                <a:gd name="T103" fmla="*/ 85 h 144"/>
                <a:gd name="T104" fmla="*/ 159 w 185"/>
                <a:gd name="T105" fmla="*/ 78 h 144"/>
                <a:gd name="T106" fmla="*/ 159 w 185"/>
                <a:gd name="T107" fmla="*/ 66 h 144"/>
                <a:gd name="T108" fmla="*/ 166 w 185"/>
                <a:gd name="T109" fmla="*/ 63 h 144"/>
                <a:gd name="T110" fmla="*/ 170 w 185"/>
                <a:gd name="T111" fmla="*/ 52 h 144"/>
                <a:gd name="T112" fmla="*/ 174 w 185"/>
                <a:gd name="T113" fmla="*/ 44 h 144"/>
                <a:gd name="T114" fmla="*/ 181 w 185"/>
                <a:gd name="T115" fmla="*/ 40 h 144"/>
                <a:gd name="T116" fmla="*/ 185 w 185"/>
                <a:gd name="T117" fmla="*/ 33 h 144"/>
                <a:gd name="T118" fmla="*/ 185 w 185"/>
                <a:gd name="T119" fmla="*/ 26 h 144"/>
                <a:gd name="T120" fmla="*/ 181 w 185"/>
                <a:gd name="T121" fmla="*/ 18 h 144"/>
                <a:gd name="T122" fmla="*/ 178 w 185"/>
                <a:gd name="T123" fmla="*/ 11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44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gdLst>
                <a:gd name="T0" fmla="*/ 0 w 4"/>
                <a:gd name="T1" fmla="*/ 3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  <a:gd name="T10" fmla="*/ 0 w 4"/>
                <a:gd name="T11" fmla="*/ 3 h 3"/>
                <a:gd name="T12" fmla="*/ 0 w 4"/>
                <a:gd name="T13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gdLst>
                <a:gd name="T0" fmla="*/ 0 w 7"/>
                <a:gd name="T1" fmla="*/ 7 h 11"/>
                <a:gd name="T2" fmla="*/ 0 w 7"/>
                <a:gd name="T3" fmla="*/ 3 h 11"/>
                <a:gd name="T4" fmla="*/ 4 w 7"/>
                <a:gd name="T5" fmla="*/ 3 h 11"/>
                <a:gd name="T6" fmla="*/ 4 w 7"/>
                <a:gd name="T7" fmla="*/ 0 h 11"/>
                <a:gd name="T8" fmla="*/ 7 w 7"/>
                <a:gd name="T9" fmla="*/ 0 h 11"/>
                <a:gd name="T10" fmla="*/ 7 w 7"/>
                <a:gd name="T11" fmla="*/ 0 h 11"/>
                <a:gd name="T12" fmla="*/ 7 w 7"/>
                <a:gd name="T13" fmla="*/ 3 h 11"/>
                <a:gd name="T14" fmla="*/ 7 w 7"/>
                <a:gd name="T15" fmla="*/ 11 h 11"/>
                <a:gd name="T16" fmla="*/ 4 w 7"/>
                <a:gd name="T17" fmla="*/ 7 h 11"/>
                <a:gd name="T18" fmla="*/ 0 w 7"/>
                <a:gd name="T19" fmla="*/ 7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gdLst>
                <a:gd name="T0" fmla="*/ 7 w 126"/>
                <a:gd name="T1" fmla="*/ 122 h 170"/>
                <a:gd name="T2" fmla="*/ 7 w 126"/>
                <a:gd name="T3" fmla="*/ 111 h 170"/>
                <a:gd name="T4" fmla="*/ 11 w 126"/>
                <a:gd name="T5" fmla="*/ 107 h 170"/>
                <a:gd name="T6" fmla="*/ 18 w 126"/>
                <a:gd name="T7" fmla="*/ 100 h 170"/>
                <a:gd name="T8" fmla="*/ 26 w 126"/>
                <a:gd name="T9" fmla="*/ 93 h 170"/>
                <a:gd name="T10" fmla="*/ 29 w 126"/>
                <a:gd name="T11" fmla="*/ 96 h 170"/>
                <a:gd name="T12" fmla="*/ 37 w 126"/>
                <a:gd name="T13" fmla="*/ 100 h 170"/>
                <a:gd name="T14" fmla="*/ 44 w 126"/>
                <a:gd name="T15" fmla="*/ 100 h 170"/>
                <a:gd name="T16" fmla="*/ 48 w 126"/>
                <a:gd name="T17" fmla="*/ 93 h 170"/>
                <a:gd name="T18" fmla="*/ 55 w 126"/>
                <a:gd name="T19" fmla="*/ 89 h 170"/>
                <a:gd name="T20" fmla="*/ 59 w 126"/>
                <a:gd name="T21" fmla="*/ 78 h 170"/>
                <a:gd name="T22" fmla="*/ 66 w 126"/>
                <a:gd name="T23" fmla="*/ 70 h 170"/>
                <a:gd name="T24" fmla="*/ 70 w 126"/>
                <a:gd name="T25" fmla="*/ 63 h 170"/>
                <a:gd name="T26" fmla="*/ 77 w 126"/>
                <a:gd name="T27" fmla="*/ 52 h 170"/>
                <a:gd name="T28" fmla="*/ 81 w 126"/>
                <a:gd name="T29" fmla="*/ 44 h 170"/>
                <a:gd name="T30" fmla="*/ 85 w 126"/>
                <a:gd name="T31" fmla="*/ 33 h 170"/>
                <a:gd name="T32" fmla="*/ 89 w 126"/>
                <a:gd name="T33" fmla="*/ 29 h 170"/>
                <a:gd name="T34" fmla="*/ 96 w 126"/>
                <a:gd name="T35" fmla="*/ 26 h 170"/>
                <a:gd name="T36" fmla="*/ 96 w 126"/>
                <a:gd name="T37" fmla="*/ 18 h 170"/>
                <a:gd name="T38" fmla="*/ 92 w 126"/>
                <a:gd name="T39" fmla="*/ 11 h 170"/>
                <a:gd name="T40" fmla="*/ 89 w 126"/>
                <a:gd name="T41" fmla="*/ 0 h 170"/>
                <a:gd name="T42" fmla="*/ 103 w 126"/>
                <a:gd name="T43" fmla="*/ 11 h 170"/>
                <a:gd name="T44" fmla="*/ 107 w 126"/>
                <a:gd name="T45" fmla="*/ 18 h 170"/>
                <a:gd name="T46" fmla="*/ 103 w 126"/>
                <a:gd name="T47" fmla="*/ 26 h 170"/>
                <a:gd name="T48" fmla="*/ 103 w 126"/>
                <a:gd name="T49" fmla="*/ 33 h 170"/>
                <a:gd name="T50" fmla="*/ 107 w 126"/>
                <a:gd name="T51" fmla="*/ 41 h 170"/>
                <a:gd name="T52" fmla="*/ 114 w 126"/>
                <a:gd name="T53" fmla="*/ 48 h 170"/>
                <a:gd name="T54" fmla="*/ 111 w 126"/>
                <a:gd name="T55" fmla="*/ 48 h 170"/>
                <a:gd name="T56" fmla="*/ 103 w 126"/>
                <a:gd name="T57" fmla="*/ 48 h 170"/>
                <a:gd name="T58" fmla="*/ 96 w 126"/>
                <a:gd name="T59" fmla="*/ 48 h 170"/>
                <a:gd name="T60" fmla="*/ 92 w 126"/>
                <a:gd name="T61" fmla="*/ 52 h 170"/>
                <a:gd name="T62" fmla="*/ 92 w 126"/>
                <a:gd name="T63" fmla="*/ 55 h 170"/>
                <a:gd name="T64" fmla="*/ 103 w 126"/>
                <a:gd name="T65" fmla="*/ 63 h 170"/>
                <a:gd name="T66" fmla="*/ 114 w 126"/>
                <a:gd name="T67" fmla="*/ 74 h 170"/>
                <a:gd name="T68" fmla="*/ 114 w 126"/>
                <a:gd name="T69" fmla="*/ 85 h 170"/>
                <a:gd name="T70" fmla="*/ 107 w 126"/>
                <a:gd name="T71" fmla="*/ 96 h 170"/>
                <a:gd name="T72" fmla="*/ 100 w 126"/>
                <a:gd name="T73" fmla="*/ 104 h 170"/>
                <a:gd name="T74" fmla="*/ 100 w 126"/>
                <a:gd name="T75" fmla="*/ 111 h 170"/>
                <a:gd name="T76" fmla="*/ 100 w 126"/>
                <a:gd name="T77" fmla="*/ 122 h 170"/>
                <a:gd name="T78" fmla="*/ 107 w 126"/>
                <a:gd name="T79" fmla="*/ 133 h 170"/>
                <a:gd name="T80" fmla="*/ 114 w 126"/>
                <a:gd name="T81" fmla="*/ 144 h 170"/>
                <a:gd name="T82" fmla="*/ 126 w 126"/>
                <a:gd name="T83" fmla="*/ 152 h 170"/>
                <a:gd name="T84" fmla="*/ 126 w 126"/>
                <a:gd name="T85" fmla="*/ 159 h 170"/>
                <a:gd name="T86" fmla="*/ 126 w 126"/>
                <a:gd name="T87" fmla="*/ 163 h 170"/>
                <a:gd name="T88" fmla="*/ 122 w 126"/>
                <a:gd name="T89" fmla="*/ 170 h 170"/>
                <a:gd name="T90" fmla="*/ 122 w 126"/>
                <a:gd name="T91" fmla="*/ 170 h 170"/>
                <a:gd name="T92" fmla="*/ 118 w 126"/>
                <a:gd name="T93" fmla="*/ 170 h 170"/>
                <a:gd name="T94" fmla="*/ 111 w 126"/>
                <a:gd name="T95" fmla="*/ 167 h 170"/>
                <a:gd name="T96" fmla="*/ 107 w 126"/>
                <a:gd name="T97" fmla="*/ 170 h 170"/>
                <a:gd name="T98" fmla="*/ 100 w 126"/>
                <a:gd name="T99" fmla="*/ 167 h 170"/>
                <a:gd name="T100" fmla="*/ 96 w 126"/>
                <a:gd name="T101" fmla="*/ 167 h 170"/>
                <a:gd name="T102" fmla="*/ 74 w 126"/>
                <a:gd name="T103" fmla="*/ 163 h 170"/>
                <a:gd name="T104" fmla="*/ 66 w 126"/>
                <a:gd name="T105" fmla="*/ 163 h 170"/>
                <a:gd name="T106" fmla="*/ 63 w 126"/>
                <a:gd name="T107" fmla="*/ 163 h 170"/>
                <a:gd name="T108" fmla="*/ 55 w 126"/>
                <a:gd name="T109" fmla="*/ 163 h 170"/>
                <a:gd name="T110" fmla="*/ 48 w 126"/>
                <a:gd name="T111" fmla="*/ 163 h 170"/>
                <a:gd name="T112" fmla="*/ 44 w 126"/>
                <a:gd name="T113" fmla="*/ 167 h 170"/>
                <a:gd name="T114" fmla="*/ 22 w 126"/>
                <a:gd name="T115" fmla="*/ 167 h 170"/>
                <a:gd name="T116" fmla="*/ 18 w 126"/>
                <a:gd name="T117" fmla="*/ 163 h 170"/>
                <a:gd name="T118" fmla="*/ 18 w 126"/>
                <a:gd name="T119" fmla="*/ 148 h 170"/>
                <a:gd name="T120" fmla="*/ 18 w 126"/>
                <a:gd name="T121" fmla="*/ 137 h 170"/>
                <a:gd name="T122" fmla="*/ 7 w 126"/>
                <a:gd name="T123" fmla="*/ 137 h 170"/>
                <a:gd name="T124" fmla="*/ 0 w 126"/>
                <a:gd name="T125" fmla="*/ 130 h 1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70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gdLst>
                <a:gd name="T0" fmla="*/ 41 w 93"/>
                <a:gd name="T1" fmla="*/ 4 h 93"/>
                <a:gd name="T2" fmla="*/ 45 w 93"/>
                <a:gd name="T3" fmla="*/ 0 h 93"/>
                <a:gd name="T4" fmla="*/ 52 w 93"/>
                <a:gd name="T5" fmla="*/ 0 h 93"/>
                <a:gd name="T6" fmla="*/ 56 w 93"/>
                <a:gd name="T7" fmla="*/ 0 h 93"/>
                <a:gd name="T8" fmla="*/ 63 w 93"/>
                <a:gd name="T9" fmla="*/ 0 h 93"/>
                <a:gd name="T10" fmla="*/ 63 w 93"/>
                <a:gd name="T11" fmla="*/ 0 h 93"/>
                <a:gd name="T12" fmla="*/ 71 w 93"/>
                <a:gd name="T13" fmla="*/ 0 h 93"/>
                <a:gd name="T14" fmla="*/ 71 w 93"/>
                <a:gd name="T15" fmla="*/ 4 h 93"/>
                <a:gd name="T16" fmla="*/ 71 w 93"/>
                <a:gd name="T17" fmla="*/ 7 h 93"/>
                <a:gd name="T18" fmla="*/ 71 w 93"/>
                <a:gd name="T19" fmla="*/ 11 h 93"/>
                <a:gd name="T20" fmla="*/ 71 w 93"/>
                <a:gd name="T21" fmla="*/ 15 h 93"/>
                <a:gd name="T22" fmla="*/ 74 w 93"/>
                <a:gd name="T23" fmla="*/ 15 h 93"/>
                <a:gd name="T24" fmla="*/ 82 w 93"/>
                <a:gd name="T25" fmla="*/ 15 h 93"/>
                <a:gd name="T26" fmla="*/ 89 w 93"/>
                <a:gd name="T27" fmla="*/ 15 h 93"/>
                <a:gd name="T28" fmla="*/ 93 w 93"/>
                <a:gd name="T29" fmla="*/ 19 h 93"/>
                <a:gd name="T30" fmla="*/ 93 w 93"/>
                <a:gd name="T31" fmla="*/ 22 h 93"/>
                <a:gd name="T32" fmla="*/ 89 w 93"/>
                <a:gd name="T33" fmla="*/ 26 h 93"/>
                <a:gd name="T34" fmla="*/ 86 w 93"/>
                <a:gd name="T35" fmla="*/ 30 h 93"/>
                <a:gd name="T36" fmla="*/ 86 w 93"/>
                <a:gd name="T37" fmla="*/ 33 h 93"/>
                <a:gd name="T38" fmla="*/ 86 w 93"/>
                <a:gd name="T39" fmla="*/ 33 h 93"/>
                <a:gd name="T40" fmla="*/ 82 w 93"/>
                <a:gd name="T41" fmla="*/ 37 h 93"/>
                <a:gd name="T42" fmla="*/ 86 w 93"/>
                <a:gd name="T43" fmla="*/ 41 h 93"/>
                <a:gd name="T44" fmla="*/ 89 w 93"/>
                <a:gd name="T45" fmla="*/ 41 h 93"/>
                <a:gd name="T46" fmla="*/ 89 w 93"/>
                <a:gd name="T47" fmla="*/ 45 h 93"/>
                <a:gd name="T48" fmla="*/ 93 w 93"/>
                <a:gd name="T49" fmla="*/ 48 h 93"/>
                <a:gd name="T50" fmla="*/ 86 w 93"/>
                <a:gd name="T51" fmla="*/ 67 h 93"/>
                <a:gd name="T52" fmla="*/ 86 w 93"/>
                <a:gd name="T53" fmla="*/ 70 h 93"/>
                <a:gd name="T54" fmla="*/ 86 w 93"/>
                <a:gd name="T55" fmla="*/ 70 h 93"/>
                <a:gd name="T56" fmla="*/ 78 w 93"/>
                <a:gd name="T57" fmla="*/ 67 h 93"/>
                <a:gd name="T58" fmla="*/ 74 w 93"/>
                <a:gd name="T59" fmla="*/ 70 h 93"/>
                <a:gd name="T60" fmla="*/ 67 w 93"/>
                <a:gd name="T61" fmla="*/ 67 h 93"/>
                <a:gd name="T62" fmla="*/ 63 w 93"/>
                <a:gd name="T63" fmla="*/ 63 h 93"/>
                <a:gd name="T64" fmla="*/ 60 w 93"/>
                <a:gd name="T65" fmla="*/ 67 h 93"/>
                <a:gd name="T66" fmla="*/ 56 w 93"/>
                <a:gd name="T67" fmla="*/ 70 h 93"/>
                <a:gd name="T68" fmla="*/ 52 w 93"/>
                <a:gd name="T69" fmla="*/ 70 h 93"/>
                <a:gd name="T70" fmla="*/ 45 w 93"/>
                <a:gd name="T71" fmla="*/ 70 h 93"/>
                <a:gd name="T72" fmla="*/ 41 w 93"/>
                <a:gd name="T73" fmla="*/ 74 h 93"/>
                <a:gd name="T74" fmla="*/ 41 w 93"/>
                <a:gd name="T75" fmla="*/ 78 h 93"/>
                <a:gd name="T76" fmla="*/ 49 w 93"/>
                <a:gd name="T77" fmla="*/ 78 h 93"/>
                <a:gd name="T78" fmla="*/ 52 w 93"/>
                <a:gd name="T79" fmla="*/ 78 h 93"/>
                <a:gd name="T80" fmla="*/ 52 w 93"/>
                <a:gd name="T81" fmla="*/ 89 h 93"/>
                <a:gd name="T82" fmla="*/ 45 w 93"/>
                <a:gd name="T83" fmla="*/ 85 h 93"/>
                <a:gd name="T84" fmla="*/ 41 w 93"/>
                <a:gd name="T85" fmla="*/ 89 h 93"/>
                <a:gd name="T86" fmla="*/ 41 w 93"/>
                <a:gd name="T87" fmla="*/ 89 h 93"/>
                <a:gd name="T88" fmla="*/ 37 w 93"/>
                <a:gd name="T89" fmla="*/ 93 h 93"/>
                <a:gd name="T90" fmla="*/ 34 w 93"/>
                <a:gd name="T91" fmla="*/ 89 h 93"/>
                <a:gd name="T92" fmla="*/ 26 w 93"/>
                <a:gd name="T93" fmla="*/ 82 h 93"/>
                <a:gd name="T94" fmla="*/ 15 w 93"/>
                <a:gd name="T95" fmla="*/ 74 h 93"/>
                <a:gd name="T96" fmla="*/ 12 w 93"/>
                <a:gd name="T97" fmla="*/ 70 h 93"/>
                <a:gd name="T98" fmla="*/ 8 w 93"/>
                <a:gd name="T99" fmla="*/ 63 h 93"/>
                <a:gd name="T100" fmla="*/ 4 w 93"/>
                <a:gd name="T101" fmla="*/ 56 h 93"/>
                <a:gd name="T102" fmla="*/ 4 w 93"/>
                <a:gd name="T103" fmla="*/ 52 h 93"/>
                <a:gd name="T104" fmla="*/ 0 w 93"/>
                <a:gd name="T105" fmla="*/ 45 h 93"/>
                <a:gd name="T106" fmla="*/ 8 w 93"/>
                <a:gd name="T107" fmla="*/ 45 h 93"/>
                <a:gd name="T108" fmla="*/ 8 w 93"/>
                <a:gd name="T109" fmla="*/ 30 h 93"/>
                <a:gd name="T110" fmla="*/ 15 w 93"/>
                <a:gd name="T111" fmla="*/ 30 h 93"/>
                <a:gd name="T112" fmla="*/ 8 w 93"/>
                <a:gd name="T113" fmla="*/ 26 h 93"/>
                <a:gd name="T114" fmla="*/ 12 w 93"/>
                <a:gd name="T115" fmla="*/ 22 h 93"/>
                <a:gd name="T116" fmla="*/ 15 w 93"/>
                <a:gd name="T117" fmla="*/ 19 h 93"/>
                <a:gd name="T118" fmla="*/ 19 w 93"/>
                <a:gd name="T119" fmla="*/ 22 h 93"/>
                <a:gd name="T120" fmla="*/ 41 w 93"/>
                <a:gd name="T121" fmla="*/ 4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gdLst>
                <a:gd name="T0" fmla="*/ 4 w 33"/>
                <a:gd name="T1" fmla="*/ 18 h 18"/>
                <a:gd name="T2" fmla="*/ 7 w 33"/>
                <a:gd name="T3" fmla="*/ 18 h 18"/>
                <a:gd name="T4" fmla="*/ 7 w 33"/>
                <a:gd name="T5" fmla="*/ 15 h 18"/>
                <a:gd name="T6" fmla="*/ 11 w 33"/>
                <a:gd name="T7" fmla="*/ 15 h 18"/>
                <a:gd name="T8" fmla="*/ 11 w 33"/>
                <a:gd name="T9" fmla="*/ 18 h 18"/>
                <a:gd name="T10" fmla="*/ 33 w 33"/>
                <a:gd name="T11" fmla="*/ 18 h 18"/>
                <a:gd name="T12" fmla="*/ 33 w 33"/>
                <a:gd name="T13" fmla="*/ 0 h 18"/>
                <a:gd name="T14" fmla="*/ 15 w 33"/>
                <a:gd name="T15" fmla="*/ 0 h 18"/>
                <a:gd name="T16" fmla="*/ 11 w 33"/>
                <a:gd name="T17" fmla="*/ 0 h 18"/>
                <a:gd name="T18" fmla="*/ 11 w 33"/>
                <a:gd name="T19" fmla="*/ 0 h 18"/>
                <a:gd name="T20" fmla="*/ 7 w 33"/>
                <a:gd name="T21" fmla="*/ 0 h 18"/>
                <a:gd name="T22" fmla="*/ 7 w 33"/>
                <a:gd name="T23" fmla="*/ 0 h 18"/>
                <a:gd name="T24" fmla="*/ 11 w 33"/>
                <a:gd name="T25" fmla="*/ 3 h 18"/>
                <a:gd name="T26" fmla="*/ 4 w 33"/>
                <a:gd name="T27" fmla="*/ 7 h 18"/>
                <a:gd name="T28" fmla="*/ 0 w 33"/>
                <a:gd name="T29" fmla="*/ 15 h 18"/>
                <a:gd name="T30" fmla="*/ 4 w 33"/>
                <a:gd name="T31" fmla="*/ 15 h 18"/>
                <a:gd name="T32" fmla="*/ 4 w 33"/>
                <a:gd name="T33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8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gdLst>
                <a:gd name="T0" fmla="*/ 4 w 126"/>
                <a:gd name="T1" fmla="*/ 111 h 133"/>
                <a:gd name="T2" fmla="*/ 8 w 126"/>
                <a:gd name="T3" fmla="*/ 107 h 133"/>
                <a:gd name="T4" fmla="*/ 15 w 126"/>
                <a:gd name="T5" fmla="*/ 107 h 133"/>
                <a:gd name="T6" fmla="*/ 12 w 126"/>
                <a:gd name="T7" fmla="*/ 100 h 133"/>
                <a:gd name="T8" fmla="*/ 4 w 126"/>
                <a:gd name="T9" fmla="*/ 96 h 133"/>
                <a:gd name="T10" fmla="*/ 8 w 126"/>
                <a:gd name="T11" fmla="*/ 92 h 133"/>
                <a:gd name="T12" fmla="*/ 15 w 126"/>
                <a:gd name="T13" fmla="*/ 92 h 133"/>
                <a:gd name="T14" fmla="*/ 23 w 126"/>
                <a:gd name="T15" fmla="*/ 89 h 133"/>
                <a:gd name="T16" fmla="*/ 30 w 126"/>
                <a:gd name="T17" fmla="*/ 85 h 133"/>
                <a:gd name="T18" fmla="*/ 37 w 126"/>
                <a:gd name="T19" fmla="*/ 92 h 133"/>
                <a:gd name="T20" fmla="*/ 45 w 126"/>
                <a:gd name="T21" fmla="*/ 89 h 133"/>
                <a:gd name="T22" fmla="*/ 49 w 126"/>
                <a:gd name="T23" fmla="*/ 92 h 133"/>
                <a:gd name="T24" fmla="*/ 52 w 126"/>
                <a:gd name="T25" fmla="*/ 78 h 133"/>
                <a:gd name="T26" fmla="*/ 52 w 126"/>
                <a:gd name="T27" fmla="*/ 67 h 133"/>
                <a:gd name="T28" fmla="*/ 49 w 126"/>
                <a:gd name="T29" fmla="*/ 63 h 133"/>
                <a:gd name="T30" fmla="*/ 45 w 126"/>
                <a:gd name="T31" fmla="*/ 59 h 133"/>
                <a:gd name="T32" fmla="*/ 49 w 126"/>
                <a:gd name="T33" fmla="*/ 55 h 133"/>
                <a:gd name="T34" fmla="*/ 49 w 126"/>
                <a:gd name="T35" fmla="*/ 52 h 133"/>
                <a:gd name="T36" fmla="*/ 56 w 126"/>
                <a:gd name="T37" fmla="*/ 48 h 133"/>
                <a:gd name="T38" fmla="*/ 56 w 126"/>
                <a:gd name="T39" fmla="*/ 41 h 133"/>
                <a:gd name="T40" fmla="*/ 49 w 126"/>
                <a:gd name="T41" fmla="*/ 37 h 133"/>
                <a:gd name="T42" fmla="*/ 37 w 126"/>
                <a:gd name="T43" fmla="*/ 37 h 133"/>
                <a:gd name="T44" fmla="*/ 34 w 126"/>
                <a:gd name="T45" fmla="*/ 37 h 133"/>
                <a:gd name="T46" fmla="*/ 34 w 126"/>
                <a:gd name="T47" fmla="*/ 29 h 133"/>
                <a:gd name="T48" fmla="*/ 56 w 126"/>
                <a:gd name="T49" fmla="*/ 26 h 133"/>
                <a:gd name="T50" fmla="*/ 60 w 126"/>
                <a:gd name="T51" fmla="*/ 26 h 133"/>
                <a:gd name="T52" fmla="*/ 67 w 126"/>
                <a:gd name="T53" fmla="*/ 29 h 133"/>
                <a:gd name="T54" fmla="*/ 71 w 126"/>
                <a:gd name="T55" fmla="*/ 26 h 133"/>
                <a:gd name="T56" fmla="*/ 78 w 126"/>
                <a:gd name="T57" fmla="*/ 29 h 133"/>
                <a:gd name="T58" fmla="*/ 82 w 126"/>
                <a:gd name="T59" fmla="*/ 29 h 133"/>
                <a:gd name="T60" fmla="*/ 82 w 126"/>
                <a:gd name="T61" fmla="*/ 29 h 133"/>
                <a:gd name="T62" fmla="*/ 86 w 126"/>
                <a:gd name="T63" fmla="*/ 22 h 133"/>
                <a:gd name="T64" fmla="*/ 97 w 126"/>
                <a:gd name="T65" fmla="*/ 3 h 133"/>
                <a:gd name="T66" fmla="*/ 108 w 126"/>
                <a:gd name="T67" fmla="*/ 0 h 133"/>
                <a:gd name="T68" fmla="*/ 115 w 126"/>
                <a:gd name="T69" fmla="*/ 0 h 133"/>
                <a:gd name="T70" fmla="*/ 123 w 126"/>
                <a:gd name="T71" fmla="*/ 3 h 133"/>
                <a:gd name="T72" fmla="*/ 126 w 126"/>
                <a:gd name="T73" fmla="*/ 3 h 133"/>
                <a:gd name="T74" fmla="*/ 123 w 126"/>
                <a:gd name="T75" fmla="*/ 11 h 133"/>
                <a:gd name="T76" fmla="*/ 119 w 126"/>
                <a:gd name="T77" fmla="*/ 29 h 133"/>
                <a:gd name="T78" fmla="*/ 115 w 126"/>
                <a:gd name="T79" fmla="*/ 37 h 133"/>
                <a:gd name="T80" fmla="*/ 112 w 126"/>
                <a:gd name="T81" fmla="*/ 48 h 133"/>
                <a:gd name="T82" fmla="*/ 112 w 126"/>
                <a:gd name="T83" fmla="*/ 55 h 133"/>
                <a:gd name="T84" fmla="*/ 104 w 126"/>
                <a:gd name="T85" fmla="*/ 70 h 133"/>
                <a:gd name="T86" fmla="*/ 97 w 126"/>
                <a:gd name="T87" fmla="*/ 74 h 133"/>
                <a:gd name="T88" fmla="*/ 89 w 126"/>
                <a:gd name="T89" fmla="*/ 85 h 133"/>
                <a:gd name="T90" fmla="*/ 82 w 126"/>
                <a:gd name="T91" fmla="*/ 96 h 133"/>
                <a:gd name="T92" fmla="*/ 82 w 126"/>
                <a:gd name="T93" fmla="*/ 107 h 133"/>
                <a:gd name="T94" fmla="*/ 78 w 126"/>
                <a:gd name="T95" fmla="*/ 115 h 133"/>
                <a:gd name="T96" fmla="*/ 67 w 126"/>
                <a:gd name="T97" fmla="*/ 126 h 133"/>
                <a:gd name="T98" fmla="*/ 56 w 126"/>
                <a:gd name="T99" fmla="*/ 130 h 133"/>
                <a:gd name="T100" fmla="*/ 56 w 126"/>
                <a:gd name="T101" fmla="*/ 122 h 133"/>
                <a:gd name="T102" fmla="*/ 49 w 126"/>
                <a:gd name="T103" fmla="*/ 126 h 133"/>
                <a:gd name="T104" fmla="*/ 45 w 126"/>
                <a:gd name="T105" fmla="*/ 126 h 133"/>
                <a:gd name="T106" fmla="*/ 37 w 126"/>
                <a:gd name="T107" fmla="*/ 130 h 133"/>
                <a:gd name="T108" fmla="*/ 34 w 126"/>
                <a:gd name="T109" fmla="*/ 126 h 133"/>
                <a:gd name="T110" fmla="*/ 30 w 126"/>
                <a:gd name="T111" fmla="*/ 122 h 133"/>
                <a:gd name="T112" fmla="*/ 26 w 126"/>
                <a:gd name="T113" fmla="*/ 126 h 133"/>
                <a:gd name="T114" fmla="*/ 19 w 126"/>
                <a:gd name="T115" fmla="*/ 130 h 133"/>
                <a:gd name="T116" fmla="*/ 15 w 126"/>
                <a:gd name="T117" fmla="*/ 133 h 133"/>
                <a:gd name="T118" fmla="*/ 12 w 126"/>
                <a:gd name="T119" fmla="*/ 126 h 133"/>
                <a:gd name="T120" fmla="*/ 4 w 126"/>
                <a:gd name="T121" fmla="*/ 118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" h="133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gdLst>
                <a:gd name="T0" fmla="*/ 19 w 19"/>
                <a:gd name="T1" fmla="*/ 8 h 22"/>
                <a:gd name="T2" fmla="*/ 19 w 19"/>
                <a:gd name="T3" fmla="*/ 4 h 22"/>
                <a:gd name="T4" fmla="*/ 15 w 19"/>
                <a:gd name="T5" fmla="*/ 0 h 22"/>
                <a:gd name="T6" fmla="*/ 15 w 19"/>
                <a:gd name="T7" fmla="*/ 0 h 22"/>
                <a:gd name="T8" fmla="*/ 11 w 19"/>
                <a:gd name="T9" fmla="*/ 0 h 22"/>
                <a:gd name="T10" fmla="*/ 11 w 19"/>
                <a:gd name="T11" fmla="*/ 4 h 22"/>
                <a:gd name="T12" fmla="*/ 8 w 19"/>
                <a:gd name="T13" fmla="*/ 4 h 22"/>
                <a:gd name="T14" fmla="*/ 8 w 19"/>
                <a:gd name="T15" fmla="*/ 4 h 22"/>
                <a:gd name="T16" fmla="*/ 4 w 19"/>
                <a:gd name="T17" fmla="*/ 8 h 22"/>
                <a:gd name="T18" fmla="*/ 4 w 19"/>
                <a:gd name="T19" fmla="*/ 8 h 22"/>
                <a:gd name="T20" fmla="*/ 0 w 19"/>
                <a:gd name="T21" fmla="*/ 11 h 22"/>
                <a:gd name="T22" fmla="*/ 0 w 19"/>
                <a:gd name="T23" fmla="*/ 11 h 22"/>
                <a:gd name="T24" fmla="*/ 0 w 19"/>
                <a:gd name="T25" fmla="*/ 11 h 22"/>
                <a:gd name="T26" fmla="*/ 4 w 19"/>
                <a:gd name="T27" fmla="*/ 19 h 22"/>
                <a:gd name="T28" fmla="*/ 0 w 19"/>
                <a:gd name="T29" fmla="*/ 19 h 22"/>
                <a:gd name="T30" fmla="*/ 0 w 19"/>
                <a:gd name="T31" fmla="*/ 22 h 22"/>
                <a:gd name="T32" fmla="*/ 4 w 19"/>
                <a:gd name="T33" fmla="*/ 19 h 22"/>
                <a:gd name="T34" fmla="*/ 8 w 19"/>
                <a:gd name="T35" fmla="*/ 19 h 22"/>
                <a:gd name="T36" fmla="*/ 11 w 19"/>
                <a:gd name="T37" fmla="*/ 19 h 22"/>
                <a:gd name="T38" fmla="*/ 8 w 19"/>
                <a:gd name="T39" fmla="*/ 11 h 22"/>
                <a:gd name="T40" fmla="*/ 11 w 19"/>
                <a:gd name="T41" fmla="*/ 11 h 22"/>
                <a:gd name="T42" fmla="*/ 15 w 19"/>
                <a:gd name="T43" fmla="*/ 8 h 22"/>
                <a:gd name="T44" fmla="*/ 19 w 19"/>
                <a:gd name="T45" fmla="*/ 8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gdLst>
                <a:gd name="T0" fmla="*/ 23 w 185"/>
                <a:gd name="T1" fmla="*/ 4 h 171"/>
                <a:gd name="T2" fmla="*/ 78 w 185"/>
                <a:gd name="T3" fmla="*/ 0 h 171"/>
                <a:gd name="T4" fmla="*/ 141 w 185"/>
                <a:gd name="T5" fmla="*/ 37 h 171"/>
                <a:gd name="T6" fmla="*/ 163 w 185"/>
                <a:gd name="T7" fmla="*/ 56 h 171"/>
                <a:gd name="T8" fmla="*/ 163 w 185"/>
                <a:gd name="T9" fmla="*/ 60 h 171"/>
                <a:gd name="T10" fmla="*/ 156 w 185"/>
                <a:gd name="T11" fmla="*/ 74 h 171"/>
                <a:gd name="T12" fmla="*/ 163 w 185"/>
                <a:gd name="T13" fmla="*/ 86 h 171"/>
                <a:gd name="T14" fmla="*/ 167 w 185"/>
                <a:gd name="T15" fmla="*/ 93 h 171"/>
                <a:gd name="T16" fmla="*/ 163 w 185"/>
                <a:gd name="T17" fmla="*/ 97 h 171"/>
                <a:gd name="T18" fmla="*/ 167 w 185"/>
                <a:gd name="T19" fmla="*/ 108 h 171"/>
                <a:gd name="T20" fmla="*/ 167 w 185"/>
                <a:gd name="T21" fmla="*/ 119 h 171"/>
                <a:gd name="T22" fmla="*/ 167 w 185"/>
                <a:gd name="T23" fmla="*/ 123 h 171"/>
                <a:gd name="T24" fmla="*/ 171 w 185"/>
                <a:gd name="T25" fmla="*/ 126 h 171"/>
                <a:gd name="T26" fmla="*/ 174 w 185"/>
                <a:gd name="T27" fmla="*/ 141 h 171"/>
                <a:gd name="T28" fmla="*/ 185 w 185"/>
                <a:gd name="T29" fmla="*/ 145 h 171"/>
                <a:gd name="T30" fmla="*/ 182 w 185"/>
                <a:gd name="T31" fmla="*/ 145 h 171"/>
                <a:gd name="T32" fmla="*/ 174 w 185"/>
                <a:gd name="T33" fmla="*/ 149 h 171"/>
                <a:gd name="T34" fmla="*/ 167 w 185"/>
                <a:gd name="T35" fmla="*/ 152 h 171"/>
                <a:gd name="T36" fmla="*/ 160 w 185"/>
                <a:gd name="T37" fmla="*/ 152 h 171"/>
                <a:gd name="T38" fmla="*/ 148 w 185"/>
                <a:gd name="T39" fmla="*/ 156 h 171"/>
                <a:gd name="T40" fmla="*/ 141 w 185"/>
                <a:gd name="T41" fmla="*/ 156 h 171"/>
                <a:gd name="T42" fmla="*/ 141 w 185"/>
                <a:gd name="T43" fmla="*/ 160 h 171"/>
                <a:gd name="T44" fmla="*/ 130 w 185"/>
                <a:gd name="T45" fmla="*/ 160 h 171"/>
                <a:gd name="T46" fmla="*/ 126 w 185"/>
                <a:gd name="T47" fmla="*/ 160 h 171"/>
                <a:gd name="T48" fmla="*/ 119 w 185"/>
                <a:gd name="T49" fmla="*/ 163 h 171"/>
                <a:gd name="T50" fmla="*/ 111 w 185"/>
                <a:gd name="T51" fmla="*/ 160 h 171"/>
                <a:gd name="T52" fmla="*/ 108 w 185"/>
                <a:gd name="T53" fmla="*/ 160 h 171"/>
                <a:gd name="T54" fmla="*/ 104 w 185"/>
                <a:gd name="T55" fmla="*/ 160 h 171"/>
                <a:gd name="T56" fmla="*/ 82 w 185"/>
                <a:gd name="T57" fmla="*/ 171 h 171"/>
                <a:gd name="T58" fmla="*/ 74 w 185"/>
                <a:gd name="T59" fmla="*/ 134 h 171"/>
                <a:gd name="T60" fmla="*/ 71 w 185"/>
                <a:gd name="T61" fmla="*/ 130 h 171"/>
                <a:gd name="T62" fmla="*/ 67 w 185"/>
                <a:gd name="T63" fmla="*/ 130 h 171"/>
                <a:gd name="T64" fmla="*/ 63 w 185"/>
                <a:gd name="T65" fmla="*/ 130 h 171"/>
                <a:gd name="T66" fmla="*/ 60 w 185"/>
                <a:gd name="T67" fmla="*/ 126 h 171"/>
                <a:gd name="T68" fmla="*/ 56 w 185"/>
                <a:gd name="T69" fmla="*/ 123 h 171"/>
                <a:gd name="T70" fmla="*/ 52 w 185"/>
                <a:gd name="T71" fmla="*/ 119 h 171"/>
                <a:gd name="T72" fmla="*/ 37 w 185"/>
                <a:gd name="T73" fmla="*/ 119 h 171"/>
                <a:gd name="T74" fmla="*/ 34 w 185"/>
                <a:gd name="T75" fmla="*/ 112 h 171"/>
                <a:gd name="T76" fmla="*/ 26 w 185"/>
                <a:gd name="T77" fmla="*/ 112 h 171"/>
                <a:gd name="T78" fmla="*/ 8 w 185"/>
                <a:gd name="T79" fmla="*/ 86 h 171"/>
                <a:gd name="T80" fmla="*/ 8 w 185"/>
                <a:gd name="T81" fmla="*/ 52 h 171"/>
                <a:gd name="T82" fmla="*/ 23 w 185"/>
                <a:gd name="T83" fmla="*/ 45 h 171"/>
                <a:gd name="T84" fmla="*/ 26 w 185"/>
                <a:gd name="T85" fmla="*/ 37 h 171"/>
                <a:gd name="T86" fmla="*/ 26 w 185"/>
                <a:gd name="T87" fmla="*/ 34 h 171"/>
                <a:gd name="T88" fmla="*/ 23 w 185"/>
                <a:gd name="T89" fmla="*/ 26 h 171"/>
                <a:gd name="T90" fmla="*/ 23 w 185"/>
                <a:gd name="T91" fmla="*/ 26 h 171"/>
                <a:gd name="T92" fmla="*/ 26 w 185"/>
                <a:gd name="T93" fmla="*/ 22 h 171"/>
                <a:gd name="T94" fmla="*/ 26 w 185"/>
                <a:gd name="T95" fmla="*/ 15 h 171"/>
                <a:gd name="T96" fmla="*/ 26 w 185"/>
                <a:gd name="T97" fmla="*/ 8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171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gdLst>
                <a:gd name="T0" fmla="*/ 7 w 33"/>
                <a:gd name="T1" fmla="*/ 4 h 26"/>
                <a:gd name="T2" fmla="*/ 7 w 33"/>
                <a:gd name="T3" fmla="*/ 4 h 26"/>
                <a:gd name="T4" fmla="*/ 11 w 33"/>
                <a:gd name="T5" fmla="*/ 4 h 26"/>
                <a:gd name="T6" fmla="*/ 14 w 33"/>
                <a:gd name="T7" fmla="*/ 0 h 26"/>
                <a:gd name="T8" fmla="*/ 14 w 33"/>
                <a:gd name="T9" fmla="*/ 0 h 26"/>
                <a:gd name="T10" fmla="*/ 18 w 33"/>
                <a:gd name="T11" fmla="*/ 4 h 26"/>
                <a:gd name="T12" fmla="*/ 18 w 33"/>
                <a:gd name="T13" fmla="*/ 4 h 26"/>
                <a:gd name="T14" fmla="*/ 22 w 33"/>
                <a:gd name="T15" fmla="*/ 0 h 26"/>
                <a:gd name="T16" fmla="*/ 22 w 33"/>
                <a:gd name="T17" fmla="*/ 0 h 26"/>
                <a:gd name="T18" fmla="*/ 22 w 33"/>
                <a:gd name="T19" fmla="*/ 0 h 26"/>
                <a:gd name="T20" fmla="*/ 26 w 33"/>
                <a:gd name="T21" fmla="*/ 4 h 26"/>
                <a:gd name="T22" fmla="*/ 29 w 33"/>
                <a:gd name="T23" fmla="*/ 4 h 26"/>
                <a:gd name="T24" fmla="*/ 29 w 33"/>
                <a:gd name="T25" fmla="*/ 7 h 26"/>
                <a:gd name="T26" fmla="*/ 29 w 33"/>
                <a:gd name="T27" fmla="*/ 7 h 26"/>
                <a:gd name="T28" fmla="*/ 29 w 33"/>
                <a:gd name="T29" fmla="*/ 11 h 26"/>
                <a:gd name="T30" fmla="*/ 33 w 33"/>
                <a:gd name="T31" fmla="*/ 15 h 26"/>
                <a:gd name="T32" fmla="*/ 29 w 33"/>
                <a:gd name="T33" fmla="*/ 18 h 26"/>
                <a:gd name="T34" fmla="*/ 29 w 33"/>
                <a:gd name="T35" fmla="*/ 18 h 26"/>
                <a:gd name="T36" fmla="*/ 29 w 33"/>
                <a:gd name="T37" fmla="*/ 18 h 26"/>
                <a:gd name="T38" fmla="*/ 26 w 33"/>
                <a:gd name="T39" fmla="*/ 22 h 26"/>
                <a:gd name="T40" fmla="*/ 26 w 33"/>
                <a:gd name="T41" fmla="*/ 22 h 26"/>
                <a:gd name="T42" fmla="*/ 26 w 33"/>
                <a:gd name="T43" fmla="*/ 18 h 26"/>
                <a:gd name="T44" fmla="*/ 26 w 33"/>
                <a:gd name="T45" fmla="*/ 18 h 26"/>
                <a:gd name="T46" fmla="*/ 22 w 33"/>
                <a:gd name="T47" fmla="*/ 18 h 26"/>
                <a:gd name="T48" fmla="*/ 22 w 33"/>
                <a:gd name="T49" fmla="*/ 15 h 26"/>
                <a:gd name="T50" fmla="*/ 18 w 33"/>
                <a:gd name="T51" fmla="*/ 15 h 26"/>
                <a:gd name="T52" fmla="*/ 18 w 33"/>
                <a:gd name="T53" fmla="*/ 15 h 26"/>
                <a:gd name="T54" fmla="*/ 18 w 33"/>
                <a:gd name="T55" fmla="*/ 15 h 26"/>
                <a:gd name="T56" fmla="*/ 18 w 33"/>
                <a:gd name="T57" fmla="*/ 18 h 26"/>
                <a:gd name="T58" fmla="*/ 14 w 33"/>
                <a:gd name="T59" fmla="*/ 22 h 26"/>
                <a:gd name="T60" fmla="*/ 14 w 33"/>
                <a:gd name="T61" fmla="*/ 22 h 26"/>
                <a:gd name="T62" fmla="*/ 11 w 33"/>
                <a:gd name="T63" fmla="*/ 26 h 26"/>
                <a:gd name="T64" fmla="*/ 11 w 33"/>
                <a:gd name="T65" fmla="*/ 22 h 26"/>
                <a:gd name="T66" fmla="*/ 11 w 33"/>
                <a:gd name="T67" fmla="*/ 22 h 26"/>
                <a:gd name="T68" fmla="*/ 7 w 33"/>
                <a:gd name="T69" fmla="*/ 26 h 26"/>
                <a:gd name="T70" fmla="*/ 7 w 33"/>
                <a:gd name="T71" fmla="*/ 22 h 26"/>
                <a:gd name="T72" fmla="*/ 3 w 33"/>
                <a:gd name="T73" fmla="*/ 22 h 26"/>
                <a:gd name="T74" fmla="*/ 3 w 33"/>
                <a:gd name="T75" fmla="*/ 18 h 26"/>
                <a:gd name="T76" fmla="*/ 0 w 33"/>
                <a:gd name="T77" fmla="*/ 18 h 26"/>
                <a:gd name="T78" fmla="*/ 0 w 33"/>
                <a:gd name="T79" fmla="*/ 22 h 26"/>
                <a:gd name="T80" fmla="*/ 0 w 33"/>
                <a:gd name="T81" fmla="*/ 18 h 26"/>
                <a:gd name="T82" fmla="*/ 0 w 33"/>
                <a:gd name="T83" fmla="*/ 7 h 26"/>
                <a:gd name="T84" fmla="*/ 3 w 33"/>
                <a:gd name="T85" fmla="*/ 7 h 26"/>
                <a:gd name="T86" fmla="*/ 7 w 33"/>
                <a:gd name="T87" fmla="*/ 4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26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gdLst>
                <a:gd name="T0" fmla="*/ 3 w 33"/>
                <a:gd name="T1" fmla="*/ 33 h 33"/>
                <a:gd name="T2" fmla="*/ 11 w 33"/>
                <a:gd name="T3" fmla="*/ 33 h 33"/>
                <a:gd name="T4" fmla="*/ 18 w 33"/>
                <a:gd name="T5" fmla="*/ 33 h 33"/>
                <a:gd name="T6" fmla="*/ 18 w 33"/>
                <a:gd name="T7" fmla="*/ 29 h 33"/>
                <a:gd name="T8" fmla="*/ 26 w 33"/>
                <a:gd name="T9" fmla="*/ 26 h 33"/>
                <a:gd name="T10" fmla="*/ 26 w 33"/>
                <a:gd name="T11" fmla="*/ 26 h 33"/>
                <a:gd name="T12" fmla="*/ 29 w 33"/>
                <a:gd name="T13" fmla="*/ 22 h 33"/>
                <a:gd name="T14" fmla="*/ 29 w 33"/>
                <a:gd name="T15" fmla="*/ 18 h 33"/>
                <a:gd name="T16" fmla="*/ 33 w 33"/>
                <a:gd name="T17" fmla="*/ 18 h 33"/>
                <a:gd name="T18" fmla="*/ 29 w 33"/>
                <a:gd name="T19" fmla="*/ 15 h 33"/>
                <a:gd name="T20" fmla="*/ 29 w 33"/>
                <a:gd name="T21" fmla="*/ 15 h 33"/>
                <a:gd name="T22" fmla="*/ 29 w 33"/>
                <a:gd name="T23" fmla="*/ 11 h 33"/>
                <a:gd name="T24" fmla="*/ 26 w 33"/>
                <a:gd name="T25" fmla="*/ 11 h 33"/>
                <a:gd name="T26" fmla="*/ 26 w 33"/>
                <a:gd name="T27" fmla="*/ 7 h 33"/>
                <a:gd name="T28" fmla="*/ 26 w 33"/>
                <a:gd name="T29" fmla="*/ 7 h 33"/>
                <a:gd name="T30" fmla="*/ 26 w 33"/>
                <a:gd name="T31" fmla="*/ 3 h 33"/>
                <a:gd name="T32" fmla="*/ 22 w 33"/>
                <a:gd name="T33" fmla="*/ 3 h 33"/>
                <a:gd name="T34" fmla="*/ 22 w 33"/>
                <a:gd name="T35" fmla="*/ 0 h 33"/>
                <a:gd name="T36" fmla="*/ 18 w 33"/>
                <a:gd name="T37" fmla="*/ 0 h 33"/>
                <a:gd name="T38" fmla="*/ 18 w 33"/>
                <a:gd name="T39" fmla="*/ 0 h 33"/>
                <a:gd name="T40" fmla="*/ 18 w 33"/>
                <a:gd name="T41" fmla="*/ 0 h 33"/>
                <a:gd name="T42" fmla="*/ 18 w 33"/>
                <a:gd name="T43" fmla="*/ 3 h 33"/>
                <a:gd name="T44" fmla="*/ 14 w 33"/>
                <a:gd name="T45" fmla="*/ 7 h 33"/>
                <a:gd name="T46" fmla="*/ 14 w 33"/>
                <a:gd name="T47" fmla="*/ 7 h 33"/>
                <a:gd name="T48" fmla="*/ 11 w 33"/>
                <a:gd name="T49" fmla="*/ 11 h 33"/>
                <a:gd name="T50" fmla="*/ 11 w 33"/>
                <a:gd name="T51" fmla="*/ 7 h 33"/>
                <a:gd name="T52" fmla="*/ 11 w 33"/>
                <a:gd name="T53" fmla="*/ 7 h 33"/>
                <a:gd name="T54" fmla="*/ 7 w 33"/>
                <a:gd name="T55" fmla="*/ 11 h 33"/>
                <a:gd name="T56" fmla="*/ 7 w 33"/>
                <a:gd name="T57" fmla="*/ 7 h 33"/>
                <a:gd name="T58" fmla="*/ 3 w 33"/>
                <a:gd name="T59" fmla="*/ 7 h 33"/>
                <a:gd name="T60" fmla="*/ 3 w 33"/>
                <a:gd name="T61" fmla="*/ 3 h 33"/>
                <a:gd name="T62" fmla="*/ 0 w 33"/>
                <a:gd name="T63" fmla="*/ 3 h 33"/>
                <a:gd name="T64" fmla="*/ 0 w 33"/>
                <a:gd name="T65" fmla="*/ 7 h 33"/>
                <a:gd name="T66" fmla="*/ 0 w 33"/>
                <a:gd name="T67" fmla="*/ 7 h 33"/>
                <a:gd name="T68" fmla="*/ 0 w 33"/>
                <a:gd name="T69" fmla="*/ 11 h 33"/>
                <a:gd name="T70" fmla="*/ 0 w 33"/>
                <a:gd name="T71" fmla="*/ 15 h 33"/>
                <a:gd name="T72" fmla="*/ 0 w 33"/>
                <a:gd name="T73" fmla="*/ 18 h 33"/>
                <a:gd name="T74" fmla="*/ 3 w 33"/>
                <a:gd name="T75" fmla="*/ 3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gdLst>
                <a:gd name="T0" fmla="*/ 11 w 315"/>
                <a:gd name="T1" fmla="*/ 156 h 282"/>
                <a:gd name="T2" fmla="*/ 22 w 315"/>
                <a:gd name="T3" fmla="*/ 153 h 282"/>
                <a:gd name="T4" fmla="*/ 37 w 315"/>
                <a:gd name="T5" fmla="*/ 145 h 282"/>
                <a:gd name="T6" fmla="*/ 45 w 315"/>
                <a:gd name="T7" fmla="*/ 153 h 282"/>
                <a:gd name="T8" fmla="*/ 63 w 315"/>
                <a:gd name="T9" fmla="*/ 138 h 282"/>
                <a:gd name="T10" fmla="*/ 67 w 315"/>
                <a:gd name="T11" fmla="*/ 115 h 282"/>
                <a:gd name="T12" fmla="*/ 82 w 315"/>
                <a:gd name="T13" fmla="*/ 97 h 282"/>
                <a:gd name="T14" fmla="*/ 97 w 315"/>
                <a:gd name="T15" fmla="*/ 75 h 282"/>
                <a:gd name="T16" fmla="*/ 100 w 315"/>
                <a:gd name="T17" fmla="*/ 56 h 282"/>
                <a:gd name="T18" fmla="*/ 111 w 315"/>
                <a:gd name="T19" fmla="*/ 34 h 282"/>
                <a:gd name="T20" fmla="*/ 111 w 315"/>
                <a:gd name="T21" fmla="*/ 15 h 282"/>
                <a:gd name="T22" fmla="*/ 115 w 315"/>
                <a:gd name="T23" fmla="*/ 8 h 282"/>
                <a:gd name="T24" fmla="*/ 126 w 315"/>
                <a:gd name="T25" fmla="*/ 4 h 282"/>
                <a:gd name="T26" fmla="*/ 141 w 315"/>
                <a:gd name="T27" fmla="*/ 12 h 282"/>
                <a:gd name="T28" fmla="*/ 159 w 315"/>
                <a:gd name="T29" fmla="*/ 15 h 282"/>
                <a:gd name="T30" fmla="*/ 171 w 315"/>
                <a:gd name="T31" fmla="*/ 15 h 282"/>
                <a:gd name="T32" fmla="*/ 185 w 315"/>
                <a:gd name="T33" fmla="*/ 8 h 282"/>
                <a:gd name="T34" fmla="*/ 208 w 315"/>
                <a:gd name="T35" fmla="*/ 4 h 282"/>
                <a:gd name="T36" fmla="*/ 215 w 315"/>
                <a:gd name="T37" fmla="*/ 4 h 282"/>
                <a:gd name="T38" fmla="*/ 222 w 315"/>
                <a:gd name="T39" fmla="*/ 0 h 282"/>
                <a:gd name="T40" fmla="*/ 237 w 315"/>
                <a:gd name="T41" fmla="*/ 4 h 282"/>
                <a:gd name="T42" fmla="*/ 256 w 315"/>
                <a:gd name="T43" fmla="*/ 4 h 282"/>
                <a:gd name="T44" fmla="*/ 271 w 315"/>
                <a:gd name="T45" fmla="*/ 15 h 282"/>
                <a:gd name="T46" fmla="*/ 282 w 315"/>
                <a:gd name="T47" fmla="*/ 12 h 282"/>
                <a:gd name="T48" fmla="*/ 293 w 315"/>
                <a:gd name="T49" fmla="*/ 8 h 282"/>
                <a:gd name="T50" fmla="*/ 308 w 315"/>
                <a:gd name="T51" fmla="*/ 19 h 282"/>
                <a:gd name="T52" fmla="*/ 315 w 315"/>
                <a:gd name="T53" fmla="*/ 26 h 282"/>
                <a:gd name="T54" fmla="*/ 311 w 315"/>
                <a:gd name="T55" fmla="*/ 45 h 282"/>
                <a:gd name="T56" fmla="*/ 300 w 315"/>
                <a:gd name="T57" fmla="*/ 67 h 282"/>
                <a:gd name="T58" fmla="*/ 289 w 315"/>
                <a:gd name="T59" fmla="*/ 101 h 282"/>
                <a:gd name="T60" fmla="*/ 282 w 315"/>
                <a:gd name="T61" fmla="*/ 127 h 282"/>
                <a:gd name="T62" fmla="*/ 304 w 315"/>
                <a:gd name="T63" fmla="*/ 201 h 282"/>
                <a:gd name="T64" fmla="*/ 274 w 315"/>
                <a:gd name="T65" fmla="*/ 227 h 282"/>
                <a:gd name="T66" fmla="*/ 274 w 315"/>
                <a:gd name="T67" fmla="*/ 238 h 282"/>
                <a:gd name="T68" fmla="*/ 271 w 315"/>
                <a:gd name="T69" fmla="*/ 256 h 282"/>
                <a:gd name="T70" fmla="*/ 285 w 315"/>
                <a:gd name="T71" fmla="*/ 268 h 282"/>
                <a:gd name="T72" fmla="*/ 289 w 315"/>
                <a:gd name="T73" fmla="*/ 282 h 282"/>
                <a:gd name="T74" fmla="*/ 278 w 315"/>
                <a:gd name="T75" fmla="*/ 282 h 282"/>
                <a:gd name="T76" fmla="*/ 256 w 315"/>
                <a:gd name="T77" fmla="*/ 264 h 282"/>
                <a:gd name="T78" fmla="*/ 245 w 315"/>
                <a:gd name="T79" fmla="*/ 253 h 282"/>
                <a:gd name="T80" fmla="*/ 234 w 315"/>
                <a:gd name="T81" fmla="*/ 260 h 282"/>
                <a:gd name="T82" fmla="*/ 219 w 315"/>
                <a:gd name="T83" fmla="*/ 256 h 282"/>
                <a:gd name="T84" fmla="*/ 211 w 315"/>
                <a:gd name="T85" fmla="*/ 249 h 282"/>
                <a:gd name="T86" fmla="*/ 204 w 315"/>
                <a:gd name="T87" fmla="*/ 253 h 282"/>
                <a:gd name="T88" fmla="*/ 196 w 315"/>
                <a:gd name="T89" fmla="*/ 245 h 282"/>
                <a:gd name="T90" fmla="*/ 182 w 315"/>
                <a:gd name="T91" fmla="*/ 249 h 282"/>
                <a:gd name="T92" fmla="*/ 171 w 315"/>
                <a:gd name="T93" fmla="*/ 249 h 282"/>
                <a:gd name="T94" fmla="*/ 167 w 315"/>
                <a:gd name="T95" fmla="*/ 242 h 282"/>
                <a:gd name="T96" fmla="*/ 163 w 315"/>
                <a:gd name="T97" fmla="*/ 230 h 282"/>
                <a:gd name="T98" fmla="*/ 163 w 315"/>
                <a:gd name="T99" fmla="*/ 223 h 282"/>
                <a:gd name="T100" fmla="*/ 159 w 315"/>
                <a:gd name="T101" fmla="*/ 208 h 282"/>
                <a:gd name="T102" fmla="*/ 159 w 315"/>
                <a:gd name="T103" fmla="*/ 197 h 282"/>
                <a:gd name="T104" fmla="*/ 141 w 315"/>
                <a:gd name="T105" fmla="*/ 186 h 282"/>
                <a:gd name="T106" fmla="*/ 122 w 315"/>
                <a:gd name="T107" fmla="*/ 190 h 282"/>
                <a:gd name="T108" fmla="*/ 104 w 315"/>
                <a:gd name="T109" fmla="*/ 201 h 282"/>
                <a:gd name="T110" fmla="*/ 85 w 315"/>
                <a:gd name="T111" fmla="*/ 193 h 282"/>
                <a:gd name="T112" fmla="*/ 82 w 315"/>
                <a:gd name="T113" fmla="*/ 182 h 282"/>
                <a:gd name="T114" fmla="*/ 78 w 315"/>
                <a:gd name="T115" fmla="*/ 171 h 282"/>
                <a:gd name="T116" fmla="*/ 37 w 315"/>
                <a:gd name="T117" fmla="*/ 167 h 282"/>
                <a:gd name="T118" fmla="*/ 19 w 315"/>
                <a:gd name="T119" fmla="*/ 167 h 282"/>
                <a:gd name="T120" fmla="*/ 11 w 315"/>
                <a:gd name="T121" fmla="*/ 171 h 2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282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gdLst>
                <a:gd name="T0" fmla="*/ 4 w 52"/>
                <a:gd name="T1" fmla="*/ 0 h 119"/>
                <a:gd name="T2" fmla="*/ 7 w 52"/>
                <a:gd name="T3" fmla="*/ 4 h 119"/>
                <a:gd name="T4" fmla="*/ 11 w 52"/>
                <a:gd name="T5" fmla="*/ 4 h 119"/>
                <a:gd name="T6" fmla="*/ 15 w 52"/>
                <a:gd name="T7" fmla="*/ 4 h 119"/>
                <a:gd name="T8" fmla="*/ 15 w 52"/>
                <a:gd name="T9" fmla="*/ 4 h 119"/>
                <a:gd name="T10" fmla="*/ 18 w 52"/>
                <a:gd name="T11" fmla="*/ 8 h 119"/>
                <a:gd name="T12" fmla="*/ 26 w 52"/>
                <a:gd name="T13" fmla="*/ 15 h 119"/>
                <a:gd name="T14" fmla="*/ 26 w 52"/>
                <a:gd name="T15" fmla="*/ 45 h 119"/>
                <a:gd name="T16" fmla="*/ 26 w 52"/>
                <a:gd name="T17" fmla="*/ 60 h 119"/>
                <a:gd name="T18" fmla="*/ 33 w 52"/>
                <a:gd name="T19" fmla="*/ 63 h 119"/>
                <a:gd name="T20" fmla="*/ 37 w 52"/>
                <a:gd name="T21" fmla="*/ 67 h 119"/>
                <a:gd name="T22" fmla="*/ 44 w 52"/>
                <a:gd name="T23" fmla="*/ 75 h 119"/>
                <a:gd name="T24" fmla="*/ 48 w 52"/>
                <a:gd name="T25" fmla="*/ 82 h 119"/>
                <a:gd name="T26" fmla="*/ 52 w 52"/>
                <a:gd name="T27" fmla="*/ 86 h 119"/>
                <a:gd name="T28" fmla="*/ 48 w 52"/>
                <a:gd name="T29" fmla="*/ 89 h 119"/>
                <a:gd name="T30" fmla="*/ 44 w 52"/>
                <a:gd name="T31" fmla="*/ 89 h 119"/>
                <a:gd name="T32" fmla="*/ 44 w 52"/>
                <a:gd name="T33" fmla="*/ 93 h 119"/>
                <a:gd name="T34" fmla="*/ 48 w 52"/>
                <a:gd name="T35" fmla="*/ 100 h 119"/>
                <a:gd name="T36" fmla="*/ 44 w 52"/>
                <a:gd name="T37" fmla="*/ 104 h 119"/>
                <a:gd name="T38" fmla="*/ 41 w 52"/>
                <a:gd name="T39" fmla="*/ 108 h 119"/>
                <a:gd name="T40" fmla="*/ 37 w 52"/>
                <a:gd name="T41" fmla="*/ 115 h 119"/>
                <a:gd name="T42" fmla="*/ 37 w 52"/>
                <a:gd name="T43" fmla="*/ 119 h 119"/>
                <a:gd name="T44" fmla="*/ 33 w 52"/>
                <a:gd name="T45" fmla="*/ 119 h 119"/>
                <a:gd name="T46" fmla="*/ 33 w 52"/>
                <a:gd name="T47" fmla="*/ 115 h 119"/>
                <a:gd name="T48" fmla="*/ 30 w 52"/>
                <a:gd name="T49" fmla="*/ 112 h 119"/>
                <a:gd name="T50" fmla="*/ 22 w 52"/>
                <a:gd name="T51" fmla="*/ 108 h 119"/>
                <a:gd name="T52" fmla="*/ 22 w 52"/>
                <a:gd name="T53" fmla="*/ 100 h 119"/>
                <a:gd name="T54" fmla="*/ 22 w 52"/>
                <a:gd name="T55" fmla="*/ 97 h 119"/>
                <a:gd name="T56" fmla="*/ 26 w 52"/>
                <a:gd name="T57" fmla="*/ 89 h 119"/>
                <a:gd name="T58" fmla="*/ 30 w 52"/>
                <a:gd name="T59" fmla="*/ 82 h 119"/>
                <a:gd name="T60" fmla="*/ 22 w 52"/>
                <a:gd name="T61" fmla="*/ 78 h 119"/>
                <a:gd name="T62" fmla="*/ 18 w 52"/>
                <a:gd name="T63" fmla="*/ 78 h 119"/>
                <a:gd name="T64" fmla="*/ 15 w 52"/>
                <a:gd name="T65" fmla="*/ 78 h 119"/>
                <a:gd name="T66" fmla="*/ 11 w 52"/>
                <a:gd name="T67" fmla="*/ 78 h 119"/>
                <a:gd name="T68" fmla="*/ 7 w 52"/>
                <a:gd name="T69" fmla="*/ 75 h 119"/>
                <a:gd name="T70" fmla="*/ 4 w 52"/>
                <a:gd name="T71" fmla="*/ 75 h 119"/>
                <a:gd name="T72" fmla="*/ 0 w 52"/>
                <a:gd name="T73" fmla="*/ 67 h 119"/>
                <a:gd name="T74" fmla="*/ 0 w 52"/>
                <a:gd name="T75" fmla="*/ 63 h 119"/>
                <a:gd name="T76" fmla="*/ 4 w 52"/>
                <a:gd name="T77" fmla="*/ 60 h 119"/>
                <a:gd name="T78" fmla="*/ 4 w 52"/>
                <a:gd name="T79" fmla="*/ 56 h 119"/>
                <a:gd name="T80" fmla="*/ 4 w 52"/>
                <a:gd name="T81" fmla="*/ 56 h 119"/>
                <a:gd name="T82" fmla="*/ 7 w 52"/>
                <a:gd name="T83" fmla="*/ 52 h 119"/>
                <a:gd name="T84" fmla="*/ 11 w 52"/>
                <a:gd name="T85" fmla="*/ 49 h 119"/>
                <a:gd name="T86" fmla="*/ 11 w 52"/>
                <a:gd name="T87" fmla="*/ 49 h 119"/>
                <a:gd name="T88" fmla="*/ 11 w 52"/>
                <a:gd name="T89" fmla="*/ 45 h 119"/>
                <a:gd name="T90" fmla="*/ 11 w 52"/>
                <a:gd name="T91" fmla="*/ 41 h 119"/>
                <a:gd name="T92" fmla="*/ 7 w 52"/>
                <a:gd name="T93" fmla="*/ 37 h 119"/>
                <a:gd name="T94" fmla="*/ 11 w 52"/>
                <a:gd name="T95" fmla="*/ 34 h 119"/>
                <a:gd name="T96" fmla="*/ 7 w 52"/>
                <a:gd name="T97" fmla="*/ 30 h 119"/>
                <a:gd name="T98" fmla="*/ 11 w 52"/>
                <a:gd name="T99" fmla="*/ 23 h 119"/>
                <a:gd name="T100" fmla="*/ 15 w 52"/>
                <a:gd name="T101" fmla="*/ 23 h 119"/>
                <a:gd name="T102" fmla="*/ 11 w 52"/>
                <a:gd name="T103" fmla="*/ 15 h 119"/>
                <a:gd name="T104" fmla="*/ 7 w 52"/>
                <a:gd name="T105" fmla="*/ 11 h 119"/>
                <a:gd name="T106" fmla="*/ 11 w 52"/>
                <a:gd name="T107" fmla="*/ 8 h 119"/>
                <a:gd name="T108" fmla="*/ 7 w 52"/>
                <a:gd name="T109" fmla="*/ 8 h 119"/>
                <a:gd name="T110" fmla="*/ 4 w 52"/>
                <a:gd name="T111" fmla="*/ 4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119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gdLst>
                <a:gd name="T0" fmla="*/ 41 w 197"/>
                <a:gd name="T1" fmla="*/ 48 h 152"/>
                <a:gd name="T2" fmla="*/ 45 w 197"/>
                <a:gd name="T3" fmla="*/ 52 h 152"/>
                <a:gd name="T4" fmla="*/ 52 w 197"/>
                <a:gd name="T5" fmla="*/ 48 h 152"/>
                <a:gd name="T6" fmla="*/ 60 w 197"/>
                <a:gd name="T7" fmla="*/ 52 h 152"/>
                <a:gd name="T8" fmla="*/ 63 w 197"/>
                <a:gd name="T9" fmla="*/ 55 h 152"/>
                <a:gd name="T10" fmla="*/ 75 w 197"/>
                <a:gd name="T11" fmla="*/ 59 h 152"/>
                <a:gd name="T12" fmla="*/ 82 w 197"/>
                <a:gd name="T13" fmla="*/ 55 h 152"/>
                <a:gd name="T14" fmla="*/ 89 w 197"/>
                <a:gd name="T15" fmla="*/ 52 h 152"/>
                <a:gd name="T16" fmla="*/ 97 w 197"/>
                <a:gd name="T17" fmla="*/ 63 h 152"/>
                <a:gd name="T18" fmla="*/ 112 w 197"/>
                <a:gd name="T19" fmla="*/ 74 h 152"/>
                <a:gd name="T20" fmla="*/ 126 w 197"/>
                <a:gd name="T21" fmla="*/ 78 h 152"/>
                <a:gd name="T22" fmla="*/ 130 w 197"/>
                <a:gd name="T23" fmla="*/ 81 h 152"/>
                <a:gd name="T24" fmla="*/ 126 w 197"/>
                <a:gd name="T25" fmla="*/ 63 h 152"/>
                <a:gd name="T26" fmla="*/ 119 w 197"/>
                <a:gd name="T27" fmla="*/ 67 h 152"/>
                <a:gd name="T28" fmla="*/ 112 w 197"/>
                <a:gd name="T29" fmla="*/ 55 h 152"/>
                <a:gd name="T30" fmla="*/ 112 w 197"/>
                <a:gd name="T31" fmla="*/ 41 h 152"/>
                <a:gd name="T32" fmla="*/ 115 w 197"/>
                <a:gd name="T33" fmla="*/ 33 h 152"/>
                <a:gd name="T34" fmla="*/ 115 w 197"/>
                <a:gd name="T35" fmla="*/ 26 h 152"/>
                <a:gd name="T36" fmla="*/ 112 w 197"/>
                <a:gd name="T37" fmla="*/ 18 h 152"/>
                <a:gd name="T38" fmla="*/ 156 w 197"/>
                <a:gd name="T39" fmla="*/ 4 h 152"/>
                <a:gd name="T40" fmla="*/ 163 w 197"/>
                <a:gd name="T41" fmla="*/ 7 h 152"/>
                <a:gd name="T42" fmla="*/ 178 w 197"/>
                <a:gd name="T43" fmla="*/ 11 h 152"/>
                <a:gd name="T44" fmla="*/ 186 w 197"/>
                <a:gd name="T45" fmla="*/ 18 h 152"/>
                <a:gd name="T46" fmla="*/ 189 w 197"/>
                <a:gd name="T47" fmla="*/ 26 h 152"/>
                <a:gd name="T48" fmla="*/ 189 w 197"/>
                <a:gd name="T49" fmla="*/ 29 h 152"/>
                <a:gd name="T50" fmla="*/ 197 w 197"/>
                <a:gd name="T51" fmla="*/ 41 h 152"/>
                <a:gd name="T52" fmla="*/ 189 w 197"/>
                <a:gd name="T53" fmla="*/ 48 h 152"/>
                <a:gd name="T54" fmla="*/ 189 w 197"/>
                <a:gd name="T55" fmla="*/ 55 h 152"/>
                <a:gd name="T56" fmla="*/ 193 w 197"/>
                <a:gd name="T57" fmla="*/ 63 h 152"/>
                <a:gd name="T58" fmla="*/ 193 w 197"/>
                <a:gd name="T59" fmla="*/ 67 h 152"/>
                <a:gd name="T60" fmla="*/ 186 w 197"/>
                <a:gd name="T61" fmla="*/ 74 h 152"/>
                <a:gd name="T62" fmla="*/ 186 w 197"/>
                <a:gd name="T63" fmla="*/ 78 h 152"/>
                <a:gd name="T64" fmla="*/ 182 w 197"/>
                <a:gd name="T65" fmla="*/ 85 h 152"/>
                <a:gd name="T66" fmla="*/ 182 w 197"/>
                <a:gd name="T67" fmla="*/ 93 h 152"/>
                <a:gd name="T68" fmla="*/ 149 w 197"/>
                <a:gd name="T69" fmla="*/ 104 h 152"/>
                <a:gd name="T70" fmla="*/ 141 w 197"/>
                <a:gd name="T71" fmla="*/ 115 h 152"/>
                <a:gd name="T72" fmla="*/ 134 w 197"/>
                <a:gd name="T73" fmla="*/ 115 h 152"/>
                <a:gd name="T74" fmla="*/ 123 w 197"/>
                <a:gd name="T75" fmla="*/ 115 h 152"/>
                <a:gd name="T76" fmla="*/ 115 w 197"/>
                <a:gd name="T77" fmla="*/ 122 h 152"/>
                <a:gd name="T78" fmla="*/ 112 w 197"/>
                <a:gd name="T79" fmla="*/ 126 h 152"/>
                <a:gd name="T80" fmla="*/ 86 w 197"/>
                <a:gd name="T81" fmla="*/ 148 h 152"/>
                <a:gd name="T82" fmla="*/ 75 w 197"/>
                <a:gd name="T83" fmla="*/ 148 h 152"/>
                <a:gd name="T84" fmla="*/ 67 w 197"/>
                <a:gd name="T85" fmla="*/ 148 h 152"/>
                <a:gd name="T86" fmla="*/ 60 w 197"/>
                <a:gd name="T87" fmla="*/ 148 h 152"/>
                <a:gd name="T88" fmla="*/ 49 w 197"/>
                <a:gd name="T89" fmla="*/ 144 h 152"/>
                <a:gd name="T90" fmla="*/ 45 w 197"/>
                <a:gd name="T91" fmla="*/ 141 h 152"/>
                <a:gd name="T92" fmla="*/ 23 w 197"/>
                <a:gd name="T93" fmla="*/ 144 h 152"/>
                <a:gd name="T94" fmla="*/ 15 w 197"/>
                <a:gd name="T95" fmla="*/ 137 h 152"/>
                <a:gd name="T96" fmla="*/ 8 w 197"/>
                <a:gd name="T97" fmla="*/ 130 h 152"/>
                <a:gd name="T98" fmla="*/ 0 w 197"/>
                <a:gd name="T99" fmla="*/ 122 h 152"/>
                <a:gd name="T100" fmla="*/ 37 w 197"/>
                <a:gd name="T101" fmla="*/ 70 h 152"/>
                <a:gd name="T102" fmla="*/ 37 w 197"/>
                <a:gd name="T103" fmla="*/ 59 h 152"/>
                <a:gd name="T104" fmla="*/ 37 w 197"/>
                <a:gd name="T105" fmla="*/ 44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52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gdLst>
                <a:gd name="T0" fmla="*/ 189 w 207"/>
                <a:gd name="T1" fmla="*/ 175 h 186"/>
                <a:gd name="T2" fmla="*/ 178 w 207"/>
                <a:gd name="T3" fmla="*/ 167 h 186"/>
                <a:gd name="T4" fmla="*/ 170 w 207"/>
                <a:gd name="T5" fmla="*/ 160 h 186"/>
                <a:gd name="T6" fmla="*/ 207 w 207"/>
                <a:gd name="T7" fmla="*/ 108 h 186"/>
                <a:gd name="T8" fmla="*/ 207 w 207"/>
                <a:gd name="T9" fmla="*/ 97 h 186"/>
                <a:gd name="T10" fmla="*/ 207 w 207"/>
                <a:gd name="T11" fmla="*/ 82 h 186"/>
                <a:gd name="T12" fmla="*/ 200 w 207"/>
                <a:gd name="T13" fmla="*/ 78 h 186"/>
                <a:gd name="T14" fmla="*/ 193 w 207"/>
                <a:gd name="T15" fmla="*/ 82 h 186"/>
                <a:gd name="T16" fmla="*/ 182 w 207"/>
                <a:gd name="T17" fmla="*/ 78 h 186"/>
                <a:gd name="T18" fmla="*/ 178 w 207"/>
                <a:gd name="T19" fmla="*/ 82 h 186"/>
                <a:gd name="T20" fmla="*/ 178 w 207"/>
                <a:gd name="T21" fmla="*/ 75 h 186"/>
                <a:gd name="T22" fmla="*/ 178 w 207"/>
                <a:gd name="T23" fmla="*/ 67 h 186"/>
                <a:gd name="T24" fmla="*/ 178 w 207"/>
                <a:gd name="T25" fmla="*/ 60 h 186"/>
                <a:gd name="T26" fmla="*/ 174 w 207"/>
                <a:gd name="T27" fmla="*/ 56 h 186"/>
                <a:gd name="T28" fmla="*/ 170 w 207"/>
                <a:gd name="T29" fmla="*/ 49 h 186"/>
                <a:gd name="T30" fmla="*/ 170 w 207"/>
                <a:gd name="T31" fmla="*/ 38 h 186"/>
                <a:gd name="T32" fmla="*/ 170 w 207"/>
                <a:gd name="T33" fmla="*/ 30 h 186"/>
                <a:gd name="T34" fmla="*/ 170 w 207"/>
                <a:gd name="T35" fmla="*/ 23 h 186"/>
                <a:gd name="T36" fmla="*/ 152 w 207"/>
                <a:gd name="T37" fmla="*/ 15 h 186"/>
                <a:gd name="T38" fmla="*/ 133 w 207"/>
                <a:gd name="T39" fmla="*/ 23 h 186"/>
                <a:gd name="T40" fmla="*/ 130 w 207"/>
                <a:gd name="T41" fmla="*/ 30 h 186"/>
                <a:gd name="T42" fmla="*/ 108 w 207"/>
                <a:gd name="T43" fmla="*/ 34 h 186"/>
                <a:gd name="T44" fmla="*/ 96 w 207"/>
                <a:gd name="T45" fmla="*/ 26 h 186"/>
                <a:gd name="T46" fmla="*/ 93 w 207"/>
                <a:gd name="T47" fmla="*/ 19 h 186"/>
                <a:gd name="T48" fmla="*/ 89 w 207"/>
                <a:gd name="T49" fmla="*/ 12 h 186"/>
                <a:gd name="T50" fmla="*/ 89 w 207"/>
                <a:gd name="T51" fmla="*/ 4 h 186"/>
                <a:gd name="T52" fmla="*/ 59 w 207"/>
                <a:gd name="T53" fmla="*/ 0 h 186"/>
                <a:gd name="T54" fmla="*/ 41 w 207"/>
                <a:gd name="T55" fmla="*/ 0 h 186"/>
                <a:gd name="T56" fmla="*/ 30 w 207"/>
                <a:gd name="T57" fmla="*/ 0 h 186"/>
                <a:gd name="T58" fmla="*/ 22 w 207"/>
                <a:gd name="T59" fmla="*/ 4 h 186"/>
                <a:gd name="T60" fmla="*/ 15 w 207"/>
                <a:gd name="T61" fmla="*/ 4 h 186"/>
                <a:gd name="T62" fmla="*/ 26 w 207"/>
                <a:gd name="T63" fmla="*/ 30 h 186"/>
                <a:gd name="T64" fmla="*/ 30 w 207"/>
                <a:gd name="T65" fmla="*/ 49 h 186"/>
                <a:gd name="T66" fmla="*/ 37 w 207"/>
                <a:gd name="T67" fmla="*/ 71 h 186"/>
                <a:gd name="T68" fmla="*/ 33 w 207"/>
                <a:gd name="T69" fmla="*/ 101 h 186"/>
                <a:gd name="T70" fmla="*/ 15 w 207"/>
                <a:gd name="T71" fmla="*/ 115 h 186"/>
                <a:gd name="T72" fmla="*/ 8 w 207"/>
                <a:gd name="T73" fmla="*/ 141 h 186"/>
                <a:gd name="T74" fmla="*/ 4 w 207"/>
                <a:gd name="T75" fmla="*/ 160 h 186"/>
                <a:gd name="T76" fmla="*/ 0 w 207"/>
                <a:gd name="T77" fmla="*/ 175 h 186"/>
                <a:gd name="T78" fmla="*/ 8 w 207"/>
                <a:gd name="T79" fmla="*/ 171 h 186"/>
                <a:gd name="T80" fmla="*/ 15 w 207"/>
                <a:gd name="T81" fmla="*/ 171 h 186"/>
                <a:gd name="T82" fmla="*/ 26 w 207"/>
                <a:gd name="T83" fmla="*/ 167 h 186"/>
                <a:gd name="T84" fmla="*/ 30 w 207"/>
                <a:gd name="T85" fmla="*/ 167 h 186"/>
                <a:gd name="T86" fmla="*/ 33 w 207"/>
                <a:gd name="T87" fmla="*/ 171 h 186"/>
                <a:gd name="T88" fmla="*/ 45 w 207"/>
                <a:gd name="T89" fmla="*/ 175 h 186"/>
                <a:gd name="T90" fmla="*/ 111 w 207"/>
                <a:gd name="T91" fmla="*/ 175 h 186"/>
                <a:gd name="T92" fmla="*/ 119 w 207"/>
                <a:gd name="T93" fmla="*/ 178 h 186"/>
                <a:gd name="T94" fmla="*/ 126 w 207"/>
                <a:gd name="T95" fmla="*/ 182 h 186"/>
                <a:gd name="T96" fmla="*/ 137 w 207"/>
                <a:gd name="T97" fmla="*/ 182 h 186"/>
                <a:gd name="T98" fmla="*/ 145 w 207"/>
                <a:gd name="T99" fmla="*/ 182 h 186"/>
                <a:gd name="T100" fmla="*/ 156 w 207"/>
                <a:gd name="T101" fmla="*/ 186 h 186"/>
                <a:gd name="T102" fmla="*/ 159 w 207"/>
                <a:gd name="T103" fmla="*/ 182 h 186"/>
                <a:gd name="T104" fmla="*/ 163 w 207"/>
                <a:gd name="T105" fmla="*/ 186 h 186"/>
                <a:gd name="T106" fmla="*/ 193 w 207"/>
                <a:gd name="T107" fmla="*/ 178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18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gdLst>
                <a:gd name="T0" fmla="*/ 8 w 130"/>
                <a:gd name="T1" fmla="*/ 33 h 104"/>
                <a:gd name="T2" fmla="*/ 11 w 130"/>
                <a:gd name="T3" fmla="*/ 33 h 104"/>
                <a:gd name="T4" fmla="*/ 23 w 130"/>
                <a:gd name="T5" fmla="*/ 33 h 104"/>
                <a:gd name="T6" fmla="*/ 23 w 130"/>
                <a:gd name="T7" fmla="*/ 33 h 104"/>
                <a:gd name="T8" fmla="*/ 34 w 130"/>
                <a:gd name="T9" fmla="*/ 33 h 104"/>
                <a:gd name="T10" fmla="*/ 56 w 130"/>
                <a:gd name="T11" fmla="*/ 15 h 104"/>
                <a:gd name="T12" fmla="*/ 63 w 130"/>
                <a:gd name="T13" fmla="*/ 11 h 104"/>
                <a:gd name="T14" fmla="*/ 63 w 130"/>
                <a:gd name="T15" fmla="*/ 7 h 104"/>
                <a:gd name="T16" fmla="*/ 71 w 130"/>
                <a:gd name="T17" fmla="*/ 0 h 104"/>
                <a:gd name="T18" fmla="*/ 82 w 130"/>
                <a:gd name="T19" fmla="*/ 0 h 104"/>
                <a:gd name="T20" fmla="*/ 85 w 130"/>
                <a:gd name="T21" fmla="*/ 0 h 104"/>
                <a:gd name="T22" fmla="*/ 89 w 130"/>
                <a:gd name="T23" fmla="*/ 3 h 104"/>
                <a:gd name="T24" fmla="*/ 97 w 130"/>
                <a:gd name="T25" fmla="*/ 7 h 104"/>
                <a:gd name="T26" fmla="*/ 104 w 130"/>
                <a:gd name="T27" fmla="*/ 7 h 104"/>
                <a:gd name="T28" fmla="*/ 115 w 130"/>
                <a:gd name="T29" fmla="*/ 11 h 104"/>
                <a:gd name="T30" fmla="*/ 126 w 130"/>
                <a:gd name="T31" fmla="*/ 18 h 104"/>
                <a:gd name="T32" fmla="*/ 130 w 130"/>
                <a:gd name="T33" fmla="*/ 22 h 104"/>
                <a:gd name="T34" fmla="*/ 130 w 130"/>
                <a:gd name="T35" fmla="*/ 29 h 104"/>
                <a:gd name="T36" fmla="*/ 126 w 130"/>
                <a:gd name="T37" fmla="*/ 37 h 104"/>
                <a:gd name="T38" fmla="*/ 130 w 130"/>
                <a:gd name="T39" fmla="*/ 41 h 104"/>
                <a:gd name="T40" fmla="*/ 126 w 130"/>
                <a:gd name="T41" fmla="*/ 48 h 104"/>
                <a:gd name="T42" fmla="*/ 122 w 130"/>
                <a:gd name="T43" fmla="*/ 52 h 104"/>
                <a:gd name="T44" fmla="*/ 126 w 130"/>
                <a:gd name="T45" fmla="*/ 59 h 104"/>
                <a:gd name="T46" fmla="*/ 126 w 130"/>
                <a:gd name="T47" fmla="*/ 63 h 104"/>
                <a:gd name="T48" fmla="*/ 122 w 130"/>
                <a:gd name="T49" fmla="*/ 70 h 104"/>
                <a:gd name="T50" fmla="*/ 119 w 130"/>
                <a:gd name="T51" fmla="*/ 74 h 104"/>
                <a:gd name="T52" fmla="*/ 119 w 130"/>
                <a:gd name="T53" fmla="*/ 85 h 104"/>
                <a:gd name="T54" fmla="*/ 97 w 130"/>
                <a:gd name="T55" fmla="*/ 104 h 104"/>
                <a:gd name="T56" fmla="*/ 85 w 130"/>
                <a:gd name="T57" fmla="*/ 104 h 104"/>
                <a:gd name="T58" fmla="*/ 78 w 130"/>
                <a:gd name="T59" fmla="*/ 100 h 104"/>
                <a:gd name="T60" fmla="*/ 67 w 130"/>
                <a:gd name="T61" fmla="*/ 100 h 104"/>
                <a:gd name="T62" fmla="*/ 63 w 130"/>
                <a:gd name="T63" fmla="*/ 96 h 104"/>
                <a:gd name="T64" fmla="*/ 56 w 130"/>
                <a:gd name="T65" fmla="*/ 93 h 104"/>
                <a:gd name="T66" fmla="*/ 48 w 130"/>
                <a:gd name="T67" fmla="*/ 93 h 104"/>
                <a:gd name="T68" fmla="*/ 41 w 130"/>
                <a:gd name="T69" fmla="*/ 85 h 104"/>
                <a:gd name="T70" fmla="*/ 37 w 130"/>
                <a:gd name="T71" fmla="*/ 78 h 104"/>
                <a:gd name="T72" fmla="*/ 34 w 130"/>
                <a:gd name="T73" fmla="*/ 74 h 104"/>
                <a:gd name="T74" fmla="*/ 34 w 130"/>
                <a:gd name="T75" fmla="*/ 70 h 104"/>
                <a:gd name="T76" fmla="*/ 26 w 130"/>
                <a:gd name="T77" fmla="*/ 67 h 104"/>
                <a:gd name="T78" fmla="*/ 19 w 130"/>
                <a:gd name="T79" fmla="*/ 55 h 104"/>
                <a:gd name="T80" fmla="*/ 15 w 130"/>
                <a:gd name="T81" fmla="*/ 52 h 104"/>
                <a:gd name="T82" fmla="*/ 11 w 130"/>
                <a:gd name="T83" fmla="*/ 44 h 104"/>
                <a:gd name="T84" fmla="*/ 8 w 130"/>
                <a:gd name="T85" fmla="*/ 41 h 104"/>
                <a:gd name="T86" fmla="*/ 0 w 130"/>
                <a:gd name="T87" fmla="*/ 37 h 104"/>
                <a:gd name="T88" fmla="*/ 0 w 130"/>
                <a:gd name="T89" fmla="*/ 33 h 104"/>
                <a:gd name="T90" fmla="*/ 0 w 130"/>
                <a:gd name="T91" fmla="*/ 33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04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gdLst>
                <a:gd name="T0" fmla="*/ 89 w 156"/>
                <a:gd name="T1" fmla="*/ 0 h 137"/>
                <a:gd name="T2" fmla="*/ 93 w 156"/>
                <a:gd name="T3" fmla="*/ 4 h 137"/>
                <a:gd name="T4" fmla="*/ 97 w 156"/>
                <a:gd name="T5" fmla="*/ 11 h 137"/>
                <a:gd name="T6" fmla="*/ 100 w 156"/>
                <a:gd name="T7" fmla="*/ 15 h 137"/>
                <a:gd name="T8" fmla="*/ 104 w 156"/>
                <a:gd name="T9" fmla="*/ 19 h 137"/>
                <a:gd name="T10" fmla="*/ 108 w 156"/>
                <a:gd name="T11" fmla="*/ 22 h 137"/>
                <a:gd name="T12" fmla="*/ 119 w 156"/>
                <a:gd name="T13" fmla="*/ 34 h 137"/>
                <a:gd name="T14" fmla="*/ 123 w 156"/>
                <a:gd name="T15" fmla="*/ 37 h 137"/>
                <a:gd name="T16" fmla="*/ 126 w 156"/>
                <a:gd name="T17" fmla="*/ 41 h 137"/>
                <a:gd name="T18" fmla="*/ 126 w 156"/>
                <a:gd name="T19" fmla="*/ 48 h 137"/>
                <a:gd name="T20" fmla="*/ 134 w 156"/>
                <a:gd name="T21" fmla="*/ 56 h 137"/>
                <a:gd name="T22" fmla="*/ 141 w 156"/>
                <a:gd name="T23" fmla="*/ 56 h 137"/>
                <a:gd name="T24" fmla="*/ 149 w 156"/>
                <a:gd name="T25" fmla="*/ 60 h 137"/>
                <a:gd name="T26" fmla="*/ 152 w 156"/>
                <a:gd name="T27" fmla="*/ 63 h 137"/>
                <a:gd name="T28" fmla="*/ 152 w 156"/>
                <a:gd name="T29" fmla="*/ 67 h 137"/>
                <a:gd name="T30" fmla="*/ 149 w 156"/>
                <a:gd name="T31" fmla="*/ 67 h 137"/>
                <a:gd name="T32" fmla="*/ 145 w 156"/>
                <a:gd name="T33" fmla="*/ 74 h 137"/>
                <a:gd name="T34" fmla="*/ 137 w 156"/>
                <a:gd name="T35" fmla="*/ 74 h 137"/>
                <a:gd name="T36" fmla="*/ 130 w 156"/>
                <a:gd name="T37" fmla="*/ 78 h 137"/>
                <a:gd name="T38" fmla="*/ 126 w 156"/>
                <a:gd name="T39" fmla="*/ 82 h 137"/>
                <a:gd name="T40" fmla="*/ 119 w 156"/>
                <a:gd name="T41" fmla="*/ 85 h 137"/>
                <a:gd name="T42" fmla="*/ 112 w 156"/>
                <a:gd name="T43" fmla="*/ 93 h 137"/>
                <a:gd name="T44" fmla="*/ 112 w 156"/>
                <a:gd name="T45" fmla="*/ 97 h 137"/>
                <a:gd name="T46" fmla="*/ 108 w 156"/>
                <a:gd name="T47" fmla="*/ 100 h 137"/>
                <a:gd name="T48" fmla="*/ 104 w 156"/>
                <a:gd name="T49" fmla="*/ 104 h 137"/>
                <a:gd name="T50" fmla="*/ 97 w 156"/>
                <a:gd name="T51" fmla="*/ 108 h 137"/>
                <a:gd name="T52" fmla="*/ 93 w 156"/>
                <a:gd name="T53" fmla="*/ 115 h 137"/>
                <a:gd name="T54" fmla="*/ 93 w 156"/>
                <a:gd name="T55" fmla="*/ 123 h 137"/>
                <a:gd name="T56" fmla="*/ 86 w 156"/>
                <a:gd name="T57" fmla="*/ 123 h 137"/>
                <a:gd name="T58" fmla="*/ 74 w 156"/>
                <a:gd name="T59" fmla="*/ 123 h 137"/>
                <a:gd name="T60" fmla="*/ 63 w 156"/>
                <a:gd name="T61" fmla="*/ 119 h 137"/>
                <a:gd name="T62" fmla="*/ 56 w 156"/>
                <a:gd name="T63" fmla="*/ 115 h 137"/>
                <a:gd name="T64" fmla="*/ 45 w 156"/>
                <a:gd name="T65" fmla="*/ 126 h 137"/>
                <a:gd name="T66" fmla="*/ 34 w 156"/>
                <a:gd name="T67" fmla="*/ 134 h 137"/>
                <a:gd name="T68" fmla="*/ 26 w 156"/>
                <a:gd name="T69" fmla="*/ 137 h 137"/>
                <a:gd name="T70" fmla="*/ 15 w 156"/>
                <a:gd name="T71" fmla="*/ 137 h 137"/>
                <a:gd name="T72" fmla="*/ 12 w 156"/>
                <a:gd name="T73" fmla="*/ 130 h 137"/>
                <a:gd name="T74" fmla="*/ 8 w 156"/>
                <a:gd name="T75" fmla="*/ 115 h 137"/>
                <a:gd name="T76" fmla="*/ 0 w 156"/>
                <a:gd name="T77" fmla="*/ 111 h 137"/>
                <a:gd name="T78" fmla="*/ 19 w 156"/>
                <a:gd name="T79" fmla="*/ 63 h 137"/>
                <a:gd name="T80" fmla="*/ 49 w 156"/>
                <a:gd name="T81" fmla="*/ 8 h 137"/>
                <a:gd name="T82" fmla="*/ 56 w 156"/>
                <a:gd name="T83" fmla="*/ 4 h 137"/>
                <a:gd name="T84" fmla="*/ 60 w 156"/>
                <a:gd name="T85" fmla="*/ 8 h 137"/>
                <a:gd name="T86" fmla="*/ 60 w 156"/>
                <a:gd name="T87" fmla="*/ 11 h 137"/>
                <a:gd name="T88" fmla="*/ 74 w 156"/>
                <a:gd name="T89" fmla="*/ 0 h 137"/>
                <a:gd name="T90" fmla="*/ 78 w 156"/>
                <a:gd name="T91" fmla="*/ 4 h 137"/>
                <a:gd name="T92" fmla="*/ 89 w 156"/>
                <a:gd name="T93" fmla="*/ 0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37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gdLst>
                <a:gd name="T0" fmla="*/ 137 w 222"/>
                <a:gd name="T1" fmla="*/ 78 h 190"/>
                <a:gd name="T2" fmla="*/ 167 w 222"/>
                <a:gd name="T3" fmla="*/ 23 h 190"/>
                <a:gd name="T4" fmla="*/ 189 w 222"/>
                <a:gd name="T5" fmla="*/ 19 h 190"/>
                <a:gd name="T6" fmla="*/ 193 w 222"/>
                <a:gd name="T7" fmla="*/ 23 h 190"/>
                <a:gd name="T8" fmla="*/ 193 w 222"/>
                <a:gd name="T9" fmla="*/ 26 h 190"/>
                <a:gd name="T10" fmla="*/ 204 w 222"/>
                <a:gd name="T11" fmla="*/ 19 h 190"/>
                <a:gd name="T12" fmla="*/ 211 w 222"/>
                <a:gd name="T13" fmla="*/ 19 h 190"/>
                <a:gd name="T14" fmla="*/ 219 w 222"/>
                <a:gd name="T15" fmla="*/ 15 h 190"/>
                <a:gd name="T16" fmla="*/ 219 w 222"/>
                <a:gd name="T17" fmla="*/ 11 h 190"/>
                <a:gd name="T18" fmla="*/ 215 w 222"/>
                <a:gd name="T19" fmla="*/ 8 h 190"/>
                <a:gd name="T20" fmla="*/ 211 w 222"/>
                <a:gd name="T21" fmla="*/ 11 h 190"/>
                <a:gd name="T22" fmla="*/ 167 w 222"/>
                <a:gd name="T23" fmla="*/ 19 h 190"/>
                <a:gd name="T24" fmla="*/ 163 w 222"/>
                <a:gd name="T25" fmla="*/ 19 h 190"/>
                <a:gd name="T26" fmla="*/ 159 w 222"/>
                <a:gd name="T27" fmla="*/ 15 h 190"/>
                <a:gd name="T28" fmla="*/ 156 w 222"/>
                <a:gd name="T29" fmla="*/ 15 h 190"/>
                <a:gd name="T30" fmla="*/ 148 w 222"/>
                <a:gd name="T31" fmla="*/ 19 h 190"/>
                <a:gd name="T32" fmla="*/ 141 w 222"/>
                <a:gd name="T33" fmla="*/ 15 h 190"/>
                <a:gd name="T34" fmla="*/ 137 w 222"/>
                <a:gd name="T35" fmla="*/ 15 h 190"/>
                <a:gd name="T36" fmla="*/ 130 w 222"/>
                <a:gd name="T37" fmla="*/ 15 h 190"/>
                <a:gd name="T38" fmla="*/ 122 w 222"/>
                <a:gd name="T39" fmla="*/ 15 h 190"/>
                <a:gd name="T40" fmla="*/ 115 w 222"/>
                <a:gd name="T41" fmla="*/ 11 h 190"/>
                <a:gd name="T42" fmla="*/ 111 w 222"/>
                <a:gd name="T43" fmla="*/ 8 h 190"/>
                <a:gd name="T44" fmla="*/ 48 w 222"/>
                <a:gd name="T45" fmla="*/ 8 h 190"/>
                <a:gd name="T46" fmla="*/ 41 w 222"/>
                <a:gd name="T47" fmla="*/ 8 h 190"/>
                <a:gd name="T48" fmla="*/ 33 w 222"/>
                <a:gd name="T49" fmla="*/ 4 h 190"/>
                <a:gd name="T50" fmla="*/ 30 w 222"/>
                <a:gd name="T51" fmla="*/ 0 h 190"/>
                <a:gd name="T52" fmla="*/ 26 w 222"/>
                <a:gd name="T53" fmla="*/ 0 h 190"/>
                <a:gd name="T54" fmla="*/ 22 w 222"/>
                <a:gd name="T55" fmla="*/ 0 h 190"/>
                <a:gd name="T56" fmla="*/ 15 w 222"/>
                <a:gd name="T57" fmla="*/ 8 h 190"/>
                <a:gd name="T58" fmla="*/ 8 w 222"/>
                <a:gd name="T59" fmla="*/ 4 h 190"/>
                <a:gd name="T60" fmla="*/ 4 w 222"/>
                <a:gd name="T61" fmla="*/ 8 h 190"/>
                <a:gd name="T62" fmla="*/ 4 w 222"/>
                <a:gd name="T63" fmla="*/ 19 h 190"/>
                <a:gd name="T64" fmla="*/ 26 w 222"/>
                <a:gd name="T65" fmla="*/ 52 h 190"/>
                <a:gd name="T66" fmla="*/ 33 w 222"/>
                <a:gd name="T67" fmla="*/ 75 h 190"/>
                <a:gd name="T68" fmla="*/ 41 w 222"/>
                <a:gd name="T69" fmla="*/ 93 h 190"/>
                <a:gd name="T70" fmla="*/ 48 w 222"/>
                <a:gd name="T71" fmla="*/ 123 h 190"/>
                <a:gd name="T72" fmla="*/ 48 w 222"/>
                <a:gd name="T73" fmla="*/ 134 h 190"/>
                <a:gd name="T74" fmla="*/ 52 w 222"/>
                <a:gd name="T75" fmla="*/ 145 h 190"/>
                <a:gd name="T76" fmla="*/ 52 w 222"/>
                <a:gd name="T77" fmla="*/ 152 h 190"/>
                <a:gd name="T78" fmla="*/ 59 w 222"/>
                <a:gd name="T79" fmla="*/ 167 h 190"/>
                <a:gd name="T80" fmla="*/ 67 w 222"/>
                <a:gd name="T81" fmla="*/ 178 h 190"/>
                <a:gd name="T82" fmla="*/ 78 w 222"/>
                <a:gd name="T83" fmla="*/ 178 h 190"/>
                <a:gd name="T84" fmla="*/ 82 w 222"/>
                <a:gd name="T85" fmla="*/ 175 h 190"/>
                <a:gd name="T86" fmla="*/ 89 w 222"/>
                <a:gd name="T87" fmla="*/ 175 h 190"/>
                <a:gd name="T88" fmla="*/ 96 w 222"/>
                <a:gd name="T89" fmla="*/ 186 h 190"/>
                <a:gd name="T90" fmla="*/ 104 w 222"/>
                <a:gd name="T91" fmla="*/ 186 h 190"/>
                <a:gd name="T92" fmla="*/ 111 w 222"/>
                <a:gd name="T93" fmla="*/ 186 h 190"/>
                <a:gd name="T94" fmla="*/ 115 w 222"/>
                <a:gd name="T95" fmla="*/ 190 h 190"/>
                <a:gd name="T96" fmla="*/ 119 w 222"/>
                <a:gd name="T97" fmla="*/ 182 h 190"/>
                <a:gd name="T98" fmla="*/ 130 w 222"/>
                <a:gd name="T99" fmla="*/ 178 h 190"/>
                <a:gd name="T100" fmla="*/ 133 w 222"/>
                <a:gd name="T101" fmla="*/ 126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1" h="190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gdLst>
                <a:gd name="T0" fmla="*/ 0 w 11"/>
                <a:gd name="T1" fmla="*/ 0 h 8"/>
                <a:gd name="T2" fmla="*/ 0 w 11"/>
                <a:gd name="T3" fmla="*/ 4 h 8"/>
                <a:gd name="T4" fmla="*/ 3 w 11"/>
                <a:gd name="T5" fmla="*/ 8 h 8"/>
                <a:gd name="T6" fmla="*/ 3 w 11"/>
                <a:gd name="T7" fmla="*/ 8 h 8"/>
                <a:gd name="T8" fmla="*/ 11 w 11"/>
                <a:gd name="T9" fmla="*/ 4 h 8"/>
                <a:gd name="T10" fmla="*/ 7 w 11"/>
                <a:gd name="T11" fmla="*/ 4 h 8"/>
                <a:gd name="T12" fmla="*/ 7 w 11"/>
                <a:gd name="T13" fmla="*/ 0 h 8"/>
                <a:gd name="T14" fmla="*/ 3 w 11"/>
                <a:gd name="T15" fmla="*/ 0 h 8"/>
                <a:gd name="T16" fmla="*/ 0 w 11"/>
                <a:gd name="T17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gdLst>
                <a:gd name="T0" fmla="*/ 37 w 126"/>
                <a:gd name="T1" fmla="*/ 208 h 212"/>
                <a:gd name="T2" fmla="*/ 59 w 126"/>
                <a:gd name="T3" fmla="*/ 204 h 212"/>
                <a:gd name="T4" fmla="*/ 67 w 126"/>
                <a:gd name="T5" fmla="*/ 193 h 212"/>
                <a:gd name="T6" fmla="*/ 70 w 126"/>
                <a:gd name="T7" fmla="*/ 182 h 212"/>
                <a:gd name="T8" fmla="*/ 74 w 126"/>
                <a:gd name="T9" fmla="*/ 174 h 212"/>
                <a:gd name="T10" fmla="*/ 85 w 126"/>
                <a:gd name="T11" fmla="*/ 152 h 212"/>
                <a:gd name="T12" fmla="*/ 96 w 126"/>
                <a:gd name="T13" fmla="*/ 123 h 212"/>
                <a:gd name="T14" fmla="*/ 104 w 126"/>
                <a:gd name="T15" fmla="*/ 104 h 212"/>
                <a:gd name="T16" fmla="*/ 111 w 126"/>
                <a:gd name="T17" fmla="*/ 85 h 212"/>
                <a:gd name="T18" fmla="*/ 111 w 126"/>
                <a:gd name="T19" fmla="*/ 71 h 212"/>
                <a:gd name="T20" fmla="*/ 115 w 126"/>
                <a:gd name="T21" fmla="*/ 63 h 212"/>
                <a:gd name="T22" fmla="*/ 115 w 126"/>
                <a:gd name="T23" fmla="*/ 52 h 212"/>
                <a:gd name="T24" fmla="*/ 122 w 126"/>
                <a:gd name="T25" fmla="*/ 59 h 212"/>
                <a:gd name="T26" fmla="*/ 126 w 126"/>
                <a:gd name="T27" fmla="*/ 52 h 212"/>
                <a:gd name="T28" fmla="*/ 122 w 126"/>
                <a:gd name="T29" fmla="*/ 41 h 212"/>
                <a:gd name="T30" fmla="*/ 122 w 126"/>
                <a:gd name="T31" fmla="*/ 34 h 212"/>
                <a:gd name="T32" fmla="*/ 119 w 126"/>
                <a:gd name="T33" fmla="*/ 11 h 212"/>
                <a:gd name="T34" fmla="*/ 111 w 126"/>
                <a:gd name="T35" fmla="*/ 8 h 212"/>
                <a:gd name="T36" fmla="*/ 107 w 126"/>
                <a:gd name="T37" fmla="*/ 4 h 212"/>
                <a:gd name="T38" fmla="*/ 104 w 126"/>
                <a:gd name="T39" fmla="*/ 8 h 212"/>
                <a:gd name="T40" fmla="*/ 104 w 126"/>
                <a:gd name="T41" fmla="*/ 15 h 212"/>
                <a:gd name="T42" fmla="*/ 96 w 126"/>
                <a:gd name="T43" fmla="*/ 26 h 212"/>
                <a:gd name="T44" fmla="*/ 93 w 126"/>
                <a:gd name="T45" fmla="*/ 26 h 212"/>
                <a:gd name="T46" fmla="*/ 93 w 126"/>
                <a:gd name="T47" fmla="*/ 34 h 212"/>
                <a:gd name="T48" fmla="*/ 85 w 126"/>
                <a:gd name="T49" fmla="*/ 37 h 212"/>
                <a:gd name="T50" fmla="*/ 89 w 126"/>
                <a:gd name="T51" fmla="*/ 41 h 212"/>
                <a:gd name="T52" fmla="*/ 78 w 126"/>
                <a:gd name="T53" fmla="*/ 48 h 212"/>
                <a:gd name="T54" fmla="*/ 74 w 126"/>
                <a:gd name="T55" fmla="*/ 45 h 212"/>
                <a:gd name="T56" fmla="*/ 74 w 126"/>
                <a:gd name="T57" fmla="*/ 52 h 212"/>
                <a:gd name="T58" fmla="*/ 70 w 126"/>
                <a:gd name="T59" fmla="*/ 56 h 212"/>
                <a:gd name="T60" fmla="*/ 70 w 126"/>
                <a:gd name="T61" fmla="*/ 48 h 212"/>
                <a:gd name="T62" fmla="*/ 63 w 126"/>
                <a:gd name="T63" fmla="*/ 63 h 212"/>
                <a:gd name="T64" fmla="*/ 59 w 126"/>
                <a:gd name="T65" fmla="*/ 56 h 212"/>
                <a:gd name="T66" fmla="*/ 48 w 126"/>
                <a:gd name="T67" fmla="*/ 59 h 212"/>
                <a:gd name="T68" fmla="*/ 45 w 126"/>
                <a:gd name="T69" fmla="*/ 59 h 212"/>
                <a:gd name="T70" fmla="*/ 33 w 126"/>
                <a:gd name="T71" fmla="*/ 67 h 212"/>
                <a:gd name="T72" fmla="*/ 26 w 126"/>
                <a:gd name="T73" fmla="*/ 67 h 212"/>
                <a:gd name="T74" fmla="*/ 19 w 126"/>
                <a:gd name="T75" fmla="*/ 82 h 212"/>
                <a:gd name="T76" fmla="*/ 19 w 126"/>
                <a:gd name="T77" fmla="*/ 93 h 212"/>
                <a:gd name="T78" fmla="*/ 26 w 126"/>
                <a:gd name="T79" fmla="*/ 111 h 212"/>
                <a:gd name="T80" fmla="*/ 22 w 126"/>
                <a:gd name="T81" fmla="*/ 123 h 212"/>
                <a:gd name="T82" fmla="*/ 15 w 126"/>
                <a:gd name="T83" fmla="*/ 134 h 212"/>
                <a:gd name="T84" fmla="*/ 8 w 126"/>
                <a:gd name="T85" fmla="*/ 141 h 212"/>
                <a:gd name="T86" fmla="*/ 4 w 126"/>
                <a:gd name="T87" fmla="*/ 156 h 212"/>
                <a:gd name="T88" fmla="*/ 8 w 126"/>
                <a:gd name="T89" fmla="*/ 171 h 212"/>
                <a:gd name="T90" fmla="*/ 11 w 126"/>
                <a:gd name="T91" fmla="*/ 174 h 212"/>
                <a:gd name="T92" fmla="*/ 8 w 126"/>
                <a:gd name="T93" fmla="*/ 186 h 212"/>
                <a:gd name="T94" fmla="*/ 8 w 126"/>
                <a:gd name="T95" fmla="*/ 197 h 212"/>
                <a:gd name="T96" fmla="*/ 15 w 126"/>
                <a:gd name="T97" fmla="*/ 204 h 212"/>
                <a:gd name="T98" fmla="*/ 26 w 126"/>
                <a:gd name="T99" fmla="*/ 208 h 212"/>
                <a:gd name="T100" fmla="*/ 26 w 126"/>
                <a:gd name="T101" fmla="*/ 212 h 212"/>
                <a:gd name="T102" fmla="*/ 100 w 126"/>
                <a:gd name="T103" fmla="*/ 11 h 212"/>
                <a:gd name="T104" fmla="*/ 100 w 126"/>
                <a:gd name="T105" fmla="*/ 19 h 212"/>
                <a:gd name="T106" fmla="*/ 100 w 126"/>
                <a:gd name="T107" fmla="*/ 19 h 212"/>
                <a:gd name="T108" fmla="*/ 96 w 126"/>
                <a:gd name="T109" fmla="*/ 19 h 212"/>
                <a:gd name="T110" fmla="*/ 93 w 126"/>
                <a:gd name="T111" fmla="*/ 19 h 212"/>
                <a:gd name="T112" fmla="*/ 115 w 126"/>
                <a:gd name="T113" fmla="*/ 74 h 212"/>
                <a:gd name="T114" fmla="*/ 119 w 126"/>
                <a:gd name="T115" fmla="*/ 74 h 2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5" h="211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gdLst>
                <a:gd name="T0" fmla="*/ 30 w 170"/>
                <a:gd name="T1" fmla="*/ 156 h 248"/>
                <a:gd name="T2" fmla="*/ 33 w 170"/>
                <a:gd name="T3" fmla="*/ 148 h 248"/>
                <a:gd name="T4" fmla="*/ 37 w 170"/>
                <a:gd name="T5" fmla="*/ 137 h 248"/>
                <a:gd name="T6" fmla="*/ 37 w 170"/>
                <a:gd name="T7" fmla="*/ 126 h 248"/>
                <a:gd name="T8" fmla="*/ 37 w 170"/>
                <a:gd name="T9" fmla="*/ 119 h 248"/>
                <a:gd name="T10" fmla="*/ 41 w 170"/>
                <a:gd name="T11" fmla="*/ 107 h 248"/>
                <a:gd name="T12" fmla="*/ 41 w 170"/>
                <a:gd name="T13" fmla="*/ 96 h 248"/>
                <a:gd name="T14" fmla="*/ 22 w 170"/>
                <a:gd name="T15" fmla="*/ 89 h 248"/>
                <a:gd name="T16" fmla="*/ 8 w 170"/>
                <a:gd name="T17" fmla="*/ 85 h 248"/>
                <a:gd name="T18" fmla="*/ 0 w 170"/>
                <a:gd name="T19" fmla="*/ 70 h 248"/>
                <a:gd name="T20" fmla="*/ 30 w 170"/>
                <a:gd name="T21" fmla="*/ 59 h 248"/>
                <a:gd name="T22" fmla="*/ 52 w 170"/>
                <a:gd name="T23" fmla="*/ 56 h 248"/>
                <a:gd name="T24" fmla="*/ 59 w 170"/>
                <a:gd name="T25" fmla="*/ 59 h 248"/>
                <a:gd name="T26" fmla="*/ 71 w 170"/>
                <a:gd name="T27" fmla="*/ 67 h 248"/>
                <a:gd name="T28" fmla="*/ 63 w 170"/>
                <a:gd name="T29" fmla="*/ 81 h 248"/>
                <a:gd name="T30" fmla="*/ 71 w 170"/>
                <a:gd name="T31" fmla="*/ 93 h 248"/>
                <a:gd name="T32" fmla="*/ 78 w 170"/>
                <a:gd name="T33" fmla="*/ 100 h 248"/>
                <a:gd name="T34" fmla="*/ 82 w 170"/>
                <a:gd name="T35" fmla="*/ 85 h 248"/>
                <a:gd name="T36" fmla="*/ 85 w 170"/>
                <a:gd name="T37" fmla="*/ 74 h 248"/>
                <a:gd name="T38" fmla="*/ 89 w 170"/>
                <a:gd name="T39" fmla="*/ 67 h 248"/>
                <a:gd name="T40" fmla="*/ 85 w 170"/>
                <a:gd name="T41" fmla="*/ 56 h 248"/>
                <a:gd name="T42" fmla="*/ 74 w 170"/>
                <a:gd name="T43" fmla="*/ 44 h 248"/>
                <a:gd name="T44" fmla="*/ 89 w 170"/>
                <a:gd name="T45" fmla="*/ 15 h 248"/>
                <a:gd name="T46" fmla="*/ 96 w 170"/>
                <a:gd name="T47" fmla="*/ 15 h 248"/>
                <a:gd name="T48" fmla="*/ 108 w 170"/>
                <a:gd name="T49" fmla="*/ 15 h 248"/>
                <a:gd name="T50" fmla="*/ 115 w 170"/>
                <a:gd name="T51" fmla="*/ 15 h 248"/>
                <a:gd name="T52" fmla="*/ 126 w 170"/>
                <a:gd name="T53" fmla="*/ 11 h 248"/>
                <a:gd name="T54" fmla="*/ 137 w 170"/>
                <a:gd name="T55" fmla="*/ 11 h 248"/>
                <a:gd name="T56" fmla="*/ 152 w 170"/>
                <a:gd name="T57" fmla="*/ 7 h 248"/>
                <a:gd name="T58" fmla="*/ 163 w 170"/>
                <a:gd name="T59" fmla="*/ 0 h 248"/>
                <a:gd name="T60" fmla="*/ 170 w 170"/>
                <a:gd name="T61" fmla="*/ 4 h 248"/>
                <a:gd name="T62" fmla="*/ 167 w 170"/>
                <a:gd name="T63" fmla="*/ 15 h 248"/>
                <a:gd name="T64" fmla="*/ 167 w 170"/>
                <a:gd name="T65" fmla="*/ 26 h 248"/>
                <a:gd name="T66" fmla="*/ 167 w 170"/>
                <a:gd name="T67" fmla="*/ 37 h 248"/>
                <a:gd name="T68" fmla="*/ 163 w 170"/>
                <a:gd name="T69" fmla="*/ 56 h 248"/>
                <a:gd name="T70" fmla="*/ 170 w 170"/>
                <a:gd name="T71" fmla="*/ 63 h 248"/>
                <a:gd name="T72" fmla="*/ 163 w 170"/>
                <a:gd name="T73" fmla="*/ 67 h 248"/>
                <a:gd name="T74" fmla="*/ 163 w 170"/>
                <a:gd name="T75" fmla="*/ 74 h 248"/>
                <a:gd name="T76" fmla="*/ 156 w 170"/>
                <a:gd name="T77" fmla="*/ 85 h 248"/>
                <a:gd name="T78" fmla="*/ 141 w 170"/>
                <a:gd name="T79" fmla="*/ 96 h 248"/>
                <a:gd name="T80" fmla="*/ 111 w 170"/>
                <a:gd name="T81" fmla="*/ 107 h 248"/>
                <a:gd name="T82" fmla="*/ 104 w 170"/>
                <a:gd name="T83" fmla="*/ 111 h 248"/>
                <a:gd name="T84" fmla="*/ 93 w 170"/>
                <a:gd name="T85" fmla="*/ 122 h 248"/>
                <a:gd name="T86" fmla="*/ 78 w 170"/>
                <a:gd name="T87" fmla="*/ 133 h 248"/>
                <a:gd name="T88" fmla="*/ 67 w 170"/>
                <a:gd name="T89" fmla="*/ 137 h 248"/>
                <a:gd name="T90" fmla="*/ 67 w 170"/>
                <a:gd name="T91" fmla="*/ 145 h 248"/>
                <a:gd name="T92" fmla="*/ 67 w 170"/>
                <a:gd name="T93" fmla="*/ 159 h 248"/>
                <a:gd name="T94" fmla="*/ 71 w 170"/>
                <a:gd name="T95" fmla="*/ 178 h 248"/>
                <a:gd name="T96" fmla="*/ 78 w 170"/>
                <a:gd name="T97" fmla="*/ 178 h 248"/>
                <a:gd name="T98" fmla="*/ 74 w 170"/>
                <a:gd name="T99" fmla="*/ 189 h 248"/>
                <a:gd name="T100" fmla="*/ 71 w 170"/>
                <a:gd name="T101" fmla="*/ 200 h 248"/>
                <a:gd name="T102" fmla="*/ 71 w 170"/>
                <a:gd name="T103" fmla="*/ 211 h 248"/>
                <a:gd name="T104" fmla="*/ 30 w 170"/>
                <a:gd name="T105" fmla="*/ 230 h 248"/>
                <a:gd name="T106" fmla="*/ 22 w 170"/>
                <a:gd name="T107" fmla="*/ 237 h 248"/>
                <a:gd name="T108" fmla="*/ 30 w 170"/>
                <a:gd name="T109" fmla="*/ 241 h 248"/>
                <a:gd name="T110" fmla="*/ 30 w 170"/>
                <a:gd name="T111" fmla="*/ 248 h 248"/>
                <a:gd name="T112" fmla="*/ 19 w 170"/>
                <a:gd name="T113" fmla="*/ 248 h 248"/>
                <a:gd name="T114" fmla="*/ 15 w 170"/>
                <a:gd name="T115" fmla="*/ 237 h 248"/>
                <a:gd name="T116" fmla="*/ 15 w 170"/>
                <a:gd name="T117" fmla="*/ 222 h 248"/>
                <a:gd name="T118" fmla="*/ 15 w 170"/>
                <a:gd name="T119" fmla="*/ 200 h 248"/>
                <a:gd name="T120" fmla="*/ 11 w 170"/>
                <a:gd name="T121" fmla="*/ 182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48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gdLst>
                <a:gd name="T0" fmla="*/ 19 w 23"/>
                <a:gd name="T1" fmla="*/ 3 h 22"/>
                <a:gd name="T2" fmla="*/ 19 w 23"/>
                <a:gd name="T3" fmla="*/ 3 h 22"/>
                <a:gd name="T4" fmla="*/ 19 w 23"/>
                <a:gd name="T5" fmla="*/ 3 h 22"/>
                <a:gd name="T6" fmla="*/ 23 w 23"/>
                <a:gd name="T7" fmla="*/ 7 h 22"/>
                <a:gd name="T8" fmla="*/ 23 w 23"/>
                <a:gd name="T9" fmla="*/ 7 h 22"/>
                <a:gd name="T10" fmla="*/ 23 w 23"/>
                <a:gd name="T11" fmla="*/ 11 h 22"/>
                <a:gd name="T12" fmla="*/ 23 w 23"/>
                <a:gd name="T13" fmla="*/ 11 h 22"/>
                <a:gd name="T14" fmla="*/ 23 w 23"/>
                <a:gd name="T15" fmla="*/ 14 h 22"/>
                <a:gd name="T16" fmla="*/ 23 w 23"/>
                <a:gd name="T17" fmla="*/ 14 h 22"/>
                <a:gd name="T18" fmla="*/ 23 w 23"/>
                <a:gd name="T19" fmla="*/ 14 h 22"/>
                <a:gd name="T20" fmla="*/ 19 w 23"/>
                <a:gd name="T21" fmla="*/ 14 h 22"/>
                <a:gd name="T22" fmla="*/ 19 w 23"/>
                <a:gd name="T23" fmla="*/ 18 h 22"/>
                <a:gd name="T24" fmla="*/ 19 w 23"/>
                <a:gd name="T25" fmla="*/ 22 h 22"/>
                <a:gd name="T26" fmla="*/ 15 w 23"/>
                <a:gd name="T27" fmla="*/ 22 h 22"/>
                <a:gd name="T28" fmla="*/ 12 w 23"/>
                <a:gd name="T29" fmla="*/ 22 h 22"/>
                <a:gd name="T30" fmla="*/ 4 w 23"/>
                <a:gd name="T31" fmla="*/ 18 h 22"/>
                <a:gd name="T32" fmla="*/ 4 w 23"/>
                <a:gd name="T33" fmla="*/ 14 h 22"/>
                <a:gd name="T34" fmla="*/ 0 w 23"/>
                <a:gd name="T35" fmla="*/ 14 h 22"/>
                <a:gd name="T36" fmla="*/ 0 w 23"/>
                <a:gd name="T37" fmla="*/ 11 h 22"/>
                <a:gd name="T38" fmla="*/ 0 w 23"/>
                <a:gd name="T39" fmla="*/ 7 h 22"/>
                <a:gd name="T40" fmla="*/ 4 w 23"/>
                <a:gd name="T41" fmla="*/ 3 h 22"/>
                <a:gd name="T42" fmla="*/ 8 w 23"/>
                <a:gd name="T43" fmla="*/ 0 h 22"/>
                <a:gd name="T44" fmla="*/ 8 w 23"/>
                <a:gd name="T45" fmla="*/ 0 h 22"/>
                <a:gd name="T46" fmla="*/ 12 w 23"/>
                <a:gd name="T47" fmla="*/ 0 h 22"/>
                <a:gd name="T48" fmla="*/ 15 w 23"/>
                <a:gd name="T49" fmla="*/ 3 h 22"/>
                <a:gd name="T50" fmla="*/ 19 w 23"/>
                <a:gd name="T51" fmla="*/ 3 h 22"/>
                <a:gd name="T52" fmla="*/ 19 w 23"/>
                <a:gd name="T53" fmla="*/ 3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0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gdLst>
                <a:gd name="T0" fmla="*/ 4 w 267"/>
                <a:gd name="T1" fmla="*/ 96 h 204"/>
                <a:gd name="T2" fmla="*/ 15 w 267"/>
                <a:gd name="T3" fmla="*/ 96 h 204"/>
                <a:gd name="T4" fmla="*/ 30 w 267"/>
                <a:gd name="T5" fmla="*/ 104 h 204"/>
                <a:gd name="T6" fmla="*/ 41 w 267"/>
                <a:gd name="T7" fmla="*/ 108 h 204"/>
                <a:gd name="T8" fmla="*/ 48 w 267"/>
                <a:gd name="T9" fmla="*/ 100 h 204"/>
                <a:gd name="T10" fmla="*/ 67 w 267"/>
                <a:gd name="T11" fmla="*/ 48 h 204"/>
                <a:gd name="T12" fmla="*/ 71 w 267"/>
                <a:gd name="T13" fmla="*/ 70 h 204"/>
                <a:gd name="T14" fmla="*/ 85 w 267"/>
                <a:gd name="T15" fmla="*/ 70 h 204"/>
                <a:gd name="T16" fmla="*/ 104 w 267"/>
                <a:gd name="T17" fmla="*/ 59 h 204"/>
                <a:gd name="T18" fmla="*/ 122 w 267"/>
                <a:gd name="T19" fmla="*/ 52 h 204"/>
                <a:gd name="T20" fmla="*/ 137 w 267"/>
                <a:gd name="T21" fmla="*/ 56 h 204"/>
                <a:gd name="T22" fmla="*/ 152 w 267"/>
                <a:gd name="T23" fmla="*/ 56 h 204"/>
                <a:gd name="T24" fmla="*/ 152 w 267"/>
                <a:gd name="T25" fmla="*/ 44 h 204"/>
                <a:gd name="T26" fmla="*/ 163 w 267"/>
                <a:gd name="T27" fmla="*/ 37 h 204"/>
                <a:gd name="T28" fmla="*/ 171 w 267"/>
                <a:gd name="T29" fmla="*/ 30 h 204"/>
                <a:gd name="T30" fmla="*/ 178 w 267"/>
                <a:gd name="T31" fmla="*/ 18 h 204"/>
                <a:gd name="T32" fmla="*/ 185 w 267"/>
                <a:gd name="T33" fmla="*/ 15 h 204"/>
                <a:gd name="T34" fmla="*/ 196 w 267"/>
                <a:gd name="T35" fmla="*/ 7 h 204"/>
                <a:gd name="T36" fmla="*/ 208 w 267"/>
                <a:gd name="T37" fmla="*/ 4 h 204"/>
                <a:gd name="T38" fmla="*/ 219 w 267"/>
                <a:gd name="T39" fmla="*/ 0 h 204"/>
                <a:gd name="T40" fmla="*/ 233 w 267"/>
                <a:gd name="T41" fmla="*/ 4 h 204"/>
                <a:gd name="T42" fmla="*/ 248 w 267"/>
                <a:gd name="T43" fmla="*/ 7 h 204"/>
                <a:gd name="T44" fmla="*/ 252 w 267"/>
                <a:gd name="T45" fmla="*/ 26 h 204"/>
                <a:gd name="T46" fmla="*/ 252 w 267"/>
                <a:gd name="T47" fmla="*/ 56 h 204"/>
                <a:gd name="T48" fmla="*/ 241 w 267"/>
                <a:gd name="T49" fmla="*/ 56 h 204"/>
                <a:gd name="T50" fmla="*/ 237 w 267"/>
                <a:gd name="T51" fmla="*/ 70 h 204"/>
                <a:gd name="T52" fmla="*/ 252 w 267"/>
                <a:gd name="T53" fmla="*/ 74 h 204"/>
                <a:gd name="T54" fmla="*/ 267 w 267"/>
                <a:gd name="T55" fmla="*/ 70 h 204"/>
                <a:gd name="T56" fmla="*/ 263 w 267"/>
                <a:gd name="T57" fmla="*/ 85 h 204"/>
                <a:gd name="T58" fmla="*/ 252 w 267"/>
                <a:gd name="T59" fmla="*/ 104 h 204"/>
                <a:gd name="T60" fmla="*/ 241 w 267"/>
                <a:gd name="T61" fmla="*/ 111 h 204"/>
                <a:gd name="T62" fmla="*/ 230 w 267"/>
                <a:gd name="T63" fmla="*/ 122 h 204"/>
                <a:gd name="T64" fmla="*/ 211 w 267"/>
                <a:gd name="T65" fmla="*/ 148 h 204"/>
                <a:gd name="T66" fmla="*/ 185 w 267"/>
                <a:gd name="T67" fmla="*/ 167 h 204"/>
                <a:gd name="T68" fmla="*/ 167 w 267"/>
                <a:gd name="T69" fmla="*/ 182 h 204"/>
                <a:gd name="T70" fmla="*/ 152 w 267"/>
                <a:gd name="T71" fmla="*/ 185 h 204"/>
                <a:gd name="T72" fmla="*/ 141 w 267"/>
                <a:gd name="T73" fmla="*/ 193 h 204"/>
                <a:gd name="T74" fmla="*/ 130 w 267"/>
                <a:gd name="T75" fmla="*/ 193 h 204"/>
                <a:gd name="T76" fmla="*/ 104 w 267"/>
                <a:gd name="T77" fmla="*/ 193 h 204"/>
                <a:gd name="T78" fmla="*/ 89 w 267"/>
                <a:gd name="T79" fmla="*/ 193 h 204"/>
                <a:gd name="T80" fmla="*/ 82 w 267"/>
                <a:gd name="T81" fmla="*/ 197 h 204"/>
                <a:gd name="T82" fmla="*/ 63 w 267"/>
                <a:gd name="T83" fmla="*/ 197 h 204"/>
                <a:gd name="T84" fmla="*/ 52 w 267"/>
                <a:gd name="T85" fmla="*/ 204 h 204"/>
                <a:gd name="T86" fmla="*/ 37 w 267"/>
                <a:gd name="T87" fmla="*/ 197 h 204"/>
                <a:gd name="T88" fmla="*/ 30 w 267"/>
                <a:gd name="T89" fmla="*/ 193 h 204"/>
                <a:gd name="T90" fmla="*/ 26 w 267"/>
                <a:gd name="T91" fmla="*/ 189 h 204"/>
                <a:gd name="T92" fmla="*/ 19 w 267"/>
                <a:gd name="T93" fmla="*/ 171 h 204"/>
                <a:gd name="T94" fmla="*/ 26 w 267"/>
                <a:gd name="T95" fmla="*/ 167 h 204"/>
                <a:gd name="T96" fmla="*/ 19 w 267"/>
                <a:gd name="T97" fmla="*/ 145 h 204"/>
                <a:gd name="T98" fmla="*/ 8 w 267"/>
                <a:gd name="T99" fmla="*/ 108 h 204"/>
                <a:gd name="T100" fmla="*/ 174 w 267"/>
                <a:gd name="T101" fmla="*/ 130 h 204"/>
                <a:gd name="T102" fmla="*/ 185 w 267"/>
                <a:gd name="T103" fmla="*/ 133 h 204"/>
                <a:gd name="T104" fmla="*/ 196 w 267"/>
                <a:gd name="T105" fmla="*/ 126 h 204"/>
                <a:gd name="T106" fmla="*/ 200 w 267"/>
                <a:gd name="T107" fmla="*/ 119 h 204"/>
                <a:gd name="T108" fmla="*/ 200 w 267"/>
                <a:gd name="T109" fmla="*/ 104 h 204"/>
                <a:gd name="T110" fmla="*/ 193 w 267"/>
                <a:gd name="T111" fmla="*/ 100 h 204"/>
                <a:gd name="T112" fmla="*/ 178 w 267"/>
                <a:gd name="T113" fmla="*/ 108 h 204"/>
                <a:gd name="T114" fmla="*/ 174 w 267"/>
                <a:gd name="T115" fmla="*/ 122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04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gdLst>
                <a:gd name="T0" fmla="*/ 3 w 37"/>
                <a:gd name="T1" fmla="*/ 30 h 33"/>
                <a:gd name="T2" fmla="*/ 3 w 37"/>
                <a:gd name="T3" fmla="*/ 26 h 33"/>
                <a:gd name="T4" fmla="*/ 3 w 37"/>
                <a:gd name="T5" fmla="*/ 22 h 33"/>
                <a:gd name="T6" fmla="*/ 3 w 37"/>
                <a:gd name="T7" fmla="*/ 22 h 33"/>
                <a:gd name="T8" fmla="*/ 0 w 37"/>
                <a:gd name="T9" fmla="*/ 19 h 33"/>
                <a:gd name="T10" fmla="*/ 0 w 37"/>
                <a:gd name="T11" fmla="*/ 19 h 33"/>
                <a:gd name="T12" fmla="*/ 0 w 37"/>
                <a:gd name="T13" fmla="*/ 15 h 33"/>
                <a:gd name="T14" fmla="*/ 3 w 37"/>
                <a:gd name="T15" fmla="*/ 15 h 33"/>
                <a:gd name="T16" fmla="*/ 7 w 37"/>
                <a:gd name="T17" fmla="*/ 8 h 33"/>
                <a:gd name="T18" fmla="*/ 11 w 37"/>
                <a:gd name="T19" fmla="*/ 8 h 33"/>
                <a:gd name="T20" fmla="*/ 14 w 37"/>
                <a:gd name="T21" fmla="*/ 4 h 33"/>
                <a:gd name="T22" fmla="*/ 18 w 37"/>
                <a:gd name="T23" fmla="*/ 4 h 33"/>
                <a:gd name="T24" fmla="*/ 18 w 37"/>
                <a:gd name="T25" fmla="*/ 4 h 33"/>
                <a:gd name="T26" fmla="*/ 22 w 37"/>
                <a:gd name="T27" fmla="*/ 0 h 33"/>
                <a:gd name="T28" fmla="*/ 22 w 37"/>
                <a:gd name="T29" fmla="*/ 0 h 33"/>
                <a:gd name="T30" fmla="*/ 25 w 37"/>
                <a:gd name="T31" fmla="*/ 4 h 33"/>
                <a:gd name="T32" fmla="*/ 25 w 37"/>
                <a:gd name="T33" fmla="*/ 4 h 33"/>
                <a:gd name="T34" fmla="*/ 25 w 37"/>
                <a:gd name="T35" fmla="*/ 4 h 33"/>
                <a:gd name="T36" fmla="*/ 29 w 37"/>
                <a:gd name="T37" fmla="*/ 4 h 33"/>
                <a:gd name="T38" fmla="*/ 33 w 37"/>
                <a:gd name="T39" fmla="*/ 4 h 33"/>
                <a:gd name="T40" fmla="*/ 37 w 37"/>
                <a:gd name="T41" fmla="*/ 11 h 33"/>
                <a:gd name="T42" fmla="*/ 37 w 37"/>
                <a:gd name="T43" fmla="*/ 15 h 33"/>
                <a:gd name="T44" fmla="*/ 33 w 37"/>
                <a:gd name="T45" fmla="*/ 19 h 33"/>
                <a:gd name="T46" fmla="*/ 29 w 37"/>
                <a:gd name="T47" fmla="*/ 19 h 33"/>
                <a:gd name="T48" fmla="*/ 29 w 37"/>
                <a:gd name="T49" fmla="*/ 19 h 33"/>
                <a:gd name="T50" fmla="*/ 33 w 37"/>
                <a:gd name="T51" fmla="*/ 22 h 33"/>
                <a:gd name="T52" fmla="*/ 33 w 37"/>
                <a:gd name="T53" fmla="*/ 22 h 33"/>
                <a:gd name="T54" fmla="*/ 29 w 37"/>
                <a:gd name="T55" fmla="*/ 26 h 33"/>
                <a:gd name="T56" fmla="*/ 25 w 37"/>
                <a:gd name="T57" fmla="*/ 26 h 33"/>
                <a:gd name="T58" fmla="*/ 22 w 37"/>
                <a:gd name="T59" fmla="*/ 26 h 33"/>
                <a:gd name="T60" fmla="*/ 22 w 37"/>
                <a:gd name="T61" fmla="*/ 26 h 33"/>
                <a:gd name="T62" fmla="*/ 18 w 37"/>
                <a:gd name="T63" fmla="*/ 26 h 33"/>
                <a:gd name="T64" fmla="*/ 18 w 37"/>
                <a:gd name="T65" fmla="*/ 30 h 33"/>
                <a:gd name="T66" fmla="*/ 14 w 37"/>
                <a:gd name="T67" fmla="*/ 33 h 33"/>
                <a:gd name="T68" fmla="*/ 14 w 37"/>
                <a:gd name="T69" fmla="*/ 33 h 33"/>
                <a:gd name="T70" fmla="*/ 11 w 37"/>
                <a:gd name="T71" fmla="*/ 33 h 33"/>
                <a:gd name="T72" fmla="*/ 7 w 37"/>
                <a:gd name="T73" fmla="*/ 33 h 33"/>
                <a:gd name="T74" fmla="*/ 7 w 37"/>
                <a:gd name="T75" fmla="*/ 30 h 33"/>
                <a:gd name="T76" fmla="*/ 3 w 37"/>
                <a:gd name="T77" fmla="*/ 3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3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gdLst>
                <a:gd name="T0" fmla="*/ 179 w 181"/>
                <a:gd name="T1" fmla="*/ 73 h 174"/>
                <a:gd name="T2" fmla="*/ 154 w 181"/>
                <a:gd name="T3" fmla="*/ 37 h 174"/>
                <a:gd name="T4" fmla="*/ 123 w 181"/>
                <a:gd name="T5" fmla="*/ 29 h 174"/>
                <a:gd name="T6" fmla="*/ 111 w 181"/>
                <a:gd name="T7" fmla="*/ 16 h 174"/>
                <a:gd name="T8" fmla="*/ 112 w 181"/>
                <a:gd name="T9" fmla="*/ 17 h 174"/>
                <a:gd name="T10" fmla="*/ 110 w 181"/>
                <a:gd name="T11" fmla="*/ 7 h 174"/>
                <a:gd name="T12" fmla="*/ 86 w 181"/>
                <a:gd name="T13" fmla="*/ 4 h 174"/>
                <a:gd name="T14" fmla="*/ 86 w 181"/>
                <a:gd name="T15" fmla="*/ 4 h 174"/>
                <a:gd name="T16" fmla="*/ 58 w 181"/>
                <a:gd name="T17" fmla="*/ 22 h 174"/>
                <a:gd name="T18" fmla="*/ 1 w 181"/>
                <a:gd name="T19" fmla="*/ 65 h 174"/>
                <a:gd name="T20" fmla="*/ 98 w 181"/>
                <a:gd name="T21" fmla="*/ 124 h 174"/>
                <a:gd name="T22" fmla="*/ 133 w 181"/>
                <a:gd name="T23" fmla="*/ 144 h 174"/>
                <a:gd name="T24" fmla="*/ 122 w 181"/>
                <a:gd name="T25" fmla="*/ 154 h 174"/>
                <a:gd name="T26" fmla="*/ 137 w 181"/>
                <a:gd name="T27" fmla="*/ 150 h 174"/>
                <a:gd name="T28" fmla="*/ 132 w 181"/>
                <a:gd name="T29" fmla="*/ 168 h 174"/>
                <a:gd name="T30" fmla="*/ 120 w 181"/>
                <a:gd name="T31" fmla="*/ 167 h 174"/>
                <a:gd name="T32" fmla="*/ 123 w 181"/>
                <a:gd name="T33" fmla="*/ 156 h 174"/>
                <a:gd name="T34" fmla="*/ 135 w 181"/>
                <a:gd name="T35" fmla="*/ 157 h 174"/>
                <a:gd name="T36" fmla="*/ 130 w 181"/>
                <a:gd name="T37" fmla="*/ 169 h 174"/>
                <a:gd name="T38" fmla="*/ 125 w 181"/>
                <a:gd name="T39" fmla="*/ 173 h 174"/>
                <a:gd name="T40" fmla="*/ 9 w 181"/>
                <a:gd name="T41" fmla="*/ 115 h 174"/>
                <a:gd name="T42" fmla="*/ 22 w 181"/>
                <a:gd name="T43" fmla="*/ 111 h 174"/>
                <a:gd name="T44" fmla="*/ 38 w 181"/>
                <a:gd name="T45" fmla="*/ 110 h 174"/>
                <a:gd name="T46" fmla="*/ 58 w 181"/>
                <a:gd name="T47" fmla="*/ 102 h 174"/>
                <a:gd name="T48" fmla="*/ 83 w 181"/>
                <a:gd name="T49" fmla="*/ 102 h 174"/>
                <a:gd name="T50" fmla="*/ 91 w 181"/>
                <a:gd name="T51" fmla="*/ 115 h 174"/>
                <a:gd name="T52" fmla="*/ 99 w 181"/>
                <a:gd name="T53" fmla="*/ 111 h 174"/>
                <a:gd name="T54" fmla="*/ 100 w 181"/>
                <a:gd name="T55" fmla="*/ 116 h 174"/>
                <a:gd name="T56" fmla="*/ 102 w 181"/>
                <a:gd name="T57" fmla="*/ 123 h 174"/>
                <a:gd name="T58" fmla="*/ 106 w 181"/>
                <a:gd name="T59" fmla="*/ 133 h 174"/>
                <a:gd name="T60" fmla="*/ 120 w 181"/>
                <a:gd name="T61" fmla="*/ 143 h 174"/>
                <a:gd name="T62" fmla="*/ 130 w 181"/>
                <a:gd name="T63" fmla="*/ 141 h 174"/>
                <a:gd name="T64" fmla="*/ 139 w 181"/>
                <a:gd name="T65" fmla="*/ 140 h 174"/>
                <a:gd name="T66" fmla="*/ 153 w 181"/>
                <a:gd name="T67" fmla="*/ 129 h 174"/>
                <a:gd name="T68" fmla="*/ 167 w 181"/>
                <a:gd name="T69" fmla="*/ 110 h 174"/>
                <a:gd name="T70" fmla="*/ 176 w 181"/>
                <a:gd name="T71" fmla="*/ 92 h 174"/>
                <a:gd name="T72" fmla="*/ 178 w 181"/>
                <a:gd name="T73" fmla="*/ 71 h 174"/>
                <a:gd name="T74" fmla="*/ 170 w 181"/>
                <a:gd name="T75" fmla="*/ 59 h 174"/>
                <a:gd name="T76" fmla="*/ 166 w 181"/>
                <a:gd name="T77" fmla="*/ 53 h 174"/>
                <a:gd name="T78" fmla="*/ 159 w 181"/>
                <a:gd name="T79" fmla="*/ 43 h 174"/>
                <a:gd name="T80" fmla="*/ 152 w 181"/>
                <a:gd name="T81" fmla="*/ 31 h 174"/>
                <a:gd name="T82" fmla="*/ 146 w 181"/>
                <a:gd name="T83" fmla="*/ 18 h 174"/>
                <a:gd name="T84" fmla="*/ 141 w 181"/>
                <a:gd name="T85" fmla="*/ 5 h 174"/>
                <a:gd name="T86" fmla="*/ 135 w 181"/>
                <a:gd name="T87" fmla="*/ 13 h 174"/>
                <a:gd name="T88" fmla="*/ 130 w 181"/>
                <a:gd name="T89" fmla="*/ 33 h 174"/>
                <a:gd name="T90" fmla="*/ 113 w 181"/>
                <a:gd name="T91" fmla="*/ 25 h 174"/>
                <a:gd name="T92" fmla="*/ 110 w 181"/>
                <a:gd name="T93" fmla="*/ 13 h 174"/>
                <a:gd name="T94" fmla="*/ 112 w 181"/>
                <a:gd name="T95" fmla="*/ 9 h 174"/>
                <a:gd name="T96" fmla="*/ 105 w 181"/>
                <a:gd name="T97" fmla="*/ 7 h 174"/>
                <a:gd name="T98" fmla="*/ 93 w 181"/>
                <a:gd name="T99" fmla="*/ 4 h 174"/>
                <a:gd name="T100" fmla="*/ 88 w 181"/>
                <a:gd name="T101" fmla="*/ 9 h 174"/>
                <a:gd name="T102" fmla="*/ 82 w 181"/>
                <a:gd name="T103" fmla="*/ 15 h 174"/>
                <a:gd name="T104" fmla="*/ 79 w 181"/>
                <a:gd name="T105" fmla="*/ 20 h 174"/>
                <a:gd name="T106" fmla="*/ 74 w 181"/>
                <a:gd name="T107" fmla="*/ 22 h 174"/>
                <a:gd name="T108" fmla="*/ 65 w 181"/>
                <a:gd name="T109" fmla="*/ 17 h 174"/>
                <a:gd name="T110" fmla="*/ 60 w 181"/>
                <a:gd name="T111" fmla="*/ 22 h 174"/>
                <a:gd name="T112" fmla="*/ 56 w 181"/>
                <a:gd name="T113" fmla="*/ 27 h 174"/>
                <a:gd name="T114" fmla="*/ 51 w 181"/>
                <a:gd name="T115" fmla="*/ 28 h 174"/>
                <a:gd name="T116" fmla="*/ 43 w 181"/>
                <a:gd name="T117" fmla="*/ 37 h 174"/>
                <a:gd name="T118" fmla="*/ 21 w 181"/>
                <a:gd name="T119" fmla="*/ 45 h 174"/>
                <a:gd name="T120" fmla="*/ 7 w 181"/>
                <a:gd name="T121" fmla="*/ 52 h 174"/>
                <a:gd name="T122" fmla="*/ 4 w 181"/>
                <a:gd name="T123" fmla="*/ 69 h 174"/>
                <a:gd name="T124" fmla="*/ 7 w 181"/>
                <a:gd name="T125" fmla="*/ 92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74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gdLst>
                <a:gd name="T0" fmla="*/ 52 w 145"/>
                <a:gd name="T1" fmla="*/ 81 h 81"/>
                <a:gd name="T2" fmla="*/ 49 w 145"/>
                <a:gd name="T3" fmla="*/ 70 h 81"/>
                <a:gd name="T4" fmla="*/ 63 w 145"/>
                <a:gd name="T5" fmla="*/ 78 h 81"/>
                <a:gd name="T6" fmla="*/ 78 w 145"/>
                <a:gd name="T7" fmla="*/ 74 h 81"/>
                <a:gd name="T8" fmla="*/ 93 w 145"/>
                <a:gd name="T9" fmla="*/ 70 h 81"/>
                <a:gd name="T10" fmla="*/ 97 w 145"/>
                <a:gd name="T11" fmla="*/ 66 h 81"/>
                <a:gd name="T12" fmla="*/ 104 w 145"/>
                <a:gd name="T13" fmla="*/ 66 h 81"/>
                <a:gd name="T14" fmla="*/ 123 w 145"/>
                <a:gd name="T15" fmla="*/ 55 h 81"/>
                <a:gd name="T16" fmla="*/ 134 w 145"/>
                <a:gd name="T17" fmla="*/ 52 h 81"/>
                <a:gd name="T18" fmla="*/ 134 w 145"/>
                <a:gd name="T19" fmla="*/ 44 h 81"/>
                <a:gd name="T20" fmla="*/ 141 w 145"/>
                <a:gd name="T21" fmla="*/ 44 h 81"/>
                <a:gd name="T22" fmla="*/ 137 w 145"/>
                <a:gd name="T23" fmla="*/ 29 h 81"/>
                <a:gd name="T24" fmla="*/ 137 w 145"/>
                <a:gd name="T25" fmla="*/ 26 h 81"/>
                <a:gd name="T26" fmla="*/ 130 w 145"/>
                <a:gd name="T27" fmla="*/ 22 h 81"/>
                <a:gd name="T28" fmla="*/ 134 w 145"/>
                <a:gd name="T29" fmla="*/ 11 h 81"/>
                <a:gd name="T30" fmla="*/ 130 w 145"/>
                <a:gd name="T31" fmla="*/ 7 h 81"/>
                <a:gd name="T32" fmla="*/ 123 w 145"/>
                <a:gd name="T33" fmla="*/ 7 h 81"/>
                <a:gd name="T34" fmla="*/ 119 w 145"/>
                <a:gd name="T35" fmla="*/ 3 h 81"/>
                <a:gd name="T36" fmla="*/ 108 w 145"/>
                <a:gd name="T37" fmla="*/ 3 h 81"/>
                <a:gd name="T38" fmla="*/ 100 w 145"/>
                <a:gd name="T39" fmla="*/ 7 h 81"/>
                <a:gd name="T40" fmla="*/ 89 w 145"/>
                <a:gd name="T41" fmla="*/ 7 h 81"/>
                <a:gd name="T42" fmla="*/ 86 w 145"/>
                <a:gd name="T43" fmla="*/ 18 h 81"/>
                <a:gd name="T44" fmla="*/ 78 w 145"/>
                <a:gd name="T45" fmla="*/ 11 h 81"/>
                <a:gd name="T46" fmla="*/ 71 w 145"/>
                <a:gd name="T47" fmla="*/ 14 h 81"/>
                <a:gd name="T48" fmla="*/ 63 w 145"/>
                <a:gd name="T49" fmla="*/ 7 h 81"/>
                <a:gd name="T50" fmla="*/ 56 w 145"/>
                <a:gd name="T51" fmla="*/ 22 h 81"/>
                <a:gd name="T52" fmla="*/ 49 w 145"/>
                <a:gd name="T53" fmla="*/ 26 h 81"/>
                <a:gd name="T54" fmla="*/ 41 w 145"/>
                <a:gd name="T55" fmla="*/ 26 h 81"/>
                <a:gd name="T56" fmla="*/ 41 w 145"/>
                <a:gd name="T57" fmla="*/ 14 h 81"/>
                <a:gd name="T58" fmla="*/ 45 w 145"/>
                <a:gd name="T59" fmla="*/ 11 h 81"/>
                <a:gd name="T60" fmla="*/ 34 w 145"/>
                <a:gd name="T61" fmla="*/ 3 h 81"/>
                <a:gd name="T62" fmla="*/ 23 w 145"/>
                <a:gd name="T63" fmla="*/ 0 h 81"/>
                <a:gd name="T64" fmla="*/ 30 w 145"/>
                <a:gd name="T65" fmla="*/ 3 h 81"/>
                <a:gd name="T66" fmla="*/ 26 w 145"/>
                <a:gd name="T67" fmla="*/ 3 h 81"/>
                <a:gd name="T68" fmla="*/ 30 w 145"/>
                <a:gd name="T69" fmla="*/ 11 h 81"/>
                <a:gd name="T70" fmla="*/ 19 w 145"/>
                <a:gd name="T71" fmla="*/ 7 h 81"/>
                <a:gd name="T72" fmla="*/ 15 w 145"/>
                <a:gd name="T73" fmla="*/ 7 h 81"/>
                <a:gd name="T74" fmla="*/ 15 w 145"/>
                <a:gd name="T75" fmla="*/ 14 h 81"/>
                <a:gd name="T76" fmla="*/ 15 w 145"/>
                <a:gd name="T77" fmla="*/ 18 h 81"/>
                <a:gd name="T78" fmla="*/ 8 w 145"/>
                <a:gd name="T79" fmla="*/ 14 h 81"/>
                <a:gd name="T80" fmla="*/ 4 w 145"/>
                <a:gd name="T81" fmla="*/ 18 h 81"/>
                <a:gd name="T82" fmla="*/ 12 w 145"/>
                <a:gd name="T83" fmla="*/ 26 h 81"/>
                <a:gd name="T84" fmla="*/ 19 w 145"/>
                <a:gd name="T85" fmla="*/ 22 h 81"/>
                <a:gd name="T86" fmla="*/ 26 w 145"/>
                <a:gd name="T87" fmla="*/ 22 h 81"/>
                <a:gd name="T88" fmla="*/ 34 w 145"/>
                <a:gd name="T89" fmla="*/ 22 h 81"/>
                <a:gd name="T90" fmla="*/ 37 w 145"/>
                <a:gd name="T91" fmla="*/ 26 h 81"/>
                <a:gd name="T92" fmla="*/ 26 w 145"/>
                <a:gd name="T93" fmla="*/ 33 h 81"/>
                <a:gd name="T94" fmla="*/ 37 w 145"/>
                <a:gd name="T95" fmla="*/ 33 h 81"/>
                <a:gd name="T96" fmla="*/ 23 w 145"/>
                <a:gd name="T97" fmla="*/ 37 h 81"/>
                <a:gd name="T98" fmla="*/ 19 w 145"/>
                <a:gd name="T99" fmla="*/ 33 h 81"/>
                <a:gd name="T100" fmla="*/ 8 w 145"/>
                <a:gd name="T101" fmla="*/ 37 h 81"/>
                <a:gd name="T102" fmla="*/ 12 w 145"/>
                <a:gd name="T103" fmla="*/ 44 h 81"/>
                <a:gd name="T104" fmla="*/ 26 w 145"/>
                <a:gd name="T105" fmla="*/ 44 h 81"/>
                <a:gd name="T106" fmla="*/ 30 w 145"/>
                <a:gd name="T107" fmla="*/ 52 h 81"/>
                <a:gd name="T108" fmla="*/ 30 w 145"/>
                <a:gd name="T109" fmla="*/ 55 h 81"/>
                <a:gd name="T110" fmla="*/ 34 w 145"/>
                <a:gd name="T111" fmla="*/ 55 h 81"/>
                <a:gd name="T112" fmla="*/ 26 w 145"/>
                <a:gd name="T113" fmla="*/ 59 h 81"/>
                <a:gd name="T114" fmla="*/ 19 w 145"/>
                <a:gd name="T115" fmla="*/ 59 h 81"/>
                <a:gd name="T116" fmla="*/ 23 w 145"/>
                <a:gd name="T117" fmla="*/ 70 h 81"/>
                <a:gd name="T118" fmla="*/ 37 w 145"/>
                <a:gd name="T119" fmla="*/ 66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81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gdLst>
                <a:gd name="T0" fmla="*/ 33 w 33"/>
                <a:gd name="T1" fmla="*/ 15 h 19"/>
                <a:gd name="T2" fmla="*/ 29 w 33"/>
                <a:gd name="T3" fmla="*/ 15 h 19"/>
                <a:gd name="T4" fmla="*/ 29 w 33"/>
                <a:gd name="T5" fmla="*/ 19 h 19"/>
                <a:gd name="T6" fmla="*/ 33 w 33"/>
                <a:gd name="T7" fmla="*/ 15 h 19"/>
                <a:gd name="T8" fmla="*/ 33 w 33"/>
                <a:gd name="T9" fmla="*/ 15 h 19"/>
                <a:gd name="T10" fmla="*/ 33 w 33"/>
                <a:gd name="T11" fmla="*/ 15 h 19"/>
                <a:gd name="T12" fmla="*/ 33 w 33"/>
                <a:gd name="T13" fmla="*/ 15 h 19"/>
                <a:gd name="T14" fmla="*/ 18 w 33"/>
                <a:gd name="T15" fmla="*/ 11 h 19"/>
                <a:gd name="T16" fmla="*/ 22 w 33"/>
                <a:gd name="T17" fmla="*/ 11 h 19"/>
                <a:gd name="T18" fmla="*/ 22 w 33"/>
                <a:gd name="T19" fmla="*/ 11 h 19"/>
                <a:gd name="T20" fmla="*/ 22 w 33"/>
                <a:gd name="T21" fmla="*/ 15 h 19"/>
                <a:gd name="T22" fmla="*/ 18 w 33"/>
                <a:gd name="T23" fmla="*/ 11 h 19"/>
                <a:gd name="T24" fmla="*/ 18 w 33"/>
                <a:gd name="T25" fmla="*/ 11 h 19"/>
                <a:gd name="T26" fmla="*/ 15 w 33"/>
                <a:gd name="T27" fmla="*/ 4 h 19"/>
                <a:gd name="T28" fmla="*/ 15 w 33"/>
                <a:gd name="T29" fmla="*/ 8 h 19"/>
                <a:gd name="T30" fmla="*/ 15 w 33"/>
                <a:gd name="T31" fmla="*/ 8 h 19"/>
                <a:gd name="T32" fmla="*/ 15 w 33"/>
                <a:gd name="T33" fmla="*/ 4 h 19"/>
                <a:gd name="T34" fmla="*/ 15 w 33"/>
                <a:gd name="T35" fmla="*/ 4 h 19"/>
                <a:gd name="T36" fmla="*/ 0 w 33"/>
                <a:gd name="T37" fmla="*/ 8 h 19"/>
                <a:gd name="T38" fmla="*/ 4 w 33"/>
                <a:gd name="T39" fmla="*/ 8 h 19"/>
                <a:gd name="T40" fmla="*/ 4 w 33"/>
                <a:gd name="T41" fmla="*/ 11 h 19"/>
                <a:gd name="T42" fmla="*/ 0 w 33"/>
                <a:gd name="T43" fmla="*/ 11 h 19"/>
                <a:gd name="T44" fmla="*/ 0 w 33"/>
                <a:gd name="T45" fmla="*/ 8 h 19"/>
                <a:gd name="T46" fmla="*/ 0 w 33"/>
                <a:gd name="T47" fmla="*/ 8 h 19"/>
                <a:gd name="T48" fmla="*/ 0 w 33"/>
                <a:gd name="T49" fmla="*/ 8 h 19"/>
                <a:gd name="T50" fmla="*/ 4 w 33"/>
                <a:gd name="T51" fmla="*/ 4 h 19"/>
                <a:gd name="T52" fmla="*/ 4 w 33"/>
                <a:gd name="T53" fmla="*/ 4 h 19"/>
                <a:gd name="T54" fmla="*/ 7 w 33"/>
                <a:gd name="T55" fmla="*/ 8 h 19"/>
                <a:gd name="T56" fmla="*/ 7 w 33"/>
                <a:gd name="T57" fmla="*/ 11 h 19"/>
                <a:gd name="T58" fmla="*/ 7 w 33"/>
                <a:gd name="T59" fmla="*/ 15 h 19"/>
                <a:gd name="T60" fmla="*/ 4 w 33"/>
                <a:gd name="T61" fmla="*/ 15 h 19"/>
                <a:gd name="T62" fmla="*/ 7 w 33"/>
                <a:gd name="T63" fmla="*/ 19 h 19"/>
                <a:gd name="T64" fmla="*/ 11 w 33"/>
                <a:gd name="T65" fmla="*/ 19 h 19"/>
                <a:gd name="T66" fmla="*/ 11 w 33"/>
                <a:gd name="T67" fmla="*/ 15 h 19"/>
                <a:gd name="T68" fmla="*/ 11 w 33"/>
                <a:gd name="T69" fmla="*/ 11 h 19"/>
                <a:gd name="T70" fmla="*/ 11 w 33"/>
                <a:gd name="T71" fmla="*/ 8 h 19"/>
                <a:gd name="T72" fmla="*/ 7 w 33"/>
                <a:gd name="T73" fmla="*/ 4 h 19"/>
                <a:gd name="T74" fmla="*/ 7 w 33"/>
                <a:gd name="T75" fmla="*/ 0 h 19"/>
                <a:gd name="T76" fmla="*/ 7 w 33"/>
                <a:gd name="T77" fmla="*/ 0 h 19"/>
                <a:gd name="T78" fmla="*/ 4 w 33"/>
                <a:gd name="T79" fmla="*/ 0 h 19"/>
                <a:gd name="T80" fmla="*/ 4 w 33"/>
                <a:gd name="T81" fmla="*/ 4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19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gdLst>
                <a:gd name="T0" fmla="*/ 44 w 52"/>
                <a:gd name="T1" fmla="*/ 15 h 19"/>
                <a:gd name="T2" fmla="*/ 52 w 52"/>
                <a:gd name="T3" fmla="*/ 19 h 19"/>
                <a:gd name="T4" fmla="*/ 48 w 52"/>
                <a:gd name="T5" fmla="*/ 19 h 19"/>
                <a:gd name="T6" fmla="*/ 44 w 52"/>
                <a:gd name="T7" fmla="*/ 19 h 19"/>
                <a:gd name="T8" fmla="*/ 44 w 52"/>
                <a:gd name="T9" fmla="*/ 15 h 19"/>
                <a:gd name="T10" fmla="*/ 44 w 52"/>
                <a:gd name="T11" fmla="*/ 15 h 19"/>
                <a:gd name="T12" fmla="*/ 48 w 52"/>
                <a:gd name="T13" fmla="*/ 8 h 19"/>
                <a:gd name="T14" fmla="*/ 44 w 52"/>
                <a:gd name="T15" fmla="*/ 8 h 19"/>
                <a:gd name="T16" fmla="*/ 48 w 52"/>
                <a:gd name="T17" fmla="*/ 11 h 19"/>
                <a:gd name="T18" fmla="*/ 48 w 52"/>
                <a:gd name="T19" fmla="*/ 8 h 19"/>
                <a:gd name="T20" fmla="*/ 48 w 52"/>
                <a:gd name="T21" fmla="*/ 8 h 19"/>
                <a:gd name="T22" fmla="*/ 48 w 52"/>
                <a:gd name="T23" fmla="*/ 8 h 19"/>
                <a:gd name="T24" fmla="*/ 29 w 52"/>
                <a:gd name="T25" fmla="*/ 11 h 19"/>
                <a:gd name="T26" fmla="*/ 29 w 52"/>
                <a:gd name="T27" fmla="*/ 11 h 19"/>
                <a:gd name="T28" fmla="*/ 29 w 52"/>
                <a:gd name="T29" fmla="*/ 15 h 19"/>
                <a:gd name="T30" fmla="*/ 33 w 52"/>
                <a:gd name="T31" fmla="*/ 15 h 19"/>
                <a:gd name="T32" fmla="*/ 29 w 52"/>
                <a:gd name="T33" fmla="*/ 11 h 19"/>
                <a:gd name="T34" fmla="*/ 29 w 52"/>
                <a:gd name="T35" fmla="*/ 11 h 19"/>
                <a:gd name="T36" fmla="*/ 22 w 52"/>
                <a:gd name="T37" fmla="*/ 0 h 19"/>
                <a:gd name="T38" fmla="*/ 26 w 52"/>
                <a:gd name="T39" fmla="*/ 0 h 19"/>
                <a:gd name="T40" fmla="*/ 29 w 52"/>
                <a:gd name="T41" fmla="*/ 0 h 19"/>
                <a:gd name="T42" fmla="*/ 29 w 52"/>
                <a:gd name="T43" fmla="*/ 4 h 19"/>
                <a:gd name="T44" fmla="*/ 29 w 52"/>
                <a:gd name="T45" fmla="*/ 4 h 19"/>
                <a:gd name="T46" fmla="*/ 26 w 52"/>
                <a:gd name="T47" fmla="*/ 4 h 19"/>
                <a:gd name="T48" fmla="*/ 22 w 52"/>
                <a:gd name="T49" fmla="*/ 0 h 19"/>
                <a:gd name="T50" fmla="*/ 22 w 52"/>
                <a:gd name="T51" fmla="*/ 0 h 19"/>
                <a:gd name="T52" fmla="*/ 4 w 52"/>
                <a:gd name="T53" fmla="*/ 8 h 19"/>
                <a:gd name="T54" fmla="*/ 4 w 52"/>
                <a:gd name="T55" fmla="*/ 8 h 19"/>
                <a:gd name="T56" fmla="*/ 0 w 52"/>
                <a:gd name="T57" fmla="*/ 8 h 19"/>
                <a:gd name="T58" fmla="*/ 4 w 52"/>
                <a:gd name="T59" fmla="*/ 8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9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gdLst>
                <a:gd name="T0" fmla="*/ 30 w 37"/>
                <a:gd name="T1" fmla="*/ 8 h 12"/>
                <a:gd name="T2" fmla="*/ 30 w 37"/>
                <a:gd name="T3" fmla="*/ 8 h 12"/>
                <a:gd name="T4" fmla="*/ 37 w 37"/>
                <a:gd name="T5" fmla="*/ 8 h 12"/>
                <a:gd name="T6" fmla="*/ 33 w 37"/>
                <a:gd name="T7" fmla="*/ 8 h 12"/>
                <a:gd name="T8" fmla="*/ 30 w 37"/>
                <a:gd name="T9" fmla="*/ 8 h 12"/>
                <a:gd name="T10" fmla="*/ 30 w 37"/>
                <a:gd name="T11" fmla="*/ 8 h 12"/>
                <a:gd name="T12" fmla="*/ 26 w 37"/>
                <a:gd name="T13" fmla="*/ 0 h 12"/>
                <a:gd name="T14" fmla="*/ 22 w 37"/>
                <a:gd name="T15" fmla="*/ 0 h 12"/>
                <a:gd name="T16" fmla="*/ 15 w 37"/>
                <a:gd name="T17" fmla="*/ 0 h 12"/>
                <a:gd name="T18" fmla="*/ 4 w 37"/>
                <a:gd name="T19" fmla="*/ 0 h 12"/>
                <a:gd name="T20" fmla="*/ 4 w 37"/>
                <a:gd name="T21" fmla="*/ 4 h 12"/>
                <a:gd name="T22" fmla="*/ 0 w 37"/>
                <a:gd name="T23" fmla="*/ 4 h 12"/>
                <a:gd name="T24" fmla="*/ 0 w 37"/>
                <a:gd name="T25" fmla="*/ 4 h 12"/>
                <a:gd name="T26" fmla="*/ 0 w 37"/>
                <a:gd name="T27" fmla="*/ 8 h 12"/>
                <a:gd name="T28" fmla="*/ 0 w 37"/>
                <a:gd name="T29" fmla="*/ 12 h 12"/>
                <a:gd name="T30" fmla="*/ 11 w 37"/>
                <a:gd name="T31" fmla="*/ 12 h 12"/>
                <a:gd name="T32" fmla="*/ 11 w 37"/>
                <a:gd name="T33" fmla="*/ 12 h 12"/>
                <a:gd name="T34" fmla="*/ 19 w 37"/>
                <a:gd name="T35" fmla="*/ 8 h 12"/>
                <a:gd name="T36" fmla="*/ 19 w 37"/>
                <a:gd name="T37" fmla="*/ 12 h 12"/>
                <a:gd name="T38" fmla="*/ 26 w 37"/>
                <a:gd name="T39" fmla="*/ 8 h 12"/>
                <a:gd name="T40" fmla="*/ 30 w 37"/>
                <a:gd name="T41" fmla="*/ 4 h 12"/>
                <a:gd name="T42" fmla="*/ 26 w 37"/>
                <a:gd name="T43" fmla="*/ 4 h 12"/>
                <a:gd name="T44" fmla="*/ 26 w 37"/>
                <a:gd name="T45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2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7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gdLst>
                <a:gd name="T0" fmla="*/ 60 w 63"/>
                <a:gd name="T1" fmla="*/ 30 h 37"/>
                <a:gd name="T2" fmla="*/ 60 w 63"/>
                <a:gd name="T3" fmla="*/ 30 h 37"/>
                <a:gd name="T4" fmla="*/ 56 w 63"/>
                <a:gd name="T5" fmla="*/ 26 h 37"/>
                <a:gd name="T6" fmla="*/ 56 w 63"/>
                <a:gd name="T7" fmla="*/ 26 h 37"/>
                <a:gd name="T8" fmla="*/ 8 w 63"/>
                <a:gd name="T9" fmla="*/ 4 h 37"/>
                <a:gd name="T10" fmla="*/ 8 w 63"/>
                <a:gd name="T11" fmla="*/ 11 h 37"/>
                <a:gd name="T12" fmla="*/ 4 w 63"/>
                <a:gd name="T13" fmla="*/ 15 h 37"/>
                <a:gd name="T14" fmla="*/ 4 w 63"/>
                <a:gd name="T15" fmla="*/ 19 h 37"/>
                <a:gd name="T16" fmla="*/ 4 w 63"/>
                <a:gd name="T17" fmla="*/ 22 h 37"/>
                <a:gd name="T18" fmla="*/ 0 w 63"/>
                <a:gd name="T19" fmla="*/ 30 h 37"/>
                <a:gd name="T20" fmla="*/ 4 w 63"/>
                <a:gd name="T21" fmla="*/ 34 h 37"/>
                <a:gd name="T22" fmla="*/ 8 w 63"/>
                <a:gd name="T23" fmla="*/ 37 h 37"/>
                <a:gd name="T24" fmla="*/ 8 w 63"/>
                <a:gd name="T25" fmla="*/ 37 h 37"/>
                <a:gd name="T26" fmla="*/ 15 w 63"/>
                <a:gd name="T27" fmla="*/ 30 h 37"/>
                <a:gd name="T28" fmla="*/ 15 w 63"/>
                <a:gd name="T29" fmla="*/ 26 h 37"/>
                <a:gd name="T30" fmla="*/ 19 w 63"/>
                <a:gd name="T31" fmla="*/ 26 h 37"/>
                <a:gd name="T32" fmla="*/ 26 w 63"/>
                <a:gd name="T33" fmla="*/ 26 h 37"/>
                <a:gd name="T34" fmla="*/ 26 w 63"/>
                <a:gd name="T35" fmla="*/ 30 h 37"/>
                <a:gd name="T36" fmla="*/ 34 w 63"/>
                <a:gd name="T37" fmla="*/ 22 h 37"/>
                <a:gd name="T38" fmla="*/ 45 w 63"/>
                <a:gd name="T39" fmla="*/ 22 h 37"/>
                <a:gd name="T40" fmla="*/ 52 w 63"/>
                <a:gd name="T41" fmla="*/ 26 h 37"/>
                <a:gd name="T42" fmla="*/ 60 w 63"/>
                <a:gd name="T43" fmla="*/ 26 h 37"/>
                <a:gd name="T44" fmla="*/ 63 w 63"/>
                <a:gd name="T45" fmla="*/ 22 h 37"/>
                <a:gd name="T46" fmla="*/ 63 w 63"/>
                <a:gd name="T47" fmla="*/ 19 h 37"/>
                <a:gd name="T48" fmla="*/ 52 w 63"/>
                <a:gd name="T49" fmla="*/ 15 h 37"/>
                <a:gd name="T50" fmla="*/ 45 w 63"/>
                <a:gd name="T51" fmla="*/ 15 h 37"/>
                <a:gd name="T52" fmla="*/ 37 w 63"/>
                <a:gd name="T53" fmla="*/ 11 h 37"/>
                <a:gd name="T54" fmla="*/ 37 w 63"/>
                <a:gd name="T55" fmla="*/ 8 h 37"/>
                <a:gd name="T56" fmla="*/ 48 w 63"/>
                <a:gd name="T57" fmla="*/ 11 h 37"/>
                <a:gd name="T58" fmla="*/ 48 w 63"/>
                <a:gd name="T59" fmla="*/ 8 h 37"/>
                <a:gd name="T60" fmla="*/ 41 w 63"/>
                <a:gd name="T61" fmla="*/ 8 h 37"/>
                <a:gd name="T62" fmla="*/ 37 w 63"/>
                <a:gd name="T63" fmla="*/ 4 h 37"/>
                <a:gd name="T64" fmla="*/ 34 w 63"/>
                <a:gd name="T65" fmla="*/ 4 h 37"/>
                <a:gd name="T66" fmla="*/ 19 w 63"/>
                <a:gd name="T67" fmla="*/ 0 h 37"/>
                <a:gd name="T68" fmla="*/ 8 w 63"/>
                <a:gd name="T69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37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gdLst>
                <a:gd name="T0" fmla="*/ 47 w 187"/>
                <a:gd name="T1" fmla="*/ 209 h 218"/>
                <a:gd name="T2" fmla="*/ 36 w 187"/>
                <a:gd name="T3" fmla="*/ 200 h 218"/>
                <a:gd name="T4" fmla="*/ 31 w 187"/>
                <a:gd name="T5" fmla="*/ 189 h 218"/>
                <a:gd name="T6" fmla="*/ 29 w 187"/>
                <a:gd name="T7" fmla="*/ 185 h 218"/>
                <a:gd name="T8" fmla="*/ 32 w 187"/>
                <a:gd name="T9" fmla="*/ 173 h 218"/>
                <a:gd name="T10" fmla="*/ 31 w 187"/>
                <a:gd name="T11" fmla="*/ 166 h 218"/>
                <a:gd name="T12" fmla="*/ 39 w 187"/>
                <a:gd name="T13" fmla="*/ 161 h 218"/>
                <a:gd name="T14" fmla="*/ 40 w 187"/>
                <a:gd name="T15" fmla="*/ 158 h 218"/>
                <a:gd name="T16" fmla="*/ 43 w 187"/>
                <a:gd name="T17" fmla="*/ 149 h 218"/>
                <a:gd name="T18" fmla="*/ 45 w 187"/>
                <a:gd name="T19" fmla="*/ 141 h 218"/>
                <a:gd name="T20" fmla="*/ 44 w 187"/>
                <a:gd name="T21" fmla="*/ 129 h 218"/>
                <a:gd name="T22" fmla="*/ 33 w 187"/>
                <a:gd name="T23" fmla="*/ 127 h 218"/>
                <a:gd name="T24" fmla="*/ 37 w 187"/>
                <a:gd name="T25" fmla="*/ 108 h 218"/>
                <a:gd name="T26" fmla="*/ 29 w 187"/>
                <a:gd name="T27" fmla="*/ 84 h 218"/>
                <a:gd name="T28" fmla="*/ 6 w 187"/>
                <a:gd name="T29" fmla="*/ 74 h 218"/>
                <a:gd name="T30" fmla="*/ 19 w 187"/>
                <a:gd name="T31" fmla="*/ 64 h 218"/>
                <a:gd name="T32" fmla="*/ 7 w 187"/>
                <a:gd name="T33" fmla="*/ 50 h 218"/>
                <a:gd name="T34" fmla="*/ 37 w 187"/>
                <a:gd name="T35" fmla="*/ 37 h 218"/>
                <a:gd name="T36" fmla="*/ 48 w 187"/>
                <a:gd name="T37" fmla="*/ 25 h 218"/>
                <a:gd name="T38" fmla="*/ 73 w 187"/>
                <a:gd name="T39" fmla="*/ 13 h 218"/>
                <a:gd name="T40" fmla="*/ 86 w 187"/>
                <a:gd name="T41" fmla="*/ 23 h 218"/>
                <a:gd name="T42" fmla="*/ 101 w 187"/>
                <a:gd name="T43" fmla="*/ 23 h 218"/>
                <a:gd name="T44" fmla="*/ 107 w 187"/>
                <a:gd name="T45" fmla="*/ 9 h 218"/>
                <a:gd name="T46" fmla="*/ 126 w 187"/>
                <a:gd name="T47" fmla="*/ 1 h 218"/>
                <a:gd name="T48" fmla="*/ 138 w 187"/>
                <a:gd name="T49" fmla="*/ 9 h 218"/>
                <a:gd name="T50" fmla="*/ 148 w 187"/>
                <a:gd name="T51" fmla="*/ 11 h 218"/>
                <a:gd name="T52" fmla="*/ 165 w 187"/>
                <a:gd name="T53" fmla="*/ 23 h 218"/>
                <a:gd name="T54" fmla="*/ 129 w 187"/>
                <a:gd name="T55" fmla="*/ 28 h 218"/>
                <a:gd name="T56" fmla="*/ 157 w 187"/>
                <a:gd name="T57" fmla="*/ 30 h 218"/>
                <a:gd name="T58" fmla="*/ 163 w 187"/>
                <a:gd name="T59" fmla="*/ 38 h 218"/>
                <a:gd name="T60" fmla="*/ 180 w 187"/>
                <a:gd name="T61" fmla="*/ 42 h 218"/>
                <a:gd name="T62" fmla="*/ 164 w 187"/>
                <a:gd name="T63" fmla="*/ 51 h 218"/>
                <a:gd name="T64" fmla="*/ 157 w 187"/>
                <a:gd name="T65" fmla="*/ 77 h 218"/>
                <a:gd name="T66" fmla="*/ 155 w 187"/>
                <a:gd name="T67" fmla="*/ 88 h 218"/>
                <a:gd name="T68" fmla="*/ 156 w 187"/>
                <a:gd name="T69" fmla="*/ 98 h 218"/>
                <a:gd name="T70" fmla="*/ 152 w 187"/>
                <a:gd name="T71" fmla="*/ 106 h 218"/>
                <a:gd name="T72" fmla="*/ 151 w 187"/>
                <a:gd name="T73" fmla="*/ 117 h 218"/>
                <a:gd name="T74" fmla="*/ 138 w 187"/>
                <a:gd name="T75" fmla="*/ 119 h 218"/>
                <a:gd name="T76" fmla="*/ 132 w 187"/>
                <a:gd name="T77" fmla="*/ 125 h 218"/>
                <a:gd name="T78" fmla="*/ 145 w 187"/>
                <a:gd name="T79" fmla="*/ 136 h 218"/>
                <a:gd name="T80" fmla="*/ 137 w 187"/>
                <a:gd name="T81" fmla="*/ 142 h 218"/>
                <a:gd name="T82" fmla="*/ 125 w 187"/>
                <a:gd name="T83" fmla="*/ 141 h 218"/>
                <a:gd name="T84" fmla="*/ 134 w 187"/>
                <a:gd name="T85" fmla="*/ 147 h 218"/>
                <a:gd name="T86" fmla="*/ 127 w 187"/>
                <a:gd name="T87" fmla="*/ 159 h 218"/>
                <a:gd name="T88" fmla="*/ 106 w 187"/>
                <a:gd name="T89" fmla="*/ 162 h 218"/>
                <a:gd name="T90" fmla="*/ 88 w 187"/>
                <a:gd name="T91" fmla="*/ 178 h 218"/>
                <a:gd name="T92" fmla="*/ 75 w 187"/>
                <a:gd name="T93" fmla="*/ 180 h 218"/>
                <a:gd name="T94" fmla="*/ 65 w 187"/>
                <a:gd name="T95" fmla="*/ 193 h 218"/>
                <a:gd name="T96" fmla="*/ 62 w 187"/>
                <a:gd name="T97" fmla="*/ 203 h 218"/>
                <a:gd name="T98" fmla="*/ 54 w 187"/>
                <a:gd name="T99" fmla="*/ 212 h 218"/>
                <a:gd name="T100" fmla="*/ 62 w 187"/>
                <a:gd name="T101" fmla="*/ 199 h 218"/>
                <a:gd name="T102" fmla="*/ 139 w 187"/>
                <a:gd name="T103" fmla="*/ 153 h 218"/>
                <a:gd name="T104" fmla="*/ 141 w 187"/>
                <a:gd name="T105" fmla="*/ 126 h 218"/>
                <a:gd name="T106" fmla="*/ 150 w 187"/>
                <a:gd name="T107" fmla="*/ 112 h 218"/>
                <a:gd name="T108" fmla="*/ 154 w 187"/>
                <a:gd name="T109" fmla="*/ 94 h 218"/>
                <a:gd name="T110" fmla="*/ 173 w 187"/>
                <a:gd name="T111" fmla="*/ 29 h 218"/>
                <a:gd name="T112" fmla="*/ 106 w 187"/>
                <a:gd name="T113" fmla="*/ 8 h 218"/>
                <a:gd name="T114" fmla="*/ 84 w 187"/>
                <a:gd name="T115" fmla="*/ 17 h 218"/>
                <a:gd name="T116" fmla="*/ 35 w 187"/>
                <a:gd name="T117" fmla="*/ 101 h 218"/>
                <a:gd name="T118" fmla="*/ 35 w 187"/>
                <a:gd name="T119" fmla="*/ 118 h 218"/>
                <a:gd name="T120" fmla="*/ 37 w 187"/>
                <a:gd name="T121" fmla="*/ 210 h 218"/>
                <a:gd name="T122" fmla="*/ 34 w 187"/>
                <a:gd name="T123" fmla="*/ 154 h 218"/>
                <a:gd name="T124" fmla="*/ 43 w 187"/>
                <a:gd name="T125" fmla="*/ 145 h 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18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9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gdLst>
                <a:gd name="T0" fmla="*/ 282 w 385"/>
                <a:gd name="T1" fmla="*/ 23 h 323"/>
                <a:gd name="T2" fmla="*/ 282 w 385"/>
                <a:gd name="T3" fmla="*/ 55 h 323"/>
                <a:gd name="T4" fmla="*/ 281 w 385"/>
                <a:gd name="T5" fmla="*/ 61 h 323"/>
                <a:gd name="T6" fmla="*/ 300 w 385"/>
                <a:gd name="T7" fmla="*/ 38 h 323"/>
                <a:gd name="T8" fmla="*/ 301 w 385"/>
                <a:gd name="T9" fmla="*/ 22 h 323"/>
                <a:gd name="T10" fmla="*/ 325 w 385"/>
                <a:gd name="T11" fmla="*/ 10 h 323"/>
                <a:gd name="T12" fmla="*/ 379 w 385"/>
                <a:gd name="T13" fmla="*/ 12 h 323"/>
                <a:gd name="T14" fmla="*/ 330 w 385"/>
                <a:gd name="T15" fmla="*/ 46 h 323"/>
                <a:gd name="T16" fmla="*/ 296 w 385"/>
                <a:gd name="T17" fmla="*/ 67 h 323"/>
                <a:gd name="T18" fmla="*/ 308 w 385"/>
                <a:gd name="T19" fmla="*/ 151 h 323"/>
                <a:gd name="T20" fmla="*/ 270 w 385"/>
                <a:gd name="T21" fmla="*/ 63 h 323"/>
                <a:gd name="T22" fmla="*/ 241 w 385"/>
                <a:gd name="T23" fmla="*/ 43 h 323"/>
                <a:gd name="T24" fmla="*/ 201 w 385"/>
                <a:gd name="T25" fmla="*/ 40 h 323"/>
                <a:gd name="T26" fmla="*/ 263 w 385"/>
                <a:gd name="T27" fmla="*/ 71 h 323"/>
                <a:gd name="T28" fmla="*/ 273 w 385"/>
                <a:gd name="T29" fmla="*/ 98 h 323"/>
                <a:gd name="T30" fmla="*/ 165 w 385"/>
                <a:gd name="T31" fmla="*/ 52 h 323"/>
                <a:gd name="T32" fmla="*/ 239 w 385"/>
                <a:gd name="T33" fmla="*/ 81 h 323"/>
                <a:gd name="T34" fmla="*/ 222 w 385"/>
                <a:gd name="T35" fmla="*/ 71 h 323"/>
                <a:gd name="T36" fmla="*/ 213 w 385"/>
                <a:gd name="T37" fmla="*/ 74 h 323"/>
                <a:gd name="T38" fmla="*/ 201 w 385"/>
                <a:gd name="T39" fmla="*/ 63 h 323"/>
                <a:gd name="T40" fmla="*/ 145 w 385"/>
                <a:gd name="T41" fmla="*/ 70 h 323"/>
                <a:gd name="T42" fmla="*/ 207 w 385"/>
                <a:gd name="T43" fmla="*/ 101 h 323"/>
                <a:gd name="T44" fmla="*/ 221 w 385"/>
                <a:gd name="T45" fmla="*/ 106 h 323"/>
                <a:gd name="T46" fmla="*/ 277 w 385"/>
                <a:gd name="T47" fmla="*/ 112 h 323"/>
                <a:gd name="T48" fmla="*/ 266 w 385"/>
                <a:gd name="T49" fmla="*/ 145 h 323"/>
                <a:gd name="T50" fmla="*/ 191 w 385"/>
                <a:gd name="T51" fmla="*/ 148 h 323"/>
                <a:gd name="T52" fmla="*/ 188 w 385"/>
                <a:gd name="T53" fmla="*/ 109 h 323"/>
                <a:gd name="T54" fmla="*/ 162 w 385"/>
                <a:gd name="T55" fmla="*/ 87 h 323"/>
                <a:gd name="T56" fmla="*/ 142 w 385"/>
                <a:gd name="T57" fmla="*/ 130 h 323"/>
                <a:gd name="T58" fmla="*/ 182 w 385"/>
                <a:gd name="T59" fmla="*/ 139 h 323"/>
                <a:gd name="T60" fmla="*/ 277 w 385"/>
                <a:gd name="T61" fmla="*/ 194 h 323"/>
                <a:gd name="T62" fmla="*/ 280 w 385"/>
                <a:gd name="T63" fmla="*/ 154 h 323"/>
                <a:gd name="T64" fmla="*/ 242 w 385"/>
                <a:gd name="T65" fmla="*/ 135 h 323"/>
                <a:gd name="T66" fmla="*/ 258 w 385"/>
                <a:gd name="T67" fmla="*/ 120 h 323"/>
                <a:gd name="T68" fmla="*/ 287 w 385"/>
                <a:gd name="T69" fmla="*/ 120 h 323"/>
                <a:gd name="T70" fmla="*/ 296 w 385"/>
                <a:gd name="T71" fmla="*/ 143 h 323"/>
                <a:gd name="T72" fmla="*/ 305 w 385"/>
                <a:gd name="T73" fmla="*/ 158 h 323"/>
                <a:gd name="T74" fmla="*/ 320 w 385"/>
                <a:gd name="T75" fmla="*/ 177 h 323"/>
                <a:gd name="T76" fmla="*/ 306 w 385"/>
                <a:gd name="T77" fmla="*/ 178 h 323"/>
                <a:gd name="T78" fmla="*/ 298 w 385"/>
                <a:gd name="T79" fmla="*/ 202 h 323"/>
                <a:gd name="T80" fmla="*/ 241 w 385"/>
                <a:gd name="T81" fmla="*/ 185 h 323"/>
                <a:gd name="T82" fmla="*/ 283 w 385"/>
                <a:gd name="T83" fmla="*/ 220 h 323"/>
                <a:gd name="T84" fmla="*/ 229 w 385"/>
                <a:gd name="T85" fmla="*/ 245 h 323"/>
                <a:gd name="T86" fmla="*/ 305 w 385"/>
                <a:gd name="T87" fmla="*/ 297 h 323"/>
                <a:gd name="T88" fmla="*/ 326 w 385"/>
                <a:gd name="T89" fmla="*/ 297 h 323"/>
                <a:gd name="T90" fmla="*/ 318 w 385"/>
                <a:gd name="T91" fmla="*/ 278 h 323"/>
                <a:gd name="T92" fmla="*/ 35 w 385"/>
                <a:gd name="T93" fmla="*/ 268 h 323"/>
                <a:gd name="T94" fmla="*/ 20 w 385"/>
                <a:gd name="T95" fmla="*/ 240 h 323"/>
                <a:gd name="T96" fmla="*/ 65 w 385"/>
                <a:gd name="T97" fmla="*/ 112 h 323"/>
                <a:gd name="T98" fmla="*/ 28 w 385"/>
                <a:gd name="T99" fmla="*/ 245 h 323"/>
                <a:gd name="T100" fmla="*/ 68 w 385"/>
                <a:gd name="T101" fmla="*/ 116 h 323"/>
                <a:gd name="T102" fmla="*/ 112 w 385"/>
                <a:gd name="T103" fmla="*/ 117 h 323"/>
                <a:gd name="T104" fmla="*/ 169 w 385"/>
                <a:gd name="T105" fmla="*/ 137 h 323"/>
                <a:gd name="T106" fmla="*/ 201 w 385"/>
                <a:gd name="T107" fmla="*/ 156 h 323"/>
                <a:gd name="T108" fmla="*/ 225 w 385"/>
                <a:gd name="T109" fmla="*/ 132 h 323"/>
                <a:gd name="T110" fmla="*/ 258 w 385"/>
                <a:gd name="T111" fmla="*/ 148 h 323"/>
                <a:gd name="T112" fmla="*/ 216 w 385"/>
                <a:gd name="T113" fmla="*/ 185 h 323"/>
                <a:gd name="T114" fmla="*/ 178 w 385"/>
                <a:gd name="T115" fmla="*/ 234 h 323"/>
                <a:gd name="T116" fmla="*/ 246 w 385"/>
                <a:gd name="T117" fmla="*/ 222 h 323"/>
                <a:gd name="T118" fmla="*/ 293 w 385"/>
                <a:gd name="T119" fmla="*/ 224 h 323"/>
                <a:gd name="T120" fmla="*/ 312 w 385"/>
                <a:gd name="T121" fmla="*/ 258 h 323"/>
                <a:gd name="T122" fmla="*/ 275 w 385"/>
                <a:gd name="T123" fmla="*/ 281 h 323"/>
                <a:gd name="T124" fmla="*/ 281 w 385"/>
                <a:gd name="T125" fmla="*/ 309 h 3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323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0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gdLst>
                <a:gd name="T0" fmla="*/ 209 w 238"/>
                <a:gd name="T1" fmla="*/ 133 h 165"/>
                <a:gd name="T2" fmla="*/ 234 w 238"/>
                <a:gd name="T3" fmla="*/ 28 h 165"/>
                <a:gd name="T4" fmla="*/ 219 w 238"/>
                <a:gd name="T5" fmla="*/ 21 h 165"/>
                <a:gd name="T6" fmla="*/ 209 w 238"/>
                <a:gd name="T7" fmla="*/ 10 h 165"/>
                <a:gd name="T8" fmla="*/ 198 w 238"/>
                <a:gd name="T9" fmla="*/ 7 h 165"/>
                <a:gd name="T10" fmla="*/ 187 w 238"/>
                <a:gd name="T11" fmla="*/ 2 h 165"/>
                <a:gd name="T12" fmla="*/ 167 w 238"/>
                <a:gd name="T13" fmla="*/ 9 h 165"/>
                <a:gd name="T14" fmla="*/ 145 w 238"/>
                <a:gd name="T15" fmla="*/ 37 h 165"/>
                <a:gd name="T16" fmla="*/ 142 w 238"/>
                <a:gd name="T17" fmla="*/ 45 h 165"/>
                <a:gd name="T18" fmla="*/ 135 w 238"/>
                <a:gd name="T19" fmla="*/ 40 h 165"/>
                <a:gd name="T20" fmla="*/ 120 w 238"/>
                <a:gd name="T21" fmla="*/ 51 h 165"/>
                <a:gd name="T22" fmla="*/ 127 w 238"/>
                <a:gd name="T23" fmla="*/ 60 h 165"/>
                <a:gd name="T24" fmla="*/ 130 w 238"/>
                <a:gd name="T25" fmla="*/ 70 h 165"/>
                <a:gd name="T26" fmla="*/ 104 w 238"/>
                <a:gd name="T27" fmla="*/ 78 h 165"/>
                <a:gd name="T28" fmla="*/ 104 w 238"/>
                <a:gd name="T29" fmla="*/ 89 h 165"/>
                <a:gd name="T30" fmla="*/ 100 w 238"/>
                <a:gd name="T31" fmla="*/ 101 h 165"/>
                <a:gd name="T32" fmla="*/ 104 w 238"/>
                <a:gd name="T33" fmla="*/ 109 h 165"/>
                <a:gd name="T34" fmla="*/ 112 w 238"/>
                <a:gd name="T35" fmla="*/ 114 h 165"/>
                <a:gd name="T36" fmla="*/ 110 w 238"/>
                <a:gd name="T37" fmla="*/ 125 h 165"/>
                <a:gd name="T38" fmla="*/ 90 w 238"/>
                <a:gd name="T39" fmla="*/ 135 h 165"/>
                <a:gd name="T40" fmla="*/ 84 w 238"/>
                <a:gd name="T41" fmla="*/ 141 h 165"/>
                <a:gd name="T42" fmla="*/ 97 w 238"/>
                <a:gd name="T43" fmla="*/ 137 h 165"/>
                <a:gd name="T44" fmla="*/ 110 w 238"/>
                <a:gd name="T45" fmla="*/ 132 h 165"/>
                <a:gd name="T46" fmla="*/ 127 w 238"/>
                <a:gd name="T47" fmla="*/ 123 h 165"/>
                <a:gd name="T48" fmla="*/ 138 w 238"/>
                <a:gd name="T49" fmla="*/ 112 h 165"/>
                <a:gd name="T50" fmla="*/ 159 w 238"/>
                <a:gd name="T51" fmla="*/ 100 h 165"/>
                <a:gd name="T52" fmla="*/ 143 w 238"/>
                <a:gd name="T53" fmla="*/ 115 h 165"/>
                <a:gd name="T54" fmla="*/ 154 w 238"/>
                <a:gd name="T55" fmla="*/ 113 h 165"/>
                <a:gd name="T56" fmla="*/ 164 w 238"/>
                <a:gd name="T57" fmla="*/ 107 h 165"/>
                <a:gd name="T58" fmla="*/ 169 w 238"/>
                <a:gd name="T59" fmla="*/ 111 h 165"/>
                <a:gd name="T60" fmla="*/ 184 w 238"/>
                <a:gd name="T61" fmla="*/ 119 h 165"/>
                <a:gd name="T62" fmla="*/ 194 w 238"/>
                <a:gd name="T63" fmla="*/ 126 h 165"/>
                <a:gd name="T64" fmla="*/ 199 w 238"/>
                <a:gd name="T65" fmla="*/ 130 h 165"/>
                <a:gd name="T66" fmla="*/ 205 w 238"/>
                <a:gd name="T67" fmla="*/ 132 h 165"/>
                <a:gd name="T68" fmla="*/ 206 w 238"/>
                <a:gd name="T69" fmla="*/ 146 h 165"/>
                <a:gd name="T70" fmla="*/ 211 w 238"/>
                <a:gd name="T71" fmla="*/ 156 h 165"/>
                <a:gd name="T72" fmla="*/ 202 w 238"/>
                <a:gd name="T73" fmla="*/ 162 h 165"/>
                <a:gd name="T74" fmla="*/ 199 w 238"/>
                <a:gd name="T75" fmla="*/ 162 h 165"/>
                <a:gd name="T76" fmla="*/ 202 w 238"/>
                <a:gd name="T77" fmla="*/ 155 h 165"/>
                <a:gd name="T78" fmla="*/ 203 w 238"/>
                <a:gd name="T79" fmla="*/ 164 h 165"/>
                <a:gd name="T80" fmla="*/ 207 w 238"/>
                <a:gd name="T81" fmla="*/ 156 h 165"/>
                <a:gd name="T82" fmla="*/ 205 w 238"/>
                <a:gd name="T83" fmla="*/ 150 h 165"/>
                <a:gd name="T84" fmla="*/ 201 w 238"/>
                <a:gd name="T85" fmla="*/ 151 h 165"/>
                <a:gd name="T86" fmla="*/ 199 w 238"/>
                <a:gd name="T87" fmla="*/ 145 h 165"/>
                <a:gd name="T88" fmla="*/ 204 w 238"/>
                <a:gd name="T89" fmla="*/ 144 h 165"/>
                <a:gd name="T90" fmla="*/ 197 w 238"/>
                <a:gd name="T91" fmla="*/ 142 h 165"/>
                <a:gd name="T92" fmla="*/ 110 w 238"/>
                <a:gd name="T93" fmla="*/ 75 h 165"/>
                <a:gd name="T94" fmla="*/ 173 w 238"/>
                <a:gd name="T95" fmla="*/ 116 h 165"/>
                <a:gd name="T96" fmla="*/ 160 w 238"/>
                <a:gd name="T97" fmla="*/ 115 h 165"/>
                <a:gd name="T98" fmla="*/ 90 w 238"/>
                <a:gd name="T99" fmla="*/ 62 h 165"/>
                <a:gd name="T100" fmla="*/ 91 w 238"/>
                <a:gd name="T101" fmla="*/ 95 h 165"/>
                <a:gd name="T102" fmla="*/ 134 w 238"/>
                <a:gd name="T103" fmla="*/ 121 h 165"/>
                <a:gd name="T104" fmla="*/ 127 w 238"/>
                <a:gd name="T105" fmla="*/ 126 h 165"/>
                <a:gd name="T106" fmla="*/ 129 w 238"/>
                <a:gd name="T107" fmla="*/ 128 h 165"/>
                <a:gd name="T108" fmla="*/ 121 w 238"/>
                <a:gd name="T109" fmla="*/ 135 h 165"/>
                <a:gd name="T110" fmla="*/ 93 w 238"/>
                <a:gd name="T111" fmla="*/ 142 h 165"/>
                <a:gd name="T112" fmla="*/ 3 w 238"/>
                <a:gd name="T113" fmla="*/ 156 h 165"/>
                <a:gd name="T114" fmla="*/ 22 w 238"/>
                <a:gd name="T115" fmla="*/ 156 h 165"/>
                <a:gd name="T116" fmla="*/ 41 w 238"/>
                <a:gd name="T117" fmla="*/ 154 h 165"/>
                <a:gd name="T118" fmla="*/ 59 w 238"/>
                <a:gd name="T119" fmla="*/ 149 h 165"/>
                <a:gd name="T120" fmla="*/ 68 w 238"/>
                <a:gd name="T121" fmla="*/ 147 h 165"/>
                <a:gd name="T122" fmla="*/ 72 w 238"/>
                <a:gd name="T123" fmla="*/ 142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65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1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gdLst>
                <a:gd name="T0" fmla="*/ 3 w 37"/>
                <a:gd name="T1" fmla="*/ 0 h 15"/>
                <a:gd name="T2" fmla="*/ 7 w 37"/>
                <a:gd name="T3" fmla="*/ 0 h 15"/>
                <a:gd name="T4" fmla="*/ 14 w 37"/>
                <a:gd name="T5" fmla="*/ 0 h 15"/>
                <a:gd name="T6" fmla="*/ 26 w 37"/>
                <a:gd name="T7" fmla="*/ 0 h 15"/>
                <a:gd name="T8" fmla="*/ 29 w 37"/>
                <a:gd name="T9" fmla="*/ 4 h 15"/>
                <a:gd name="T10" fmla="*/ 33 w 37"/>
                <a:gd name="T11" fmla="*/ 8 h 15"/>
                <a:gd name="T12" fmla="*/ 37 w 37"/>
                <a:gd name="T13" fmla="*/ 8 h 15"/>
                <a:gd name="T14" fmla="*/ 37 w 37"/>
                <a:gd name="T15" fmla="*/ 12 h 15"/>
                <a:gd name="T16" fmla="*/ 29 w 37"/>
                <a:gd name="T17" fmla="*/ 12 h 15"/>
                <a:gd name="T18" fmla="*/ 29 w 37"/>
                <a:gd name="T19" fmla="*/ 8 h 15"/>
                <a:gd name="T20" fmla="*/ 26 w 37"/>
                <a:gd name="T21" fmla="*/ 12 h 15"/>
                <a:gd name="T22" fmla="*/ 26 w 37"/>
                <a:gd name="T23" fmla="*/ 12 h 15"/>
                <a:gd name="T24" fmla="*/ 26 w 37"/>
                <a:gd name="T25" fmla="*/ 12 h 15"/>
                <a:gd name="T26" fmla="*/ 22 w 37"/>
                <a:gd name="T27" fmla="*/ 12 h 15"/>
                <a:gd name="T28" fmla="*/ 22 w 37"/>
                <a:gd name="T29" fmla="*/ 15 h 15"/>
                <a:gd name="T30" fmla="*/ 18 w 37"/>
                <a:gd name="T31" fmla="*/ 15 h 15"/>
                <a:gd name="T32" fmla="*/ 14 w 37"/>
                <a:gd name="T33" fmla="*/ 12 h 15"/>
                <a:gd name="T34" fmla="*/ 11 w 37"/>
                <a:gd name="T35" fmla="*/ 12 h 15"/>
                <a:gd name="T36" fmla="*/ 7 w 37"/>
                <a:gd name="T37" fmla="*/ 12 h 15"/>
                <a:gd name="T38" fmla="*/ 7 w 37"/>
                <a:gd name="T39" fmla="*/ 8 h 15"/>
                <a:gd name="T40" fmla="*/ 3 w 37"/>
                <a:gd name="T41" fmla="*/ 4 h 15"/>
                <a:gd name="T42" fmla="*/ 3 w 37"/>
                <a:gd name="T43" fmla="*/ 8 h 15"/>
                <a:gd name="T44" fmla="*/ 0 w 37"/>
                <a:gd name="T45" fmla="*/ 4 h 15"/>
                <a:gd name="T46" fmla="*/ 0 w 37"/>
                <a:gd name="T47" fmla="*/ 0 h 15"/>
                <a:gd name="T48" fmla="*/ 3 w 37"/>
                <a:gd name="T4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5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3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gdLst>
                <a:gd name="T0" fmla="*/ 11 w 13"/>
                <a:gd name="T1" fmla="*/ 8 h 9"/>
                <a:gd name="T2" fmla="*/ 12 w 13"/>
                <a:gd name="T3" fmla="*/ 7 h 9"/>
                <a:gd name="T4" fmla="*/ 12 w 13"/>
                <a:gd name="T5" fmla="*/ 5 h 9"/>
                <a:gd name="T6" fmla="*/ 13 w 13"/>
                <a:gd name="T7" fmla="*/ 5 h 9"/>
                <a:gd name="T8" fmla="*/ 12 w 13"/>
                <a:gd name="T9" fmla="*/ 3 h 9"/>
                <a:gd name="T10" fmla="*/ 13 w 13"/>
                <a:gd name="T11" fmla="*/ 2 h 9"/>
                <a:gd name="T12" fmla="*/ 12 w 13"/>
                <a:gd name="T13" fmla="*/ 2 h 9"/>
                <a:gd name="T14" fmla="*/ 10 w 13"/>
                <a:gd name="T15" fmla="*/ 1 h 9"/>
                <a:gd name="T16" fmla="*/ 8 w 13"/>
                <a:gd name="T17" fmla="*/ 1 h 9"/>
                <a:gd name="T18" fmla="*/ 6 w 13"/>
                <a:gd name="T19" fmla="*/ 1 h 9"/>
                <a:gd name="T20" fmla="*/ 6 w 13"/>
                <a:gd name="T21" fmla="*/ 2 h 9"/>
                <a:gd name="T22" fmla="*/ 8 w 13"/>
                <a:gd name="T23" fmla="*/ 3 h 9"/>
                <a:gd name="T24" fmla="*/ 8 w 13"/>
                <a:gd name="T25" fmla="*/ 5 h 9"/>
                <a:gd name="T26" fmla="*/ 10 w 13"/>
                <a:gd name="T27" fmla="*/ 6 h 9"/>
                <a:gd name="T28" fmla="*/ 10 w 13"/>
                <a:gd name="T29" fmla="*/ 7 h 9"/>
                <a:gd name="T30" fmla="*/ 8 w 13"/>
                <a:gd name="T31" fmla="*/ 7 h 9"/>
                <a:gd name="T32" fmla="*/ 6 w 13"/>
                <a:gd name="T33" fmla="*/ 7 h 9"/>
                <a:gd name="T34" fmla="*/ 4 w 13"/>
                <a:gd name="T35" fmla="*/ 7 h 9"/>
                <a:gd name="T36" fmla="*/ 4 w 13"/>
                <a:gd name="T37" fmla="*/ 6 h 9"/>
                <a:gd name="T38" fmla="*/ 2 w 13"/>
                <a:gd name="T39" fmla="*/ 6 h 9"/>
                <a:gd name="T40" fmla="*/ 0 w 13"/>
                <a:gd name="T41" fmla="*/ 7 h 9"/>
                <a:gd name="T42" fmla="*/ 2 w 13"/>
                <a:gd name="T43" fmla="*/ 8 h 9"/>
                <a:gd name="T44" fmla="*/ 3 w 13"/>
                <a:gd name="T45" fmla="*/ 9 h 9"/>
                <a:gd name="T46" fmla="*/ 4 w 13"/>
                <a:gd name="T47" fmla="*/ 8 h 9"/>
                <a:gd name="T48" fmla="*/ 7 w 13"/>
                <a:gd name="T49" fmla="*/ 8 h 9"/>
                <a:gd name="T50" fmla="*/ 10 w 13"/>
                <a:gd name="T51" fmla="*/ 8 h 9"/>
                <a:gd name="T52" fmla="*/ 11 w 13"/>
                <a:gd name="T53" fmla="*/ 9 h 9"/>
                <a:gd name="T54" fmla="*/ 8 w 13"/>
                <a:gd name="T55" fmla="*/ 0 h 9"/>
                <a:gd name="T56" fmla="*/ 8 w 13"/>
                <a:gd name="T57" fmla="*/ 1 h 9"/>
                <a:gd name="T58" fmla="*/ 6 w 13"/>
                <a:gd name="T59" fmla="*/ 5 h 9"/>
                <a:gd name="T60" fmla="*/ 8 w 13"/>
                <a:gd name="T61" fmla="*/ 5 h 9"/>
                <a:gd name="T62" fmla="*/ 7 w 13"/>
                <a:gd name="T63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9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4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gdLst>
                <a:gd name="T0" fmla="*/ 37 w 174"/>
                <a:gd name="T1" fmla="*/ 22 h 59"/>
                <a:gd name="T2" fmla="*/ 33 w 174"/>
                <a:gd name="T3" fmla="*/ 29 h 59"/>
                <a:gd name="T4" fmla="*/ 33 w 174"/>
                <a:gd name="T5" fmla="*/ 29 h 59"/>
                <a:gd name="T6" fmla="*/ 33 w 174"/>
                <a:gd name="T7" fmla="*/ 26 h 59"/>
                <a:gd name="T8" fmla="*/ 11 w 174"/>
                <a:gd name="T9" fmla="*/ 18 h 59"/>
                <a:gd name="T10" fmla="*/ 7 w 174"/>
                <a:gd name="T11" fmla="*/ 18 h 59"/>
                <a:gd name="T12" fmla="*/ 0 w 174"/>
                <a:gd name="T13" fmla="*/ 22 h 59"/>
                <a:gd name="T14" fmla="*/ 7 w 174"/>
                <a:gd name="T15" fmla="*/ 22 h 59"/>
                <a:gd name="T16" fmla="*/ 15 w 174"/>
                <a:gd name="T17" fmla="*/ 22 h 59"/>
                <a:gd name="T18" fmla="*/ 22 w 174"/>
                <a:gd name="T19" fmla="*/ 18 h 59"/>
                <a:gd name="T20" fmla="*/ 33 w 174"/>
                <a:gd name="T21" fmla="*/ 11 h 59"/>
                <a:gd name="T22" fmla="*/ 44 w 174"/>
                <a:gd name="T23" fmla="*/ 11 h 59"/>
                <a:gd name="T24" fmla="*/ 56 w 174"/>
                <a:gd name="T25" fmla="*/ 14 h 59"/>
                <a:gd name="T26" fmla="*/ 48 w 174"/>
                <a:gd name="T27" fmla="*/ 14 h 59"/>
                <a:gd name="T28" fmla="*/ 63 w 174"/>
                <a:gd name="T29" fmla="*/ 18 h 59"/>
                <a:gd name="T30" fmla="*/ 70 w 174"/>
                <a:gd name="T31" fmla="*/ 22 h 59"/>
                <a:gd name="T32" fmla="*/ 78 w 174"/>
                <a:gd name="T33" fmla="*/ 22 h 59"/>
                <a:gd name="T34" fmla="*/ 89 w 174"/>
                <a:gd name="T35" fmla="*/ 26 h 59"/>
                <a:gd name="T36" fmla="*/ 96 w 174"/>
                <a:gd name="T37" fmla="*/ 26 h 59"/>
                <a:gd name="T38" fmla="*/ 104 w 174"/>
                <a:gd name="T39" fmla="*/ 26 h 59"/>
                <a:gd name="T40" fmla="*/ 115 w 174"/>
                <a:gd name="T41" fmla="*/ 40 h 59"/>
                <a:gd name="T42" fmla="*/ 126 w 174"/>
                <a:gd name="T43" fmla="*/ 44 h 59"/>
                <a:gd name="T44" fmla="*/ 130 w 174"/>
                <a:gd name="T45" fmla="*/ 48 h 59"/>
                <a:gd name="T46" fmla="*/ 118 w 174"/>
                <a:gd name="T47" fmla="*/ 55 h 59"/>
                <a:gd name="T48" fmla="*/ 130 w 174"/>
                <a:gd name="T49" fmla="*/ 55 h 59"/>
                <a:gd name="T50" fmla="*/ 148 w 174"/>
                <a:gd name="T51" fmla="*/ 59 h 59"/>
                <a:gd name="T52" fmla="*/ 159 w 174"/>
                <a:gd name="T53" fmla="*/ 55 h 59"/>
                <a:gd name="T54" fmla="*/ 174 w 174"/>
                <a:gd name="T55" fmla="*/ 51 h 59"/>
                <a:gd name="T56" fmla="*/ 170 w 174"/>
                <a:gd name="T57" fmla="*/ 48 h 59"/>
                <a:gd name="T58" fmla="*/ 152 w 174"/>
                <a:gd name="T59" fmla="*/ 40 h 59"/>
                <a:gd name="T60" fmla="*/ 152 w 174"/>
                <a:gd name="T61" fmla="*/ 37 h 59"/>
                <a:gd name="T62" fmla="*/ 144 w 174"/>
                <a:gd name="T63" fmla="*/ 37 h 59"/>
                <a:gd name="T64" fmla="*/ 137 w 174"/>
                <a:gd name="T65" fmla="*/ 29 h 59"/>
                <a:gd name="T66" fmla="*/ 126 w 174"/>
                <a:gd name="T67" fmla="*/ 29 h 59"/>
                <a:gd name="T68" fmla="*/ 126 w 174"/>
                <a:gd name="T69" fmla="*/ 29 h 59"/>
                <a:gd name="T70" fmla="*/ 111 w 174"/>
                <a:gd name="T71" fmla="*/ 22 h 59"/>
                <a:gd name="T72" fmla="*/ 96 w 174"/>
                <a:gd name="T73" fmla="*/ 14 h 59"/>
                <a:gd name="T74" fmla="*/ 89 w 174"/>
                <a:gd name="T75" fmla="*/ 7 h 59"/>
                <a:gd name="T76" fmla="*/ 70 w 174"/>
                <a:gd name="T77" fmla="*/ 3 h 59"/>
                <a:gd name="T78" fmla="*/ 59 w 174"/>
                <a:gd name="T79" fmla="*/ 3 h 59"/>
                <a:gd name="T80" fmla="*/ 41 w 174"/>
                <a:gd name="T81" fmla="*/ 3 h 59"/>
                <a:gd name="T82" fmla="*/ 22 w 174"/>
                <a:gd name="T83" fmla="*/ 7 h 59"/>
                <a:gd name="T84" fmla="*/ 11 w 174"/>
                <a:gd name="T85" fmla="*/ 1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9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gdLst>
                <a:gd name="T0" fmla="*/ 89 w 93"/>
                <a:gd name="T1" fmla="*/ 89 h 100"/>
                <a:gd name="T2" fmla="*/ 78 w 93"/>
                <a:gd name="T3" fmla="*/ 100 h 100"/>
                <a:gd name="T4" fmla="*/ 89 w 93"/>
                <a:gd name="T5" fmla="*/ 93 h 100"/>
                <a:gd name="T6" fmla="*/ 82 w 93"/>
                <a:gd name="T7" fmla="*/ 93 h 100"/>
                <a:gd name="T8" fmla="*/ 78 w 93"/>
                <a:gd name="T9" fmla="*/ 100 h 100"/>
                <a:gd name="T10" fmla="*/ 93 w 93"/>
                <a:gd name="T11" fmla="*/ 78 h 100"/>
                <a:gd name="T12" fmla="*/ 86 w 93"/>
                <a:gd name="T13" fmla="*/ 78 h 100"/>
                <a:gd name="T14" fmla="*/ 78 w 93"/>
                <a:gd name="T15" fmla="*/ 67 h 100"/>
                <a:gd name="T16" fmla="*/ 71 w 93"/>
                <a:gd name="T17" fmla="*/ 74 h 100"/>
                <a:gd name="T18" fmla="*/ 71 w 93"/>
                <a:gd name="T19" fmla="*/ 78 h 100"/>
                <a:gd name="T20" fmla="*/ 78 w 93"/>
                <a:gd name="T21" fmla="*/ 67 h 100"/>
                <a:gd name="T22" fmla="*/ 71 w 93"/>
                <a:gd name="T23" fmla="*/ 67 h 100"/>
                <a:gd name="T24" fmla="*/ 67 w 93"/>
                <a:gd name="T25" fmla="*/ 67 h 100"/>
                <a:gd name="T26" fmla="*/ 56 w 93"/>
                <a:gd name="T27" fmla="*/ 52 h 100"/>
                <a:gd name="T28" fmla="*/ 60 w 93"/>
                <a:gd name="T29" fmla="*/ 67 h 100"/>
                <a:gd name="T30" fmla="*/ 56 w 93"/>
                <a:gd name="T31" fmla="*/ 60 h 100"/>
                <a:gd name="T32" fmla="*/ 56 w 93"/>
                <a:gd name="T33" fmla="*/ 52 h 100"/>
                <a:gd name="T34" fmla="*/ 41 w 93"/>
                <a:gd name="T35" fmla="*/ 56 h 100"/>
                <a:gd name="T36" fmla="*/ 41 w 93"/>
                <a:gd name="T37" fmla="*/ 52 h 100"/>
                <a:gd name="T38" fmla="*/ 67 w 93"/>
                <a:gd name="T39" fmla="*/ 52 h 100"/>
                <a:gd name="T40" fmla="*/ 67 w 93"/>
                <a:gd name="T41" fmla="*/ 45 h 100"/>
                <a:gd name="T42" fmla="*/ 52 w 93"/>
                <a:gd name="T43" fmla="*/ 41 h 100"/>
                <a:gd name="T44" fmla="*/ 52 w 93"/>
                <a:gd name="T45" fmla="*/ 48 h 100"/>
                <a:gd name="T46" fmla="*/ 56 w 93"/>
                <a:gd name="T47" fmla="*/ 45 h 100"/>
                <a:gd name="T48" fmla="*/ 52 w 93"/>
                <a:gd name="T49" fmla="*/ 37 h 100"/>
                <a:gd name="T50" fmla="*/ 45 w 93"/>
                <a:gd name="T51" fmla="*/ 30 h 100"/>
                <a:gd name="T52" fmla="*/ 41 w 93"/>
                <a:gd name="T53" fmla="*/ 34 h 100"/>
                <a:gd name="T54" fmla="*/ 41 w 93"/>
                <a:gd name="T55" fmla="*/ 30 h 100"/>
                <a:gd name="T56" fmla="*/ 37 w 93"/>
                <a:gd name="T57" fmla="*/ 26 h 100"/>
                <a:gd name="T58" fmla="*/ 30 w 93"/>
                <a:gd name="T59" fmla="*/ 4 h 100"/>
                <a:gd name="T60" fmla="*/ 34 w 93"/>
                <a:gd name="T61" fmla="*/ 11 h 100"/>
                <a:gd name="T62" fmla="*/ 26 w 93"/>
                <a:gd name="T63" fmla="*/ 19 h 100"/>
                <a:gd name="T64" fmla="*/ 30 w 93"/>
                <a:gd name="T65" fmla="*/ 8 h 100"/>
                <a:gd name="T66" fmla="*/ 19 w 93"/>
                <a:gd name="T67" fmla="*/ 0 h 100"/>
                <a:gd name="T68" fmla="*/ 4 w 93"/>
                <a:gd name="T69" fmla="*/ 4 h 100"/>
                <a:gd name="T70" fmla="*/ 15 w 93"/>
                <a:gd name="T71" fmla="*/ 0 h 100"/>
                <a:gd name="T72" fmla="*/ 15 w 93"/>
                <a:gd name="T73" fmla="*/ 4 h 100"/>
                <a:gd name="T74" fmla="*/ 0 w 93"/>
                <a:gd name="T75" fmla="*/ 4 h 100"/>
                <a:gd name="T76" fmla="*/ 26 w 93"/>
                <a:gd name="T77" fmla="*/ 30 h 100"/>
                <a:gd name="T78" fmla="*/ 23 w 93"/>
                <a:gd name="T79" fmla="*/ 34 h 100"/>
                <a:gd name="T80" fmla="*/ 15 w 93"/>
                <a:gd name="T81" fmla="*/ 45 h 100"/>
                <a:gd name="T82" fmla="*/ 15 w 93"/>
                <a:gd name="T83" fmla="*/ 45 h 100"/>
                <a:gd name="T84" fmla="*/ 15 w 93"/>
                <a:gd name="T85" fmla="*/ 45 h 100"/>
                <a:gd name="T86" fmla="*/ 11 w 93"/>
                <a:gd name="T87" fmla="*/ 45 h 100"/>
                <a:gd name="T88" fmla="*/ 15 w 93"/>
                <a:gd name="T89" fmla="*/ 34 h 100"/>
                <a:gd name="T90" fmla="*/ 11 w 93"/>
                <a:gd name="T91" fmla="*/ 34 h 100"/>
                <a:gd name="T92" fmla="*/ 11 w 93"/>
                <a:gd name="T93" fmla="*/ 37 h 100"/>
                <a:gd name="T94" fmla="*/ 19 w 93"/>
                <a:gd name="T95" fmla="*/ 45 h 100"/>
                <a:gd name="T96" fmla="*/ 15 w 93"/>
                <a:gd name="T97" fmla="*/ 56 h 100"/>
                <a:gd name="T98" fmla="*/ 19 w 93"/>
                <a:gd name="T99" fmla="*/ 48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00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6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gdLst>
                <a:gd name="T0" fmla="*/ 82 w 93"/>
                <a:gd name="T1" fmla="*/ 33 h 37"/>
                <a:gd name="T2" fmla="*/ 74 w 93"/>
                <a:gd name="T3" fmla="*/ 26 h 37"/>
                <a:gd name="T4" fmla="*/ 78 w 93"/>
                <a:gd name="T5" fmla="*/ 18 h 37"/>
                <a:gd name="T6" fmla="*/ 82 w 93"/>
                <a:gd name="T7" fmla="*/ 18 h 37"/>
                <a:gd name="T8" fmla="*/ 78 w 93"/>
                <a:gd name="T9" fmla="*/ 15 h 37"/>
                <a:gd name="T10" fmla="*/ 78 w 93"/>
                <a:gd name="T11" fmla="*/ 18 h 37"/>
                <a:gd name="T12" fmla="*/ 74 w 93"/>
                <a:gd name="T13" fmla="*/ 15 h 37"/>
                <a:gd name="T14" fmla="*/ 67 w 93"/>
                <a:gd name="T15" fmla="*/ 11 h 37"/>
                <a:gd name="T16" fmla="*/ 63 w 93"/>
                <a:gd name="T17" fmla="*/ 7 h 37"/>
                <a:gd name="T18" fmla="*/ 56 w 93"/>
                <a:gd name="T19" fmla="*/ 11 h 37"/>
                <a:gd name="T20" fmla="*/ 56 w 93"/>
                <a:gd name="T21" fmla="*/ 15 h 37"/>
                <a:gd name="T22" fmla="*/ 52 w 93"/>
                <a:gd name="T23" fmla="*/ 18 h 37"/>
                <a:gd name="T24" fmla="*/ 41 w 93"/>
                <a:gd name="T25" fmla="*/ 22 h 37"/>
                <a:gd name="T26" fmla="*/ 45 w 93"/>
                <a:gd name="T27" fmla="*/ 26 h 37"/>
                <a:gd name="T28" fmla="*/ 48 w 93"/>
                <a:gd name="T29" fmla="*/ 29 h 37"/>
                <a:gd name="T30" fmla="*/ 48 w 93"/>
                <a:gd name="T31" fmla="*/ 33 h 37"/>
                <a:gd name="T32" fmla="*/ 41 w 93"/>
                <a:gd name="T33" fmla="*/ 33 h 37"/>
                <a:gd name="T34" fmla="*/ 34 w 93"/>
                <a:gd name="T35" fmla="*/ 37 h 37"/>
                <a:gd name="T36" fmla="*/ 34 w 93"/>
                <a:gd name="T37" fmla="*/ 33 h 37"/>
                <a:gd name="T38" fmla="*/ 34 w 93"/>
                <a:gd name="T39" fmla="*/ 29 h 37"/>
                <a:gd name="T40" fmla="*/ 30 w 93"/>
                <a:gd name="T41" fmla="*/ 26 h 37"/>
                <a:gd name="T42" fmla="*/ 30 w 93"/>
                <a:gd name="T43" fmla="*/ 29 h 37"/>
                <a:gd name="T44" fmla="*/ 26 w 93"/>
                <a:gd name="T45" fmla="*/ 29 h 37"/>
                <a:gd name="T46" fmla="*/ 22 w 93"/>
                <a:gd name="T47" fmla="*/ 26 h 37"/>
                <a:gd name="T48" fmla="*/ 15 w 93"/>
                <a:gd name="T49" fmla="*/ 22 h 37"/>
                <a:gd name="T50" fmla="*/ 15 w 93"/>
                <a:gd name="T51" fmla="*/ 18 h 37"/>
                <a:gd name="T52" fmla="*/ 11 w 93"/>
                <a:gd name="T53" fmla="*/ 18 h 37"/>
                <a:gd name="T54" fmla="*/ 4 w 93"/>
                <a:gd name="T55" fmla="*/ 18 h 37"/>
                <a:gd name="T56" fmla="*/ 4 w 93"/>
                <a:gd name="T57" fmla="*/ 18 h 37"/>
                <a:gd name="T58" fmla="*/ 4 w 93"/>
                <a:gd name="T59" fmla="*/ 15 h 37"/>
                <a:gd name="T60" fmla="*/ 4 w 93"/>
                <a:gd name="T61" fmla="*/ 11 h 37"/>
                <a:gd name="T62" fmla="*/ 0 w 93"/>
                <a:gd name="T63" fmla="*/ 7 h 37"/>
                <a:gd name="T64" fmla="*/ 4 w 93"/>
                <a:gd name="T65" fmla="*/ 3 h 37"/>
                <a:gd name="T66" fmla="*/ 8 w 93"/>
                <a:gd name="T67" fmla="*/ 0 h 37"/>
                <a:gd name="T68" fmla="*/ 11 w 93"/>
                <a:gd name="T69" fmla="*/ 3 h 37"/>
                <a:gd name="T70" fmla="*/ 15 w 93"/>
                <a:gd name="T71" fmla="*/ 7 h 37"/>
                <a:gd name="T72" fmla="*/ 15 w 93"/>
                <a:gd name="T73" fmla="*/ 7 h 37"/>
                <a:gd name="T74" fmla="*/ 15 w 93"/>
                <a:gd name="T75" fmla="*/ 7 h 37"/>
                <a:gd name="T76" fmla="*/ 19 w 93"/>
                <a:gd name="T77" fmla="*/ 11 h 37"/>
                <a:gd name="T78" fmla="*/ 19 w 93"/>
                <a:gd name="T79" fmla="*/ 7 h 37"/>
                <a:gd name="T80" fmla="*/ 22 w 93"/>
                <a:gd name="T81" fmla="*/ 7 h 37"/>
                <a:gd name="T82" fmla="*/ 34 w 93"/>
                <a:gd name="T83" fmla="*/ 11 h 37"/>
                <a:gd name="T84" fmla="*/ 37 w 93"/>
                <a:gd name="T85" fmla="*/ 7 h 37"/>
                <a:gd name="T86" fmla="*/ 56 w 93"/>
                <a:gd name="T87" fmla="*/ 3 h 37"/>
                <a:gd name="T88" fmla="*/ 59 w 93"/>
                <a:gd name="T89" fmla="*/ 0 h 37"/>
                <a:gd name="T90" fmla="*/ 63 w 93"/>
                <a:gd name="T91" fmla="*/ 3 h 37"/>
                <a:gd name="T92" fmla="*/ 74 w 93"/>
                <a:gd name="T93" fmla="*/ 3 h 37"/>
                <a:gd name="T94" fmla="*/ 85 w 93"/>
                <a:gd name="T95" fmla="*/ 7 h 37"/>
                <a:gd name="T96" fmla="*/ 89 w 93"/>
                <a:gd name="T97" fmla="*/ 11 h 37"/>
                <a:gd name="T98" fmla="*/ 93 w 93"/>
                <a:gd name="T99" fmla="*/ 15 h 37"/>
                <a:gd name="T100" fmla="*/ 93 w 93"/>
                <a:gd name="T101" fmla="*/ 18 h 37"/>
                <a:gd name="T102" fmla="*/ 89 w 93"/>
                <a:gd name="T103" fmla="*/ 26 h 37"/>
                <a:gd name="T104" fmla="*/ 85 w 93"/>
                <a:gd name="T105" fmla="*/ 29 h 37"/>
                <a:gd name="T106" fmla="*/ 82 w 93"/>
                <a:gd name="T107" fmla="*/ 37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37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7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gdLst>
                <a:gd name="T0" fmla="*/ 52 w 56"/>
                <a:gd name="T1" fmla="*/ 44 h 48"/>
                <a:gd name="T2" fmla="*/ 52 w 56"/>
                <a:gd name="T3" fmla="*/ 44 h 48"/>
                <a:gd name="T4" fmla="*/ 52 w 56"/>
                <a:gd name="T5" fmla="*/ 48 h 48"/>
                <a:gd name="T6" fmla="*/ 48 w 56"/>
                <a:gd name="T7" fmla="*/ 48 h 48"/>
                <a:gd name="T8" fmla="*/ 45 w 56"/>
                <a:gd name="T9" fmla="*/ 48 h 48"/>
                <a:gd name="T10" fmla="*/ 41 w 56"/>
                <a:gd name="T11" fmla="*/ 41 h 48"/>
                <a:gd name="T12" fmla="*/ 41 w 56"/>
                <a:gd name="T13" fmla="*/ 41 h 48"/>
                <a:gd name="T14" fmla="*/ 41 w 56"/>
                <a:gd name="T15" fmla="*/ 41 h 48"/>
                <a:gd name="T16" fmla="*/ 45 w 56"/>
                <a:gd name="T17" fmla="*/ 48 h 48"/>
                <a:gd name="T18" fmla="*/ 41 w 56"/>
                <a:gd name="T19" fmla="*/ 44 h 48"/>
                <a:gd name="T20" fmla="*/ 33 w 56"/>
                <a:gd name="T21" fmla="*/ 41 h 48"/>
                <a:gd name="T22" fmla="*/ 37 w 56"/>
                <a:gd name="T23" fmla="*/ 37 h 48"/>
                <a:gd name="T24" fmla="*/ 33 w 56"/>
                <a:gd name="T25" fmla="*/ 33 h 48"/>
                <a:gd name="T26" fmla="*/ 26 w 56"/>
                <a:gd name="T27" fmla="*/ 29 h 48"/>
                <a:gd name="T28" fmla="*/ 22 w 56"/>
                <a:gd name="T29" fmla="*/ 26 h 48"/>
                <a:gd name="T30" fmla="*/ 19 w 56"/>
                <a:gd name="T31" fmla="*/ 18 h 48"/>
                <a:gd name="T32" fmla="*/ 15 w 56"/>
                <a:gd name="T33" fmla="*/ 15 h 48"/>
                <a:gd name="T34" fmla="*/ 11 w 56"/>
                <a:gd name="T35" fmla="*/ 18 h 48"/>
                <a:gd name="T36" fmla="*/ 19 w 56"/>
                <a:gd name="T37" fmla="*/ 26 h 48"/>
                <a:gd name="T38" fmla="*/ 15 w 56"/>
                <a:gd name="T39" fmla="*/ 26 h 48"/>
                <a:gd name="T40" fmla="*/ 11 w 56"/>
                <a:gd name="T41" fmla="*/ 22 h 48"/>
                <a:gd name="T42" fmla="*/ 0 w 56"/>
                <a:gd name="T43" fmla="*/ 18 h 48"/>
                <a:gd name="T44" fmla="*/ 4 w 56"/>
                <a:gd name="T45" fmla="*/ 15 h 48"/>
                <a:gd name="T46" fmla="*/ 4 w 56"/>
                <a:gd name="T47" fmla="*/ 7 h 48"/>
                <a:gd name="T48" fmla="*/ 0 w 56"/>
                <a:gd name="T49" fmla="*/ 7 h 48"/>
                <a:gd name="T50" fmla="*/ 4 w 56"/>
                <a:gd name="T51" fmla="*/ 3 h 48"/>
                <a:gd name="T52" fmla="*/ 4 w 56"/>
                <a:gd name="T53" fmla="*/ 3 h 48"/>
                <a:gd name="T54" fmla="*/ 11 w 56"/>
                <a:gd name="T55" fmla="*/ 0 h 48"/>
                <a:gd name="T56" fmla="*/ 22 w 56"/>
                <a:gd name="T57" fmla="*/ 3 h 48"/>
                <a:gd name="T58" fmla="*/ 26 w 56"/>
                <a:gd name="T59" fmla="*/ 3 h 48"/>
                <a:gd name="T60" fmla="*/ 30 w 56"/>
                <a:gd name="T61" fmla="*/ 7 h 48"/>
                <a:gd name="T62" fmla="*/ 33 w 56"/>
                <a:gd name="T63" fmla="*/ 7 h 48"/>
                <a:gd name="T64" fmla="*/ 37 w 56"/>
                <a:gd name="T65" fmla="*/ 11 h 48"/>
                <a:gd name="T66" fmla="*/ 41 w 56"/>
                <a:gd name="T67" fmla="*/ 7 h 48"/>
                <a:gd name="T68" fmla="*/ 41 w 56"/>
                <a:gd name="T69" fmla="*/ 11 h 48"/>
                <a:gd name="T70" fmla="*/ 45 w 56"/>
                <a:gd name="T71" fmla="*/ 18 h 48"/>
                <a:gd name="T72" fmla="*/ 48 w 56"/>
                <a:gd name="T73" fmla="*/ 22 h 48"/>
                <a:gd name="T74" fmla="*/ 52 w 56"/>
                <a:gd name="T75" fmla="*/ 26 h 48"/>
                <a:gd name="T76" fmla="*/ 56 w 56"/>
                <a:gd name="T77" fmla="*/ 26 h 48"/>
                <a:gd name="T78" fmla="*/ 52 w 56"/>
                <a:gd name="T79" fmla="*/ 29 h 48"/>
                <a:gd name="T80" fmla="*/ 48 w 56"/>
                <a:gd name="T81" fmla="*/ 33 h 48"/>
                <a:gd name="T82" fmla="*/ 52 w 56"/>
                <a:gd name="T83" fmla="*/ 37 h 48"/>
                <a:gd name="T84" fmla="*/ 52 w 56"/>
                <a:gd name="T85" fmla="*/ 41 h 48"/>
                <a:gd name="T86" fmla="*/ 52 w 56"/>
                <a:gd name="T87" fmla="*/ 44 h 48"/>
                <a:gd name="T88" fmla="*/ 52 w 56"/>
                <a:gd name="T89" fmla="*/ 4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48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8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gdLst>
                <a:gd name="T0" fmla="*/ 8 w 21"/>
                <a:gd name="T1" fmla="*/ 16 h 18"/>
                <a:gd name="T2" fmla="*/ 10 w 21"/>
                <a:gd name="T3" fmla="*/ 15 h 18"/>
                <a:gd name="T4" fmla="*/ 13 w 21"/>
                <a:gd name="T5" fmla="*/ 16 h 18"/>
                <a:gd name="T6" fmla="*/ 14 w 21"/>
                <a:gd name="T7" fmla="*/ 16 h 18"/>
                <a:gd name="T8" fmla="*/ 15 w 21"/>
                <a:gd name="T9" fmla="*/ 17 h 18"/>
                <a:gd name="T10" fmla="*/ 16 w 21"/>
                <a:gd name="T11" fmla="*/ 17 h 18"/>
                <a:gd name="T12" fmla="*/ 17 w 21"/>
                <a:gd name="T13" fmla="*/ 17 h 18"/>
                <a:gd name="T14" fmla="*/ 17 w 21"/>
                <a:gd name="T15" fmla="*/ 17 h 18"/>
                <a:gd name="T16" fmla="*/ 17 w 21"/>
                <a:gd name="T17" fmla="*/ 15 h 18"/>
                <a:gd name="T18" fmla="*/ 17 w 21"/>
                <a:gd name="T19" fmla="*/ 14 h 18"/>
                <a:gd name="T20" fmla="*/ 17 w 21"/>
                <a:gd name="T21" fmla="*/ 13 h 18"/>
                <a:gd name="T22" fmla="*/ 17 w 21"/>
                <a:gd name="T23" fmla="*/ 14 h 18"/>
                <a:gd name="T24" fmla="*/ 17 w 21"/>
                <a:gd name="T25" fmla="*/ 13 h 18"/>
                <a:gd name="T26" fmla="*/ 17 w 21"/>
                <a:gd name="T27" fmla="*/ 11 h 18"/>
                <a:gd name="T28" fmla="*/ 18 w 21"/>
                <a:gd name="T29" fmla="*/ 9 h 18"/>
                <a:gd name="T30" fmla="*/ 18 w 21"/>
                <a:gd name="T31" fmla="*/ 10 h 18"/>
                <a:gd name="T32" fmla="*/ 18 w 21"/>
                <a:gd name="T33" fmla="*/ 11 h 18"/>
                <a:gd name="T34" fmla="*/ 18 w 21"/>
                <a:gd name="T35" fmla="*/ 11 h 18"/>
                <a:gd name="T36" fmla="*/ 19 w 21"/>
                <a:gd name="T37" fmla="*/ 7 h 18"/>
                <a:gd name="T38" fmla="*/ 18 w 21"/>
                <a:gd name="T39" fmla="*/ 7 h 18"/>
                <a:gd name="T40" fmla="*/ 18 w 21"/>
                <a:gd name="T41" fmla="*/ 6 h 18"/>
                <a:gd name="T42" fmla="*/ 19 w 21"/>
                <a:gd name="T43" fmla="*/ 6 h 18"/>
                <a:gd name="T44" fmla="*/ 19 w 21"/>
                <a:gd name="T45" fmla="*/ 5 h 18"/>
                <a:gd name="T46" fmla="*/ 20 w 21"/>
                <a:gd name="T47" fmla="*/ 4 h 18"/>
                <a:gd name="T48" fmla="*/ 20 w 21"/>
                <a:gd name="T49" fmla="*/ 3 h 18"/>
                <a:gd name="T50" fmla="*/ 20 w 21"/>
                <a:gd name="T51" fmla="*/ 2 h 18"/>
                <a:gd name="T52" fmla="*/ 20 w 21"/>
                <a:gd name="T53" fmla="*/ 0 h 18"/>
                <a:gd name="T54" fmla="*/ 21 w 21"/>
                <a:gd name="T55" fmla="*/ 0 h 18"/>
                <a:gd name="T56" fmla="*/ 19 w 21"/>
                <a:gd name="T57" fmla="*/ 0 h 18"/>
                <a:gd name="T58" fmla="*/ 19 w 21"/>
                <a:gd name="T59" fmla="*/ 0 h 18"/>
                <a:gd name="T60" fmla="*/ 18 w 21"/>
                <a:gd name="T61" fmla="*/ 0 h 18"/>
                <a:gd name="T62" fmla="*/ 17 w 21"/>
                <a:gd name="T63" fmla="*/ 1 h 18"/>
                <a:gd name="T64" fmla="*/ 16 w 21"/>
                <a:gd name="T65" fmla="*/ 2 h 18"/>
                <a:gd name="T66" fmla="*/ 14 w 21"/>
                <a:gd name="T67" fmla="*/ 2 h 18"/>
                <a:gd name="T68" fmla="*/ 14 w 21"/>
                <a:gd name="T69" fmla="*/ 1 h 18"/>
                <a:gd name="T70" fmla="*/ 13 w 21"/>
                <a:gd name="T71" fmla="*/ 2 h 18"/>
                <a:gd name="T72" fmla="*/ 12 w 21"/>
                <a:gd name="T73" fmla="*/ 3 h 18"/>
                <a:gd name="T74" fmla="*/ 11 w 21"/>
                <a:gd name="T75" fmla="*/ 3 h 18"/>
                <a:gd name="T76" fmla="*/ 9 w 21"/>
                <a:gd name="T77" fmla="*/ 4 h 18"/>
                <a:gd name="T78" fmla="*/ 8 w 21"/>
                <a:gd name="T79" fmla="*/ 5 h 18"/>
                <a:gd name="T80" fmla="*/ 8 w 21"/>
                <a:gd name="T81" fmla="*/ 4 h 18"/>
                <a:gd name="T82" fmla="*/ 5 w 21"/>
                <a:gd name="T83" fmla="*/ 5 h 18"/>
                <a:gd name="T84" fmla="*/ 4 w 21"/>
                <a:gd name="T85" fmla="*/ 6 h 18"/>
                <a:gd name="T86" fmla="*/ 4 w 21"/>
                <a:gd name="T87" fmla="*/ 7 h 18"/>
                <a:gd name="T88" fmla="*/ 2 w 21"/>
                <a:gd name="T89" fmla="*/ 8 h 18"/>
                <a:gd name="T90" fmla="*/ 1 w 21"/>
                <a:gd name="T91" fmla="*/ 8 h 18"/>
                <a:gd name="T92" fmla="*/ 0 w 21"/>
                <a:gd name="T93" fmla="*/ 8 h 18"/>
                <a:gd name="T94" fmla="*/ 2 w 21"/>
                <a:gd name="T95" fmla="*/ 10 h 18"/>
                <a:gd name="T96" fmla="*/ 2 w 21"/>
                <a:gd name="T97" fmla="*/ 11 h 18"/>
                <a:gd name="T98" fmla="*/ 5 w 21"/>
                <a:gd name="T99" fmla="*/ 14 h 18"/>
                <a:gd name="T100" fmla="*/ 7 w 21"/>
                <a:gd name="T101" fmla="*/ 16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9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gdLst>
                <a:gd name="T0" fmla="*/ 41 w 111"/>
                <a:gd name="T1" fmla="*/ 48 h 48"/>
                <a:gd name="T2" fmla="*/ 48 w 111"/>
                <a:gd name="T3" fmla="*/ 44 h 48"/>
                <a:gd name="T4" fmla="*/ 48 w 111"/>
                <a:gd name="T5" fmla="*/ 40 h 48"/>
                <a:gd name="T6" fmla="*/ 52 w 111"/>
                <a:gd name="T7" fmla="*/ 37 h 48"/>
                <a:gd name="T8" fmla="*/ 63 w 111"/>
                <a:gd name="T9" fmla="*/ 33 h 48"/>
                <a:gd name="T10" fmla="*/ 63 w 111"/>
                <a:gd name="T11" fmla="*/ 37 h 48"/>
                <a:gd name="T12" fmla="*/ 66 w 111"/>
                <a:gd name="T13" fmla="*/ 33 h 48"/>
                <a:gd name="T14" fmla="*/ 74 w 111"/>
                <a:gd name="T15" fmla="*/ 29 h 48"/>
                <a:gd name="T16" fmla="*/ 78 w 111"/>
                <a:gd name="T17" fmla="*/ 29 h 48"/>
                <a:gd name="T18" fmla="*/ 81 w 111"/>
                <a:gd name="T19" fmla="*/ 26 h 48"/>
                <a:gd name="T20" fmla="*/ 85 w 111"/>
                <a:gd name="T21" fmla="*/ 22 h 48"/>
                <a:gd name="T22" fmla="*/ 85 w 111"/>
                <a:gd name="T23" fmla="*/ 26 h 48"/>
                <a:gd name="T24" fmla="*/ 92 w 111"/>
                <a:gd name="T25" fmla="*/ 26 h 48"/>
                <a:gd name="T26" fmla="*/ 96 w 111"/>
                <a:gd name="T27" fmla="*/ 22 h 48"/>
                <a:gd name="T28" fmla="*/ 100 w 111"/>
                <a:gd name="T29" fmla="*/ 18 h 48"/>
                <a:gd name="T30" fmla="*/ 104 w 111"/>
                <a:gd name="T31" fmla="*/ 18 h 48"/>
                <a:gd name="T32" fmla="*/ 104 w 111"/>
                <a:gd name="T33" fmla="*/ 18 h 48"/>
                <a:gd name="T34" fmla="*/ 111 w 111"/>
                <a:gd name="T35" fmla="*/ 18 h 48"/>
                <a:gd name="T36" fmla="*/ 111 w 111"/>
                <a:gd name="T37" fmla="*/ 14 h 48"/>
                <a:gd name="T38" fmla="*/ 104 w 111"/>
                <a:gd name="T39" fmla="*/ 11 h 48"/>
                <a:gd name="T40" fmla="*/ 104 w 111"/>
                <a:gd name="T41" fmla="*/ 14 h 48"/>
                <a:gd name="T42" fmla="*/ 96 w 111"/>
                <a:gd name="T43" fmla="*/ 14 h 48"/>
                <a:gd name="T44" fmla="*/ 89 w 111"/>
                <a:gd name="T45" fmla="*/ 11 h 48"/>
                <a:gd name="T46" fmla="*/ 89 w 111"/>
                <a:gd name="T47" fmla="*/ 11 h 48"/>
                <a:gd name="T48" fmla="*/ 89 w 111"/>
                <a:gd name="T49" fmla="*/ 7 h 48"/>
                <a:gd name="T50" fmla="*/ 96 w 111"/>
                <a:gd name="T51" fmla="*/ 7 h 48"/>
                <a:gd name="T52" fmla="*/ 100 w 111"/>
                <a:gd name="T53" fmla="*/ 11 h 48"/>
                <a:gd name="T54" fmla="*/ 92 w 111"/>
                <a:gd name="T55" fmla="*/ 7 h 48"/>
                <a:gd name="T56" fmla="*/ 89 w 111"/>
                <a:gd name="T57" fmla="*/ 7 h 48"/>
                <a:gd name="T58" fmla="*/ 85 w 111"/>
                <a:gd name="T59" fmla="*/ 7 h 48"/>
                <a:gd name="T60" fmla="*/ 74 w 111"/>
                <a:gd name="T61" fmla="*/ 3 h 48"/>
                <a:gd name="T62" fmla="*/ 63 w 111"/>
                <a:gd name="T63" fmla="*/ 0 h 48"/>
                <a:gd name="T64" fmla="*/ 59 w 111"/>
                <a:gd name="T65" fmla="*/ 3 h 48"/>
                <a:gd name="T66" fmla="*/ 59 w 111"/>
                <a:gd name="T67" fmla="*/ 3 h 48"/>
                <a:gd name="T68" fmla="*/ 55 w 111"/>
                <a:gd name="T69" fmla="*/ 3 h 48"/>
                <a:gd name="T70" fmla="*/ 41 w 111"/>
                <a:gd name="T71" fmla="*/ 3 h 48"/>
                <a:gd name="T72" fmla="*/ 29 w 111"/>
                <a:gd name="T73" fmla="*/ 7 h 48"/>
                <a:gd name="T74" fmla="*/ 26 w 111"/>
                <a:gd name="T75" fmla="*/ 7 h 48"/>
                <a:gd name="T76" fmla="*/ 22 w 111"/>
                <a:gd name="T77" fmla="*/ 11 h 48"/>
                <a:gd name="T78" fmla="*/ 15 w 111"/>
                <a:gd name="T79" fmla="*/ 14 h 48"/>
                <a:gd name="T80" fmla="*/ 7 w 111"/>
                <a:gd name="T81" fmla="*/ 18 h 48"/>
                <a:gd name="T82" fmla="*/ 7 w 111"/>
                <a:gd name="T83" fmla="*/ 26 h 48"/>
                <a:gd name="T84" fmla="*/ 4 w 111"/>
                <a:gd name="T85" fmla="*/ 29 h 48"/>
                <a:gd name="T86" fmla="*/ 4 w 111"/>
                <a:gd name="T87" fmla="*/ 29 h 48"/>
                <a:gd name="T88" fmla="*/ 4 w 111"/>
                <a:gd name="T89" fmla="*/ 40 h 48"/>
                <a:gd name="T90" fmla="*/ 11 w 111"/>
                <a:gd name="T91" fmla="*/ 44 h 48"/>
                <a:gd name="T92" fmla="*/ 15 w 111"/>
                <a:gd name="T93" fmla="*/ 44 h 48"/>
                <a:gd name="T94" fmla="*/ 15 w 111"/>
                <a:gd name="T95" fmla="*/ 44 h 48"/>
                <a:gd name="T96" fmla="*/ 18 w 111"/>
                <a:gd name="T97" fmla="*/ 48 h 48"/>
                <a:gd name="T98" fmla="*/ 29 w 111"/>
                <a:gd name="T99" fmla="*/ 48 h 48"/>
                <a:gd name="T100" fmla="*/ 29 w 111"/>
                <a:gd name="T101" fmla="*/ 44 h 48"/>
                <a:gd name="T102" fmla="*/ 33 w 111"/>
                <a:gd name="T103" fmla="*/ 44 h 48"/>
                <a:gd name="T104" fmla="*/ 37 w 111"/>
                <a:gd name="T105" fmla="*/ 44 h 48"/>
                <a:gd name="T106" fmla="*/ 37 w 111"/>
                <a:gd name="T107" fmla="*/ 44 h 48"/>
                <a:gd name="T108" fmla="*/ 37 w 111"/>
                <a:gd name="T109" fmla="*/ 48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" h="48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0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gdLst>
                <a:gd name="T0" fmla="*/ 15 w 41"/>
                <a:gd name="T1" fmla="*/ 0 h 22"/>
                <a:gd name="T2" fmla="*/ 19 w 41"/>
                <a:gd name="T3" fmla="*/ 0 h 22"/>
                <a:gd name="T4" fmla="*/ 19 w 41"/>
                <a:gd name="T5" fmla="*/ 3 h 22"/>
                <a:gd name="T6" fmla="*/ 19 w 41"/>
                <a:gd name="T7" fmla="*/ 3 h 22"/>
                <a:gd name="T8" fmla="*/ 23 w 41"/>
                <a:gd name="T9" fmla="*/ 3 h 22"/>
                <a:gd name="T10" fmla="*/ 26 w 41"/>
                <a:gd name="T11" fmla="*/ 3 h 22"/>
                <a:gd name="T12" fmla="*/ 26 w 41"/>
                <a:gd name="T13" fmla="*/ 3 h 22"/>
                <a:gd name="T14" fmla="*/ 30 w 41"/>
                <a:gd name="T15" fmla="*/ 7 h 22"/>
                <a:gd name="T16" fmla="*/ 30 w 41"/>
                <a:gd name="T17" fmla="*/ 7 h 22"/>
                <a:gd name="T18" fmla="*/ 34 w 41"/>
                <a:gd name="T19" fmla="*/ 11 h 22"/>
                <a:gd name="T20" fmla="*/ 34 w 41"/>
                <a:gd name="T21" fmla="*/ 7 h 22"/>
                <a:gd name="T22" fmla="*/ 34 w 41"/>
                <a:gd name="T23" fmla="*/ 7 h 22"/>
                <a:gd name="T24" fmla="*/ 37 w 41"/>
                <a:gd name="T25" fmla="*/ 7 h 22"/>
                <a:gd name="T26" fmla="*/ 37 w 41"/>
                <a:gd name="T27" fmla="*/ 7 h 22"/>
                <a:gd name="T28" fmla="*/ 41 w 41"/>
                <a:gd name="T29" fmla="*/ 7 h 22"/>
                <a:gd name="T30" fmla="*/ 41 w 41"/>
                <a:gd name="T31" fmla="*/ 11 h 22"/>
                <a:gd name="T32" fmla="*/ 41 w 41"/>
                <a:gd name="T33" fmla="*/ 11 h 22"/>
                <a:gd name="T34" fmla="*/ 41 w 41"/>
                <a:gd name="T35" fmla="*/ 14 h 22"/>
                <a:gd name="T36" fmla="*/ 37 w 41"/>
                <a:gd name="T37" fmla="*/ 14 h 22"/>
                <a:gd name="T38" fmla="*/ 41 w 41"/>
                <a:gd name="T39" fmla="*/ 18 h 22"/>
                <a:gd name="T40" fmla="*/ 37 w 41"/>
                <a:gd name="T41" fmla="*/ 18 h 22"/>
                <a:gd name="T42" fmla="*/ 41 w 41"/>
                <a:gd name="T43" fmla="*/ 18 h 22"/>
                <a:gd name="T44" fmla="*/ 37 w 41"/>
                <a:gd name="T45" fmla="*/ 22 h 22"/>
                <a:gd name="T46" fmla="*/ 30 w 41"/>
                <a:gd name="T47" fmla="*/ 22 h 22"/>
                <a:gd name="T48" fmla="*/ 26 w 41"/>
                <a:gd name="T49" fmla="*/ 22 h 22"/>
                <a:gd name="T50" fmla="*/ 26 w 41"/>
                <a:gd name="T51" fmla="*/ 18 h 22"/>
                <a:gd name="T52" fmla="*/ 23 w 41"/>
                <a:gd name="T53" fmla="*/ 18 h 22"/>
                <a:gd name="T54" fmla="*/ 23 w 41"/>
                <a:gd name="T55" fmla="*/ 18 h 22"/>
                <a:gd name="T56" fmla="*/ 23 w 41"/>
                <a:gd name="T57" fmla="*/ 18 h 22"/>
                <a:gd name="T58" fmla="*/ 23 w 41"/>
                <a:gd name="T59" fmla="*/ 22 h 22"/>
                <a:gd name="T60" fmla="*/ 19 w 41"/>
                <a:gd name="T61" fmla="*/ 18 h 22"/>
                <a:gd name="T62" fmla="*/ 12 w 41"/>
                <a:gd name="T63" fmla="*/ 14 h 22"/>
                <a:gd name="T64" fmla="*/ 12 w 41"/>
                <a:gd name="T65" fmla="*/ 14 h 22"/>
                <a:gd name="T66" fmla="*/ 8 w 41"/>
                <a:gd name="T67" fmla="*/ 14 h 22"/>
                <a:gd name="T68" fmla="*/ 4 w 41"/>
                <a:gd name="T69" fmla="*/ 14 h 22"/>
                <a:gd name="T70" fmla="*/ 0 w 41"/>
                <a:gd name="T71" fmla="*/ 14 h 22"/>
                <a:gd name="T72" fmla="*/ 0 w 41"/>
                <a:gd name="T73" fmla="*/ 11 h 22"/>
                <a:gd name="T74" fmla="*/ 0 w 41"/>
                <a:gd name="T75" fmla="*/ 11 h 22"/>
                <a:gd name="T76" fmla="*/ 0 w 41"/>
                <a:gd name="T77" fmla="*/ 11 h 22"/>
                <a:gd name="T78" fmla="*/ 4 w 41"/>
                <a:gd name="T79" fmla="*/ 7 h 22"/>
                <a:gd name="T80" fmla="*/ 8 w 41"/>
                <a:gd name="T81" fmla="*/ 7 h 22"/>
                <a:gd name="T82" fmla="*/ 12 w 41"/>
                <a:gd name="T83" fmla="*/ 3 h 22"/>
                <a:gd name="T84" fmla="*/ 12 w 41"/>
                <a:gd name="T85" fmla="*/ 3 h 22"/>
                <a:gd name="T86" fmla="*/ 15 w 41"/>
                <a:gd name="T87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22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1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gdLst>
                <a:gd name="T0" fmla="*/ 0 w 18"/>
                <a:gd name="T1" fmla="*/ 8 h 37"/>
                <a:gd name="T2" fmla="*/ 0 w 18"/>
                <a:gd name="T3" fmla="*/ 8 h 37"/>
                <a:gd name="T4" fmla="*/ 0 w 18"/>
                <a:gd name="T5" fmla="*/ 8 h 37"/>
                <a:gd name="T6" fmla="*/ 0 w 18"/>
                <a:gd name="T7" fmla="*/ 4 h 37"/>
                <a:gd name="T8" fmla="*/ 4 w 18"/>
                <a:gd name="T9" fmla="*/ 4 h 37"/>
                <a:gd name="T10" fmla="*/ 4 w 18"/>
                <a:gd name="T11" fmla="*/ 8 h 37"/>
                <a:gd name="T12" fmla="*/ 4 w 18"/>
                <a:gd name="T13" fmla="*/ 8 h 37"/>
                <a:gd name="T14" fmla="*/ 4 w 18"/>
                <a:gd name="T15" fmla="*/ 8 h 37"/>
                <a:gd name="T16" fmla="*/ 7 w 18"/>
                <a:gd name="T17" fmla="*/ 8 h 37"/>
                <a:gd name="T18" fmla="*/ 7 w 18"/>
                <a:gd name="T19" fmla="*/ 4 h 37"/>
                <a:gd name="T20" fmla="*/ 7 w 18"/>
                <a:gd name="T21" fmla="*/ 4 h 37"/>
                <a:gd name="T22" fmla="*/ 11 w 18"/>
                <a:gd name="T23" fmla="*/ 0 h 37"/>
                <a:gd name="T24" fmla="*/ 11 w 18"/>
                <a:gd name="T25" fmla="*/ 0 h 37"/>
                <a:gd name="T26" fmla="*/ 11 w 18"/>
                <a:gd name="T27" fmla="*/ 0 h 37"/>
                <a:gd name="T28" fmla="*/ 15 w 18"/>
                <a:gd name="T29" fmla="*/ 0 h 37"/>
                <a:gd name="T30" fmla="*/ 15 w 18"/>
                <a:gd name="T31" fmla="*/ 0 h 37"/>
                <a:gd name="T32" fmla="*/ 15 w 18"/>
                <a:gd name="T33" fmla="*/ 0 h 37"/>
                <a:gd name="T34" fmla="*/ 18 w 18"/>
                <a:gd name="T35" fmla="*/ 0 h 37"/>
                <a:gd name="T36" fmla="*/ 18 w 18"/>
                <a:gd name="T37" fmla="*/ 0 h 37"/>
                <a:gd name="T38" fmla="*/ 18 w 18"/>
                <a:gd name="T39" fmla="*/ 0 h 37"/>
                <a:gd name="T40" fmla="*/ 18 w 18"/>
                <a:gd name="T41" fmla="*/ 8 h 37"/>
                <a:gd name="T42" fmla="*/ 15 w 18"/>
                <a:gd name="T43" fmla="*/ 11 h 37"/>
                <a:gd name="T44" fmla="*/ 15 w 18"/>
                <a:gd name="T45" fmla="*/ 15 h 37"/>
                <a:gd name="T46" fmla="*/ 15 w 18"/>
                <a:gd name="T47" fmla="*/ 19 h 37"/>
                <a:gd name="T48" fmla="*/ 15 w 18"/>
                <a:gd name="T49" fmla="*/ 22 h 37"/>
                <a:gd name="T50" fmla="*/ 15 w 18"/>
                <a:gd name="T51" fmla="*/ 26 h 37"/>
                <a:gd name="T52" fmla="*/ 11 w 18"/>
                <a:gd name="T53" fmla="*/ 34 h 37"/>
                <a:gd name="T54" fmla="*/ 7 w 18"/>
                <a:gd name="T55" fmla="*/ 30 h 37"/>
                <a:gd name="T56" fmla="*/ 4 w 18"/>
                <a:gd name="T57" fmla="*/ 34 h 37"/>
                <a:gd name="T58" fmla="*/ 4 w 18"/>
                <a:gd name="T59" fmla="*/ 37 h 37"/>
                <a:gd name="T60" fmla="*/ 4 w 18"/>
                <a:gd name="T61" fmla="*/ 37 h 37"/>
                <a:gd name="T62" fmla="*/ 4 w 18"/>
                <a:gd name="T63" fmla="*/ 37 h 37"/>
                <a:gd name="T64" fmla="*/ 0 w 18"/>
                <a:gd name="T65" fmla="*/ 37 h 37"/>
                <a:gd name="T66" fmla="*/ 0 w 18"/>
                <a:gd name="T67" fmla="*/ 37 h 37"/>
                <a:gd name="T68" fmla="*/ 0 w 18"/>
                <a:gd name="T69" fmla="*/ 8 h 37"/>
                <a:gd name="T70" fmla="*/ 0 w 18"/>
                <a:gd name="T71" fmla="*/ 8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37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2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gdLst>
                <a:gd name="T0" fmla="*/ 33 w 67"/>
                <a:gd name="T1" fmla="*/ 63 h 63"/>
                <a:gd name="T2" fmla="*/ 33 w 67"/>
                <a:gd name="T3" fmla="*/ 63 h 63"/>
                <a:gd name="T4" fmla="*/ 33 w 67"/>
                <a:gd name="T5" fmla="*/ 63 h 63"/>
                <a:gd name="T6" fmla="*/ 37 w 67"/>
                <a:gd name="T7" fmla="*/ 59 h 63"/>
                <a:gd name="T8" fmla="*/ 41 w 67"/>
                <a:gd name="T9" fmla="*/ 59 h 63"/>
                <a:gd name="T10" fmla="*/ 45 w 67"/>
                <a:gd name="T11" fmla="*/ 55 h 63"/>
                <a:gd name="T12" fmla="*/ 45 w 67"/>
                <a:gd name="T13" fmla="*/ 55 h 63"/>
                <a:gd name="T14" fmla="*/ 48 w 67"/>
                <a:gd name="T15" fmla="*/ 52 h 63"/>
                <a:gd name="T16" fmla="*/ 52 w 67"/>
                <a:gd name="T17" fmla="*/ 48 h 63"/>
                <a:gd name="T18" fmla="*/ 48 w 67"/>
                <a:gd name="T19" fmla="*/ 44 h 63"/>
                <a:gd name="T20" fmla="*/ 52 w 67"/>
                <a:gd name="T21" fmla="*/ 44 h 63"/>
                <a:gd name="T22" fmla="*/ 56 w 67"/>
                <a:gd name="T23" fmla="*/ 40 h 63"/>
                <a:gd name="T24" fmla="*/ 59 w 67"/>
                <a:gd name="T25" fmla="*/ 40 h 63"/>
                <a:gd name="T26" fmla="*/ 63 w 67"/>
                <a:gd name="T27" fmla="*/ 37 h 63"/>
                <a:gd name="T28" fmla="*/ 63 w 67"/>
                <a:gd name="T29" fmla="*/ 33 h 63"/>
                <a:gd name="T30" fmla="*/ 67 w 67"/>
                <a:gd name="T31" fmla="*/ 33 h 63"/>
                <a:gd name="T32" fmla="*/ 67 w 67"/>
                <a:gd name="T33" fmla="*/ 33 h 63"/>
                <a:gd name="T34" fmla="*/ 67 w 67"/>
                <a:gd name="T35" fmla="*/ 29 h 63"/>
                <a:gd name="T36" fmla="*/ 63 w 67"/>
                <a:gd name="T37" fmla="*/ 29 h 63"/>
                <a:gd name="T38" fmla="*/ 63 w 67"/>
                <a:gd name="T39" fmla="*/ 33 h 63"/>
                <a:gd name="T40" fmla="*/ 59 w 67"/>
                <a:gd name="T41" fmla="*/ 29 h 63"/>
                <a:gd name="T42" fmla="*/ 56 w 67"/>
                <a:gd name="T43" fmla="*/ 29 h 63"/>
                <a:gd name="T44" fmla="*/ 56 w 67"/>
                <a:gd name="T45" fmla="*/ 29 h 63"/>
                <a:gd name="T46" fmla="*/ 56 w 67"/>
                <a:gd name="T47" fmla="*/ 29 h 63"/>
                <a:gd name="T48" fmla="*/ 52 w 67"/>
                <a:gd name="T49" fmla="*/ 29 h 63"/>
                <a:gd name="T50" fmla="*/ 52 w 67"/>
                <a:gd name="T51" fmla="*/ 29 h 63"/>
                <a:gd name="T52" fmla="*/ 52 w 67"/>
                <a:gd name="T53" fmla="*/ 0 h 63"/>
                <a:gd name="T54" fmla="*/ 52 w 67"/>
                <a:gd name="T55" fmla="*/ 0 h 63"/>
                <a:gd name="T56" fmla="*/ 22 w 67"/>
                <a:gd name="T57" fmla="*/ 0 h 63"/>
                <a:gd name="T58" fmla="*/ 22 w 67"/>
                <a:gd name="T59" fmla="*/ 7 h 63"/>
                <a:gd name="T60" fmla="*/ 15 w 67"/>
                <a:gd name="T61" fmla="*/ 7 h 63"/>
                <a:gd name="T62" fmla="*/ 19 w 67"/>
                <a:gd name="T63" fmla="*/ 11 h 63"/>
                <a:gd name="T64" fmla="*/ 19 w 67"/>
                <a:gd name="T65" fmla="*/ 11 h 63"/>
                <a:gd name="T66" fmla="*/ 22 w 67"/>
                <a:gd name="T67" fmla="*/ 14 h 63"/>
                <a:gd name="T68" fmla="*/ 22 w 67"/>
                <a:gd name="T69" fmla="*/ 14 h 63"/>
                <a:gd name="T70" fmla="*/ 26 w 67"/>
                <a:gd name="T71" fmla="*/ 14 h 63"/>
                <a:gd name="T72" fmla="*/ 26 w 67"/>
                <a:gd name="T73" fmla="*/ 18 h 63"/>
                <a:gd name="T74" fmla="*/ 26 w 67"/>
                <a:gd name="T75" fmla="*/ 22 h 63"/>
                <a:gd name="T76" fmla="*/ 30 w 67"/>
                <a:gd name="T77" fmla="*/ 22 h 63"/>
                <a:gd name="T78" fmla="*/ 30 w 67"/>
                <a:gd name="T79" fmla="*/ 22 h 63"/>
                <a:gd name="T80" fmla="*/ 33 w 67"/>
                <a:gd name="T81" fmla="*/ 22 h 63"/>
                <a:gd name="T82" fmla="*/ 33 w 67"/>
                <a:gd name="T83" fmla="*/ 26 h 63"/>
                <a:gd name="T84" fmla="*/ 30 w 67"/>
                <a:gd name="T85" fmla="*/ 26 h 63"/>
                <a:gd name="T86" fmla="*/ 11 w 67"/>
                <a:gd name="T87" fmla="*/ 26 h 63"/>
                <a:gd name="T88" fmla="*/ 0 w 67"/>
                <a:gd name="T89" fmla="*/ 40 h 63"/>
                <a:gd name="T90" fmla="*/ 0 w 67"/>
                <a:gd name="T91" fmla="*/ 44 h 63"/>
                <a:gd name="T92" fmla="*/ 0 w 67"/>
                <a:gd name="T93" fmla="*/ 44 h 63"/>
                <a:gd name="T94" fmla="*/ 0 w 67"/>
                <a:gd name="T95" fmla="*/ 44 h 63"/>
                <a:gd name="T96" fmla="*/ 0 w 67"/>
                <a:gd name="T97" fmla="*/ 48 h 63"/>
                <a:gd name="T98" fmla="*/ 4 w 67"/>
                <a:gd name="T99" fmla="*/ 48 h 63"/>
                <a:gd name="T100" fmla="*/ 0 w 67"/>
                <a:gd name="T101" fmla="*/ 48 h 63"/>
                <a:gd name="T102" fmla="*/ 0 w 67"/>
                <a:gd name="T103" fmla="*/ 48 h 63"/>
                <a:gd name="T104" fmla="*/ 0 w 67"/>
                <a:gd name="T105" fmla="*/ 52 h 63"/>
                <a:gd name="T106" fmla="*/ 0 w 67"/>
                <a:gd name="T107" fmla="*/ 52 h 63"/>
                <a:gd name="T108" fmla="*/ 0 w 67"/>
                <a:gd name="T109" fmla="*/ 55 h 63"/>
                <a:gd name="T110" fmla="*/ 4 w 67"/>
                <a:gd name="T111" fmla="*/ 55 h 63"/>
                <a:gd name="T112" fmla="*/ 8 w 67"/>
                <a:gd name="T113" fmla="*/ 55 h 63"/>
                <a:gd name="T114" fmla="*/ 8 w 67"/>
                <a:gd name="T115" fmla="*/ 59 h 63"/>
                <a:gd name="T116" fmla="*/ 19 w 67"/>
                <a:gd name="T117" fmla="*/ 63 h 63"/>
                <a:gd name="T118" fmla="*/ 22 w 67"/>
                <a:gd name="T119" fmla="*/ 63 h 63"/>
                <a:gd name="T120" fmla="*/ 26 w 67"/>
                <a:gd name="T121" fmla="*/ 63 h 63"/>
                <a:gd name="T122" fmla="*/ 33 w 67"/>
                <a:gd name="T123" fmla="*/ 63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62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3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gdLst>
                <a:gd name="T0" fmla="*/ 174 w 470"/>
                <a:gd name="T1" fmla="*/ 30 h 316"/>
                <a:gd name="T2" fmla="*/ 189 w 470"/>
                <a:gd name="T3" fmla="*/ 41 h 316"/>
                <a:gd name="T4" fmla="*/ 196 w 470"/>
                <a:gd name="T5" fmla="*/ 60 h 316"/>
                <a:gd name="T6" fmla="*/ 207 w 470"/>
                <a:gd name="T7" fmla="*/ 71 h 316"/>
                <a:gd name="T8" fmla="*/ 222 w 470"/>
                <a:gd name="T9" fmla="*/ 67 h 316"/>
                <a:gd name="T10" fmla="*/ 244 w 470"/>
                <a:gd name="T11" fmla="*/ 60 h 316"/>
                <a:gd name="T12" fmla="*/ 259 w 470"/>
                <a:gd name="T13" fmla="*/ 78 h 316"/>
                <a:gd name="T14" fmla="*/ 274 w 470"/>
                <a:gd name="T15" fmla="*/ 104 h 316"/>
                <a:gd name="T16" fmla="*/ 292 w 470"/>
                <a:gd name="T17" fmla="*/ 126 h 316"/>
                <a:gd name="T18" fmla="*/ 303 w 470"/>
                <a:gd name="T19" fmla="*/ 134 h 316"/>
                <a:gd name="T20" fmla="*/ 296 w 470"/>
                <a:gd name="T21" fmla="*/ 149 h 316"/>
                <a:gd name="T22" fmla="*/ 289 w 470"/>
                <a:gd name="T23" fmla="*/ 186 h 316"/>
                <a:gd name="T24" fmla="*/ 292 w 470"/>
                <a:gd name="T25" fmla="*/ 212 h 316"/>
                <a:gd name="T26" fmla="*/ 318 w 470"/>
                <a:gd name="T27" fmla="*/ 249 h 316"/>
                <a:gd name="T28" fmla="*/ 355 w 470"/>
                <a:gd name="T29" fmla="*/ 252 h 316"/>
                <a:gd name="T30" fmla="*/ 385 w 470"/>
                <a:gd name="T31" fmla="*/ 256 h 316"/>
                <a:gd name="T32" fmla="*/ 400 w 470"/>
                <a:gd name="T33" fmla="*/ 234 h 316"/>
                <a:gd name="T34" fmla="*/ 440 w 470"/>
                <a:gd name="T35" fmla="*/ 204 h 316"/>
                <a:gd name="T36" fmla="*/ 463 w 470"/>
                <a:gd name="T37" fmla="*/ 219 h 316"/>
                <a:gd name="T38" fmla="*/ 452 w 470"/>
                <a:gd name="T39" fmla="*/ 241 h 316"/>
                <a:gd name="T40" fmla="*/ 444 w 470"/>
                <a:gd name="T41" fmla="*/ 249 h 316"/>
                <a:gd name="T42" fmla="*/ 426 w 470"/>
                <a:gd name="T43" fmla="*/ 264 h 316"/>
                <a:gd name="T44" fmla="*/ 389 w 470"/>
                <a:gd name="T45" fmla="*/ 275 h 316"/>
                <a:gd name="T46" fmla="*/ 381 w 470"/>
                <a:gd name="T47" fmla="*/ 290 h 316"/>
                <a:gd name="T48" fmla="*/ 366 w 470"/>
                <a:gd name="T49" fmla="*/ 312 h 316"/>
                <a:gd name="T50" fmla="*/ 333 w 470"/>
                <a:gd name="T51" fmla="*/ 290 h 316"/>
                <a:gd name="T52" fmla="*/ 333 w 470"/>
                <a:gd name="T53" fmla="*/ 290 h 316"/>
                <a:gd name="T54" fmla="*/ 329 w 470"/>
                <a:gd name="T55" fmla="*/ 290 h 316"/>
                <a:gd name="T56" fmla="*/ 274 w 470"/>
                <a:gd name="T57" fmla="*/ 290 h 316"/>
                <a:gd name="T58" fmla="*/ 237 w 470"/>
                <a:gd name="T59" fmla="*/ 275 h 316"/>
                <a:gd name="T60" fmla="*/ 196 w 470"/>
                <a:gd name="T61" fmla="*/ 256 h 316"/>
                <a:gd name="T62" fmla="*/ 170 w 470"/>
                <a:gd name="T63" fmla="*/ 241 h 316"/>
                <a:gd name="T64" fmla="*/ 163 w 470"/>
                <a:gd name="T65" fmla="*/ 219 h 316"/>
                <a:gd name="T66" fmla="*/ 159 w 470"/>
                <a:gd name="T67" fmla="*/ 189 h 316"/>
                <a:gd name="T68" fmla="*/ 126 w 470"/>
                <a:gd name="T69" fmla="*/ 149 h 316"/>
                <a:gd name="T70" fmla="*/ 107 w 470"/>
                <a:gd name="T71" fmla="*/ 130 h 316"/>
                <a:gd name="T72" fmla="*/ 111 w 470"/>
                <a:gd name="T73" fmla="*/ 115 h 316"/>
                <a:gd name="T74" fmla="*/ 92 w 470"/>
                <a:gd name="T75" fmla="*/ 93 h 316"/>
                <a:gd name="T76" fmla="*/ 74 w 470"/>
                <a:gd name="T77" fmla="*/ 78 h 316"/>
                <a:gd name="T78" fmla="*/ 63 w 470"/>
                <a:gd name="T79" fmla="*/ 52 h 316"/>
                <a:gd name="T80" fmla="*/ 52 w 470"/>
                <a:gd name="T81" fmla="*/ 26 h 316"/>
                <a:gd name="T82" fmla="*/ 33 w 470"/>
                <a:gd name="T83" fmla="*/ 30 h 316"/>
                <a:gd name="T84" fmla="*/ 44 w 470"/>
                <a:gd name="T85" fmla="*/ 67 h 316"/>
                <a:gd name="T86" fmla="*/ 63 w 470"/>
                <a:gd name="T87" fmla="*/ 93 h 316"/>
                <a:gd name="T88" fmla="*/ 70 w 470"/>
                <a:gd name="T89" fmla="*/ 108 h 316"/>
                <a:gd name="T90" fmla="*/ 81 w 470"/>
                <a:gd name="T91" fmla="*/ 137 h 316"/>
                <a:gd name="T92" fmla="*/ 89 w 470"/>
                <a:gd name="T93" fmla="*/ 152 h 316"/>
                <a:gd name="T94" fmla="*/ 92 w 470"/>
                <a:gd name="T95" fmla="*/ 178 h 316"/>
                <a:gd name="T96" fmla="*/ 70 w 470"/>
                <a:gd name="T97" fmla="*/ 152 h 316"/>
                <a:gd name="T98" fmla="*/ 59 w 470"/>
                <a:gd name="T99" fmla="*/ 119 h 316"/>
                <a:gd name="T100" fmla="*/ 41 w 470"/>
                <a:gd name="T101" fmla="*/ 104 h 316"/>
                <a:gd name="T102" fmla="*/ 26 w 470"/>
                <a:gd name="T103" fmla="*/ 89 h 316"/>
                <a:gd name="T104" fmla="*/ 37 w 470"/>
                <a:gd name="T105" fmla="*/ 82 h 316"/>
                <a:gd name="T106" fmla="*/ 15 w 470"/>
                <a:gd name="T107" fmla="*/ 56 h 316"/>
                <a:gd name="T108" fmla="*/ 11 w 470"/>
                <a:gd name="T109" fmla="*/ 26 h 316"/>
                <a:gd name="T110" fmla="*/ 85 w 470"/>
                <a:gd name="T111" fmla="*/ 141 h 316"/>
                <a:gd name="T112" fmla="*/ 89 w 470"/>
                <a:gd name="T113" fmla="*/ 149 h 316"/>
                <a:gd name="T114" fmla="*/ 296 w 470"/>
                <a:gd name="T115" fmla="*/ 149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16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4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gdLst>
                <a:gd name="T0" fmla="*/ 103 w 174"/>
                <a:gd name="T1" fmla="*/ 22 h 165"/>
                <a:gd name="T2" fmla="*/ 105 w 174"/>
                <a:gd name="T3" fmla="*/ 21 h 165"/>
                <a:gd name="T4" fmla="*/ 106 w 174"/>
                <a:gd name="T5" fmla="*/ 21 h 165"/>
                <a:gd name="T6" fmla="*/ 109 w 174"/>
                <a:gd name="T7" fmla="*/ 22 h 165"/>
                <a:gd name="T8" fmla="*/ 100 w 174"/>
                <a:gd name="T9" fmla="*/ 5 h 165"/>
                <a:gd name="T10" fmla="*/ 94 w 174"/>
                <a:gd name="T11" fmla="*/ 12 h 165"/>
                <a:gd name="T12" fmla="*/ 88 w 174"/>
                <a:gd name="T13" fmla="*/ 13 h 165"/>
                <a:gd name="T14" fmla="*/ 79 w 174"/>
                <a:gd name="T15" fmla="*/ 12 h 165"/>
                <a:gd name="T16" fmla="*/ 75 w 174"/>
                <a:gd name="T17" fmla="*/ 13 h 165"/>
                <a:gd name="T18" fmla="*/ 64 w 174"/>
                <a:gd name="T19" fmla="*/ 15 h 165"/>
                <a:gd name="T20" fmla="*/ 64 w 174"/>
                <a:gd name="T21" fmla="*/ 5 h 165"/>
                <a:gd name="T22" fmla="*/ 59 w 174"/>
                <a:gd name="T23" fmla="*/ 0 h 165"/>
                <a:gd name="T24" fmla="*/ 44 w 174"/>
                <a:gd name="T25" fmla="*/ 6 h 165"/>
                <a:gd name="T26" fmla="*/ 47 w 174"/>
                <a:gd name="T27" fmla="*/ 12 h 165"/>
                <a:gd name="T28" fmla="*/ 30 w 174"/>
                <a:gd name="T29" fmla="*/ 17 h 165"/>
                <a:gd name="T30" fmla="*/ 18 w 174"/>
                <a:gd name="T31" fmla="*/ 16 h 165"/>
                <a:gd name="T32" fmla="*/ 20 w 174"/>
                <a:gd name="T33" fmla="*/ 28 h 165"/>
                <a:gd name="T34" fmla="*/ 10 w 174"/>
                <a:gd name="T35" fmla="*/ 40 h 165"/>
                <a:gd name="T36" fmla="*/ 3 w 174"/>
                <a:gd name="T37" fmla="*/ 49 h 165"/>
                <a:gd name="T38" fmla="*/ 5 w 174"/>
                <a:gd name="T39" fmla="*/ 60 h 165"/>
                <a:gd name="T40" fmla="*/ 16 w 174"/>
                <a:gd name="T41" fmla="*/ 67 h 165"/>
                <a:gd name="T42" fmla="*/ 27 w 174"/>
                <a:gd name="T43" fmla="*/ 66 h 165"/>
                <a:gd name="T44" fmla="*/ 38 w 174"/>
                <a:gd name="T45" fmla="*/ 65 h 165"/>
                <a:gd name="T46" fmla="*/ 50 w 174"/>
                <a:gd name="T47" fmla="*/ 75 h 165"/>
                <a:gd name="T48" fmla="*/ 62 w 174"/>
                <a:gd name="T49" fmla="*/ 86 h 165"/>
                <a:gd name="T50" fmla="*/ 74 w 174"/>
                <a:gd name="T51" fmla="*/ 106 h 165"/>
                <a:gd name="T52" fmla="*/ 84 w 174"/>
                <a:gd name="T53" fmla="*/ 114 h 165"/>
                <a:gd name="T54" fmla="*/ 90 w 174"/>
                <a:gd name="T55" fmla="*/ 127 h 165"/>
                <a:gd name="T56" fmla="*/ 92 w 174"/>
                <a:gd name="T57" fmla="*/ 136 h 165"/>
                <a:gd name="T58" fmla="*/ 83 w 174"/>
                <a:gd name="T59" fmla="*/ 143 h 165"/>
                <a:gd name="T60" fmla="*/ 84 w 174"/>
                <a:gd name="T61" fmla="*/ 150 h 165"/>
                <a:gd name="T62" fmla="*/ 95 w 174"/>
                <a:gd name="T63" fmla="*/ 157 h 165"/>
                <a:gd name="T64" fmla="*/ 102 w 174"/>
                <a:gd name="T65" fmla="*/ 159 h 165"/>
                <a:gd name="T66" fmla="*/ 105 w 174"/>
                <a:gd name="T67" fmla="*/ 152 h 165"/>
                <a:gd name="T68" fmla="*/ 108 w 174"/>
                <a:gd name="T69" fmla="*/ 149 h 165"/>
                <a:gd name="T70" fmla="*/ 104 w 174"/>
                <a:gd name="T71" fmla="*/ 156 h 165"/>
                <a:gd name="T72" fmla="*/ 116 w 174"/>
                <a:gd name="T73" fmla="*/ 140 h 165"/>
                <a:gd name="T74" fmla="*/ 116 w 174"/>
                <a:gd name="T75" fmla="*/ 133 h 165"/>
                <a:gd name="T76" fmla="*/ 119 w 174"/>
                <a:gd name="T77" fmla="*/ 126 h 165"/>
                <a:gd name="T78" fmla="*/ 131 w 174"/>
                <a:gd name="T79" fmla="*/ 119 h 165"/>
                <a:gd name="T80" fmla="*/ 136 w 174"/>
                <a:gd name="T81" fmla="*/ 115 h 165"/>
                <a:gd name="T82" fmla="*/ 141 w 174"/>
                <a:gd name="T83" fmla="*/ 116 h 165"/>
                <a:gd name="T84" fmla="*/ 149 w 174"/>
                <a:gd name="T85" fmla="*/ 109 h 165"/>
                <a:gd name="T86" fmla="*/ 154 w 174"/>
                <a:gd name="T87" fmla="*/ 96 h 165"/>
                <a:gd name="T88" fmla="*/ 156 w 174"/>
                <a:gd name="T89" fmla="*/ 78 h 165"/>
                <a:gd name="T90" fmla="*/ 155 w 174"/>
                <a:gd name="T91" fmla="*/ 73 h 165"/>
                <a:gd name="T92" fmla="*/ 161 w 174"/>
                <a:gd name="T93" fmla="*/ 71 h 165"/>
                <a:gd name="T94" fmla="*/ 173 w 174"/>
                <a:gd name="T95" fmla="*/ 56 h 165"/>
                <a:gd name="T96" fmla="*/ 168 w 174"/>
                <a:gd name="T97" fmla="*/ 42 h 165"/>
                <a:gd name="T98" fmla="*/ 151 w 174"/>
                <a:gd name="T99" fmla="*/ 33 h 165"/>
                <a:gd name="T100" fmla="*/ 142 w 174"/>
                <a:gd name="T101" fmla="*/ 33 h 165"/>
                <a:gd name="T102" fmla="*/ 134 w 174"/>
                <a:gd name="T103" fmla="*/ 32 h 165"/>
                <a:gd name="T104" fmla="*/ 130 w 174"/>
                <a:gd name="T105" fmla="*/ 35 h 165"/>
                <a:gd name="T106" fmla="*/ 126 w 174"/>
                <a:gd name="T107" fmla="*/ 29 h 165"/>
                <a:gd name="T108" fmla="*/ 120 w 174"/>
                <a:gd name="T109" fmla="*/ 25 h 165"/>
                <a:gd name="T110" fmla="*/ 113 w 174"/>
                <a:gd name="T111" fmla="*/ 27 h 165"/>
                <a:gd name="T112" fmla="*/ 107 w 174"/>
                <a:gd name="T113" fmla="*/ 33 h 165"/>
                <a:gd name="T114" fmla="*/ 105 w 174"/>
                <a:gd name="T115" fmla="*/ 29 h 165"/>
                <a:gd name="T116" fmla="*/ 113 w 174"/>
                <a:gd name="T117" fmla="*/ 24 h 165"/>
                <a:gd name="T118" fmla="*/ 104 w 174"/>
                <a:gd name="T119" fmla="*/ 25 h 165"/>
                <a:gd name="T120" fmla="*/ 99 w 174"/>
                <a:gd name="T121" fmla="*/ 25 h 165"/>
                <a:gd name="T122" fmla="*/ 106 w 174"/>
                <a:gd name="T123" fmla="*/ 17 h 165"/>
                <a:gd name="T124" fmla="*/ 102 w 174"/>
                <a:gd name="T125" fmla="*/ 9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65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5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gdLst>
                <a:gd name="T0" fmla="*/ 3 w 48"/>
                <a:gd name="T1" fmla="*/ 48 h 63"/>
                <a:gd name="T2" fmla="*/ 3 w 48"/>
                <a:gd name="T3" fmla="*/ 52 h 63"/>
                <a:gd name="T4" fmla="*/ 3 w 48"/>
                <a:gd name="T5" fmla="*/ 52 h 63"/>
                <a:gd name="T6" fmla="*/ 3 w 48"/>
                <a:gd name="T7" fmla="*/ 52 h 63"/>
                <a:gd name="T8" fmla="*/ 3 w 48"/>
                <a:gd name="T9" fmla="*/ 56 h 63"/>
                <a:gd name="T10" fmla="*/ 7 w 48"/>
                <a:gd name="T11" fmla="*/ 56 h 63"/>
                <a:gd name="T12" fmla="*/ 11 w 48"/>
                <a:gd name="T13" fmla="*/ 59 h 63"/>
                <a:gd name="T14" fmla="*/ 11 w 48"/>
                <a:gd name="T15" fmla="*/ 56 h 63"/>
                <a:gd name="T16" fmla="*/ 15 w 48"/>
                <a:gd name="T17" fmla="*/ 56 h 63"/>
                <a:gd name="T18" fmla="*/ 15 w 48"/>
                <a:gd name="T19" fmla="*/ 56 h 63"/>
                <a:gd name="T20" fmla="*/ 15 w 48"/>
                <a:gd name="T21" fmla="*/ 56 h 63"/>
                <a:gd name="T22" fmla="*/ 18 w 48"/>
                <a:gd name="T23" fmla="*/ 56 h 63"/>
                <a:gd name="T24" fmla="*/ 18 w 48"/>
                <a:gd name="T25" fmla="*/ 59 h 63"/>
                <a:gd name="T26" fmla="*/ 18 w 48"/>
                <a:gd name="T27" fmla="*/ 63 h 63"/>
                <a:gd name="T28" fmla="*/ 22 w 48"/>
                <a:gd name="T29" fmla="*/ 59 h 63"/>
                <a:gd name="T30" fmla="*/ 22 w 48"/>
                <a:gd name="T31" fmla="*/ 56 h 63"/>
                <a:gd name="T32" fmla="*/ 26 w 48"/>
                <a:gd name="T33" fmla="*/ 56 h 63"/>
                <a:gd name="T34" fmla="*/ 26 w 48"/>
                <a:gd name="T35" fmla="*/ 56 h 63"/>
                <a:gd name="T36" fmla="*/ 29 w 48"/>
                <a:gd name="T37" fmla="*/ 52 h 63"/>
                <a:gd name="T38" fmla="*/ 33 w 48"/>
                <a:gd name="T39" fmla="*/ 48 h 63"/>
                <a:gd name="T40" fmla="*/ 37 w 48"/>
                <a:gd name="T41" fmla="*/ 41 h 63"/>
                <a:gd name="T42" fmla="*/ 37 w 48"/>
                <a:gd name="T43" fmla="*/ 41 h 63"/>
                <a:gd name="T44" fmla="*/ 40 w 48"/>
                <a:gd name="T45" fmla="*/ 33 h 63"/>
                <a:gd name="T46" fmla="*/ 44 w 48"/>
                <a:gd name="T47" fmla="*/ 30 h 63"/>
                <a:gd name="T48" fmla="*/ 44 w 48"/>
                <a:gd name="T49" fmla="*/ 30 h 63"/>
                <a:gd name="T50" fmla="*/ 44 w 48"/>
                <a:gd name="T51" fmla="*/ 30 h 63"/>
                <a:gd name="T52" fmla="*/ 48 w 48"/>
                <a:gd name="T53" fmla="*/ 26 h 63"/>
                <a:gd name="T54" fmla="*/ 48 w 48"/>
                <a:gd name="T55" fmla="*/ 22 h 63"/>
                <a:gd name="T56" fmla="*/ 44 w 48"/>
                <a:gd name="T57" fmla="*/ 19 h 63"/>
                <a:gd name="T58" fmla="*/ 44 w 48"/>
                <a:gd name="T59" fmla="*/ 19 h 63"/>
                <a:gd name="T60" fmla="*/ 40 w 48"/>
                <a:gd name="T61" fmla="*/ 19 h 63"/>
                <a:gd name="T62" fmla="*/ 40 w 48"/>
                <a:gd name="T63" fmla="*/ 15 h 63"/>
                <a:gd name="T64" fmla="*/ 33 w 48"/>
                <a:gd name="T65" fmla="*/ 11 h 63"/>
                <a:gd name="T66" fmla="*/ 33 w 48"/>
                <a:gd name="T67" fmla="*/ 7 h 63"/>
                <a:gd name="T68" fmla="*/ 29 w 48"/>
                <a:gd name="T69" fmla="*/ 7 h 63"/>
                <a:gd name="T70" fmla="*/ 22 w 48"/>
                <a:gd name="T71" fmla="*/ 4 h 63"/>
                <a:gd name="T72" fmla="*/ 15 w 48"/>
                <a:gd name="T73" fmla="*/ 0 h 63"/>
                <a:gd name="T74" fmla="*/ 11 w 48"/>
                <a:gd name="T75" fmla="*/ 0 h 63"/>
                <a:gd name="T76" fmla="*/ 7 w 48"/>
                <a:gd name="T77" fmla="*/ 4 h 63"/>
                <a:gd name="T78" fmla="*/ 7 w 48"/>
                <a:gd name="T79" fmla="*/ 4 h 63"/>
                <a:gd name="T80" fmla="*/ 7 w 48"/>
                <a:gd name="T81" fmla="*/ 4 h 63"/>
                <a:gd name="T82" fmla="*/ 3 w 48"/>
                <a:gd name="T83" fmla="*/ 4 h 63"/>
                <a:gd name="T84" fmla="*/ 3 w 48"/>
                <a:gd name="T85" fmla="*/ 7 h 63"/>
                <a:gd name="T86" fmla="*/ 0 w 48"/>
                <a:gd name="T87" fmla="*/ 7 h 63"/>
                <a:gd name="T88" fmla="*/ 3 w 48"/>
                <a:gd name="T89" fmla="*/ 15 h 63"/>
                <a:gd name="T90" fmla="*/ 3 w 48"/>
                <a:gd name="T91" fmla="*/ 15 h 63"/>
                <a:gd name="T92" fmla="*/ 3 w 48"/>
                <a:gd name="T93" fmla="*/ 19 h 63"/>
                <a:gd name="T94" fmla="*/ 3 w 48"/>
                <a:gd name="T95" fmla="*/ 22 h 63"/>
                <a:gd name="T96" fmla="*/ 7 w 48"/>
                <a:gd name="T97" fmla="*/ 22 h 63"/>
                <a:gd name="T98" fmla="*/ 7 w 48"/>
                <a:gd name="T99" fmla="*/ 26 h 63"/>
                <a:gd name="T100" fmla="*/ 7 w 48"/>
                <a:gd name="T101" fmla="*/ 30 h 63"/>
                <a:gd name="T102" fmla="*/ 11 w 48"/>
                <a:gd name="T103" fmla="*/ 33 h 63"/>
                <a:gd name="T104" fmla="*/ 11 w 48"/>
                <a:gd name="T105" fmla="*/ 33 h 63"/>
                <a:gd name="T106" fmla="*/ 11 w 48"/>
                <a:gd name="T107" fmla="*/ 37 h 63"/>
                <a:gd name="T108" fmla="*/ 7 w 48"/>
                <a:gd name="T109" fmla="*/ 37 h 63"/>
                <a:gd name="T110" fmla="*/ 7 w 48"/>
                <a:gd name="T111" fmla="*/ 41 h 63"/>
                <a:gd name="T112" fmla="*/ 7 w 48"/>
                <a:gd name="T113" fmla="*/ 45 h 63"/>
                <a:gd name="T114" fmla="*/ 7 w 48"/>
                <a:gd name="T115" fmla="*/ 48 h 63"/>
                <a:gd name="T116" fmla="*/ 3 w 48"/>
                <a:gd name="T117" fmla="*/ 48 h 63"/>
                <a:gd name="T118" fmla="*/ 3 w 48"/>
                <a:gd name="T119" fmla="*/ 48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62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6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gdLst>
                <a:gd name="T0" fmla="*/ 26 w 67"/>
                <a:gd name="T1" fmla="*/ 63 h 63"/>
                <a:gd name="T2" fmla="*/ 30 w 67"/>
                <a:gd name="T3" fmla="*/ 63 h 63"/>
                <a:gd name="T4" fmla="*/ 37 w 67"/>
                <a:gd name="T5" fmla="*/ 63 h 63"/>
                <a:gd name="T6" fmla="*/ 34 w 67"/>
                <a:gd name="T7" fmla="*/ 60 h 63"/>
                <a:gd name="T8" fmla="*/ 30 w 67"/>
                <a:gd name="T9" fmla="*/ 56 h 63"/>
                <a:gd name="T10" fmla="*/ 34 w 67"/>
                <a:gd name="T11" fmla="*/ 52 h 63"/>
                <a:gd name="T12" fmla="*/ 45 w 67"/>
                <a:gd name="T13" fmla="*/ 52 h 63"/>
                <a:gd name="T14" fmla="*/ 52 w 67"/>
                <a:gd name="T15" fmla="*/ 49 h 63"/>
                <a:gd name="T16" fmla="*/ 59 w 67"/>
                <a:gd name="T17" fmla="*/ 52 h 63"/>
                <a:gd name="T18" fmla="*/ 63 w 67"/>
                <a:gd name="T19" fmla="*/ 49 h 63"/>
                <a:gd name="T20" fmla="*/ 63 w 67"/>
                <a:gd name="T21" fmla="*/ 41 h 63"/>
                <a:gd name="T22" fmla="*/ 67 w 67"/>
                <a:gd name="T23" fmla="*/ 37 h 63"/>
                <a:gd name="T24" fmla="*/ 63 w 67"/>
                <a:gd name="T25" fmla="*/ 34 h 63"/>
                <a:gd name="T26" fmla="*/ 63 w 67"/>
                <a:gd name="T27" fmla="*/ 26 h 63"/>
                <a:gd name="T28" fmla="*/ 59 w 67"/>
                <a:gd name="T29" fmla="*/ 23 h 63"/>
                <a:gd name="T30" fmla="*/ 59 w 67"/>
                <a:gd name="T31" fmla="*/ 19 h 63"/>
                <a:gd name="T32" fmla="*/ 59 w 67"/>
                <a:gd name="T33" fmla="*/ 11 h 63"/>
                <a:gd name="T34" fmla="*/ 63 w 67"/>
                <a:gd name="T35" fmla="*/ 8 h 63"/>
                <a:gd name="T36" fmla="*/ 63 w 67"/>
                <a:gd name="T37" fmla="*/ 4 h 63"/>
                <a:gd name="T38" fmla="*/ 56 w 67"/>
                <a:gd name="T39" fmla="*/ 0 h 63"/>
                <a:gd name="T40" fmla="*/ 48 w 67"/>
                <a:gd name="T41" fmla="*/ 0 h 63"/>
                <a:gd name="T42" fmla="*/ 37 w 67"/>
                <a:gd name="T43" fmla="*/ 0 h 63"/>
                <a:gd name="T44" fmla="*/ 26 w 67"/>
                <a:gd name="T45" fmla="*/ 0 h 63"/>
                <a:gd name="T46" fmla="*/ 15 w 67"/>
                <a:gd name="T47" fmla="*/ 0 h 63"/>
                <a:gd name="T48" fmla="*/ 15 w 67"/>
                <a:gd name="T49" fmla="*/ 4 h 63"/>
                <a:gd name="T50" fmla="*/ 15 w 67"/>
                <a:gd name="T51" fmla="*/ 8 h 63"/>
                <a:gd name="T52" fmla="*/ 8 w 67"/>
                <a:gd name="T53" fmla="*/ 15 h 63"/>
                <a:gd name="T54" fmla="*/ 4 w 67"/>
                <a:gd name="T55" fmla="*/ 19 h 63"/>
                <a:gd name="T56" fmla="*/ 0 w 67"/>
                <a:gd name="T57" fmla="*/ 26 h 63"/>
                <a:gd name="T58" fmla="*/ 4 w 67"/>
                <a:gd name="T59" fmla="*/ 30 h 63"/>
                <a:gd name="T60" fmla="*/ 4 w 67"/>
                <a:gd name="T61" fmla="*/ 34 h 63"/>
                <a:gd name="T62" fmla="*/ 8 w 67"/>
                <a:gd name="T63" fmla="*/ 37 h 63"/>
                <a:gd name="T64" fmla="*/ 11 w 67"/>
                <a:gd name="T65" fmla="*/ 37 h 63"/>
                <a:gd name="T66" fmla="*/ 15 w 67"/>
                <a:gd name="T67" fmla="*/ 41 h 63"/>
                <a:gd name="T68" fmla="*/ 15 w 67"/>
                <a:gd name="T69" fmla="*/ 49 h 63"/>
                <a:gd name="T70" fmla="*/ 19 w 67"/>
                <a:gd name="T71" fmla="*/ 52 h 63"/>
                <a:gd name="T72" fmla="*/ 22 w 67"/>
                <a:gd name="T73" fmla="*/ 56 h 63"/>
                <a:gd name="T74" fmla="*/ 22 w 67"/>
                <a:gd name="T75" fmla="*/ 6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2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7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gdLst>
                <a:gd name="T0" fmla="*/ 11 w 81"/>
                <a:gd name="T1" fmla="*/ 48 h 112"/>
                <a:gd name="T2" fmla="*/ 14 w 81"/>
                <a:gd name="T3" fmla="*/ 48 h 112"/>
                <a:gd name="T4" fmla="*/ 22 w 81"/>
                <a:gd name="T5" fmla="*/ 52 h 112"/>
                <a:gd name="T6" fmla="*/ 18 w 81"/>
                <a:gd name="T7" fmla="*/ 60 h 112"/>
                <a:gd name="T8" fmla="*/ 22 w 81"/>
                <a:gd name="T9" fmla="*/ 63 h 112"/>
                <a:gd name="T10" fmla="*/ 26 w 81"/>
                <a:gd name="T11" fmla="*/ 63 h 112"/>
                <a:gd name="T12" fmla="*/ 29 w 81"/>
                <a:gd name="T13" fmla="*/ 67 h 112"/>
                <a:gd name="T14" fmla="*/ 26 w 81"/>
                <a:gd name="T15" fmla="*/ 71 h 112"/>
                <a:gd name="T16" fmla="*/ 22 w 81"/>
                <a:gd name="T17" fmla="*/ 82 h 112"/>
                <a:gd name="T18" fmla="*/ 22 w 81"/>
                <a:gd name="T19" fmla="*/ 86 h 112"/>
                <a:gd name="T20" fmla="*/ 22 w 81"/>
                <a:gd name="T21" fmla="*/ 89 h 112"/>
                <a:gd name="T22" fmla="*/ 22 w 81"/>
                <a:gd name="T23" fmla="*/ 93 h 112"/>
                <a:gd name="T24" fmla="*/ 29 w 81"/>
                <a:gd name="T25" fmla="*/ 100 h 112"/>
                <a:gd name="T26" fmla="*/ 29 w 81"/>
                <a:gd name="T27" fmla="*/ 104 h 112"/>
                <a:gd name="T28" fmla="*/ 40 w 81"/>
                <a:gd name="T29" fmla="*/ 112 h 112"/>
                <a:gd name="T30" fmla="*/ 44 w 81"/>
                <a:gd name="T31" fmla="*/ 108 h 112"/>
                <a:gd name="T32" fmla="*/ 48 w 81"/>
                <a:gd name="T33" fmla="*/ 108 h 112"/>
                <a:gd name="T34" fmla="*/ 52 w 81"/>
                <a:gd name="T35" fmla="*/ 104 h 112"/>
                <a:gd name="T36" fmla="*/ 63 w 81"/>
                <a:gd name="T37" fmla="*/ 104 h 112"/>
                <a:gd name="T38" fmla="*/ 66 w 81"/>
                <a:gd name="T39" fmla="*/ 100 h 112"/>
                <a:gd name="T40" fmla="*/ 74 w 81"/>
                <a:gd name="T41" fmla="*/ 100 h 112"/>
                <a:gd name="T42" fmla="*/ 81 w 81"/>
                <a:gd name="T43" fmla="*/ 100 h 112"/>
                <a:gd name="T44" fmla="*/ 77 w 81"/>
                <a:gd name="T45" fmla="*/ 97 h 112"/>
                <a:gd name="T46" fmla="*/ 74 w 81"/>
                <a:gd name="T47" fmla="*/ 93 h 112"/>
                <a:gd name="T48" fmla="*/ 70 w 81"/>
                <a:gd name="T49" fmla="*/ 89 h 112"/>
                <a:gd name="T50" fmla="*/ 70 w 81"/>
                <a:gd name="T51" fmla="*/ 86 h 112"/>
                <a:gd name="T52" fmla="*/ 66 w 81"/>
                <a:gd name="T53" fmla="*/ 78 h 112"/>
                <a:gd name="T54" fmla="*/ 63 w 81"/>
                <a:gd name="T55" fmla="*/ 74 h 112"/>
                <a:gd name="T56" fmla="*/ 63 w 81"/>
                <a:gd name="T57" fmla="*/ 74 h 112"/>
                <a:gd name="T58" fmla="*/ 59 w 81"/>
                <a:gd name="T59" fmla="*/ 67 h 112"/>
                <a:gd name="T60" fmla="*/ 55 w 81"/>
                <a:gd name="T61" fmla="*/ 67 h 112"/>
                <a:gd name="T62" fmla="*/ 59 w 81"/>
                <a:gd name="T63" fmla="*/ 56 h 112"/>
                <a:gd name="T64" fmla="*/ 59 w 81"/>
                <a:gd name="T65" fmla="*/ 52 h 112"/>
                <a:gd name="T66" fmla="*/ 66 w 81"/>
                <a:gd name="T67" fmla="*/ 48 h 112"/>
                <a:gd name="T68" fmla="*/ 70 w 81"/>
                <a:gd name="T69" fmla="*/ 45 h 112"/>
                <a:gd name="T70" fmla="*/ 70 w 81"/>
                <a:gd name="T71" fmla="*/ 41 h 112"/>
                <a:gd name="T72" fmla="*/ 70 w 81"/>
                <a:gd name="T73" fmla="*/ 37 h 112"/>
                <a:gd name="T74" fmla="*/ 66 w 81"/>
                <a:gd name="T75" fmla="*/ 34 h 112"/>
                <a:gd name="T76" fmla="*/ 55 w 81"/>
                <a:gd name="T77" fmla="*/ 26 h 112"/>
                <a:gd name="T78" fmla="*/ 52 w 81"/>
                <a:gd name="T79" fmla="*/ 26 h 112"/>
                <a:gd name="T80" fmla="*/ 44 w 81"/>
                <a:gd name="T81" fmla="*/ 26 h 112"/>
                <a:gd name="T82" fmla="*/ 44 w 81"/>
                <a:gd name="T83" fmla="*/ 26 h 112"/>
                <a:gd name="T84" fmla="*/ 48 w 81"/>
                <a:gd name="T85" fmla="*/ 19 h 112"/>
                <a:gd name="T86" fmla="*/ 40 w 81"/>
                <a:gd name="T87" fmla="*/ 11 h 112"/>
                <a:gd name="T88" fmla="*/ 33 w 81"/>
                <a:gd name="T89" fmla="*/ 4 h 112"/>
                <a:gd name="T90" fmla="*/ 29 w 81"/>
                <a:gd name="T91" fmla="*/ 0 h 112"/>
                <a:gd name="T92" fmla="*/ 22 w 81"/>
                <a:gd name="T93" fmla="*/ 0 h 112"/>
                <a:gd name="T94" fmla="*/ 18 w 81"/>
                <a:gd name="T95" fmla="*/ 4 h 112"/>
                <a:gd name="T96" fmla="*/ 11 w 81"/>
                <a:gd name="T97" fmla="*/ 8 h 112"/>
                <a:gd name="T98" fmla="*/ 11 w 81"/>
                <a:gd name="T99" fmla="*/ 15 h 112"/>
                <a:gd name="T100" fmla="*/ 14 w 81"/>
                <a:gd name="T101" fmla="*/ 19 h 112"/>
                <a:gd name="T102" fmla="*/ 18 w 81"/>
                <a:gd name="T103" fmla="*/ 23 h 112"/>
                <a:gd name="T104" fmla="*/ 11 w 81"/>
                <a:gd name="T105" fmla="*/ 26 h 112"/>
                <a:gd name="T106" fmla="*/ 3 w 81"/>
                <a:gd name="T107" fmla="*/ 26 h 112"/>
                <a:gd name="T108" fmla="*/ 3 w 81"/>
                <a:gd name="T109" fmla="*/ 30 h 112"/>
                <a:gd name="T110" fmla="*/ 0 w 81"/>
                <a:gd name="T111" fmla="*/ 37 h 112"/>
                <a:gd name="T112" fmla="*/ 11 w 81"/>
                <a:gd name="T113" fmla="*/ 48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2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8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gdLst>
                <a:gd name="T0" fmla="*/ 34 w 59"/>
                <a:gd name="T1" fmla="*/ 49 h 49"/>
                <a:gd name="T2" fmla="*/ 40 w 59"/>
                <a:gd name="T3" fmla="*/ 44 h 49"/>
                <a:gd name="T4" fmla="*/ 42 w 59"/>
                <a:gd name="T5" fmla="*/ 41 h 49"/>
                <a:gd name="T6" fmla="*/ 40 w 59"/>
                <a:gd name="T7" fmla="*/ 37 h 49"/>
                <a:gd name="T8" fmla="*/ 38 w 59"/>
                <a:gd name="T9" fmla="*/ 35 h 49"/>
                <a:gd name="T10" fmla="*/ 45 w 59"/>
                <a:gd name="T11" fmla="*/ 35 h 49"/>
                <a:gd name="T12" fmla="*/ 52 w 59"/>
                <a:gd name="T13" fmla="*/ 33 h 49"/>
                <a:gd name="T14" fmla="*/ 54 w 59"/>
                <a:gd name="T15" fmla="*/ 29 h 49"/>
                <a:gd name="T16" fmla="*/ 54 w 59"/>
                <a:gd name="T17" fmla="*/ 24 h 49"/>
                <a:gd name="T18" fmla="*/ 58 w 59"/>
                <a:gd name="T19" fmla="*/ 22 h 49"/>
                <a:gd name="T20" fmla="*/ 56 w 59"/>
                <a:gd name="T21" fmla="*/ 19 h 49"/>
                <a:gd name="T22" fmla="*/ 59 w 59"/>
                <a:gd name="T23" fmla="*/ 17 h 49"/>
                <a:gd name="T24" fmla="*/ 55 w 59"/>
                <a:gd name="T25" fmla="*/ 16 h 49"/>
                <a:gd name="T26" fmla="*/ 52 w 59"/>
                <a:gd name="T27" fmla="*/ 16 h 49"/>
                <a:gd name="T28" fmla="*/ 55 w 59"/>
                <a:gd name="T29" fmla="*/ 14 h 49"/>
                <a:gd name="T30" fmla="*/ 51 w 59"/>
                <a:gd name="T31" fmla="*/ 12 h 49"/>
                <a:gd name="T32" fmla="*/ 48 w 59"/>
                <a:gd name="T33" fmla="*/ 10 h 49"/>
                <a:gd name="T34" fmla="*/ 46 w 59"/>
                <a:gd name="T35" fmla="*/ 9 h 49"/>
                <a:gd name="T36" fmla="*/ 50 w 59"/>
                <a:gd name="T37" fmla="*/ 8 h 49"/>
                <a:gd name="T38" fmla="*/ 45 w 59"/>
                <a:gd name="T39" fmla="*/ 7 h 49"/>
                <a:gd name="T40" fmla="*/ 39 w 59"/>
                <a:gd name="T41" fmla="*/ 9 h 49"/>
                <a:gd name="T42" fmla="*/ 35 w 59"/>
                <a:gd name="T43" fmla="*/ 10 h 49"/>
                <a:gd name="T44" fmla="*/ 26 w 59"/>
                <a:gd name="T45" fmla="*/ 9 h 49"/>
                <a:gd name="T46" fmla="*/ 23 w 59"/>
                <a:gd name="T47" fmla="*/ 7 h 49"/>
                <a:gd name="T48" fmla="*/ 18 w 59"/>
                <a:gd name="T49" fmla="*/ 5 h 49"/>
                <a:gd name="T50" fmla="*/ 16 w 59"/>
                <a:gd name="T51" fmla="*/ 1 h 49"/>
                <a:gd name="T52" fmla="*/ 14 w 59"/>
                <a:gd name="T53" fmla="*/ 4 h 49"/>
                <a:gd name="T54" fmla="*/ 15 w 59"/>
                <a:gd name="T55" fmla="*/ 5 h 49"/>
                <a:gd name="T56" fmla="*/ 13 w 59"/>
                <a:gd name="T57" fmla="*/ 6 h 49"/>
                <a:gd name="T58" fmla="*/ 9 w 59"/>
                <a:gd name="T59" fmla="*/ 9 h 49"/>
                <a:gd name="T60" fmla="*/ 7 w 59"/>
                <a:gd name="T61" fmla="*/ 14 h 49"/>
                <a:gd name="T62" fmla="*/ 6 w 59"/>
                <a:gd name="T63" fmla="*/ 11 h 49"/>
                <a:gd name="T64" fmla="*/ 7 w 59"/>
                <a:gd name="T65" fmla="*/ 6 h 49"/>
                <a:gd name="T66" fmla="*/ 8 w 59"/>
                <a:gd name="T67" fmla="*/ 4 h 49"/>
                <a:gd name="T68" fmla="*/ 7 w 59"/>
                <a:gd name="T69" fmla="*/ 4 h 49"/>
                <a:gd name="T70" fmla="*/ 3 w 59"/>
                <a:gd name="T71" fmla="*/ 8 h 49"/>
                <a:gd name="T72" fmla="*/ 0 w 59"/>
                <a:gd name="T73" fmla="*/ 13 h 49"/>
                <a:gd name="T74" fmla="*/ 4 w 59"/>
                <a:gd name="T75" fmla="*/ 18 h 49"/>
                <a:gd name="T76" fmla="*/ 4 w 59"/>
                <a:gd name="T77" fmla="*/ 21 h 49"/>
                <a:gd name="T78" fmla="*/ 8 w 59"/>
                <a:gd name="T79" fmla="*/ 22 h 49"/>
                <a:gd name="T80" fmla="*/ 14 w 59"/>
                <a:gd name="T81" fmla="*/ 23 h 49"/>
                <a:gd name="T82" fmla="*/ 20 w 59"/>
                <a:gd name="T83" fmla="*/ 26 h 49"/>
                <a:gd name="T84" fmla="*/ 24 w 59"/>
                <a:gd name="T85" fmla="*/ 26 h 49"/>
                <a:gd name="T86" fmla="*/ 26 w 59"/>
                <a:gd name="T87" fmla="*/ 28 h 49"/>
                <a:gd name="T88" fmla="*/ 24 w 59"/>
                <a:gd name="T89" fmla="*/ 32 h 49"/>
                <a:gd name="T90" fmla="*/ 24 w 59"/>
                <a:gd name="T91" fmla="*/ 36 h 49"/>
                <a:gd name="T92" fmla="*/ 25 w 59"/>
                <a:gd name="T93" fmla="*/ 41 h 49"/>
                <a:gd name="T94" fmla="*/ 26 w 59"/>
                <a:gd name="T95" fmla="*/ 43 h 49"/>
                <a:gd name="T96" fmla="*/ 22 w 59"/>
                <a:gd name="T97" fmla="*/ 1 h 49"/>
                <a:gd name="T98" fmla="*/ 22 w 59"/>
                <a:gd name="T99" fmla="*/ 2 h 49"/>
                <a:gd name="T100" fmla="*/ 20 w 59"/>
                <a:gd name="T101" fmla="*/ 2 h 49"/>
                <a:gd name="T102" fmla="*/ 15 w 59"/>
                <a:gd name="T103" fmla="*/ 0 h 49"/>
                <a:gd name="T104" fmla="*/ 40 w 59"/>
                <a:gd name="T105" fmla="*/ 6 h 49"/>
                <a:gd name="T106" fmla="*/ 41 w 59"/>
                <a:gd name="T107" fmla="*/ 7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4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9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gdLst>
                <a:gd name="T0" fmla="*/ 163 w 200"/>
                <a:gd name="T1" fmla="*/ 208 h 256"/>
                <a:gd name="T2" fmla="*/ 159 w 200"/>
                <a:gd name="T3" fmla="*/ 186 h 256"/>
                <a:gd name="T4" fmla="*/ 159 w 200"/>
                <a:gd name="T5" fmla="*/ 175 h 256"/>
                <a:gd name="T6" fmla="*/ 174 w 200"/>
                <a:gd name="T7" fmla="*/ 163 h 256"/>
                <a:gd name="T8" fmla="*/ 189 w 200"/>
                <a:gd name="T9" fmla="*/ 160 h 256"/>
                <a:gd name="T10" fmla="*/ 200 w 200"/>
                <a:gd name="T11" fmla="*/ 175 h 256"/>
                <a:gd name="T12" fmla="*/ 193 w 200"/>
                <a:gd name="T13" fmla="*/ 156 h 256"/>
                <a:gd name="T14" fmla="*/ 185 w 200"/>
                <a:gd name="T15" fmla="*/ 152 h 256"/>
                <a:gd name="T16" fmla="*/ 185 w 200"/>
                <a:gd name="T17" fmla="*/ 126 h 256"/>
                <a:gd name="T18" fmla="*/ 185 w 200"/>
                <a:gd name="T19" fmla="*/ 111 h 256"/>
                <a:gd name="T20" fmla="*/ 193 w 200"/>
                <a:gd name="T21" fmla="*/ 97 h 256"/>
                <a:gd name="T22" fmla="*/ 178 w 200"/>
                <a:gd name="T23" fmla="*/ 97 h 256"/>
                <a:gd name="T24" fmla="*/ 167 w 200"/>
                <a:gd name="T25" fmla="*/ 97 h 256"/>
                <a:gd name="T26" fmla="*/ 137 w 200"/>
                <a:gd name="T27" fmla="*/ 86 h 256"/>
                <a:gd name="T28" fmla="*/ 122 w 200"/>
                <a:gd name="T29" fmla="*/ 82 h 256"/>
                <a:gd name="T30" fmla="*/ 111 w 200"/>
                <a:gd name="T31" fmla="*/ 74 h 256"/>
                <a:gd name="T32" fmla="*/ 104 w 200"/>
                <a:gd name="T33" fmla="*/ 52 h 256"/>
                <a:gd name="T34" fmla="*/ 100 w 200"/>
                <a:gd name="T35" fmla="*/ 41 h 256"/>
                <a:gd name="T36" fmla="*/ 111 w 200"/>
                <a:gd name="T37" fmla="*/ 22 h 256"/>
                <a:gd name="T38" fmla="*/ 130 w 200"/>
                <a:gd name="T39" fmla="*/ 11 h 256"/>
                <a:gd name="T40" fmla="*/ 133 w 200"/>
                <a:gd name="T41" fmla="*/ 4 h 256"/>
                <a:gd name="T42" fmla="*/ 122 w 200"/>
                <a:gd name="T43" fmla="*/ 4 h 256"/>
                <a:gd name="T44" fmla="*/ 115 w 200"/>
                <a:gd name="T45" fmla="*/ 8 h 256"/>
                <a:gd name="T46" fmla="*/ 96 w 200"/>
                <a:gd name="T47" fmla="*/ 19 h 256"/>
                <a:gd name="T48" fmla="*/ 82 w 200"/>
                <a:gd name="T49" fmla="*/ 22 h 256"/>
                <a:gd name="T50" fmla="*/ 78 w 200"/>
                <a:gd name="T51" fmla="*/ 26 h 256"/>
                <a:gd name="T52" fmla="*/ 67 w 200"/>
                <a:gd name="T53" fmla="*/ 26 h 256"/>
                <a:gd name="T54" fmla="*/ 59 w 200"/>
                <a:gd name="T55" fmla="*/ 41 h 256"/>
                <a:gd name="T56" fmla="*/ 52 w 200"/>
                <a:gd name="T57" fmla="*/ 48 h 256"/>
                <a:gd name="T58" fmla="*/ 41 w 200"/>
                <a:gd name="T59" fmla="*/ 60 h 256"/>
                <a:gd name="T60" fmla="*/ 37 w 200"/>
                <a:gd name="T61" fmla="*/ 71 h 256"/>
                <a:gd name="T62" fmla="*/ 33 w 200"/>
                <a:gd name="T63" fmla="*/ 63 h 256"/>
                <a:gd name="T64" fmla="*/ 30 w 200"/>
                <a:gd name="T65" fmla="*/ 67 h 256"/>
                <a:gd name="T66" fmla="*/ 19 w 200"/>
                <a:gd name="T67" fmla="*/ 82 h 256"/>
                <a:gd name="T68" fmla="*/ 26 w 200"/>
                <a:gd name="T69" fmla="*/ 93 h 256"/>
                <a:gd name="T70" fmla="*/ 26 w 200"/>
                <a:gd name="T71" fmla="*/ 100 h 256"/>
                <a:gd name="T72" fmla="*/ 26 w 200"/>
                <a:gd name="T73" fmla="*/ 108 h 256"/>
                <a:gd name="T74" fmla="*/ 26 w 200"/>
                <a:gd name="T75" fmla="*/ 126 h 256"/>
                <a:gd name="T76" fmla="*/ 33 w 200"/>
                <a:gd name="T77" fmla="*/ 134 h 256"/>
                <a:gd name="T78" fmla="*/ 22 w 200"/>
                <a:gd name="T79" fmla="*/ 149 h 256"/>
                <a:gd name="T80" fmla="*/ 4 w 200"/>
                <a:gd name="T81" fmla="*/ 167 h 256"/>
                <a:gd name="T82" fmla="*/ 22 w 200"/>
                <a:gd name="T83" fmla="*/ 178 h 256"/>
                <a:gd name="T84" fmla="*/ 37 w 200"/>
                <a:gd name="T85" fmla="*/ 189 h 256"/>
                <a:gd name="T86" fmla="*/ 48 w 200"/>
                <a:gd name="T87" fmla="*/ 186 h 256"/>
                <a:gd name="T88" fmla="*/ 59 w 200"/>
                <a:gd name="T89" fmla="*/ 193 h 256"/>
                <a:gd name="T90" fmla="*/ 74 w 200"/>
                <a:gd name="T91" fmla="*/ 197 h 256"/>
                <a:gd name="T92" fmla="*/ 82 w 200"/>
                <a:gd name="T93" fmla="*/ 208 h 256"/>
                <a:gd name="T94" fmla="*/ 96 w 200"/>
                <a:gd name="T95" fmla="*/ 223 h 256"/>
                <a:gd name="T96" fmla="*/ 104 w 200"/>
                <a:gd name="T97" fmla="*/ 230 h 256"/>
                <a:gd name="T98" fmla="*/ 122 w 200"/>
                <a:gd name="T99" fmla="*/ 226 h 256"/>
                <a:gd name="T100" fmla="*/ 141 w 200"/>
                <a:gd name="T101" fmla="*/ 226 h 256"/>
                <a:gd name="T102" fmla="*/ 137 w 200"/>
                <a:gd name="T103" fmla="*/ 249 h 256"/>
                <a:gd name="T104" fmla="*/ 148 w 200"/>
                <a:gd name="T105" fmla="*/ 256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56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0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gdLst>
                <a:gd name="T0" fmla="*/ 92 w 96"/>
                <a:gd name="T1" fmla="*/ 22 h 96"/>
                <a:gd name="T2" fmla="*/ 89 w 96"/>
                <a:gd name="T3" fmla="*/ 18 h 96"/>
                <a:gd name="T4" fmla="*/ 81 w 96"/>
                <a:gd name="T5" fmla="*/ 15 h 96"/>
                <a:gd name="T6" fmla="*/ 78 w 96"/>
                <a:gd name="T7" fmla="*/ 18 h 96"/>
                <a:gd name="T8" fmla="*/ 78 w 96"/>
                <a:gd name="T9" fmla="*/ 22 h 96"/>
                <a:gd name="T10" fmla="*/ 70 w 96"/>
                <a:gd name="T11" fmla="*/ 18 h 96"/>
                <a:gd name="T12" fmla="*/ 59 w 96"/>
                <a:gd name="T13" fmla="*/ 18 h 96"/>
                <a:gd name="T14" fmla="*/ 59 w 96"/>
                <a:gd name="T15" fmla="*/ 11 h 96"/>
                <a:gd name="T16" fmla="*/ 52 w 96"/>
                <a:gd name="T17" fmla="*/ 7 h 96"/>
                <a:gd name="T18" fmla="*/ 41 w 96"/>
                <a:gd name="T19" fmla="*/ 0 h 96"/>
                <a:gd name="T20" fmla="*/ 33 w 96"/>
                <a:gd name="T21" fmla="*/ 4 h 96"/>
                <a:gd name="T22" fmla="*/ 22 w 96"/>
                <a:gd name="T23" fmla="*/ 7 h 96"/>
                <a:gd name="T24" fmla="*/ 11 w 96"/>
                <a:gd name="T25" fmla="*/ 11 h 96"/>
                <a:gd name="T26" fmla="*/ 15 w 96"/>
                <a:gd name="T27" fmla="*/ 15 h 96"/>
                <a:gd name="T28" fmla="*/ 15 w 96"/>
                <a:gd name="T29" fmla="*/ 22 h 96"/>
                <a:gd name="T30" fmla="*/ 7 w 96"/>
                <a:gd name="T31" fmla="*/ 30 h 96"/>
                <a:gd name="T32" fmla="*/ 7 w 96"/>
                <a:gd name="T33" fmla="*/ 37 h 96"/>
                <a:gd name="T34" fmla="*/ 0 w 96"/>
                <a:gd name="T35" fmla="*/ 41 h 96"/>
                <a:gd name="T36" fmla="*/ 4 w 96"/>
                <a:gd name="T37" fmla="*/ 44 h 96"/>
                <a:gd name="T38" fmla="*/ 4 w 96"/>
                <a:gd name="T39" fmla="*/ 52 h 96"/>
                <a:gd name="T40" fmla="*/ 0 w 96"/>
                <a:gd name="T41" fmla="*/ 55 h 96"/>
                <a:gd name="T42" fmla="*/ 7 w 96"/>
                <a:gd name="T43" fmla="*/ 59 h 96"/>
                <a:gd name="T44" fmla="*/ 11 w 96"/>
                <a:gd name="T45" fmla="*/ 67 h 96"/>
                <a:gd name="T46" fmla="*/ 15 w 96"/>
                <a:gd name="T47" fmla="*/ 59 h 96"/>
                <a:gd name="T48" fmla="*/ 18 w 96"/>
                <a:gd name="T49" fmla="*/ 55 h 96"/>
                <a:gd name="T50" fmla="*/ 18 w 96"/>
                <a:gd name="T51" fmla="*/ 63 h 96"/>
                <a:gd name="T52" fmla="*/ 18 w 96"/>
                <a:gd name="T53" fmla="*/ 59 h 96"/>
                <a:gd name="T54" fmla="*/ 22 w 96"/>
                <a:gd name="T55" fmla="*/ 63 h 96"/>
                <a:gd name="T56" fmla="*/ 22 w 96"/>
                <a:gd name="T57" fmla="*/ 70 h 96"/>
                <a:gd name="T58" fmla="*/ 15 w 96"/>
                <a:gd name="T59" fmla="*/ 74 h 96"/>
                <a:gd name="T60" fmla="*/ 18 w 96"/>
                <a:gd name="T61" fmla="*/ 81 h 96"/>
                <a:gd name="T62" fmla="*/ 11 w 96"/>
                <a:gd name="T63" fmla="*/ 85 h 96"/>
                <a:gd name="T64" fmla="*/ 15 w 96"/>
                <a:gd name="T65" fmla="*/ 89 h 96"/>
                <a:gd name="T66" fmla="*/ 18 w 96"/>
                <a:gd name="T67" fmla="*/ 89 h 96"/>
                <a:gd name="T68" fmla="*/ 29 w 96"/>
                <a:gd name="T69" fmla="*/ 89 h 96"/>
                <a:gd name="T70" fmla="*/ 33 w 96"/>
                <a:gd name="T71" fmla="*/ 96 h 96"/>
                <a:gd name="T72" fmla="*/ 52 w 96"/>
                <a:gd name="T73" fmla="*/ 70 h 96"/>
                <a:gd name="T74" fmla="*/ 70 w 96"/>
                <a:gd name="T75" fmla="*/ 63 h 96"/>
                <a:gd name="T76" fmla="*/ 89 w 96"/>
                <a:gd name="T77" fmla="*/ 48 h 96"/>
                <a:gd name="T78" fmla="*/ 96 w 96"/>
                <a:gd name="T79" fmla="*/ 41 h 96"/>
                <a:gd name="T80" fmla="*/ 96 w 96"/>
                <a:gd name="T81" fmla="*/ 33 h 96"/>
                <a:gd name="T82" fmla="*/ 92 w 96"/>
                <a:gd name="T83" fmla="*/ 26 h 96"/>
                <a:gd name="T84" fmla="*/ 92 w 96"/>
                <a:gd name="T85" fmla="*/ 22 h 96"/>
                <a:gd name="T86" fmla="*/ 92 w 96"/>
                <a:gd name="T87" fmla="*/ 22 h 96"/>
                <a:gd name="T88" fmla="*/ 11 w 96"/>
                <a:gd name="T89" fmla="*/ 70 h 96"/>
                <a:gd name="T90" fmla="*/ 15 w 96"/>
                <a:gd name="T91" fmla="*/ 63 h 96"/>
                <a:gd name="T92" fmla="*/ 15 w 96"/>
                <a:gd name="T93" fmla="*/ 67 h 96"/>
                <a:gd name="T94" fmla="*/ 15 w 96"/>
                <a:gd name="T95" fmla="*/ 70 h 96"/>
                <a:gd name="T96" fmla="*/ 11 w 96"/>
                <a:gd name="T97" fmla="*/ 7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1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gdLst>
                <a:gd name="T0" fmla="*/ 193 w 211"/>
                <a:gd name="T1" fmla="*/ 167 h 282"/>
                <a:gd name="T2" fmla="*/ 182 w 211"/>
                <a:gd name="T3" fmla="*/ 167 h 282"/>
                <a:gd name="T4" fmla="*/ 182 w 211"/>
                <a:gd name="T5" fmla="*/ 148 h 282"/>
                <a:gd name="T6" fmla="*/ 167 w 211"/>
                <a:gd name="T7" fmla="*/ 152 h 282"/>
                <a:gd name="T8" fmla="*/ 148 w 211"/>
                <a:gd name="T9" fmla="*/ 141 h 282"/>
                <a:gd name="T10" fmla="*/ 126 w 211"/>
                <a:gd name="T11" fmla="*/ 126 h 282"/>
                <a:gd name="T12" fmla="*/ 122 w 211"/>
                <a:gd name="T13" fmla="*/ 115 h 282"/>
                <a:gd name="T14" fmla="*/ 126 w 211"/>
                <a:gd name="T15" fmla="*/ 104 h 282"/>
                <a:gd name="T16" fmla="*/ 133 w 211"/>
                <a:gd name="T17" fmla="*/ 97 h 282"/>
                <a:gd name="T18" fmla="*/ 137 w 211"/>
                <a:gd name="T19" fmla="*/ 82 h 282"/>
                <a:gd name="T20" fmla="*/ 148 w 211"/>
                <a:gd name="T21" fmla="*/ 71 h 282"/>
                <a:gd name="T22" fmla="*/ 170 w 211"/>
                <a:gd name="T23" fmla="*/ 63 h 282"/>
                <a:gd name="T24" fmla="*/ 178 w 211"/>
                <a:gd name="T25" fmla="*/ 63 h 282"/>
                <a:gd name="T26" fmla="*/ 185 w 211"/>
                <a:gd name="T27" fmla="*/ 63 h 282"/>
                <a:gd name="T28" fmla="*/ 174 w 211"/>
                <a:gd name="T29" fmla="*/ 59 h 282"/>
                <a:gd name="T30" fmla="*/ 182 w 211"/>
                <a:gd name="T31" fmla="*/ 37 h 282"/>
                <a:gd name="T32" fmla="*/ 174 w 211"/>
                <a:gd name="T33" fmla="*/ 33 h 282"/>
                <a:gd name="T34" fmla="*/ 156 w 211"/>
                <a:gd name="T35" fmla="*/ 33 h 282"/>
                <a:gd name="T36" fmla="*/ 141 w 211"/>
                <a:gd name="T37" fmla="*/ 37 h 282"/>
                <a:gd name="T38" fmla="*/ 137 w 211"/>
                <a:gd name="T39" fmla="*/ 33 h 282"/>
                <a:gd name="T40" fmla="*/ 130 w 211"/>
                <a:gd name="T41" fmla="*/ 22 h 282"/>
                <a:gd name="T42" fmla="*/ 115 w 211"/>
                <a:gd name="T43" fmla="*/ 11 h 282"/>
                <a:gd name="T44" fmla="*/ 108 w 211"/>
                <a:gd name="T45" fmla="*/ 4 h 282"/>
                <a:gd name="T46" fmla="*/ 96 w 211"/>
                <a:gd name="T47" fmla="*/ 0 h 282"/>
                <a:gd name="T48" fmla="*/ 100 w 211"/>
                <a:gd name="T49" fmla="*/ 15 h 282"/>
                <a:gd name="T50" fmla="*/ 82 w 211"/>
                <a:gd name="T51" fmla="*/ 37 h 282"/>
                <a:gd name="T52" fmla="*/ 41 w 211"/>
                <a:gd name="T53" fmla="*/ 71 h 282"/>
                <a:gd name="T54" fmla="*/ 30 w 211"/>
                <a:gd name="T55" fmla="*/ 67 h 282"/>
                <a:gd name="T56" fmla="*/ 15 w 211"/>
                <a:gd name="T57" fmla="*/ 67 h 282"/>
                <a:gd name="T58" fmla="*/ 19 w 211"/>
                <a:gd name="T59" fmla="*/ 56 h 282"/>
                <a:gd name="T60" fmla="*/ 8 w 211"/>
                <a:gd name="T61" fmla="*/ 59 h 282"/>
                <a:gd name="T62" fmla="*/ 0 w 211"/>
                <a:gd name="T63" fmla="*/ 71 h 282"/>
                <a:gd name="T64" fmla="*/ 0 w 211"/>
                <a:gd name="T65" fmla="*/ 78 h 282"/>
                <a:gd name="T66" fmla="*/ 4 w 211"/>
                <a:gd name="T67" fmla="*/ 89 h 282"/>
                <a:gd name="T68" fmla="*/ 4 w 211"/>
                <a:gd name="T69" fmla="*/ 97 h 282"/>
                <a:gd name="T70" fmla="*/ 26 w 211"/>
                <a:gd name="T71" fmla="*/ 104 h 282"/>
                <a:gd name="T72" fmla="*/ 33 w 211"/>
                <a:gd name="T73" fmla="*/ 119 h 282"/>
                <a:gd name="T74" fmla="*/ 45 w 211"/>
                <a:gd name="T75" fmla="*/ 134 h 282"/>
                <a:gd name="T76" fmla="*/ 52 w 211"/>
                <a:gd name="T77" fmla="*/ 148 h 282"/>
                <a:gd name="T78" fmla="*/ 59 w 211"/>
                <a:gd name="T79" fmla="*/ 163 h 282"/>
                <a:gd name="T80" fmla="*/ 63 w 211"/>
                <a:gd name="T81" fmla="*/ 171 h 282"/>
                <a:gd name="T82" fmla="*/ 74 w 211"/>
                <a:gd name="T83" fmla="*/ 186 h 282"/>
                <a:gd name="T84" fmla="*/ 85 w 211"/>
                <a:gd name="T85" fmla="*/ 200 h 282"/>
                <a:gd name="T86" fmla="*/ 85 w 211"/>
                <a:gd name="T87" fmla="*/ 212 h 282"/>
                <a:gd name="T88" fmla="*/ 89 w 211"/>
                <a:gd name="T89" fmla="*/ 215 h 282"/>
                <a:gd name="T90" fmla="*/ 96 w 211"/>
                <a:gd name="T91" fmla="*/ 223 h 282"/>
                <a:gd name="T92" fmla="*/ 108 w 211"/>
                <a:gd name="T93" fmla="*/ 230 h 282"/>
                <a:gd name="T94" fmla="*/ 119 w 211"/>
                <a:gd name="T95" fmla="*/ 237 h 282"/>
                <a:gd name="T96" fmla="*/ 126 w 211"/>
                <a:gd name="T97" fmla="*/ 241 h 282"/>
                <a:gd name="T98" fmla="*/ 133 w 211"/>
                <a:gd name="T99" fmla="*/ 249 h 282"/>
                <a:gd name="T100" fmla="*/ 148 w 211"/>
                <a:gd name="T101" fmla="*/ 256 h 282"/>
                <a:gd name="T102" fmla="*/ 159 w 211"/>
                <a:gd name="T103" fmla="*/ 260 h 282"/>
                <a:gd name="T104" fmla="*/ 170 w 211"/>
                <a:gd name="T105" fmla="*/ 267 h 282"/>
                <a:gd name="T106" fmla="*/ 178 w 211"/>
                <a:gd name="T107" fmla="*/ 275 h 282"/>
                <a:gd name="T108" fmla="*/ 189 w 211"/>
                <a:gd name="T109" fmla="*/ 282 h 282"/>
                <a:gd name="T110" fmla="*/ 200 w 211"/>
                <a:gd name="T111" fmla="*/ 278 h 282"/>
                <a:gd name="T112" fmla="*/ 204 w 211"/>
                <a:gd name="T113" fmla="*/ 267 h 282"/>
                <a:gd name="T114" fmla="*/ 200 w 211"/>
                <a:gd name="T115" fmla="*/ 263 h 282"/>
                <a:gd name="T116" fmla="*/ 211 w 211"/>
                <a:gd name="T117" fmla="*/ 249 h 282"/>
                <a:gd name="T118" fmla="*/ 207 w 211"/>
                <a:gd name="T119" fmla="*/ 230 h 282"/>
                <a:gd name="T120" fmla="*/ 207 w 211"/>
                <a:gd name="T121" fmla="*/ 212 h 282"/>
                <a:gd name="T122" fmla="*/ 211 w 211"/>
                <a:gd name="T123" fmla="*/ 189 h 2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82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2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gdLst>
                <a:gd name="T0" fmla="*/ 197 w 204"/>
                <a:gd name="T1" fmla="*/ 152 h 207"/>
                <a:gd name="T2" fmla="*/ 197 w 204"/>
                <a:gd name="T3" fmla="*/ 118 h 207"/>
                <a:gd name="T4" fmla="*/ 186 w 204"/>
                <a:gd name="T5" fmla="*/ 100 h 207"/>
                <a:gd name="T6" fmla="*/ 152 w 204"/>
                <a:gd name="T7" fmla="*/ 85 h 207"/>
                <a:gd name="T8" fmla="*/ 152 w 204"/>
                <a:gd name="T9" fmla="*/ 67 h 207"/>
                <a:gd name="T10" fmla="*/ 134 w 204"/>
                <a:gd name="T11" fmla="*/ 63 h 207"/>
                <a:gd name="T12" fmla="*/ 126 w 204"/>
                <a:gd name="T13" fmla="*/ 55 h 207"/>
                <a:gd name="T14" fmla="*/ 111 w 204"/>
                <a:gd name="T15" fmla="*/ 52 h 207"/>
                <a:gd name="T16" fmla="*/ 97 w 204"/>
                <a:gd name="T17" fmla="*/ 41 h 207"/>
                <a:gd name="T18" fmla="*/ 86 w 204"/>
                <a:gd name="T19" fmla="*/ 41 h 207"/>
                <a:gd name="T20" fmla="*/ 74 w 204"/>
                <a:gd name="T21" fmla="*/ 33 h 207"/>
                <a:gd name="T22" fmla="*/ 71 w 204"/>
                <a:gd name="T23" fmla="*/ 22 h 207"/>
                <a:gd name="T24" fmla="*/ 67 w 204"/>
                <a:gd name="T25" fmla="*/ 7 h 207"/>
                <a:gd name="T26" fmla="*/ 63 w 204"/>
                <a:gd name="T27" fmla="*/ 3 h 207"/>
                <a:gd name="T28" fmla="*/ 52 w 204"/>
                <a:gd name="T29" fmla="*/ 3 h 207"/>
                <a:gd name="T30" fmla="*/ 34 w 204"/>
                <a:gd name="T31" fmla="*/ 15 h 207"/>
                <a:gd name="T32" fmla="*/ 23 w 204"/>
                <a:gd name="T33" fmla="*/ 18 h 207"/>
                <a:gd name="T34" fmla="*/ 11 w 204"/>
                <a:gd name="T35" fmla="*/ 22 h 207"/>
                <a:gd name="T36" fmla="*/ 15 w 204"/>
                <a:gd name="T37" fmla="*/ 44 h 207"/>
                <a:gd name="T38" fmla="*/ 11 w 204"/>
                <a:gd name="T39" fmla="*/ 63 h 207"/>
                <a:gd name="T40" fmla="*/ 11 w 204"/>
                <a:gd name="T41" fmla="*/ 81 h 207"/>
                <a:gd name="T42" fmla="*/ 11 w 204"/>
                <a:gd name="T43" fmla="*/ 89 h 207"/>
                <a:gd name="T44" fmla="*/ 15 w 204"/>
                <a:gd name="T45" fmla="*/ 104 h 207"/>
                <a:gd name="T46" fmla="*/ 8 w 204"/>
                <a:gd name="T47" fmla="*/ 115 h 207"/>
                <a:gd name="T48" fmla="*/ 8 w 204"/>
                <a:gd name="T49" fmla="*/ 122 h 207"/>
                <a:gd name="T50" fmla="*/ 11 w 204"/>
                <a:gd name="T51" fmla="*/ 126 h 207"/>
                <a:gd name="T52" fmla="*/ 15 w 204"/>
                <a:gd name="T53" fmla="*/ 133 h 207"/>
                <a:gd name="T54" fmla="*/ 15 w 204"/>
                <a:gd name="T55" fmla="*/ 144 h 207"/>
                <a:gd name="T56" fmla="*/ 26 w 204"/>
                <a:gd name="T57" fmla="*/ 156 h 207"/>
                <a:gd name="T58" fmla="*/ 23 w 204"/>
                <a:gd name="T59" fmla="*/ 170 h 207"/>
                <a:gd name="T60" fmla="*/ 45 w 204"/>
                <a:gd name="T61" fmla="*/ 207 h 207"/>
                <a:gd name="T62" fmla="*/ 52 w 204"/>
                <a:gd name="T63" fmla="*/ 207 h 207"/>
                <a:gd name="T64" fmla="*/ 56 w 204"/>
                <a:gd name="T65" fmla="*/ 200 h 207"/>
                <a:gd name="T66" fmla="*/ 71 w 204"/>
                <a:gd name="T67" fmla="*/ 196 h 207"/>
                <a:gd name="T68" fmla="*/ 82 w 204"/>
                <a:gd name="T69" fmla="*/ 193 h 207"/>
                <a:gd name="T70" fmla="*/ 93 w 204"/>
                <a:gd name="T71" fmla="*/ 196 h 207"/>
                <a:gd name="T72" fmla="*/ 97 w 204"/>
                <a:gd name="T73" fmla="*/ 204 h 207"/>
                <a:gd name="T74" fmla="*/ 100 w 204"/>
                <a:gd name="T75" fmla="*/ 196 h 207"/>
                <a:gd name="T76" fmla="*/ 119 w 204"/>
                <a:gd name="T77" fmla="*/ 193 h 207"/>
                <a:gd name="T78" fmla="*/ 130 w 204"/>
                <a:gd name="T79" fmla="*/ 182 h 207"/>
                <a:gd name="T80" fmla="*/ 126 w 204"/>
                <a:gd name="T81" fmla="*/ 170 h 207"/>
                <a:gd name="T82" fmla="*/ 134 w 204"/>
                <a:gd name="T83" fmla="*/ 156 h 207"/>
                <a:gd name="T84" fmla="*/ 178 w 204"/>
                <a:gd name="T85" fmla="*/ 148 h 207"/>
                <a:gd name="T86" fmla="*/ 197 w 204"/>
                <a:gd name="T87" fmla="*/ 159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206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3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gdLst>
                <a:gd name="T0" fmla="*/ 3 w 140"/>
                <a:gd name="T1" fmla="*/ 41 h 134"/>
                <a:gd name="T2" fmla="*/ 7 w 140"/>
                <a:gd name="T3" fmla="*/ 30 h 134"/>
                <a:gd name="T4" fmla="*/ 3 w 140"/>
                <a:gd name="T5" fmla="*/ 22 h 134"/>
                <a:gd name="T6" fmla="*/ 11 w 140"/>
                <a:gd name="T7" fmla="*/ 11 h 134"/>
                <a:gd name="T8" fmla="*/ 14 w 140"/>
                <a:gd name="T9" fmla="*/ 8 h 134"/>
                <a:gd name="T10" fmla="*/ 55 w 140"/>
                <a:gd name="T11" fmla="*/ 0 h 134"/>
                <a:gd name="T12" fmla="*/ 70 w 140"/>
                <a:gd name="T13" fmla="*/ 8 h 134"/>
                <a:gd name="T14" fmla="*/ 74 w 140"/>
                <a:gd name="T15" fmla="*/ 15 h 134"/>
                <a:gd name="T16" fmla="*/ 77 w 140"/>
                <a:gd name="T17" fmla="*/ 22 h 134"/>
                <a:gd name="T18" fmla="*/ 77 w 140"/>
                <a:gd name="T19" fmla="*/ 37 h 134"/>
                <a:gd name="T20" fmla="*/ 77 w 140"/>
                <a:gd name="T21" fmla="*/ 41 h 134"/>
                <a:gd name="T22" fmla="*/ 85 w 140"/>
                <a:gd name="T23" fmla="*/ 45 h 134"/>
                <a:gd name="T24" fmla="*/ 96 w 140"/>
                <a:gd name="T25" fmla="*/ 45 h 134"/>
                <a:gd name="T26" fmla="*/ 107 w 140"/>
                <a:gd name="T27" fmla="*/ 45 h 134"/>
                <a:gd name="T28" fmla="*/ 114 w 140"/>
                <a:gd name="T29" fmla="*/ 48 h 134"/>
                <a:gd name="T30" fmla="*/ 122 w 140"/>
                <a:gd name="T31" fmla="*/ 67 h 134"/>
                <a:gd name="T32" fmla="*/ 125 w 140"/>
                <a:gd name="T33" fmla="*/ 74 h 134"/>
                <a:gd name="T34" fmla="*/ 137 w 140"/>
                <a:gd name="T35" fmla="*/ 71 h 134"/>
                <a:gd name="T36" fmla="*/ 140 w 140"/>
                <a:gd name="T37" fmla="*/ 74 h 134"/>
                <a:gd name="T38" fmla="*/ 140 w 140"/>
                <a:gd name="T39" fmla="*/ 93 h 134"/>
                <a:gd name="T40" fmla="*/ 137 w 140"/>
                <a:gd name="T41" fmla="*/ 93 h 134"/>
                <a:gd name="T42" fmla="*/ 137 w 140"/>
                <a:gd name="T43" fmla="*/ 97 h 134"/>
                <a:gd name="T44" fmla="*/ 137 w 140"/>
                <a:gd name="T45" fmla="*/ 100 h 134"/>
                <a:gd name="T46" fmla="*/ 137 w 140"/>
                <a:gd name="T47" fmla="*/ 104 h 134"/>
                <a:gd name="T48" fmla="*/ 133 w 140"/>
                <a:gd name="T49" fmla="*/ 111 h 134"/>
                <a:gd name="T50" fmla="*/ 129 w 140"/>
                <a:gd name="T51" fmla="*/ 119 h 134"/>
                <a:gd name="T52" fmla="*/ 122 w 140"/>
                <a:gd name="T53" fmla="*/ 126 h 134"/>
                <a:gd name="T54" fmla="*/ 114 w 140"/>
                <a:gd name="T55" fmla="*/ 130 h 134"/>
                <a:gd name="T56" fmla="*/ 111 w 140"/>
                <a:gd name="T57" fmla="*/ 134 h 134"/>
                <a:gd name="T58" fmla="*/ 107 w 140"/>
                <a:gd name="T59" fmla="*/ 134 h 134"/>
                <a:gd name="T60" fmla="*/ 96 w 140"/>
                <a:gd name="T61" fmla="*/ 130 h 134"/>
                <a:gd name="T62" fmla="*/ 74 w 140"/>
                <a:gd name="T63" fmla="*/ 130 h 134"/>
                <a:gd name="T64" fmla="*/ 74 w 140"/>
                <a:gd name="T65" fmla="*/ 126 h 134"/>
                <a:gd name="T66" fmla="*/ 81 w 140"/>
                <a:gd name="T67" fmla="*/ 115 h 134"/>
                <a:gd name="T68" fmla="*/ 81 w 140"/>
                <a:gd name="T69" fmla="*/ 111 h 134"/>
                <a:gd name="T70" fmla="*/ 85 w 140"/>
                <a:gd name="T71" fmla="*/ 104 h 134"/>
                <a:gd name="T72" fmla="*/ 85 w 140"/>
                <a:gd name="T73" fmla="*/ 97 h 134"/>
                <a:gd name="T74" fmla="*/ 77 w 140"/>
                <a:gd name="T75" fmla="*/ 89 h 134"/>
                <a:gd name="T76" fmla="*/ 59 w 140"/>
                <a:gd name="T77" fmla="*/ 85 h 134"/>
                <a:gd name="T78" fmla="*/ 48 w 140"/>
                <a:gd name="T79" fmla="*/ 82 h 134"/>
                <a:gd name="T80" fmla="*/ 33 w 140"/>
                <a:gd name="T81" fmla="*/ 74 h 134"/>
                <a:gd name="T82" fmla="*/ 25 w 140"/>
                <a:gd name="T83" fmla="*/ 67 h 134"/>
                <a:gd name="T84" fmla="*/ 11 w 140"/>
                <a:gd name="T85" fmla="*/ 59 h 134"/>
                <a:gd name="T86" fmla="*/ 3 w 140"/>
                <a:gd name="T87" fmla="*/ 52 h 134"/>
                <a:gd name="T88" fmla="*/ 0 w 140"/>
                <a:gd name="T89" fmla="*/ 48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34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4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gdLst>
                <a:gd name="T0" fmla="*/ 11 w 85"/>
                <a:gd name="T1" fmla="*/ 0 h 86"/>
                <a:gd name="T2" fmla="*/ 22 w 85"/>
                <a:gd name="T3" fmla="*/ 0 h 86"/>
                <a:gd name="T4" fmla="*/ 29 w 85"/>
                <a:gd name="T5" fmla="*/ 8 h 86"/>
                <a:gd name="T6" fmla="*/ 37 w 85"/>
                <a:gd name="T7" fmla="*/ 12 h 86"/>
                <a:gd name="T8" fmla="*/ 40 w 85"/>
                <a:gd name="T9" fmla="*/ 19 h 86"/>
                <a:gd name="T10" fmla="*/ 44 w 85"/>
                <a:gd name="T11" fmla="*/ 15 h 86"/>
                <a:gd name="T12" fmla="*/ 55 w 85"/>
                <a:gd name="T13" fmla="*/ 23 h 86"/>
                <a:gd name="T14" fmla="*/ 63 w 85"/>
                <a:gd name="T15" fmla="*/ 26 h 86"/>
                <a:gd name="T16" fmla="*/ 66 w 85"/>
                <a:gd name="T17" fmla="*/ 30 h 86"/>
                <a:gd name="T18" fmla="*/ 74 w 85"/>
                <a:gd name="T19" fmla="*/ 38 h 86"/>
                <a:gd name="T20" fmla="*/ 81 w 85"/>
                <a:gd name="T21" fmla="*/ 45 h 86"/>
                <a:gd name="T22" fmla="*/ 77 w 85"/>
                <a:gd name="T23" fmla="*/ 52 h 86"/>
                <a:gd name="T24" fmla="*/ 81 w 85"/>
                <a:gd name="T25" fmla="*/ 60 h 86"/>
                <a:gd name="T26" fmla="*/ 85 w 85"/>
                <a:gd name="T27" fmla="*/ 64 h 86"/>
                <a:gd name="T28" fmla="*/ 85 w 85"/>
                <a:gd name="T29" fmla="*/ 64 h 86"/>
                <a:gd name="T30" fmla="*/ 81 w 85"/>
                <a:gd name="T31" fmla="*/ 71 h 86"/>
                <a:gd name="T32" fmla="*/ 77 w 85"/>
                <a:gd name="T33" fmla="*/ 75 h 86"/>
                <a:gd name="T34" fmla="*/ 74 w 85"/>
                <a:gd name="T35" fmla="*/ 78 h 86"/>
                <a:gd name="T36" fmla="*/ 66 w 85"/>
                <a:gd name="T37" fmla="*/ 82 h 86"/>
                <a:gd name="T38" fmla="*/ 63 w 85"/>
                <a:gd name="T39" fmla="*/ 82 h 86"/>
                <a:gd name="T40" fmla="*/ 63 w 85"/>
                <a:gd name="T41" fmla="*/ 86 h 86"/>
                <a:gd name="T42" fmla="*/ 55 w 85"/>
                <a:gd name="T43" fmla="*/ 86 h 86"/>
                <a:gd name="T44" fmla="*/ 52 w 85"/>
                <a:gd name="T45" fmla="*/ 86 h 86"/>
                <a:gd name="T46" fmla="*/ 44 w 85"/>
                <a:gd name="T47" fmla="*/ 86 h 86"/>
                <a:gd name="T48" fmla="*/ 37 w 85"/>
                <a:gd name="T49" fmla="*/ 86 h 86"/>
                <a:gd name="T50" fmla="*/ 37 w 85"/>
                <a:gd name="T51" fmla="*/ 82 h 86"/>
                <a:gd name="T52" fmla="*/ 33 w 85"/>
                <a:gd name="T53" fmla="*/ 82 h 86"/>
                <a:gd name="T54" fmla="*/ 29 w 85"/>
                <a:gd name="T55" fmla="*/ 78 h 86"/>
                <a:gd name="T56" fmla="*/ 18 w 85"/>
                <a:gd name="T57" fmla="*/ 78 h 86"/>
                <a:gd name="T58" fmla="*/ 11 w 85"/>
                <a:gd name="T59" fmla="*/ 75 h 86"/>
                <a:gd name="T60" fmla="*/ 3 w 85"/>
                <a:gd name="T61" fmla="*/ 67 h 86"/>
                <a:gd name="T62" fmla="*/ 0 w 85"/>
                <a:gd name="T63" fmla="*/ 56 h 86"/>
                <a:gd name="T64" fmla="*/ 3 w 85"/>
                <a:gd name="T65" fmla="*/ 56 h 86"/>
                <a:gd name="T66" fmla="*/ 3 w 85"/>
                <a:gd name="T67" fmla="*/ 52 h 86"/>
                <a:gd name="T68" fmla="*/ 3 w 85"/>
                <a:gd name="T69" fmla="*/ 41 h 86"/>
                <a:gd name="T70" fmla="*/ 3 w 85"/>
                <a:gd name="T71" fmla="*/ 34 h 86"/>
                <a:gd name="T72" fmla="*/ 3 w 85"/>
                <a:gd name="T73" fmla="*/ 26 h 86"/>
                <a:gd name="T74" fmla="*/ 7 w 85"/>
                <a:gd name="T75" fmla="*/ 19 h 86"/>
                <a:gd name="T76" fmla="*/ 7 w 85"/>
                <a:gd name="T77" fmla="*/ 15 h 86"/>
                <a:gd name="T78" fmla="*/ 7 w 85"/>
                <a:gd name="T79" fmla="*/ 8 h 86"/>
                <a:gd name="T80" fmla="*/ 11 w 85"/>
                <a:gd name="T81" fmla="*/ 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86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5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gdLst>
                <a:gd name="T0" fmla="*/ 67 w 263"/>
                <a:gd name="T1" fmla="*/ 0 h 615"/>
                <a:gd name="T2" fmla="*/ 86 w 263"/>
                <a:gd name="T3" fmla="*/ 7 h 615"/>
                <a:gd name="T4" fmla="*/ 119 w 263"/>
                <a:gd name="T5" fmla="*/ 7 h 615"/>
                <a:gd name="T6" fmla="*/ 163 w 263"/>
                <a:gd name="T7" fmla="*/ 37 h 615"/>
                <a:gd name="T8" fmla="*/ 197 w 263"/>
                <a:gd name="T9" fmla="*/ 63 h 615"/>
                <a:gd name="T10" fmla="*/ 197 w 263"/>
                <a:gd name="T11" fmla="*/ 85 h 615"/>
                <a:gd name="T12" fmla="*/ 230 w 263"/>
                <a:gd name="T13" fmla="*/ 85 h 615"/>
                <a:gd name="T14" fmla="*/ 249 w 263"/>
                <a:gd name="T15" fmla="*/ 59 h 615"/>
                <a:gd name="T16" fmla="*/ 263 w 263"/>
                <a:gd name="T17" fmla="*/ 78 h 615"/>
                <a:gd name="T18" fmla="*/ 245 w 263"/>
                <a:gd name="T19" fmla="*/ 92 h 615"/>
                <a:gd name="T20" fmla="*/ 223 w 263"/>
                <a:gd name="T21" fmla="*/ 107 h 615"/>
                <a:gd name="T22" fmla="*/ 208 w 263"/>
                <a:gd name="T23" fmla="*/ 129 h 615"/>
                <a:gd name="T24" fmla="*/ 200 w 263"/>
                <a:gd name="T25" fmla="*/ 155 h 615"/>
                <a:gd name="T26" fmla="*/ 200 w 263"/>
                <a:gd name="T27" fmla="*/ 185 h 615"/>
                <a:gd name="T28" fmla="*/ 200 w 263"/>
                <a:gd name="T29" fmla="*/ 204 h 615"/>
                <a:gd name="T30" fmla="*/ 219 w 263"/>
                <a:gd name="T31" fmla="*/ 233 h 615"/>
                <a:gd name="T32" fmla="*/ 234 w 263"/>
                <a:gd name="T33" fmla="*/ 248 h 615"/>
                <a:gd name="T34" fmla="*/ 226 w 263"/>
                <a:gd name="T35" fmla="*/ 270 h 615"/>
                <a:gd name="T36" fmla="*/ 178 w 263"/>
                <a:gd name="T37" fmla="*/ 285 h 615"/>
                <a:gd name="T38" fmla="*/ 152 w 263"/>
                <a:gd name="T39" fmla="*/ 282 h 615"/>
                <a:gd name="T40" fmla="*/ 156 w 263"/>
                <a:gd name="T41" fmla="*/ 300 h 615"/>
                <a:gd name="T42" fmla="*/ 156 w 263"/>
                <a:gd name="T43" fmla="*/ 315 h 615"/>
                <a:gd name="T44" fmla="*/ 137 w 263"/>
                <a:gd name="T45" fmla="*/ 330 h 615"/>
                <a:gd name="T46" fmla="*/ 112 w 263"/>
                <a:gd name="T47" fmla="*/ 326 h 615"/>
                <a:gd name="T48" fmla="*/ 126 w 263"/>
                <a:gd name="T49" fmla="*/ 348 h 615"/>
                <a:gd name="T50" fmla="*/ 130 w 263"/>
                <a:gd name="T51" fmla="*/ 348 h 615"/>
                <a:gd name="T52" fmla="*/ 141 w 263"/>
                <a:gd name="T53" fmla="*/ 359 h 615"/>
                <a:gd name="T54" fmla="*/ 123 w 263"/>
                <a:gd name="T55" fmla="*/ 356 h 615"/>
                <a:gd name="T56" fmla="*/ 119 w 263"/>
                <a:gd name="T57" fmla="*/ 371 h 615"/>
                <a:gd name="T58" fmla="*/ 119 w 263"/>
                <a:gd name="T59" fmla="*/ 389 h 615"/>
                <a:gd name="T60" fmla="*/ 119 w 263"/>
                <a:gd name="T61" fmla="*/ 404 h 615"/>
                <a:gd name="T62" fmla="*/ 97 w 263"/>
                <a:gd name="T63" fmla="*/ 415 h 615"/>
                <a:gd name="T64" fmla="*/ 93 w 263"/>
                <a:gd name="T65" fmla="*/ 434 h 615"/>
                <a:gd name="T66" fmla="*/ 123 w 263"/>
                <a:gd name="T67" fmla="*/ 449 h 615"/>
                <a:gd name="T68" fmla="*/ 126 w 263"/>
                <a:gd name="T69" fmla="*/ 463 h 615"/>
                <a:gd name="T70" fmla="*/ 115 w 263"/>
                <a:gd name="T71" fmla="*/ 478 h 615"/>
                <a:gd name="T72" fmla="*/ 104 w 263"/>
                <a:gd name="T73" fmla="*/ 493 h 615"/>
                <a:gd name="T74" fmla="*/ 93 w 263"/>
                <a:gd name="T75" fmla="*/ 504 h 615"/>
                <a:gd name="T76" fmla="*/ 89 w 263"/>
                <a:gd name="T77" fmla="*/ 526 h 615"/>
                <a:gd name="T78" fmla="*/ 97 w 263"/>
                <a:gd name="T79" fmla="*/ 545 h 615"/>
                <a:gd name="T80" fmla="*/ 97 w 263"/>
                <a:gd name="T81" fmla="*/ 552 h 615"/>
                <a:gd name="T82" fmla="*/ 45 w 263"/>
                <a:gd name="T83" fmla="*/ 538 h 615"/>
                <a:gd name="T84" fmla="*/ 19 w 263"/>
                <a:gd name="T85" fmla="*/ 515 h 615"/>
                <a:gd name="T86" fmla="*/ 30 w 263"/>
                <a:gd name="T87" fmla="*/ 460 h 615"/>
                <a:gd name="T88" fmla="*/ 26 w 263"/>
                <a:gd name="T89" fmla="*/ 423 h 615"/>
                <a:gd name="T90" fmla="*/ 15 w 263"/>
                <a:gd name="T91" fmla="*/ 400 h 615"/>
                <a:gd name="T92" fmla="*/ 15 w 263"/>
                <a:gd name="T93" fmla="*/ 382 h 615"/>
                <a:gd name="T94" fmla="*/ 12 w 263"/>
                <a:gd name="T95" fmla="*/ 345 h 615"/>
                <a:gd name="T96" fmla="*/ 12 w 263"/>
                <a:gd name="T97" fmla="*/ 293 h 615"/>
                <a:gd name="T98" fmla="*/ 15 w 263"/>
                <a:gd name="T99" fmla="*/ 241 h 615"/>
                <a:gd name="T100" fmla="*/ 19 w 263"/>
                <a:gd name="T101" fmla="*/ 204 h 615"/>
                <a:gd name="T102" fmla="*/ 0 w 263"/>
                <a:gd name="T103" fmla="*/ 155 h 615"/>
                <a:gd name="T104" fmla="*/ 8 w 263"/>
                <a:gd name="T105" fmla="*/ 115 h 615"/>
                <a:gd name="T106" fmla="*/ 26 w 263"/>
                <a:gd name="T107" fmla="*/ 78 h 615"/>
                <a:gd name="T108" fmla="*/ 23 w 263"/>
                <a:gd name="T109" fmla="*/ 52 h 615"/>
                <a:gd name="T110" fmla="*/ 178 w 263"/>
                <a:gd name="T111" fmla="*/ 608 h 615"/>
                <a:gd name="T112" fmla="*/ 178 w 263"/>
                <a:gd name="T113" fmla="*/ 608 h 615"/>
                <a:gd name="T114" fmla="*/ 108 w 263"/>
                <a:gd name="T115" fmla="*/ 575 h 615"/>
                <a:gd name="T116" fmla="*/ 119 w 263"/>
                <a:gd name="T117" fmla="*/ 586 h 615"/>
                <a:gd name="T118" fmla="*/ 156 w 263"/>
                <a:gd name="T119" fmla="*/ 604 h 615"/>
                <a:gd name="T120" fmla="*/ 156 w 263"/>
                <a:gd name="T121" fmla="*/ 612 h 615"/>
                <a:gd name="T122" fmla="*/ 119 w 263"/>
                <a:gd name="T123" fmla="*/ 612 h 615"/>
                <a:gd name="T124" fmla="*/ 123 w 263"/>
                <a:gd name="T125" fmla="*/ 604 h 6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615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6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gdLst>
                <a:gd name="T0" fmla="*/ 33 w 49"/>
                <a:gd name="T1" fmla="*/ 183 h 190"/>
                <a:gd name="T2" fmla="*/ 33 w 49"/>
                <a:gd name="T3" fmla="*/ 185 h 190"/>
                <a:gd name="T4" fmla="*/ 40 w 49"/>
                <a:gd name="T5" fmla="*/ 185 h 190"/>
                <a:gd name="T6" fmla="*/ 33 w 49"/>
                <a:gd name="T7" fmla="*/ 177 h 190"/>
                <a:gd name="T8" fmla="*/ 39 w 49"/>
                <a:gd name="T9" fmla="*/ 175 h 190"/>
                <a:gd name="T10" fmla="*/ 15 w 49"/>
                <a:gd name="T11" fmla="*/ 157 h 190"/>
                <a:gd name="T12" fmla="*/ 15 w 49"/>
                <a:gd name="T13" fmla="*/ 129 h 190"/>
                <a:gd name="T14" fmla="*/ 11 w 49"/>
                <a:gd name="T15" fmla="*/ 108 h 190"/>
                <a:gd name="T16" fmla="*/ 15 w 49"/>
                <a:gd name="T17" fmla="*/ 74 h 190"/>
                <a:gd name="T18" fmla="*/ 16 w 49"/>
                <a:gd name="T19" fmla="*/ 42 h 190"/>
                <a:gd name="T20" fmla="*/ 16 w 49"/>
                <a:gd name="T21" fmla="*/ 15 h 190"/>
                <a:gd name="T22" fmla="*/ 7 w 49"/>
                <a:gd name="T23" fmla="*/ 3 h 190"/>
                <a:gd name="T24" fmla="*/ 5 w 49"/>
                <a:gd name="T25" fmla="*/ 25 h 190"/>
                <a:gd name="T26" fmla="*/ 5 w 49"/>
                <a:gd name="T27" fmla="*/ 47 h 190"/>
                <a:gd name="T28" fmla="*/ 6 w 49"/>
                <a:gd name="T29" fmla="*/ 67 h 190"/>
                <a:gd name="T30" fmla="*/ 4 w 49"/>
                <a:gd name="T31" fmla="*/ 82 h 190"/>
                <a:gd name="T32" fmla="*/ 2 w 49"/>
                <a:gd name="T33" fmla="*/ 94 h 190"/>
                <a:gd name="T34" fmla="*/ 3 w 49"/>
                <a:gd name="T35" fmla="*/ 109 h 190"/>
                <a:gd name="T36" fmla="*/ 10 w 49"/>
                <a:gd name="T37" fmla="*/ 116 h 190"/>
                <a:gd name="T38" fmla="*/ 9 w 49"/>
                <a:gd name="T39" fmla="*/ 125 h 190"/>
                <a:gd name="T40" fmla="*/ 9 w 49"/>
                <a:gd name="T41" fmla="*/ 138 h 190"/>
                <a:gd name="T42" fmla="*/ 3 w 49"/>
                <a:gd name="T43" fmla="*/ 135 h 190"/>
                <a:gd name="T44" fmla="*/ 6 w 49"/>
                <a:gd name="T45" fmla="*/ 139 h 190"/>
                <a:gd name="T46" fmla="*/ 10 w 49"/>
                <a:gd name="T47" fmla="*/ 144 h 190"/>
                <a:gd name="T48" fmla="*/ 10 w 49"/>
                <a:gd name="T49" fmla="*/ 150 h 190"/>
                <a:gd name="T50" fmla="*/ 11 w 49"/>
                <a:gd name="T51" fmla="*/ 157 h 190"/>
                <a:gd name="T52" fmla="*/ 15 w 49"/>
                <a:gd name="T53" fmla="*/ 165 h 190"/>
                <a:gd name="T54" fmla="*/ 20 w 49"/>
                <a:gd name="T55" fmla="*/ 167 h 190"/>
                <a:gd name="T56" fmla="*/ 21 w 49"/>
                <a:gd name="T57" fmla="*/ 170 h 190"/>
                <a:gd name="T58" fmla="*/ 19 w 49"/>
                <a:gd name="T59" fmla="*/ 172 h 190"/>
                <a:gd name="T60" fmla="*/ 23 w 49"/>
                <a:gd name="T61" fmla="*/ 171 h 190"/>
                <a:gd name="T62" fmla="*/ 21 w 49"/>
                <a:gd name="T63" fmla="*/ 175 h 190"/>
                <a:gd name="T64" fmla="*/ 28 w 49"/>
                <a:gd name="T65" fmla="*/ 173 h 190"/>
                <a:gd name="T66" fmla="*/ 29 w 49"/>
                <a:gd name="T67" fmla="*/ 179 h 190"/>
                <a:gd name="T68" fmla="*/ 38 w 49"/>
                <a:gd name="T69" fmla="*/ 169 h 190"/>
                <a:gd name="T70" fmla="*/ 3 w 49"/>
                <a:gd name="T71" fmla="*/ 117 h 190"/>
                <a:gd name="T72" fmla="*/ 8 w 49"/>
                <a:gd name="T73" fmla="*/ 115 h 190"/>
                <a:gd name="T74" fmla="*/ 7 w 49"/>
                <a:gd name="T75" fmla="*/ 124 h 190"/>
                <a:gd name="T76" fmla="*/ 3 w 49"/>
                <a:gd name="T77" fmla="*/ 128 h 190"/>
                <a:gd name="T78" fmla="*/ 4 w 49"/>
                <a:gd name="T79" fmla="*/ 128 h 190"/>
                <a:gd name="T80" fmla="*/ 9 w 49"/>
                <a:gd name="T81" fmla="*/ 126 h 190"/>
                <a:gd name="T82" fmla="*/ 5 w 49"/>
                <a:gd name="T83" fmla="*/ 130 h 190"/>
                <a:gd name="T84" fmla="*/ 7 w 49"/>
                <a:gd name="T85" fmla="*/ 148 h 190"/>
                <a:gd name="T86" fmla="*/ 6 w 49"/>
                <a:gd name="T87" fmla="*/ 148 h 190"/>
                <a:gd name="T88" fmla="*/ 5 w 49"/>
                <a:gd name="T89" fmla="*/ 152 h 190"/>
                <a:gd name="T90" fmla="*/ 6 w 49"/>
                <a:gd name="T91" fmla="*/ 154 h 190"/>
                <a:gd name="T92" fmla="*/ 9 w 49"/>
                <a:gd name="T93" fmla="*/ 156 h 190"/>
                <a:gd name="T94" fmla="*/ 10 w 49"/>
                <a:gd name="T95" fmla="*/ 162 h 190"/>
                <a:gd name="T96" fmla="*/ 10 w 49"/>
                <a:gd name="T97" fmla="*/ 161 h 190"/>
                <a:gd name="T98" fmla="*/ 11 w 49"/>
                <a:gd name="T99" fmla="*/ 167 h 190"/>
                <a:gd name="T100" fmla="*/ 14 w 49"/>
                <a:gd name="T101" fmla="*/ 169 h 190"/>
                <a:gd name="T102" fmla="*/ 15 w 49"/>
                <a:gd name="T103" fmla="*/ 169 h 190"/>
                <a:gd name="T104" fmla="*/ 17 w 49"/>
                <a:gd name="T105" fmla="*/ 172 h 190"/>
                <a:gd name="T106" fmla="*/ 21 w 49"/>
                <a:gd name="T107" fmla="*/ 177 h 190"/>
                <a:gd name="T108" fmla="*/ 22 w 49"/>
                <a:gd name="T109" fmla="*/ 180 h 190"/>
                <a:gd name="T110" fmla="*/ 26 w 49"/>
                <a:gd name="T111" fmla="*/ 180 h 190"/>
                <a:gd name="T112" fmla="*/ 27 w 49"/>
                <a:gd name="T113" fmla="*/ 181 h 190"/>
                <a:gd name="T114" fmla="*/ 31 w 49"/>
                <a:gd name="T115" fmla="*/ 179 h 190"/>
                <a:gd name="T116" fmla="*/ 48 w 49"/>
                <a:gd name="T117" fmla="*/ 188 h 190"/>
                <a:gd name="T118" fmla="*/ 45 w 49"/>
                <a:gd name="T119" fmla="*/ 186 h 190"/>
                <a:gd name="T120" fmla="*/ 41 w 49"/>
                <a:gd name="T121" fmla="*/ 187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190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7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8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gdLst>
                <a:gd name="T0" fmla="*/ 11 w 11"/>
                <a:gd name="T1" fmla="*/ 11 h 11"/>
                <a:gd name="T2" fmla="*/ 7 w 11"/>
                <a:gd name="T3" fmla="*/ 11 h 11"/>
                <a:gd name="T4" fmla="*/ 7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7 w 11"/>
                <a:gd name="T11" fmla="*/ 0 h 11"/>
                <a:gd name="T12" fmla="*/ 4 w 11"/>
                <a:gd name="T13" fmla="*/ 4 h 11"/>
                <a:gd name="T14" fmla="*/ 7 w 11"/>
                <a:gd name="T15" fmla="*/ 4 h 11"/>
                <a:gd name="T16" fmla="*/ 11 w 11"/>
                <a:gd name="T17" fmla="*/ 8 h 11"/>
                <a:gd name="T18" fmla="*/ 7 w 11"/>
                <a:gd name="T19" fmla="*/ 0 h 11"/>
                <a:gd name="T20" fmla="*/ 7 w 11"/>
                <a:gd name="T21" fmla="*/ 0 h 11"/>
                <a:gd name="T22" fmla="*/ 0 w 11"/>
                <a:gd name="T23" fmla="*/ 4 h 11"/>
                <a:gd name="T24" fmla="*/ 4 w 11"/>
                <a:gd name="T25" fmla="*/ 8 h 11"/>
                <a:gd name="T26" fmla="*/ 4 w 11"/>
                <a:gd name="T27" fmla="*/ 11 h 11"/>
                <a:gd name="T28" fmla="*/ 0 w 11"/>
                <a:gd name="T29" fmla="*/ 4 h 11"/>
                <a:gd name="T30" fmla="*/ 0 w 11"/>
                <a:gd name="T31" fmla="*/ 4 h 11"/>
                <a:gd name="T32" fmla="*/ 0 w 11"/>
                <a:gd name="T33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9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0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gdLst>
                <a:gd name="T0" fmla="*/ 7 w 11"/>
                <a:gd name="T1" fmla="*/ 15 h 22"/>
                <a:gd name="T2" fmla="*/ 3 w 11"/>
                <a:gd name="T3" fmla="*/ 19 h 22"/>
                <a:gd name="T4" fmla="*/ 3 w 11"/>
                <a:gd name="T5" fmla="*/ 22 h 22"/>
                <a:gd name="T6" fmla="*/ 7 w 11"/>
                <a:gd name="T7" fmla="*/ 22 h 22"/>
                <a:gd name="T8" fmla="*/ 11 w 11"/>
                <a:gd name="T9" fmla="*/ 19 h 22"/>
                <a:gd name="T10" fmla="*/ 7 w 11"/>
                <a:gd name="T11" fmla="*/ 15 h 22"/>
                <a:gd name="T12" fmla="*/ 7 w 11"/>
                <a:gd name="T13" fmla="*/ 15 h 22"/>
                <a:gd name="T14" fmla="*/ 0 w 11"/>
                <a:gd name="T15" fmla="*/ 0 h 22"/>
                <a:gd name="T16" fmla="*/ 7 w 11"/>
                <a:gd name="T17" fmla="*/ 4 h 22"/>
                <a:gd name="T18" fmla="*/ 11 w 11"/>
                <a:gd name="T19" fmla="*/ 8 h 22"/>
                <a:gd name="T20" fmla="*/ 11 w 11"/>
                <a:gd name="T21" fmla="*/ 11 h 22"/>
                <a:gd name="T22" fmla="*/ 7 w 11"/>
                <a:gd name="T23" fmla="*/ 8 h 22"/>
                <a:gd name="T24" fmla="*/ 3 w 11"/>
                <a:gd name="T25" fmla="*/ 8 h 22"/>
                <a:gd name="T26" fmla="*/ 3 w 11"/>
                <a:gd name="T27" fmla="*/ 8 h 22"/>
                <a:gd name="T28" fmla="*/ 0 w 11"/>
                <a:gd name="T29" fmla="*/ 4 h 22"/>
                <a:gd name="T30" fmla="*/ 0 w 11"/>
                <a:gd name="T31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2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1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2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gdLst>
                <a:gd name="T0" fmla="*/ 2 w 3"/>
                <a:gd name="T1" fmla="*/ 6 h 6"/>
                <a:gd name="T2" fmla="*/ 2 w 3"/>
                <a:gd name="T3" fmla="*/ 5 h 6"/>
                <a:gd name="T4" fmla="*/ 1 w 3"/>
                <a:gd name="T5" fmla="*/ 5 h 6"/>
                <a:gd name="T6" fmla="*/ 0 w 3"/>
                <a:gd name="T7" fmla="*/ 6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4 h 6"/>
                <a:gd name="T14" fmla="*/ 3 w 3"/>
                <a:gd name="T15" fmla="*/ 5 h 6"/>
                <a:gd name="T16" fmla="*/ 2 w 3"/>
                <a:gd name="T17" fmla="*/ 5 h 6"/>
                <a:gd name="T18" fmla="*/ 2 w 3"/>
                <a:gd name="T19" fmla="*/ 4 h 6"/>
                <a:gd name="T20" fmla="*/ 3 w 3"/>
                <a:gd name="T21" fmla="*/ 0 h 6"/>
                <a:gd name="T22" fmla="*/ 3 w 3"/>
                <a:gd name="T23" fmla="*/ 1 h 6"/>
                <a:gd name="T24" fmla="*/ 3 w 3"/>
                <a:gd name="T25" fmla="*/ 2 h 6"/>
                <a:gd name="T26" fmla="*/ 3 w 3"/>
                <a:gd name="T27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3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gdLst>
                <a:gd name="T0" fmla="*/ 18 w 22"/>
                <a:gd name="T1" fmla="*/ 0 h 19"/>
                <a:gd name="T2" fmla="*/ 22 w 22"/>
                <a:gd name="T3" fmla="*/ 0 h 19"/>
                <a:gd name="T4" fmla="*/ 22 w 22"/>
                <a:gd name="T5" fmla="*/ 0 h 19"/>
                <a:gd name="T6" fmla="*/ 18 w 22"/>
                <a:gd name="T7" fmla="*/ 0 h 19"/>
                <a:gd name="T8" fmla="*/ 18 w 22"/>
                <a:gd name="T9" fmla="*/ 0 h 19"/>
                <a:gd name="T10" fmla="*/ 18 w 22"/>
                <a:gd name="T11" fmla="*/ 4 h 19"/>
                <a:gd name="T12" fmla="*/ 11 w 22"/>
                <a:gd name="T13" fmla="*/ 4 h 19"/>
                <a:gd name="T14" fmla="*/ 11 w 22"/>
                <a:gd name="T15" fmla="*/ 4 h 19"/>
                <a:gd name="T16" fmla="*/ 7 w 22"/>
                <a:gd name="T17" fmla="*/ 4 h 19"/>
                <a:gd name="T18" fmla="*/ 3 w 22"/>
                <a:gd name="T19" fmla="*/ 8 h 19"/>
                <a:gd name="T20" fmla="*/ 7 w 22"/>
                <a:gd name="T21" fmla="*/ 8 h 19"/>
                <a:gd name="T22" fmla="*/ 7 w 22"/>
                <a:gd name="T23" fmla="*/ 12 h 19"/>
                <a:gd name="T24" fmla="*/ 3 w 22"/>
                <a:gd name="T25" fmla="*/ 15 h 19"/>
                <a:gd name="T26" fmla="*/ 0 w 22"/>
                <a:gd name="T27" fmla="*/ 15 h 19"/>
                <a:gd name="T28" fmla="*/ 7 w 22"/>
                <a:gd name="T29" fmla="*/ 19 h 19"/>
                <a:gd name="T30" fmla="*/ 14 w 22"/>
                <a:gd name="T31" fmla="*/ 15 h 19"/>
                <a:gd name="T32" fmla="*/ 18 w 22"/>
                <a:gd name="T33" fmla="*/ 15 h 19"/>
                <a:gd name="T34" fmla="*/ 18 w 22"/>
                <a:gd name="T35" fmla="*/ 12 h 19"/>
                <a:gd name="T36" fmla="*/ 14 w 22"/>
                <a:gd name="T37" fmla="*/ 8 h 19"/>
                <a:gd name="T38" fmla="*/ 18 w 22"/>
                <a:gd name="T39" fmla="*/ 4 h 19"/>
                <a:gd name="T40" fmla="*/ 18 w 22"/>
                <a:gd name="T41" fmla="*/ 4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2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4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1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2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3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5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6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7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8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9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0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1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2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3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4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5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6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7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8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9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0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2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3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4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5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6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7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8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9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0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1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2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3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4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5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6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7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8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9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0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1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2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3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4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5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6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7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8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gdLst>
                <a:gd name="T0" fmla="*/ 146 w 251"/>
                <a:gd name="T1" fmla="*/ 13 h 134"/>
                <a:gd name="T2" fmla="*/ 177 w 251"/>
                <a:gd name="T3" fmla="*/ 26 h 134"/>
                <a:gd name="T4" fmla="*/ 210 w 251"/>
                <a:gd name="T5" fmla="*/ 41 h 134"/>
                <a:gd name="T6" fmla="*/ 236 w 251"/>
                <a:gd name="T7" fmla="*/ 33 h 134"/>
                <a:gd name="T8" fmla="*/ 248 w 251"/>
                <a:gd name="T9" fmla="*/ 27 h 134"/>
                <a:gd name="T10" fmla="*/ 250 w 251"/>
                <a:gd name="T11" fmla="*/ 40 h 134"/>
                <a:gd name="T12" fmla="*/ 242 w 251"/>
                <a:gd name="T13" fmla="*/ 42 h 134"/>
                <a:gd name="T14" fmla="*/ 235 w 251"/>
                <a:gd name="T15" fmla="*/ 45 h 134"/>
                <a:gd name="T16" fmla="*/ 234 w 251"/>
                <a:gd name="T17" fmla="*/ 53 h 134"/>
                <a:gd name="T18" fmla="*/ 228 w 251"/>
                <a:gd name="T19" fmla="*/ 57 h 134"/>
                <a:gd name="T20" fmla="*/ 216 w 251"/>
                <a:gd name="T21" fmla="*/ 61 h 134"/>
                <a:gd name="T22" fmla="*/ 211 w 251"/>
                <a:gd name="T23" fmla="*/ 69 h 134"/>
                <a:gd name="T24" fmla="*/ 210 w 251"/>
                <a:gd name="T25" fmla="*/ 70 h 134"/>
                <a:gd name="T26" fmla="*/ 206 w 251"/>
                <a:gd name="T27" fmla="*/ 75 h 134"/>
                <a:gd name="T28" fmla="*/ 205 w 251"/>
                <a:gd name="T29" fmla="*/ 67 h 134"/>
                <a:gd name="T30" fmla="*/ 203 w 251"/>
                <a:gd name="T31" fmla="*/ 73 h 134"/>
                <a:gd name="T32" fmla="*/ 203 w 251"/>
                <a:gd name="T33" fmla="*/ 76 h 134"/>
                <a:gd name="T34" fmla="*/ 201 w 251"/>
                <a:gd name="T35" fmla="*/ 78 h 134"/>
                <a:gd name="T36" fmla="*/ 202 w 251"/>
                <a:gd name="T37" fmla="*/ 83 h 134"/>
                <a:gd name="T38" fmla="*/ 204 w 251"/>
                <a:gd name="T39" fmla="*/ 86 h 134"/>
                <a:gd name="T40" fmla="*/ 201 w 251"/>
                <a:gd name="T41" fmla="*/ 88 h 134"/>
                <a:gd name="T42" fmla="*/ 193 w 251"/>
                <a:gd name="T43" fmla="*/ 94 h 134"/>
                <a:gd name="T44" fmla="*/ 183 w 251"/>
                <a:gd name="T45" fmla="*/ 100 h 134"/>
                <a:gd name="T46" fmla="*/ 177 w 251"/>
                <a:gd name="T47" fmla="*/ 110 h 134"/>
                <a:gd name="T48" fmla="*/ 180 w 251"/>
                <a:gd name="T49" fmla="*/ 128 h 134"/>
                <a:gd name="T50" fmla="*/ 173 w 251"/>
                <a:gd name="T51" fmla="*/ 131 h 134"/>
                <a:gd name="T52" fmla="*/ 169 w 251"/>
                <a:gd name="T53" fmla="*/ 125 h 134"/>
                <a:gd name="T54" fmla="*/ 168 w 251"/>
                <a:gd name="T55" fmla="*/ 116 h 134"/>
                <a:gd name="T56" fmla="*/ 161 w 251"/>
                <a:gd name="T57" fmla="*/ 113 h 134"/>
                <a:gd name="T58" fmla="*/ 157 w 251"/>
                <a:gd name="T59" fmla="*/ 110 h 134"/>
                <a:gd name="T60" fmla="*/ 149 w 251"/>
                <a:gd name="T61" fmla="*/ 110 h 134"/>
                <a:gd name="T62" fmla="*/ 139 w 251"/>
                <a:gd name="T63" fmla="*/ 112 h 134"/>
                <a:gd name="T64" fmla="*/ 140 w 251"/>
                <a:gd name="T65" fmla="*/ 115 h 134"/>
                <a:gd name="T66" fmla="*/ 132 w 251"/>
                <a:gd name="T67" fmla="*/ 115 h 134"/>
                <a:gd name="T68" fmla="*/ 125 w 251"/>
                <a:gd name="T69" fmla="*/ 113 h 134"/>
                <a:gd name="T70" fmla="*/ 116 w 251"/>
                <a:gd name="T71" fmla="*/ 113 h 134"/>
                <a:gd name="T72" fmla="*/ 108 w 251"/>
                <a:gd name="T73" fmla="*/ 118 h 134"/>
                <a:gd name="T74" fmla="*/ 104 w 251"/>
                <a:gd name="T75" fmla="*/ 129 h 134"/>
                <a:gd name="T76" fmla="*/ 96 w 251"/>
                <a:gd name="T77" fmla="*/ 123 h 134"/>
                <a:gd name="T78" fmla="*/ 91 w 251"/>
                <a:gd name="T79" fmla="*/ 113 h 134"/>
                <a:gd name="T80" fmla="*/ 83 w 251"/>
                <a:gd name="T81" fmla="*/ 113 h 134"/>
                <a:gd name="T82" fmla="*/ 76 w 251"/>
                <a:gd name="T83" fmla="*/ 113 h 134"/>
                <a:gd name="T84" fmla="*/ 73 w 251"/>
                <a:gd name="T85" fmla="*/ 108 h 134"/>
                <a:gd name="T86" fmla="*/ 67 w 251"/>
                <a:gd name="T87" fmla="*/ 101 h 134"/>
                <a:gd name="T88" fmla="*/ 18 w 251"/>
                <a:gd name="T89" fmla="*/ 89 h 134"/>
                <a:gd name="T90" fmla="*/ 9 w 251"/>
                <a:gd name="T91" fmla="*/ 82 h 134"/>
                <a:gd name="T92" fmla="*/ 6 w 251"/>
                <a:gd name="T93" fmla="*/ 72 h 134"/>
                <a:gd name="T94" fmla="*/ 6 w 251"/>
                <a:gd name="T95" fmla="*/ 66 h 134"/>
                <a:gd name="T96" fmla="*/ 4 w 251"/>
                <a:gd name="T97" fmla="*/ 66 h 134"/>
                <a:gd name="T98" fmla="*/ 1 w 251"/>
                <a:gd name="T99" fmla="*/ 52 h 134"/>
                <a:gd name="T100" fmla="*/ 3 w 251"/>
                <a:gd name="T101" fmla="*/ 39 h 134"/>
                <a:gd name="T102" fmla="*/ 11 w 251"/>
                <a:gd name="T103" fmla="*/ 19 h 134"/>
                <a:gd name="T104" fmla="*/ 12 w 251"/>
                <a:gd name="T105" fmla="*/ 16 h 134"/>
                <a:gd name="T106" fmla="*/ 13 w 251"/>
                <a:gd name="T107" fmla="*/ 7 h 134"/>
                <a:gd name="T108" fmla="*/ 19 w 251"/>
                <a:gd name="T109" fmla="*/ 8 h 134"/>
                <a:gd name="T110" fmla="*/ 19 w 251"/>
                <a:gd name="T111" fmla="*/ 12 h 134"/>
                <a:gd name="T112" fmla="*/ 23 w 251"/>
                <a:gd name="T113" fmla="*/ 3 h 134"/>
                <a:gd name="T114" fmla="*/ 218 w 251"/>
                <a:gd name="T115" fmla="*/ 60 h 134"/>
                <a:gd name="T116" fmla="*/ 223 w 251"/>
                <a:gd name="T117" fmla="*/ 59 h 134"/>
                <a:gd name="T118" fmla="*/ 22 w 251"/>
                <a:gd name="T119" fmla="*/ 4 h 134"/>
                <a:gd name="T120" fmla="*/ 105 w 251"/>
                <a:gd name="T121" fmla="*/ 123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34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6866" name="组合 287"/>
          <p:cNvGrpSpPr/>
          <p:nvPr/>
        </p:nvGrpSpPr>
        <p:grpSpPr>
          <a:xfrm>
            <a:off x="6548438" y="1885950"/>
            <a:ext cx="2436812" cy="808038"/>
            <a:chOff x="5815013" y="1408485"/>
            <a:chExt cx="2435886" cy="807913"/>
          </a:xfrm>
        </p:grpSpPr>
        <p:cxnSp>
          <p:nvCxnSpPr>
            <p:cNvPr id="262" name="Straight Connector 21"/>
            <p:cNvCxnSpPr/>
            <p:nvPr/>
          </p:nvCxnSpPr>
          <p:spPr>
            <a:xfrm flipV="1">
              <a:off x="5815013" y="1629114"/>
              <a:ext cx="214231" cy="342847"/>
            </a:xfrm>
            <a:prstGeom prst="line">
              <a:avLst/>
            </a:prstGeom>
            <a:ln w="9525">
              <a:solidFill>
                <a:schemeClr val="accent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2"/>
            <p:cNvCxnSpPr/>
            <p:nvPr/>
          </p:nvCxnSpPr>
          <p:spPr>
            <a:xfrm>
              <a:off x="6029244" y="1629114"/>
              <a:ext cx="644280" cy="0"/>
            </a:xfrm>
            <a:prstGeom prst="line">
              <a:avLst/>
            </a:prstGeom>
            <a:ln w="95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69" name="Rectangle 23"/>
            <p:cNvSpPr>
              <a:spLocks noChangeArrowheads="1"/>
            </p:cNvSpPr>
            <p:nvPr/>
          </p:nvSpPr>
          <p:spPr bwMode="auto">
            <a:xfrm>
              <a:off x="6662416" y="1408485"/>
              <a:ext cx="1588483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000" b="1">
                  <a:solidFill>
                    <a:schemeClr val="bg1"/>
                  </a:solidFill>
                  <a:latin typeface="方正硬笔楷书简体" panose="03000509000000000000" pitchFamily="65" charset="-122"/>
                  <a:cs typeface="Arial" panose="020b0604020202020204" pitchFamily="34" charset="0"/>
                </a:rPr>
                <a:t>添加标题</a:t>
              </a:r>
              <a:endParaRPr lang="en-US" altLang="zh-CN" sz="1000" b="1">
                <a:solidFill>
                  <a:schemeClr val="bg1"/>
                </a:solidFill>
                <a:latin typeface="方正硬笔楷书简体" panose="03000509000000000000" pitchFamily="65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您的内容打在这里，或者通过复制您的文本后，在此框中选择粘贴并选择只保留文字</a:t>
              </a:r>
              <a:endParaRPr lang="id-ID" altLang="zh-CN" sz="8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grpSp>
        <p:nvGrpSpPr>
          <p:cNvPr id="36870" name="组合 296"/>
          <p:cNvGrpSpPr/>
          <p:nvPr/>
        </p:nvGrpSpPr>
        <p:grpSpPr>
          <a:xfrm>
            <a:off x="115888" y="2500313"/>
            <a:ext cx="2282825" cy="884237"/>
            <a:chOff x="115099" y="2362744"/>
            <a:chExt cx="2283893" cy="884858"/>
          </a:xfrm>
        </p:grpSpPr>
        <p:grpSp>
          <p:nvGrpSpPr>
            <p:cNvPr id="36871" name="组合 273"/>
            <p:cNvGrpSpPr/>
            <p:nvPr/>
          </p:nvGrpSpPr>
          <p:grpSpPr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268" name="Straight Connector 27"/>
              <p:cNvCxnSpPr/>
              <p:nvPr/>
            </p:nvCxnSpPr>
            <p:spPr>
              <a:xfrm flipH="1">
                <a:off x="2717115" y="2061531"/>
                <a:ext cx="214413" cy="209697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8"/>
              <p:cNvCxnSpPr/>
              <p:nvPr/>
            </p:nvCxnSpPr>
            <p:spPr>
              <a:xfrm flipH="1">
                <a:off x="1988112" y="2271229"/>
                <a:ext cx="729003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74" name="Rectangle 29"/>
            <p:cNvSpPr>
              <a:spLocks noChangeArrowheads="1"/>
            </p:cNvSpPr>
            <p:nvPr/>
          </p:nvSpPr>
          <p:spPr bwMode="auto">
            <a:xfrm>
              <a:off x="115099" y="2362744"/>
              <a:ext cx="1245182" cy="88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100" b="1">
                  <a:solidFill>
                    <a:schemeClr val="bg1"/>
                  </a:solidFill>
                  <a:latin typeface="方正硬笔楷书简体" panose="03000509000000000000" pitchFamily="65" charset="-122"/>
                  <a:cs typeface="Arial" panose="020b0604020202020204" pitchFamily="34" charset="0"/>
                </a:rPr>
                <a:t>添加标题</a:t>
              </a:r>
              <a:endParaRPr lang="en-US" altLang="zh-CN" sz="1100" b="1">
                <a:solidFill>
                  <a:schemeClr val="bg1"/>
                </a:solidFill>
                <a:latin typeface="方正硬笔楷书简体" panose="03000509000000000000" pitchFamily="65" charset="-122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</a:t>
              </a: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sp>
        <p:nvSpPr>
          <p:cNvPr id="271" name="椭圆 270"/>
          <p:cNvSpPr/>
          <p:nvPr/>
        </p:nvSpPr>
        <p:spPr>
          <a:xfrm>
            <a:off x="2279650" y="2008188"/>
            <a:ext cx="446088" cy="446087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2" name="文本框 271"/>
          <p:cNvSpPr txBox="1"/>
          <p:nvPr/>
        </p:nvSpPr>
        <p:spPr>
          <a:xfrm>
            <a:off x="2270125" y="2109788"/>
            <a:ext cx="46831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1100">
                <a:solidFill>
                  <a:schemeClr val="bg1"/>
                </a:solidFill>
                <a:latin typeface="+mn-ea"/>
                <a:ea typeface="+mn-ea"/>
              </a:rPr>
              <a:t>60%</a:t>
            </a:r>
            <a:endParaRPr lang="zh-CN" altLang="en-US" sz="110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36877" name="组合 298"/>
          <p:cNvGrpSpPr/>
          <p:nvPr/>
        </p:nvGrpSpPr>
        <p:grpSpPr>
          <a:xfrm>
            <a:off x="338138" y="4008438"/>
            <a:ext cx="2679700" cy="808037"/>
            <a:chOff x="338903" y="3870462"/>
            <a:chExt cx="2678377" cy="807913"/>
          </a:xfrm>
        </p:grpSpPr>
        <p:grpSp>
          <p:nvGrpSpPr>
            <p:cNvPr id="36878" name="组合 276"/>
            <p:cNvGrpSpPr/>
            <p:nvPr/>
          </p:nvGrpSpPr>
          <p:grpSpPr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282" name="Straight Connector 27"/>
              <p:cNvCxnSpPr/>
              <p:nvPr/>
            </p:nvCxnSpPr>
            <p:spPr>
              <a:xfrm flipH="1">
                <a:off x="2717321" y="2061514"/>
                <a:ext cx="214207" cy="209518"/>
              </a:xfrm>
              <a:prstGeom prst="line">
                <a:avLst/>
              </a:prstGeom>
              <a:ln w="9525">
                <a:solidFill>
                  <a:schemeClr val="accent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"/>
              <p:cNvCxnSpPr/>
              <p:nvPr/>
            </p:nvCxnSpPr>
            <p:spPr>
              <a:xfrm flipH="1">
                <a:off x="1989019" y="2271032"/>
                <a:ext cx="728302" cy="0"/>
              </a:xfrm>
              <a:prstGeom prst="line">
                <a:avLst/>
              </a:prstGeom>
              <a:ln w="9525">
                <a:solidFill>
                  <a:schemeClr val="accent3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81" name="Rectangle 29"/>
            <p:cNvSpPr>
              <a:spLocks noChangeArrowheads="1"/>
            </p:cNvSpPr>
            <p:nvPr/>
          </p:nvSpPr>
          <p:spPr bwMode="auto">
            <a:xfrm>
              <a:off x="338903" y="3870462"/>
              <a:ext cx="1639077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000" b="1">
                  <a:solidFill>
                    <a:schemeClr val="bg1"/>
                  </a:solidFill>
                  <a:latin typeface="方正硬笔楷书简体" panose="03000509000000000000" pitchFamily="65" charset="-122"/>
                  <a:cs typeface="Arial" panose="020b0604020202020204" pitchFamily="34" charset="0"/>
                </a:rPr>
                <a:t>添加标题</a:t>
              </a:r>
              <a:endParaRPr lang="en-US" altLang="zh-CN" sz="1000" b="1">
                <a:solidFill>
                  <a:schemeClr val="bg1"/>
                </a:solidFill>
                <a:latin typeface="方正硬笔楷书简体" panose="03000509000000000000" pitchFamily="65" charset="-122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5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您的内容打在这里，或者通过复制您的文本后，在此框中选择粘贴并选择只保留文字</a:t>
              </a:r>
              <a:endParaRPr lang="id-ID" altLang="zh-CN" sz="8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sp>
        <p:nvSpPr>
          <p:cNvPr id="280" name="椭圆 279"/>
          <p:cNvSpPr/>
          <p:nvPr/>
        </p:nvSpPr>
        <p:spPr>
          <a:xfrm>
            <a:off x="2897188" y="3514725"/>
            <a:ext cx="446087" cy="4460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1" name="文本框 280"/>
          <p:cNvSpPr txBox="1"/>
          <p:nvPr/>
        </p:nvSpPr>
        <p:spPr>
          <a:xfrm>
            <a:off x="2887663" y="3617913"/>
            <a:ext cx="4699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1100">
                <a:solidFill>
                  <a:schemeClr val="bg1"/>
                </a:solidFill>
                <a:latin typeface="+mn-ea"/>
                <a:ea typeface="+mn-ea"/>
              </a:rPr>
              <a:t>80%</a:t>
            </a:r>
            <a:endParaRPr lang="zh-CN" altLang="en-US" sz="11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5" name="椭圆 284"/>
          <p:cNvSpPr/>
          <p:nvPr/>
        </p:nvSpPr>
        <p:spPr>
          <a:xfrm>
            <a:off x="6192838" y="2505075"/>
            <a:ext cx="446087" cy="4460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6" name="文本框 285"/>
          <p:cNvSpPr txBox="1"/>
          <p:nvPr/>
        </p:nvSpPr>
        <p:spPr>
          <a:xfrm>
            <a:off x="6175375" y="2608263"/>
            <a:ext cx="46831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1100">
                <a:solidFill>
                  <a:schemeClr val="bg1"/>
                </a:solidFill>
                <a:latin typeface="+mn-ea"/>
                <a:ea typeface="+mn-ea"/>
              </a:rPr>
              <a:t>90%</a:t>
            </a:r>
            <a:endParaRPr lang="zh-CN" altLang="en-US" sz="110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36886" name="组合 297"/>
          <p:cNvGrpSpPr/>
          <p:nvPr/>
        </p:nvGrpSpPr>
        <p:grpSpPr>
          <a:xfrm>
            <a:off x="4946650" y="4024313"/>
            <a:ext cx="2486025" cy="1058862"/>
            <a:chOff x="4947016" y="3886853"/>
            <a:chExt cx="2484972" cy="1059030"/>
          </a:xfrm>
        </p:grpSpPr>
        <p:grpSp>
          <p:nvGrpSpPr>
            <p:cNvPr id="36887" name="组合 295"/>
            <p:cNvGrpSpPr/>
            <p:nvPr/>
          </p:nvGrpSpPr>
          <p:grpSpPr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290" name="Straight Connector 21"/>
              <p:cNvCxnSpPr/>
              <p:nvPr/>
            </p:nvCxnSpPr>
            <p:spPr>
              <a:xfrm flipV="1">
                <a:off x="4912537" y="3006054"/>
                <a:ext cx="215809" cy="342954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2"/>
              <p:cNvCxnSpPr/>
              <p:nvPr/>
            </p:nvCxnSpPr>
            <p:spPr>
              <a:xfrm>
                <a:off x="5128346" y="3006054"/>
                <a:ext cx="642666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90" name="Rectangle 23"/>
            <p:cNvSpPr>
              <a:spLocks noChangeArrowheads="1"/>
            </p:cNvSpPr>
            <p:nvPr/>
          </p:nvSpPr>
          <p:spPr bwMode="auto">
            <a:xfrm>
              <a:off x="5432585" y="4269501"/>
              <a:ext cx="1999403" cy="67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755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100" b="1">
                  <a:solidFill>
                    <a:schemeClr val="bg1"/>
                  </a:solidFill>
                  <a:latin typeface="方正硬笔楷书简体" panose="03000509000000000000" pitchFamily="65" charset="-122"/>
                  <a:cs typeface="Arial" panose="020b0604020202020204" pitchFamily="34" charset="0"/>
                </a:rPr>
                <a:t>添加标题</a:t>
              </a:r>
              <a:endParaRPr lang="en-US" altLang="zh-CN" sz="1100" b="1">
                <a:solidFill>
                  <a:schemeClr val="bg1"/>
                </a:solidFill>
                <a:latin typeface="方正硬笔楷书简体" panose="03000509000000000000" pitchFamily="65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</a:t>
              </a: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 panose="020b0306030504020204"/>
                <a:cs typeface="Open Sans Light" panose="020b0306030504020204"/>
              </a:endParaRPr>
            </a:p>
          </p:txBody>
        </p:sp>
      </p:grpSp>
      <p:sp>
        <p:nvSpPr>
          <p:cNvPr id="294" name="椭圆 293"/>
          <p:cNvSpPr/>
          <p:nvPr/>
        </p:nvSpPr>
        <p:spPr>
          <a:xfrm>
            <a:off x="4556125" y="3543300"/>
            <a:ext cx="446088" cy="446088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4538663" y="3646488"/>
            <a:ext cx="4699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1100">
                <a:solidFill>
                  <a:schemeClr val="bg1"/>
                </a:solidFill>
                <a:latin typeface="+mn-ea"/>
                <a:ea typeface="+mn-ea"/>
              </a:rPr>
              <a:t>40%</a:t>
            </a:r>
            <a:endParaRPr lang="zh-CN" altLang="en-US" sz="11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0" name="文本框 299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301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Tm="0">
    <p:fad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913" name="图片 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088" y="1843088"/>
            <a:ext cx="42799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文本框 18"/>
          <p:cNvSpPr txBox="1"/>
          <p:nvPr/>
        </p:nvSpPr>
        <p:spPr>
          <a:xfrm>
            <a:off x="2897188" y="2046288"/>
            <a:ext cx="3527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200">
                <a:latin typeface="+mn-ea"/>
                <a:ea typeface="+mn-ea"/>
              </a:rPr>
              <a:t>添加第二部分标题</a:t>
            </a:r>
            <a:endParaRPr lang="zh-CN" altLang="en-US" sz="320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MH_SubTitle_2"/>
          <p:cNvSpPr/>
          <p:nvPr>
            <p:custDataLst>
              <p:tags r:id="rId2"/>
            </p:custDataLst>
          </p:nvPr>
        </p:nvSpPr>
        <p:spPr>
          <a:xfrm>
            <a:off x="2490788" y="2873375"/>
            <a:ext cx="2103437" cy="420688"/>
          </a:xfrm>
          <a:prstGeom prst="flowChartInputOutp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" name="MH_SubTitle_3"/>
          <p:cNvSpPr/>
          <p:nvPr>
            <p:custDataLst>
              <p:tags r:id="rId4"/>
            </p:custDataLst>
          </p:nvPr>
        </p:nvSpPr>
        <p:spPr>
          <a:xfrm>
            <a:off x="4171950" y="2173288"/>
            <a:ext cx="2103438" cy="419100"/>
          </a:xfrm>
          <a:prstGeom prst="flowChartInputOutp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MH_SubTitle_1"/>
          <p:cNvSpPr/>
          <p:nvPr>
            <p:custDataLst>
              <p:tags r:id="rId5"/>
            </p:custDataLst>
          </p:nvPr>
        </p:nvSpPr>
        <p:spPr>
          <a:xfrm>
            <a:off x="808038" y="3575050"/>
            <a:ext cx="2103437" cy="419100"/>
          </a:xfrm>
          <a:prstGeom prst="flowChartInputOutp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MH_Other_1"/>
          <p:cNvSpPr/>
          <p:nvPr>
            <p:custDataLst>
              <p:tags r:id="rId6"/>
            </p:custDataLst>
          </p:nvPr>
        </p:nvSpPr>
        <p:spPr>
          <a:xfrm flipH="1" flipV="1">
            <a:off x="2490788" y="3294063"/>
            <a:ext cx="420687" cy="700087"/>
          </a:xfrm>
          <a:custGeom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MH_Other_3"/>
          <p:cNvSpPr/>
          <p:nvPr>
            <p:custDataLst>
              <p:tags r:id="rId8"/>
            </p:custDataLst>
          </p:nvPr>
        </p:nvSpPr>
        <p:spPr>
          <a:xfrm flipH="1" flipV="1">
            <a:off x="4171950" y="2592388"/>
            <a:ext cx="422275" cy="701675"/>
          </a:xfrm>
          <a:custGeom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MH_SubTitle_4"/>
          <p:cNvSpPr/>
          <p:nvPr>
            <p:custDataLst>
              <p:tags r:id="rId9"/>
            </p:custDataLst>
          </p:nvPr>
        </p:nvSpPr>
        <p:spPr>
          <a:xfrm>
            <a:off x="5854700" y="1471613"/>
            <a:ext cx="2101850" cy="420687"/>
          </a:xfrm>
          <a:prstGeom prst="flowChartInputOutp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5" name="MH_Other_5"/>
          <p:cNvSpPr/>
          <p:nvPr>
            <p:custDataLst>
              <p:tags r:id="rId10"/>
            </p:custDataLst>
          </p:nvPr>
        </p:nvSpPr>
        <p:spPr>
          <a:xfrm flipH="1" flipV="1">
            <a:off x="5854700" y="1892300"/>
            <a:ext cx="420688" cy="700088"/>
          </a:xfrm>
          <a:custGeom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11200" y="4168775"/>
            <a:ext cx="1779588" cy="773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5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</a:t>
            </a: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806700" y="3556000"/>
            <a:ext cx="1576388" cy="773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5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</a:t>
            </a: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521200" y="2871788"/>
            <a:ext cx="1577975" cy="774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5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</a:t>
            </a: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275388" y="2066925"/>
            <a:ext cx="1576387" cy="773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05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</a:t>
            </a: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28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1"/>
    </p:custDataLst>
  </p:cSld>
  <p:clrMapOvr>
    <a:masterClrMapping/>
  </p:clrMapOvr>
  <p:transition spd="slow"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MH" val="20151008135130"/>
  <p:tag name="MH_LIBRARY" val="GRAPHIC"/>
  <p:tag name="MH_ORDER" val="9"/>
  <p:tag name="MH_TYPE" val="Other"/>
</p:tagLst>
</file>

<file path=ppt/tags/tag101.xml><?xml version="1.0" encoding="utf-8"?>
<p:tagLst xmlns:p="http://schemas.openxmlformats.org/presentationml/2006/main">
  <p:tag name="MH" val="20151008135130"/>
  <p:tag name="MH_LIBRARY" val="GRAPHIC"/>
  <p:tag name="MH_ORDER" val="2"/>
  <p:tag name="MH_TYPE" val="Other"/>
</p:tagLst>
</file>

<file path=ppt/tags/tag102.xml><?xml version="1.0" encoding="utf-8"?>
<p:tagLst xmlns:p="http://schemas.openxmlformats.org/presentationml/2006/main">
  <p:tag name="MH" val="20151008135130"/>
  <p:tag name="MH_LIBRARY" val="GRAPHIC"/>
  <p:tag name="MH_ORDER" val="10"/>
  <p:tag name="MH_TYPE" val="Other"/>
</p:tagLst>
</file>

<file path=ppt/tags/tag103.xml><?xml version="1.0" encoding="utf-8"?>
<p:tagLst xmlns:p="http://schemas.openxmlformats.org/presentationml/2006/main">
  <p:tag name="MH" val="20151008135130"/>
  <p:tag name="MH_LIBRARY" val="GRAPHIC"/>
  <p:tag name="MH_ORDER" val="3"/>
  <p:tag name="MH_TYPE" val="Other"/>
</p:tagLst>
</file>

<file path=ppt/tags/tag104.xml><?xml version="1.0" encoding="utf-8"?>
<p:tagLst xmlns:p="http://schemas.openxmlformats.org/presentationml/2006/main">
  <p:tag name="MH" val="20151008135130"/>
  <p:tag name="MH_LIBRARY" val="GRAPHIC"/>
  <p:tag name="MH_ORDER" val="11"/>
  <p:tag name="MH_TYPE" val="Other"/>
</p:tagLst>
</file>

<file path=ppt/tags/tag105.xml><?xml version="1.0" encoding="utf-8"?>
<p:tagLst xmlns:p="http://schemas.openxmlformats.org/presentationml/2006/main">
  <p:tag name="MH" val="20151008135130"/>
  <p:tag name="MH_LIBRARY" val="GRAPHIC"/>
  <p:tag name="MH_ORDER" val="3"/>
  <p:tag name="MH_TYPE" val="Other"/>
</p:tagLst>
</file>

<file path=ppt/tags/tag106.xml><?xml version="1.0" encoding="utf-8"?>
<p:tagLst xmlns:p="http://schemas.openxmlformats.org/presentationml/2006/main">
  <p:tag name="MH" val="20151008135130"/>
  <p:tag name="MH_LIBRARY" val="GRAPHIC"/>
  <p:tag name="MH_ORDER" val="12"/>
  <p:tag name="MH_TYPE" val="Other"/>
</p:tagLst>
</file>

<file path=ppt/tags/tag107.xml><?xml version="1.0" encoding="utf-8"?>
<p:tagLst xmlns:p="http://schemas.openxmlformats.org/presentationml/2006/main">
  <p:tag name="MH" val="20151008135130"/>
  <p:tag name="MH_LIBRARY" val="GRAPHIC"/>
  <p:tag name="MH_ORDER" val="4"/>
  <p:tag name="MH_TYPE" val="Other"/>
</p:tagLst>
</file>

<file path=ppt/tags/tag108.xml><?xml version="1.0" encoding="utf-8"?>
<p:tagLst xmlns:p="http://schemas.openxmlformats.org/presentationml/2006/main">
  <p:tag name="MH" val="20151008135130"/>
  <p:tag name="MH_LIBRARY" val="GRAPHIC"/>
  <p:tag name="MH_ORDER" val="13"/>
  <p:tag name="MH_TYPE" val="Other"/>
</p:tagLst>
</file>

<file path=ppt/tags/tag109.xml><?xml version="1.0" encoding="utf-8"?>
<p:tagLst xmlns:p="http://schemas.openxmlformats.org/presentationml/2006/main">
  <p:tag name="MH" val="20151008135130"/>
  <p:tag name="MH_CATEGORY" val="#BingLLB#"/>
  <p:tag name="MH_LAYOUT" val="SubTitleDesc"/>
  <p:tag name="MH_LIBRARY" val="GRAPHIC"/>
  <p:tag name="MH_NUMBER" val="5"/>
  <p:tag name="MH_TYPE" val="#NeiR#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MH" val="20151008135147"/>
  <p:tag name="MH_LIBRARY" val="GRAPHIC"/>
  <p:tag name="MH_ORDER" val="3"/>
  <p:tag name="MH_TYPE" val="Other"/>
</p:tagLst>
</file>

<file path=ppt/tags/tag111.xml><?xml version="1.0" encoding="utf-8"?>
<p:tagLst xmlns:p="http://schemas.openxmlformats.org/presentationml/2006/main">
  <p:tag name="MH" val="20151008135147"/>
  <p:tag name="MH_LIBRARY" val="GRAPHIC"/>
  <p:tag name="MH_ORDER" val="5"/>
  <p:tag name="MH_TYPE" val="Other"/>
</p:tagLst>
</file>

<file path=ppt/tags/tag112.xml><?xml version="1.0" encoding="utf-8"?>
<p:tagLst xmlns:p="http://schemas.openxmlformats.org/presentationml/2006/main">
  <p:tag name="MH" val="20151008135147"/>
  <p:tag name="MH_LIBRARY" val="GRAPHIC"/>
  <p:tag name="MH_ORDER" val="1"/>
  <p:tag name="MH_TYPE" val="Other"/>
</p:tagLst>
</file>

<file path=ppt/tags/tag113.xml><?xml version="1.0" encoding="utf-8"?>
<p:tagLst xmlns:p="http://schemas.openxmlformats.org/presentationml/2006/main">
  <p:tag name="MH" val="20151008135147"/>
  <p:tag name="MH_LIBRARY" val="GRAPHIC"/>
  <p:tag name="MH_ORDER" val="6"/>
  <p:tag name="MH_TYPE" val="Other"/>
</p:tagLst>
</file>

<file path=ppt/tags/tag114.xml><?xml version="1.0" encoding="utf-8"?>
<p:tagLst xmlns:p="http://schemas.openxmlformats.org/presentationml/2006/main">
  <p:tag name="MH" val="20151008135147"/>
  <p:tag name="MH_LIBRARY" val="GRAPHIC"/>
  <p:tag name="MH_ORDER" val="2"/>
  <p:tag name="MH_TYPE" val="Other"/>
</p:tagLst>
</file>

<file path=ppt/tags/tag115.xml><?xml version="1.0" encoding="utf-8"?>
<p:tagLst xmlns:p="http://schemas.openxmlformats.org/presentationml/2006/main">
  <p:tag name="MH" val="20151008135147"/>
  <p:tag name="MH_LIBRARY" val="GRAPHIC"/>
  <p:tag name="MH_ORDER" val="7"/>
  <p:tag name="MH_TYPE" val="Other"/>
</p:tagLst>
</file>

<file path=ppt/tags/tag116.xml><?xml version="1.0" encoding="utf-8"?>
<p:tagLst xmlns:p="http://schemas.openxmlformats.org/presentationml/2006/main">
  <p:tag name="MH" val="20151008135147"/>
  <p:tag name="MH_LIBRARY" val="GRAPHIC"/>
  <p:tag name="MH_ORDER" val="4"/>
  <p:tag name="MH_TYPE" val="Other"/>
</p:tagLst>
</file>

<file path=ppt/tags/tag117.xml><?xml version="1.0" encoding="utf-8"?>
<p:tagLst xmlns:p="http://schemas.openxmlformats.org/presentationml/2006/main">
  <p:tag name="MH" val="20151008135147"/>
  <p:tag name="MH_LIBRARY" val="GRAPHIC"/>
  <p:tag name="MH_ORDER" val="8"/>
  <p:tag name="MH_TYPE" val="Other"/>
</p:tagLst>
</file>

<file path=ppt/tags/tag118.xml><?xml version="1.0" encoding="utf-8"?>
<p:tagLst xmlns:p="http://schemas.openxmlformats.org/presentationml/2006/main">
  <p:tag name="MH" val="20151008135147"/>
  <p:tag name="MH_LIBRARY" val="GRAPHIC"/>
  <p:tag name="MH_ORDER" val="1"/>
  <p:tag name="MH_TYPE" val="SubTitle"/>
</p:tagLst>
</file>

<file path=ppt/tags/tag119.xml><?xml version="1.0" encoding="utf-8"?>
<p:tagLst xmlns:p="http://schemas.openxmlformats.org/presentationml/2006/main">
  <p:tag name="MH" val="20151008135147"/>
  <p:tag name="MH_LIBRARY" val="GRAPHIC"/>
  <p:tag name="MH_ORDER" val="2"/>
  <p:tag name="MH_TYPE" val="SubTitle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MH" val="20151008135147"/>
  <p:tag name="MH_LIBRARY" val="GRAPHIC"/>
  <p:tag name="MH_ORDER" val="3"/>
  <p:tag name="MH_TYPE" val="SubTitle"/>
</p:tagLst>
</file>

<file path=ppt/tags/tag121.xml><?xml version="1.0" encoding="utf-8"?>
<p:tagLst xmlns:p="http://schemas.openxmlformats.org/presentationml/2006/main">
  <p:tag name="MH" val="20151008135147"/>
  <p:tag name="MH_LIBRARY" val="GRAPHIC"/>
  <p:tag name="MH_ORDER" val="4"/>
  <p:tag name="MH_TYPE" val="SubTitle"/>
</p:tagLst>
</file>

<file path=ppt/tags/tag122.xml><?xml version="1.0" encoding="utf-8"?>
<p:tagLst xmlns:p="http://schemas.openxmlformats.org/presentationml/2006/main">
  <p:tag name="MH" val="20151008135147"/>
  <p:tag name="MH_CATEGORY" val="#BingLLB#"/>
  <p:tag name="MH_LAYOUT" val="SubTitleText"/>
  <p:tag name="MH_LIBRARY" val="GRAPHIC"/>
  <p:tag name="MH_NUMBER" val="4"/>
  <p:tag name="MH_TYPE" val="#NeiR#"/>
</p:tagLst>
</file>

<file path=ppt/tags/tag12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MH" val="20151008135026"/>
  <p:tag name="MH_LIBRARY" val="GRAPHIC"/>
  <p:tag name="MH_ORDER" val="1"/>
  <p:tag name="MH_TYPE" val="SubTitle"/>
</p:tagLst>
</file>

<file path=ppt/tags/tag62.xml><?xml version="1.0" encoding="utf-8"?>
<p:tagLst xmlns:p="http://schemas.openxmlformats.org/presentationml/2006/main">
  <p:tag name="MH" val="20151008135026"/>
  <p:tag name="MH_LIBRARY" val="GRAPHIC"/>
  <p:tag name="MH_ORDER" val="1"/>
  <p:tag name="MH_TYPE" val="Other"/>
</p:tagLst>
</file>

<file path=ppt/tags/tag63.xml><?xml version="1.0" encoding="utf-8"?>
<p:tagLst xmlns:p="http://schemas.openxmlformats.org/presentationml/2006/main">
  <p:tag name="MH" val="20151008135026"/>
  <p:tag name="MH_LIBRARY" val="GRAPHIC"/>
  <p:tag name="MH_ORDER" val="2"/>
  <p:tag name="MH_TYPE" val="SubTitle"/>
</p:tagLst>
</file>

<file path=ppt/tags/tag64.xml><?xml version="1.0" encoding="utf-8"?>
<p:tagLst xmlns:p="http://schemas.openxmlformats.org/presentationml/2006/main">
  <p:tag name="MH" val="20151008135026"/>
  <p:tag name="MH_LIBRARY" val="GRAPHIC"/>
  <p:tag name="MH_ORDER" val="3"/>
  <p:tag name="MH_TYPE" val="SubTitle"/>
</p:tagLst>
</file>

<file path=ppt/tags/tag65.xml><?xml version="1.0" encoding="utf-8"?>
<p:tagLst xmlns:p="http://schemas.openxmlformats.org/presentationml/2006/main">
  <p:tag name="MH" val="20151008135026"/>
  <p:tag name="MH_LIBRARY" val="GRAPHIC"/>
  <p:tag name="MH_ORDER" val="2"/>
  <p:tag name="MH_TYPE" val="Other"/>
</p:tagLst>
</file>

<file path=ppt/tags/tag66.xml><?xml version="1.0" encoding="utf-8"?>
<p:tagLst xmlns:p="http://schemas.openxmlformats.org/presentationml/2006/main">
  <p:tag name="MH" val="20151008135026"/>
  <p:tag name="MH_LIBRARY" val="GRAPHIC"/>
  <p:tag name="MH_ORDER" val="4"/>
  <p:tag name="MH_TYPE" val="SubTitle"/>
</p:tagLst>
</file>

<file path=ppt/tags/tag67.xml><?xml version="1.0" encoding="utf-8"?>
<p:tagLst xmlns:p="http://schemas.openxmlformats.org/presentationml/2006/main">
  <p:tag name="MH" val="20151008135026"/>
  <p:tag name="MH_LIBRARY" val="GRAPHIC"/>
  <p:tag name="MH_ORDER" val="3"/>
  <p:tag name="MH_TYPE" val="Other"/>
</p:tagLst>
</file>

<file path=ppt/tags/tag68.xml><?xml version="1.0" encoding="utf-8"?>
<p:tagLst xmlns:p="http://schemas.openxmlformats.org/presentationml/2006/main">
  <p:tag name="MH" val="20151008135026"/>
  <p:tag name="MH_LIBRARY" val="GRAPHIC"/>
  <p:tag name="MH_ORDER" val="4"/>
  <p:tag name="MH_TYPE" val="Other"/>
</p:tagLst>
</file>

<file path=ppt/tags/tag69.xml><?xml version="1.0" encoding="utf-8"?>
<p:tagLst xmlns:p="http://schemas.openxmlformats.org/presentationml/2006/main">
  <p:tag name="MH" val="20151008135026"/>
  <p:tag name="MH_LIBRARY" val="GRAPHIC"/>
  <p:tag name="MH_ORDER" val="5"/>
  <p:tag name="MH_TYPE" val="Other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51008135026"/>
  <p:tag name="MH_LIBRARY" val="GRAPHIC"/>
  <p:tag name="MH_ORDER" val="6"/>
  <p:tag name="MH_TYPE" val="Other"/>
</p:tagLst>
</file>

<file path=ppt/tags/tag71.xml><?xml version="1.0" encoding="utf-8"?>
<p:tagLst xmlns:p="http://schemas.openxmlformats.org/presentationml/2006/main">
  <p:tag name="MH" val="20151008135026"/>
  <p:tag name="MH_LIBRARY" val="GRAPHIC"/>
  <p:tag name="MH_ORDER" val="7"/>
  <p:tag name="MH_TYPE" val="Other"/>
</p:tagLst>
</file>

<file path=ppt/tags/tag72.xml><?xml version="1.0" encoding="utf-8"?>
<p:tagLst xmlns:p="http://schemas.openxmlformats.org/presentationml/2006/main">
  <p:tag name="MH" val="20151008135026"/>
  <p:tag name="MH_CATEGORY" val="#LiuChBZh#"/>
  <p:tag name="MH_LAYOUT" val="SubTitleText"/>
  <p:tag name="MH_LIBRARY" val="GRAPHIC"/>
  <p:tag name="MH_NUMBER" val="4"/>
  <p:tag name="MH_TYPE" val="#NeiR#"/>
</p:tagLst>
</file>

<file path=ppt/tags/tag73.xml><?xml version="1.0" encoding="utf-8"?>
<p:tagLst xmlns:p="http://schemas.openxmlformats.org/presentationml/2006/main">
  <p:tag name="MH" val="20150820163246"/>
  <p:tag name="MH_LIBRARY" val="GRAPHIC"/>
  <p:tag name="MH_ORDER" val="4"/>
  <p:tag name="MH_TYPE" val="Other"/>
</p:tagLst>
</file>

<file path=ppt/tags/tag74.xml><?xml version="1.0" encoding="utf-8"?>
<p:tagLst xmlns:p="http://schemas.openxmlformats.org/presentationml/2006/main">
  <p:tag name="MH" val="20150820163246"/>
  <p:tag name="MH_LIBRARY" val="GRAPHIC"/>
  <p:tag name="MH_ORDER" val="7"/>
  <p:tag name="MH_TYPE" val="Other"/>
</p:tagLst>
</file>

<file path=ppt/tags/tag75.xml><?xml version="1.0" encoding="utf-8"?>
<p:tagLst xmlns:p="http://schemas.openxmlformats.org/presentationml/2006/main">
  <p:tag name="MH" val="20150820163246"/>
  <p:tag name="MH_LIBRARY" val="GRAPHIC"/>
  <p:tag name="MH_ORDER" val="10"/>
  <p:tag name="MH_TYPE" val="Other"/>
</p:tagLst>
</file>

<file path=ppt/tags/tag76.xml><?xml version="1.0" encoding="utf-8"?>
<p:tagLst xmlns:p="http://schemas.openxmlformats.org/presentationml/2006/main">
  <p:tag name="MH" val="20150820163246"/>
  <p:tag name="MH_LIBRARY" val="GRAPHIC"/>
  <p:tag name="MH_ORDER" val="13"/>
  <p:tag name="MH_TYPE" val="Other"/>
</p:tagLst>
</file>

<file path=ppt/tags/tag77.xml><?xml version="1.0" encoding="utf-8"?>
<p:tagLst xmlns:p="http://schemas.openxmlformats.org/presentationml/2006/main">
  <p:tag name="MH" val="20151008135141"/>
  <p:tag name="MH_LIBRARY" val="GRAPHIC"/>
  <p:tag name="MH_ORDER" val="2"/>
  <p:tag name="MH_TYPE" val="SubTitle"/>
</p:tagLst>
</file>

<file path=ppt/tags/tag78.xml><?xml version="1.0" encoding="utf-8"?>
<p:tagLst xmlns:p="http://schemas.openxmlformats.org/presentationml/2006/main">
  <p:tag name="MH" val="20151008135141"/>
  <p:tag name="MH_LIBRARY" val="GRAPHIC"/>
  <p:tag name="MH_ORDER" val="3"/>
  <p:tag name="MH_TYPE" val="SubTitle"/>
</p:tagLst>
</file>

<file path=ppt/tags/tag79.xml><?xml version="1.0" encoding="utf-8"?>
<p:tagLst xmlns:p="http://schemas.openxmlformats.org/presentationml/2006/main">
  <p:tag name="MH" val="20151008135141"/>
  <p:tag name="MH_LIBRARY" val="GRAPHIC"/>
  <p:tag name="MH_ORDER" val="1"/>
  <p:tag name="MH_TYPE" val="SubTitle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MH" val="20151008135141"/>
  <p:tag name="MH_LIBRARY" val="GRAPHIC"/>
  <p:tag name="MH_ORDER" val="1"/>
  <p:tag name="MH_TYPE" val="Other"/>
</p:tagLst>
</file>

<file path=ppt/tags/tag81.xml><?xml version="1.0" encoding="utf-8"?>
<p:tagLst xmlns:p="http://schemas.openxmlformats.org/presentationml/2006/main">
  <p:tag name="MH" val="20151008135141"/>
  <p:tag name="MH_LIBRARY" val="GRAPHIC"/>
  <p:tag name="MH_ORDER" val="3"/>
  <p:tag name="MH_TYPE" val="Other"/>
</p:tagLst>
</file>

<file path=ppt/tags/tag82.xml><?xml version="1.0" encoding="utf-8"?>
<p:tagLst xmlns:p="http://schemas.openxmlformats.org/presentationml/2006/main">
  <p:tag name="MH" val="20151008135141"/>
  <p:tag name="MH_LIBRARY" val="GRAPHIC"/>
  <p:tag name="MH_ORDER" val="4"/>
  <p:tag name="MH_TYPE" val="SubTitle"/>
</p:tagLst>
</file>

<file path=ppt/tags/tag83.xml><?xml version="1.0" encoding="utf-8"?>
<p:tagLst xmlns:p="http://schemas.openxmlformats.org/presentationml/2006/main">
  <p:tag name="MH" val="20151008135141"/>
  <p:tag name="MH_LIBRARY" val="GRAPHIC"/>
  <p:tag name="MH_ORDER" val="5"/>
  <p:tag name="MH_TYPE" val="Other"/>
</p:tagLst>
</file>

<file path=ppt/tags/tag84.xml><?xml version="1.0" encoding="utf-8"?>
<p:tagLst xmlns:p="http://schemas.openxmlformats.org/presentationml/2006/main">
  <p:tag name="MH" val="20151008135141"/>
  <p:tag name="MH_CATEGORY" val="#LiuChBZh#"/>
  <p:tag name="MH_LAYOUT" val="SubTitleText"/>
  <p:tag name="MH_LIBRARY" val="GRAPHIC"/>
  <p:tag name="MH_NUMBER" val="4"/>
  <p:tag name="MH_TYPE" val="#NeiR#"/>
</p:tagLst>
</file>

<file path=ppt/tags/tag85.xml><?xml version="1.0" encoding="utf-8"?>
<p:tagLst xmlns:p="http://schemas.openxmlformats.org/presentationml/2006/main">
  <p:tag name="MH" val="20151007230828"/>
  <p:tag name="MH_LIBRARY" val="GRAPHIC"/>
  <p:tag name="MH_ORDER" val="1"/>
  <p:tag name="MH_TYPE" val="Other"/>
</p:tagLst>
</file>

<file path=ppt/tags/tag86.xml><?xml version="1.0" encoding="utf-8"?>
<p:tagLst xmlns:p="http://schemas.openxmlformats.org/presentationml/2006/main">
  <p:tag name="MH" val="20151007230828"/>
  <p:tag name="MH_LIBRARY" val="GRAPHIC"/>
  <p:tag name="MH_ORDER" val="2"/>
  <p:tag name="MH_TYPE" val="Other"/>
</p:tagLst>
</file>

<file path=ppt/tags/tag87.xml><?xml version="1.0" encoding="utf-8"?>
<p:tagLst xmlns:p="http://schemas.openxmlformats.org/presentationml/2006/main">
  <p:tag name="MH" val="20151007230828"/>
  <p:tag name="MH_LIBRARY" val="GRAPHIC"/>
  <p:tag name="MH_ORDER" val="4"/>
  <p:tag name="MH_TYPE" val="Other"/>
</p:tagLst>
</file>

<file path=ppt/tags/tag88.xml><?xml version="1.0" encoding="utf-8"?>
<p:tagLst xmlns:p="http://schemas.openxmlformats.org/presentationml/2006/main">
  <p:tag name="MH" val="20151007230828"/>
  <p:tag name="MH_LIBRARY" val="GRAPHIC"/>
  <p:tag name="MH_ORDER" val="5"/>
  <p:tag name="MH_TYPE" val="Other"/>
</p:tagLst>
</file>

<file path=ppt/tags/tag89.xml><?xml version="1.0" encoding="utf-8"?>
<p:tagLst xmlns:p="http://schemas.openxmlformats.org/presentationml/2006/main">
  <p:tag name="MH" val="20151007230828"/>
  <p:tag name="MH_LIBRARY" val="GRAPHIC"/>
  <p:tag name="MH_ORDER" val="7"/>
  <p:tag name="MH_TYPE" val="Other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MH" val="20151007230828"/>
  <p:tag name="MH_LIBRARY" val="GRAPHIC"/>
  <p:tag name="MH_ORDER" val="8"/>
  <p:tag name="MH_TYPE" val="Other"/>
</p:tagLst>
</file>

<file path=ppt/tags/tag91.xml><?xml version="1.0" encoding="utf-8"?>
<p:tagLst xmlns:p="http://schemas.openxmlformats.org/presentationml/2006/main">
  <p:tag name="MH" val="20151007230436"/>
  <p:tag name="MH_LIBRARY" val="GRAPHIC"/>
  <p:tag name="MH_ORDER" val="2"/>
  <p:tag name="MH_TYPE" val="Other"/>
</p:tagLst>
</file>

<file path=ppt/tags/tag92.xml><?xml version="1.0" encoding="utf-8"?>
<p:tagLst xmlns:p="http://schemas.openxmlformats.org/presentationml/2006/main">
  <p:tag name="MH" val="20151007230436"/>
  <p:tag name="MH_LIBRARY" val="GRAPHIC"/>
  <p:tag name="MH_ORDER" val="4"/>
  <p:tag name="MH_TYPE" val="Other"/>
</p:tagLst>
</file>

<file path=ppt/tags/tag93.xml><?xml version="1.0" encoding="utf-8"?>
<p:tagLst xmlns:p="http://schemas.openxmlformats.org/presentationml/2006/main">
  <p:tag name="MH" val="20151007230436"/>
  <p:tag name="MH_LIBRARY" val="GRAPHIC"/>
  <p:tag name="MH_ORDER" val="5"/>
  <p:tag name="MH_TYPE" val="Other"/>
</p:tagLst>
</file>

<file path=ppt/tags/tag94.xml><?xml version="1.0" encoding="utf-8"?>
<p:tagLst xmlns:p="http://schemas.openxmlformats.org/presentationml/2006/main">
  <p:tag name="MH" val="20151007230828"/>
  <p:tag name="MH_CATEGORY" val="#BingLLB#"/>
  <p:tag name="MH_LAYOUT" val="SubTitle"/>
  <p:tag name="MH_LIBRARY" val="GRAPHIC"/>
  <p:tag name="MH_NUMBER" val="3"/>
  <p:tag name="MH_TYPE" val="#NeiR#"/>
</p:tagLst>
</file>

<file path=ppt/tags/tag95.xml><?xml version="1.0" encoding="utf-8"?>
<p:tagLst xmlns:p="http://schemas.openxmlformats.org/presentationml/2006/main">
  <p:tag name="MH" val="20151008135130"/>
  <p:tag name="MH_LIBRARY" val="GRAPHIC"/>
  <p:tag name="MH_ORDER" val="5"/>
  <p:tag name="MH_TYPE" val="Other"/>
</p:tagLst>
</file>

<file path=ppt/tags/tag96.xml><?xml version="1.0" encoding="utf-8"?>
<p:tagLst xmlns:p="http://schemas.openxmlformats.org/presentationml/2006/main">
  <p:tag name="MH" val="20151008135130"/>
  <p:tag name="MH_LIBRARY" val="GRAPHIC"/>
  <p:tag name="MH_ORDER" val="6"/>
  <p:tag name="MH_TYPE" val="Other"/>
</p:tagLst>
</file>

<file path=ppt/tags/tag97.xml><?xml version="1.0" encoding="utf-8"?>
<p:tagLst xmlns:p="http://schemas.openxmlformats.org/presentationml/2006/main">
  <p:tag name="MH" val="20151008135130"/>
  <p:tag name="MH_LIBRARY" val="GRAPHIC"/>
  <p:tag name="MH_ORDER" val="7"/>
  <p:tag name="MH_TYPE" val="Other"/>
</p:tagLst>
</file>

<file path=ppt/tags/tag98.xml><?xml version="1.0" encoding="utf-8"?>
<p:tagLst xmlns:p="http://schemas.openxmlformats.org/presentationml/2006/main">
  <p:tag name="MH" val="20151008135130"/>
  <p:tag name="MH_LIBRARY" val="GRAPHIC"/>
  <p:tag name="MH_ORDER" val="8"/>
  <p:tag name="MH_TYPE" val="Other"/>
</p:tagLst>
</file>

<file path=ppt/tags/tag99.xml><?xml version="1.0" encoding="utf-8"?>
<p:tagLst xmlns:p="http://schemas.openxmlformats.org/presentationml/2006/main">
  <p:tag name="MH" val="20151008135130"/>
  <p:tag name="MH_LIBRARY" val="GRAPHIC"/>
  <p:tag name="MH_ORDER" val="1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黑板字体">
      <a:majorFont>
        <a:latin typeface="Mongolian Baiti"/>
        <a:ea typeface="方正硬笔楷书简体"/>
        <a:cs typeface="Arial"/>
      </a:majorFont>
      <a:minorFont>
        <a:latin typeface="Mongolian Baiti"/>
        <a:ea typeface="方正硬笔楷书简体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On-screen Show (16:9)</PresentationFormat>
  <Paragraphs>207</Paragraphs>
  <Slides>25</Slides>
  <Notes>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4">
      <vt:lpstr>Arial</vt:lpstr>
      <vt:lpstr>Mongolian Baiti</vt:lpstr>
      <vt:lpstr>方正硬笔楷书简体</vt:lpstr>
      <vt:lpstr>Calibri Light</vt:lpstr>
      <vt:lpstr>Calibri</vt:lpstr>
      <vt:lpstr>Lao UI</vt:lpstr>
      <vt:lpstr>华康少女文字W5(P)</vt:lpstr>
      <vt:lpstr>方正正大黑简体</vt:lpstr>
      <vt:lpstr>宋体</vt:lpstr>
      <vt:lpstr>Times New Roman</vt:lpstr>
      <vt:lpstr>幼圆</vt:lpstr>
      <vt:lpstr>微软雅黑</vt:lpstr>
      <vt:lpstr>华文细黑</vt:lpstr>
      <vt:lpstr>Open Sans Light</vt:lpstr>
      <vt:lpstr>Open Sans</vt:lpstr>
      <vt:lpstr>Wingdings</vt:lpstr>
      <vt:lpstr>Impact</vt:lpstr>
      <vt:lpstr>Meiryo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</cp:revision>
  <dcterms:created xsi:type="dcterms:W3CDTF">2017-06-07T14:49:00Z</dcterms:created>
  <dcterms:modified xsi:type="dcterms:W3CDTF">2023-05-08T05:39:15Z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