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png" ContentType="image/png"/>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 Id="rId5" Type="http://schemas.openxmlformats.org/officeDocument/2006/relationships/custom-properties" Target="docProps/custom.xml" /></Relationships>
</file>

<file path=ppt/presentation.xml><?xml version="1.0" encoding="utf-8"?>
<!--Generated by Aspose.Slides for .NET 23.4-->
<p:presentation xmlns:r="http://schemas.openxmlformats.org/officeDocument/2006/relationships" xmlns:a="http://schemas.openxmlformats.org/drawingml/2006/main" xmlns:p="http://schemas.openxmlformats.org/presentationml/2006/main">
  <p:sldMasterIdLst>
    <p:sldMasterId id="2147483648" r:id="rId1"/>
    <p:sldMasterId id="2147483672" r:id="rId2"/>
  </p:sldMasterIdLst>
  <p:notesMasterIdLst>
    <p:notesMasterId r:id="rId3"/>
  </p:notesMasterIdLst>
  <p:sldIdLst>
    <p:sldId id="257" r:id="rId4"/>
    <p:sldId id="384" r:id="rId5"/>
    <p:sldId id="264" r:id="rId6"/>
    <p:sldId id="350" r:id="rId7"/>
    <p:sldId id="343" r:id="rId8"/>
    <p:sldId id="295" r:id="rId9"/>
    <p:sldId id="394" r:id="rId10"/>
    <p:sldId id="334" r:id="rId11"/>
    <p:sldId id="403" r:id="rId12"/>
    <p:sldId id="386" r:id="rId13"/>
    <p:sldId id="357" r:id="rId14"/>
    <p:sldId id="406" r:id="rId15"/>
    <p:sldId id="392" r:id="rId16"/>
    <p:sldId id="397" r:id="rId17"/>
    <p:sldId id="404" r:id="rId18"/>
    <p:sldId id="387" r:id="rId19"/>
    <p:sldId id="355" r:id="rId20"/>
    <p:sldId id="389" r:id="rId21"/>
    <p:sldId id="366" r:id="rId22"/>
    <p:sldId id="353" r:id="rId23"/>
    <p:sldId id="405" r:id="rId24"/>
    <p:sldId id="372" r:id="rId25"/>
    <p:sldId id="407" r:id="rId26"/>
    <p:sldId id="393" r:id="rId27"/>
    <p:sldId id="349" r:id="rId28"/>
    <p:sldId id="408" r:id="rId29"/>
    <p:sldId id="281" r:id="rId30"/>
    <p:sldId id="422" r:id="rId31"/>
    <p:sldId id="444" r:id="rId32"/>
  </p:sldIdLst>
  <p:sldSz cx="12192000" cy="6858000"/>
  <p:notesSz cx="6858000" cy="9144000"/>
  <p:custDataLst>
    <p:tags r:id="rId33"/>
  </p:custDataLst>
  <p:defaultTextStyle>
    <a:defPPr>
      <a:defRPr lang="zh-CN"/>
    </a:defPPr>
    <a:lvl1pPr marL="0" algn="l" defTabSz="1218565" rtl="0" eaLnBrk="1" latinLnBrk="0" hangingPunct="1">
      <a:defRPr sz="2400" kern="1200">
        <a:solidFill>
          <a:schemeClr val="tx1"/>
        </a:solidFill>
        <a:latin typeface="+mn-lt"/>
        <a:ea typeface="+mn-ea"/>
        <a:cs typeface="+mn-cs"/>
      </a:defRPr>
    </a:lvl1pPr>
    <a:lvl2pPr marL="609600" algn="l" defTabSz="1218565" rtl="0" eaLnBrk="1" latinLnBrk="0" hangingPunct="1">
      <a:defRPr sz="2400" kern="1200">
        <a:solidFill>
          <a:schemeClr val="tx1"/>
        </a:solidFill>
        <a:latin typeface="+mn-lt"/>
        <a:ea typeface="+mn-ea"/>
        <a:cs typeface="+mn-cs"/>
      </a:defRPr>
    </a:lvl2pPr>
    <a:lvl3pPr marL="1219200" algn="l" defTabSz="1218565" rtl="0" eaLnBrk="1" latinLnBrk="0" hangingPunct="1">
      <a:defRPr sz="2400" kern="1200">
        <a:solidFill>
          <a:schemeClr val="tx1"/>
        </a:solidFill>
        <a:latin typeface="+mn-lt"/>
        <a:ea typeface="+mn-ea"/>
        <a:cs typeface="+mn-cs"/>
      </a:defRPr>
    </a:lvl3pPr>
    <a:lvl4pPr marL="1828800" algn="l" defTabSz="1218565" rtl="0" eaLnBrk="1" latinLnBrk="0" hangingPunct="1">
      <a:defRPr sz="2400" kern="1200">
        <a:solidFill>
          <a:schemeClr val="tx1"/>
        </a:solidFill>
        <a:latin typeface="+mn-lt"/>
        <a:ea typeface="+mn-ea"/>
        <a:cs typeface="+mn-cs"/>
      </a:defRPr>
    </a:lvl4pPr>
    <a:lvl5pPr marL="2438400" algn="l" defTabSz="1218565" rtl="0" eaLnBrk="1" latinLnBrk="0" hangingPunct="1">
      <a:defRPr sz="2400" kern="1200">
        <a:solidFill>
          <a:schemeClr val="tx1"/>
        </a:solidFill>
        <a:latin typeface="+mn-lt"/>
        <a:ea typeface="+mn-ea"/>
        <a:cs typeface="+mn-cs"/>
      </a:defRPr>
    </a:lvl5pPr>
    <a:lvl6pPr marL="3048000" algn="l" defTabSz="1218565" rtl="0" eaLnBrk="1" latinLnBrk="0" hangingPunct="1">
      <a:defRPr sz="2400" kern="1200">
        <a:solidFill>
          <a:schemeClr val="tx1"/>
        </a:solidFill>
        <a:latin typeface="+mn-lt"/>
        <a:ea typeface="+mn-ea"/>
        <a:cs typeface="+mn-cs"/>
      </a:defRPr>
    </a:lvl6pPr>
    <a:lvl7pPr marL="3657600" algn="l" defTabSz="1218565" rtl="0" eaLnBrk="1" latinLnBrk="0" hangingPunct="1">
      <a:defRPr sz="2400" kern="1200">
        <a:solidFill>
          <a:schemeClr val="tx1"/>
        </a:solidFill>
        <a:latin typeface="+mn-lt"/>
        <a:ea typeface="+mn-ea"/>
        <a:cs typeface="+mn-cs"/>
      </a:defRPr>
    </a:lvl7pPr>
    <a:lvl8pPr marL="4267200" algn="l" defTabSz="1218565" rtl="0" eaLnBrk="1" latinLnBrk="0" hangingPunct="1">
      <a:defRPr sz="2400" kern="1200">
        <a:solidFill>
          <a:schemeClr val="tx1"/>
        </a:solidFill>
        <a:latin typeface="+mn-lt"/>
        <a:ea typeface="+mn-ea"/>
        <a:cs typeface="+mn-cs"/>
      </a:defRPr>
    </a:lvl8pPr>
    <a:lvl9pPr marL="4876800" algn="l" defTabSz="1218565" rtl="0" eaLnBrk="1" latinLnBrk="0" hangingPunct="1">
      <a:defRPr sz="2400" kern="1200">
        <a:solidFill>
          <a:schemeClr val="tx1"/>
        </a:solidFill>
        <a:latin typeface="+mn-lt"/>
        <a:ea typeface="+mn-ea"/>
        <a:cs typeface="+mn-cs"/>
      </a:defRPr>
    </a:lvl9pPr>
  </p:defaultTextStyle>
</p:presentation>
</file>

<file path=ppt/presProps.xml><?xml version="1.0" encoding="utf-8"?>
<p:presentationPr xmlns:r="http://schemas.openxmlformats.org/officeDocument/2006/relationships" xmlns:a="http://schemas.openxmlformats.org/drawingml/2006/main" xmlns:p="http://schemas.openxmlformats.org/presentationml/2006/main">
  <p:showPr showNarration="1">
    <p:presen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862" autoAdjust="0"/>
    <p:restoredTop sz="93680" autoAdjust="0"/>
  </p:normalViewPr>
  <p:slideViewPr>
    <p:cSldViewPr snapToGrid="0">
      <p:cViewPr varScale="1">
        <p:scale>
          <a:sx n="107" d="100"/>
          <a:sy n="107" d="100"/>
        </p:scale>
        <p:origin x="300" y="96"/>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50" d="100"/>
        <a:sy n="50" d="100"/>
      </p:scale>
      <p:origin x="0" y="0"/>
    </p:cViewPr>
  </p:sorterViewPr>
  <p:notesViewPr>
    <p:cSldViewPr snapToGrid="0">
      <p:cViewPr varScale="1">
        <p:scale>
          <a:sx n="86" d="100"/>
          <a:sy n="86" d="100"/>
        </p:scale>
        <p:origin x="3522" y="54"/>
      </p:cViewPr>
      <p:guideLst/>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slideMaster" Target="slideMasters/slideMaster1.xml" /><Relationship Id="rId10" Type="http://schemas.openxmlformats.org/officeDocument/2006/relationships/slide" Target="slides/slide7.xml" /><Relationship Id="rId11" Type="http://schemas.openxmlformats.org/officeDocument/2006/relationships/slide" Target="slides/slide8.xml" /><Relationship Id="rId12" Type="http://schemas.openxmlformats.org/officeDocument/2006/relationships/slide" Target="slides/slide9.xml" /><Relationship Id="rId13" Type="http://schemas.openxmlformats.org/officeDocument/2006/relationships/slide" Target="slides/slide10.xml" /><Relationship Id="rId14" Type="http://schemas.openxmlformats.org/officeDocument/2006/relationships/slide" Target="slides/slide11.xml" /><Relationship Id="rId15" Type="http://schemas.openxmlformats.org/officeDocument/2006/relationships/slide" Target="slides/slide12.xml" /><Relationship Id="rId16" Type="http://schemas.openxmlformats.org/officeDocument/2006/relationships/slide" Target="slides/slide13.xml" /><Relationship Id="rId17" Type="http://schemas.openxmlformats.org/officeDocument/2006/relationships/slide" Target="slides/slide14.xml" /><Relationship Id="rId18" Type="http://schemas.openxmlformats.org/officeDocument/2006/relationships/slide" Target="slides/slide15.xml" /><Relationship Id="rId19" Type="http://schemas.openxmlformats.org/officeDocument/2006/relationships/slide" Target="slides/slide16.xml" /><Relationship Id="rId2" Type="http://schemas.openxmlformats.org/officeDocument/2006/relationships/slideMaster" Target="slideMasters/slideMaster2.xml" /><Relationship Id="rId20" Type="http://schemas.openxmlformats.org/officeDocument/2006/relationships/slide" Target="slides/slide17.xml" /><Relationship Id="rId21" Type="http://schemas.openxmlformats.org/officeDocument/2006/relationships/slide" Target="slides/slide18.xml" /><Relationship Id="rId22" Type="http://schemas.openxmlformats.org/officeDocument/2006/relationships/slide" Target="slides/slide19.xml" /><Relationship Id="rId23" Type="http://schemas.openxmlformats.org/officeDocument/2006/relationships/slide" Target="slides/slide20.xml" /><Relationship Id="rId24" Type="http://schemas.openxmlformats.org/officeDocument/2006/relationships/slide" Target="slides/slide21.xml" /><Relationship Id="rId25" Type="http://schemas.openxmlformats.org/officeDocument/2006/relationships/slide" Target="slides/slide22.xml" /><Relationship Id="rId26" Type="http://schemas.openxmlformats.org/officeDocument/2006/relationships/slide" Target="slides/slide23.xml" /><Relationship Id="rId27" Type="http://schemas.openxmlformats.org/officeDocument/2006/relationships/slide" Target="slides/slide24.xml" /><Relationship Id="rId28" Type="http://schemas.openxmlformats.org/officeDocument/2006/relationships/slide" Target="slides/slide25.xml" /><Relationship Id="rId29" Type="http://schemas.openxmlformats.org/officeDocument/2006/relationships/slide" Target="slides/slide26.xml" /><Relationship Id="rId3" Type="http://schemas.openxmlformats.org/officeDocument/2006/relationships/notesMaster" Target="notesMasters/notesMaster1.xml" /><Relationship Id="rId30" Type="http://schemas.openxmlformats.org/officeDocument/2006/relationships/slide" Target="slides/slide27.xml" /><Relationship Id="rId31" Type="http://schemas.openxmlformats.org/officeDocument/2006/relationships/slide" Target="slides/slide28.xml" /><Relationship Id="rId32" Type="http://schemas.openxmlformats.org/officeDocument/2006/relationships/slide" Target="slides/slide29.xml" /><Relationship Id="rId33" Type="http://schemas.openxmlformats.org/officeDocument/2006/relationships/tags" Target="tags/tag61.xml" /><Relationship Id="rId34" Type="http://schemas.openxmlformats.org/officeDocument/2006/relationships/presProps" Target="presProps.xml" /><Relationship Id="rId35" Type="http://schemas.openxmlformats.org/officeDocument/2006/relationships/viewProps" Target="viewProps.xml" /><Relationship Id="rId36" Type="http://schemas.openxmlformats.org/officeDocument/2006/relationships/theme" Target="theme/theme1.xml" /><Relationship Id="rId37" Type="http://schemas.openxmlformats.org/officeDocument/2006/relationships/tableStyles" Target="tableStyles.xml" /><Relationship Id="rId4" Type="http://schemas.openxmlformats.org/officeDocument/2006/relationships/slide" Target="slides/slide1.xml" /><Relationship Id="rId5" Type="http://schemas.openxmlformats.org/officeDocument/2006/relationships/slide" Target="slides/slide2.xml" /><Relationship Id="rId6" Type="http://schemas.openxmlformats.org/officeDocument/2006/relationships/slide" Target="slides/slide3.xml" /><Relationship Id="rId7" Type="http://schemas.openxmlformats.org/officeDocument/2006/relationships/slide" Target="slides/slide4.xml" /><Relationship Id="rId8" Type="http://schemas.openxmlformats.org/officeDocument/2006/relationships/slide" Target="slides/slide5.xml" /><Relationship Id="rId9" Type="http://schemas.openxmlformats.org/officeDocument/2006/relationships/slide" Target="slides/slide6.xml" /></Relationships>
</file>

<file path=ppt/notesMasters/_rels/notesMaster1.xml.rels>&#65279;<?xml version="1.0" encoding="utf-8" standalone="yes"?><Relationships xmlns="http://schemas.openxmlformats.org/package/2006/relationships"><Relationship Id="rId1" Type="http://schemas.openxmlformats.org/officeDocument/2006/relationships/theme" Target="../theme/theme3.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fld id="{88BAF574-9E5E-4479-A694-7B0504769AE1}" type="datetimeFigureOut">
              <a:rPr lang="zh-CN" altLang="en-US" smtClean="0"/>
              <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zh-CN" altLang="en-US"/>
              <a:t>模板来自于 </a:t>
            </a:r>
            <a:r>
              <a:rPr lang="en-US" altLang="zh-CN"/>
              <a:t>http://docer.mysoeasy.com</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E38F04A-84B0-4E5D-A1A7-EE43D6EF2A66}" type="slidenum">
              <a:rPr lang="zh-CN" altLang="en-US" smtClean="0"/>
              <a:t/>
            </a:fld>
            <a:endParaRPr lang="zh-CN" altLang="en-US"/>
          </a:p>
        </p:txBody>
      </p:sp>
    </p:spTree>
  </p:cSld>
  <p:clrMap bg1="lt1" tx1="dk1" bg2="lt2" tx2="dk2" accent1="accent1" accent2="accent2" accent3="accent3" accent4="accent4" accent5="accent5" accent6="accent6" hlink="hlink" folHlink="folHlink"/>
  <p:notesStyle>
    <a:lvl1pPr marL="0" indent="0" algn="l" defTabSz="1218565" rtl="0" eaLnBrk="1" latinLnBrk="0" hangingPunct="1">
      <a:buFont typeface="Arial" panose="020b0604020202020204" pitchFamily="34" charset="0"/>
      <a:buNone/>
      <a:defRPr sz="1865" kern="1200" baseline="0">
        <a:solidFill>
          <a:srgbClr val="FF0000"/>
        </a:solidFill>
        <a:latin typeface="+mn-lt"/>
        <a:ea typeface="+mn-ea"/>
        <a:cs typeface="+mn-cs"/>
      </a:defRPr>
    </a:lvl1pPr>
    <a:lvl2pPr marL="609600" algn="l" defTabSz="1218565" rtl="0" eaLnBrk="1" latinLnBrk="0" hangingPunct="1">
      <a:defRPr sz="1600" kern="1200">
        <a:solidFill>
          <a:schemeClr val="tx1"/>
        </a:solidFill>
        <a:latin typeface="+mn-lt"/>
        <a:ea typeface="+mn-ea"/>
        <a:cs typeface="+mn-cs"/>
      </a:defRPr>
    </a:lvl2pPr>
    <a:lvl3pPr marL="1219200" algn="l" defTabSz="1218565" rtl="0" eaLnBrk="1" latinLnBrk="0" hangingPunct="1">
      <a:defRPr sz="1600" kern="1200">
        <a:solidFill>
          <a:schemeClr val="tx1"/>
        </a:solidFill>
        <a:latin typeface="+mn-lt"/>
        <a:ea typeface="+mn-ea"/>
        <a:cs typeface="+mn-cs"/>
      </a:defRPr>
    </a:lvl3pPr>
    <a:lvl4pPr marL="1828800" algn="l" defTabSz="1218565" rtl="0" eaLnBrk="1" latinLnBrk="0" hangingPunct="1">
      <a:defRPr sz="1600" kern="1200">
        <a:solidFill>
          <a:schemeClr val="tx1"/>
        </a:solidFill>
        <a:latin typeface="+mn-lt"/>
        <a:ea typeface="+mn-ea"/>
        <a:cs typeface="+mn-cs"/>
      </a:defRPr>
    </a:lvl4pPr>
    <a:lvl5pPr marL="2438400" algn="l" defTabSz="1218565" rtl="0" eaLnBrk="1" latinLnBrk="0" hangingPunct="1">
      <a:defRPr sz="1600" kern="1200">
        <a:solidFill>
          <a:schemeClr val="tx1"/>
        </a:solidFill>
        <a:latin typeface="+mn-lt"/>
        <a:ea typeface="+mn-ea"/>
        <a:cs typeface="+mn-cs"/>
      </a:defRPr>
    </a:lvl5pPr>
    <a:lvl6pPr marL="3048000" algn="l" defTabSz="1218565" rtl="0" eaLnBrk="1" latinLnBrk="0" hangingPunct="1">
      <a:defRPr sz="1600" kern="1200">
        <a:solidFill>
          <a:schemeClr val="tx1"/>
        </a:solidFill>
        <a:latin typeface="+mn-lt"/>
        <a:ea typeface="+mn-ea"/>
        <a:cs typeface="+mn-cs"/>
      </a:defRPr>
    </a:lvl6pPr>
    <a:lvl7pPr marL="3657600" algn="l" defTabSz="1218565" rtl="0" eaLnBrk="1" latinLnBrk="0" hangingPunct="1">
      <a:defRPr sz="1600" kern="1200">
        <a:solidFill>
          <a:schemeClr val="tx1"/>
        </a:solidFill>
        <a:latin typeface="+mn-lt"/>
        <a:ea typeface="+mn-ea"/>
        <a:cs typeface="+mn-cs"/>
      </a:defRPr>
    </a:lvl7pPr>
    <a:lvl8pPr marL="4267200" algn="l" defTabSz="1218565" rtl="0" eaLnBrk="1" latinLnBrk="0" hangingPunct="1">
      <a:defRPr sz="1600" kern="1200">
        <a:solidFill>
          <a:schemeClr val="tx1"/>
        </a:solidFill>
        <a:latin typeface="+mn-lt"/>
        <a:ea typeface="+mn-ea"/>
        <a:cs typeface="+mn-cs"/>
      </a:defRPr>
    </a:lvl8pPr>
    <a:lvl9pPr marL="4876800" algn="l" defTabSz="1218565" rtl="0" eaLnBrk="1" latinLnBrk="0" hangingPunct="1">
      <a:defRPr sz="1600" kern="1200">
        <a:solidFill>
          <a:schemeClr val="tx1"/>
        </a:solidFill>
        <a:latin typeface="+mn-lt"/>
        <a:ea typeface="+mn-ea"/>
        <a:cs typeface="+mn-cs"/>
      </a:defRPr>
    </a:lvl9pPr>
  </p:notesStyle>
</p:notesMaster>
</file>

<file path=ppt/notesSlides/_rels/notesSlide1.xml.rels>&#65279;<?xml version="1.0" encoding="utf-8" standalone="yes"?><Relationships xmlns="http://schemas.openxmlformats.org/package/2006/relationships"><Relationship Id="rId1" Type="http://schemas.openxmlformats.org/officeDocument/2006/relationships/slide" Target="../slides/slide1.xml" /><Relationship Id="rId2" Type="http://schemas.openxmlformats.org/officeDocument/2006/relationships/notesMaster" Target="../notesMasters/notesMaster1.xml" /></Relationships>
</file>

<file path=ppt/notesSlides/_rels/notesSlide2.xml.rels>&#65279;<?xml version="1.0" encoding="utf-8" standalone="yes"?><Relationships xmlns="http://schemas.openxmlformats.org/package/2006/relationships"><Relationship Id="rId1" Type="http://schemas.openxmlformats.org/officeDocument/2006/relationships/slide" Target="../slides/slide28.xml" /><Relationship Id="rId2" Type="http://schemas.openxmlformats.org/officeDocument/2006/relationships/notesMaster" Target="../notesMasters/notesMaster1.xml" /></Relationships>
</file>

<file path=ppt/notesSlides/_rels/notesSlide3.xml.rels>&#65279;<?xml version="1.0" encoding="utf-8" standalone="yes"?><Relationships xmlns="http://schemas.openxmlformats.org/package/2006/relationships"><Relationship Id="rId1" Type="http://schemas.openxmlformats.org/officeDocument/2006/relationships/slide" Target="../slides/slide29.xml" /><Relationship Id="rId2"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E38F04A-84B0-4E5D-A1A7-EE43D6EF2A66}" type="slidenum">
              <a:rPr lang="zh-CN" altLang="en-US" smtClean="0"/>
              <a:t>1</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spTree>
      <p:nvGrpSpPr>
        <p:cNvPr id="1" name=""/>
        <p:cNvGrpSpPr/>
        <p:nvPr/>
      </p:nvGrpSpPr>
      <p:grpSpPr>
        <a:xfrm>
          <a:off x="0" y="0"/>
          <a:ext cx="0" cy="0"/>
        </a:xfrm>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idx="1"/>
          </p:nvPr>
        </p:nvSpPr>
        <p:spPr>
          <a:noFill/>
          <a:ln>
            <a:noFill/>
          </a:ln>
        </p:spPr>
        <p:txBody>
          <a:bodyPr wrap="square" lIns="91440" tIns="45720" rIns="91440" bIns="45720" anchor="t"/>
          <a:lstStyle/>
          <a:p>
            <a:pPr lvl="0">
              <a:spcBef>
                <a:spcPct val="0"/>
              </a:spcBef>
            </a:pPr>
            <a:r>
              <a:rPr lang="zh-CN" altLang="en-US"/>
              <a:t>模板来自于 </a:t>
            </a:r>
            <a:r>
              <a:rPr lang="en-US" altLang="zh-CN"/>
              <a:t>https://www.ppthui.com    【PPT</a:t>
            </a:r>
            <a:r>
              <a:rPr lang="zh-CN" altLang="en-US"/>
              <a:t>汇</a:t>
            </a:r>
            <a:r>
              <a:rPr lang="en-US" altLang="zh-CN"/>
              <a:t>】</a:t>
            </a:r>
            <a:endParaRPr lang="zh-CN" altLang="en-US"/>
          </a:p>
        </p:txBody>
      </p:sp>
      <p:sp>
        <p:nvSpPr>
          <p:cNvPr id="39939" name="灯片编号占位符 3"/>
          <p:cNvSpPr>
            <a:spLocks noGrp="1"/>
          </p:cNvSpPr>
          <p:nvPr>
            <p:ph type="sldNum" sz="quarter" idx="10"/>
          </p:nvPr>
        </p:nvSpPr>
        <p:spPr>
          <a:xfrm>
            <a:off x="3884613" y="8685213"/>
            <a:ext cx="2971800" cy="458787"/>
          </a:xfrm>
          <a:prstGeom prst="rect">
            <a:avLst/>
          </a:prstGeom>
          <a:noFill/>
          <a:ln w="9525">
            <a:noFill/>
          </a:ln>
        </p:spPr>
        <p:txBody>
          <a:bodyPr vert="horz" wrap="square" lIns="91440" tIns="45720" rIns="91440" bIns="45720" anchor="b"/>
          <a:lstStyle/>
          <a:p>
            <a:pPr lvl="0" algn="r" eaLnBrk="1" hangingPunct="1"/>
            <a:fld id="{9A0DB2DC-4C9A-4742-B13C-FB6460FD3503}" type="slidenum">
              <a:rPr lang="zh-CN" altLang="en-US" sz="1200">
                <a:solidFill>
                  <a:srgbClr val="000000"/>
                </a:solidFill>
                <a:latin typeface="Calibri" panose="020f0502020204030204" pitchFamily="34" charset="0"/>
                <a:ea typeface="宋体" panose="02010600030101010101" pitchFamily="2" charset="-122"/>
              </a:rPr>
              <a:t>28</a:t>
            </a:fld>
            <a:endParaRPr lang="zh-CN" altLang="en-US" sz="1200">
              <a:solidFill>
                <a:srgbClr val="000000"/>
              </a:solidFill>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spTree>
      <p:nvGrpSpPr>
        <p:cNvPr id="1" name=""/>
        <p:cNvGrpSpPr/>
        <p:nvPr/>
      </p:nvGrpSpPr>
      <p:grpSpPr>
        <a:xfrm>
          <a:off x="0" y="0"/>
          <a:ext cx="0" cy="0"/>
        </a:xfrm>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idx="1"/>
          </p:nvPr>
        </p:nvSpPr>
        <p:spPr>
          <a:noFill/>
          <a:ln>
            <a:noFill/>
          </a:ln>
        </p:spPr>
        <p:txBody>
          <a:bodyPr wrap="square" lIns="91440" tIns="45720" rIns="91440" bIns="45720" anchor="t"/>
          <a:lstStyle/>
          <a:p>
            <a:pPr lvl="0">
              <a:spcBef>
                <a:spcPct val="0"/>
              </a:spcBef>
            </a:pPr>
            <a:r>
              <a:rPr lang="zh-CN" altLang="en-US"/>
              <a:t>模板来自于 </a:t>
            </a:r>
            <a:r>
              <a:rPr lang="en-US" altLang="zh-CN"/>
              <a:t>https://www.ppthui.com    【PPT</a:t>
            </a:r>
            <a:r>
              <a:rPr lang="zh-CN" altLang="en-US"/>
              <a:t>汇</a:t>
            </a:r>
            <a:r>
              <a:rPr lang="en-US" altLang="zh-CN"/>
              <a:t>】</a:t>
            </a:r>
            <a:endParaRPr lang="zh-CN" altLang="en-US"/>
          </a:p>
        </p:txBody>
      </p:sp>
      <p:sp>
        <p:nvSpPr>
          <p:cNvPr id="39939" name="灯片编号占位符 3"/>
          <p:cNvSpPr>
            <a:spLocks noGrp="1"/>
          </p:cNvSpPr>
          <p:nvPr>
            <p:ph type="sldNum" sz="quarter" idx="10"/>
          </p:nvPr>
        </p:nvSpPr>
        <p:spPr>
          <a:xfrm>
            <a:off x="3884613" y="8685213"/>
            <a:ext cx="2971800" cy="458787"/>
          </a:xfrm>
          <a:prstGeom prst="rect">
            <a:avLst/>
          </a:prstGeom>
          <a:noFill/>
          <a:ln w="9525">
            <a:noFill/>
          </a:ln>
        </p:spPr>
        <p:txBody>
          <a:bodyPr vert="horz" wrap="square" lIns="91440" tIns="45720" rIns="91440" bIns="45720" anchor="b"/>
          <a:lstStyle/>
          <a:p>
            <a:pPr lvl="0" algn="r" eaLnBrk="1" hangingPunct="1"/>
            <a:fld id="{9A0DB2DC-4C9A-4742-B13C-FB6460FD3503}" type="slidenum">
              <a:rPr lang="zh-CN" altLang="en-US" sz="1200">
                <a:solidFill>
                  <a:srgbClr val="000000"/>
                </a:solidFill>
                <a:latin typeface="Calibri"/>
                <a:ea typeface="宋体" panose="02010600030101010101" pitchFamily="2" charset="-122"/>
              </a:rPr>
              <a:t>29</a:t>
            </a:fld>
            <a:endParaRPr lang="zh-CN" altLang="en-US" sz="1200">
              <a:solidFill>
                <a:srgbClr val="000000"/>
              </a:solidFill>
              <a:latin typeface="Calibri"/>
              <a:ea typeface="宋体" panose="02010600030101010101" pitchFamily="2" charset="-122"/>
            </a:endParaRPr>
          </a:p>
        </p:txBody>
      </p:sp>
    </p:spTree>
  </p:cSld>
  <p:clrMapOvr>
    <a:masterClrMapping/>
  </p:clrMapOvr>
</p:notes>
</file>

<file path=ppt/slideLayouts/_rels/slideLayout1.xml.rels>&#65279;<?xml version="1.0" encoding="utf-8" standalone="yes"?><Relationships xmlns="http://schemas.openxmlformats.org/package/2006/relationships"><Relationship Id="rId1" Type="http://schemas.openxmlformats.org/officeDocument/2006/relationships/image" Target="../media/image1.png" /><Relationship Id="rId2" Type="http://schemas.openxmlformats.org/officeDocument/2006/relationships/slideMaster" Target="../slideMasters/slideMaster1.xml" /></Relationships>
</file>

<file path=ppt/slideLayouts/_rels/slideLayout10.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3.xml.rels>&#65279;<?xml version="1.0" encoding="utf-8" standalone="yes"?><Relationships xmlns="http://schemas.openxmlformats.org/package/2006/relationships"><Relationship Id="rId1" Type="http://schemas.openxmlformats.org/officeDocument/2006/relationships/tags" Target="../tags/tag1.xml" /><Relationship Id="rId2" Type="http://schemas.openxmlformats.org/officeDocument/2006/relationships/tags" Target="../tags/tag2.xml" /><Relationship Id="rId3" Type="http://schemas.openxmlformats.org/officeDocument/2006/relationships/tags" Target="../tags/tag3.xml" /><Relationship Id="rId4" Type="http://schemas.openxmlformats.org/officeDocument/2006/relationships/tags" Target="../tags/tag4.xml" /><Relationship Id="rId5" Type="http://schemas.openxmlformats.org/officeDocument/2006/relationships/tags" Target="../tags/tag5.xml" /><Relationship Id="rId6" Type="http://schemas.openxmlformats.org/officeDocument/2006/relationships/slideMaster" Target="../slideMasters/slideMaster2.xml" /></Relationships>
</file>

<file path=ppt/slideLayouts/_rels/slideLayout14.xml.rels>&#65279;<?xml version="1.0" encoding="utf-8" standalone="yes"?><Relationships xmlns="http://schemas.openxmlformats.org/package/2006/relationships"><Relationship Id="rId1" Type="http://schemas.openxmlformats.org/officeDocument/2006/relationships/tags" Target="../tags/tag6.xml" /><Relationship Id="rId2" Type="http://schemas.openxmlformats.org/officeDocument/2006/relationships/tags" Target="../tags/tag7.xml" /><Relationship Id="rId3" Type="http://schemas.openxmlformats.org/officeDocument/2006/relationships/tags" Target="../tags/tag8.xml" /><Relationship Id="rId4" Type="http://schemas.openxmlformats.org/officeDocument/2006/relationships/tags" Target="../tags/tag9.xml" /><Relationship Id="rId5" Type="http://schemas.openxmlformats.org/officeDocument/2006/relationships/tags" Target="../tags/tag10.xml" /><Relationship Id="rId6" Type="http://schemas.openxmlformats.org/officeDocument/2006/relationships/slideMaster" Target="../slideMasters/slideMaster2.xml" /></Relationships>
</file>

<file path=ppt/slideLayouts/_rels/slideLayout15.xml.rels>&#65279;<?xml version="1.0" encoding="utf-8" standalone="yes"?><Relationships xmlns="http://schemas.openxmlformats.org/package/2006/relationships"><Relationship Id="rId1" Type="http://schemas.openxmlformats.org/officeDocument/2006/relationships/tags" Target="../tags/tag11.xml" /><Relationship Id="rId2" Type="http://schemas.openxmlformats.org/officeDocument/2006/relationships/tags" Target="../tags/tag12.xml" /><Relationship Id="rId3" Type="http://schemas.openxmlformats.org/officeDocument/2006/relationships/tags" Target="../tags/tag13.xml" /><Relationship Id="rId4" Type="http://schemas.openxmlformats.org/officeDocument/2006/relationships/tags" Target="../tags/tag14.xml" /><Relationship Id="rId5" Type="http://schemas.openxmlformats.org/officeDocument/2006/relationships/tags" Target="../tags/tag15.xml" /><Relationship Id="rId6" Type="http://schemas.openxmlformats.org/officeDocument/2006/relationships/slideMaster" Target="../slideMasters/slideMaster2.xml" /></Relationships>
</file>

<file path=ppt/slideLayouts/_rels/slideLayout16.xml.rels>&#65279;<?xml version="1.0" encoding="utf-8" standalone="yes"?><Relationships xmlns="http://schemas.openxmlformats.org/package/2006/relationships"><Relationship Id="rId1" Type="http://schemas.openxmlformats.org/officeDocument/2006/relationships/tags" Target="../tags/tag16.xml" /><Relationship Id="rId2" Type="http://schemas.openxmlformats.org/officeDocument/2006/relationships/tags" Target="../tags/tag17.xml" /><Relationship Id="rId3" Type="http://schemas.openxmlformats.org/officeDocument/2006/relationships/tags" Target="../tags/tag18.xml" /><Relationship Id="rId4" Type="http://schemas.openxmlformats.org/officeDocument/2006/relationships/tags" Target="../tags/tag19.xml" /><Relationship Id="rId5" Type="http://schemas.openxmlformats.org/officeDocument/2006/relationships/tags" Target="../tags/tag20.xml" /><Relationship Id="rId6" Type="http://schemas.openxmlformats.org/officeDocument/2006/relationships/tags" Target="../tags/tag21.xml" /><Relationship Id="rId7" Type="http://schemas.openxmlformats.org/officeDocument/2006/relationships/slideMaster" Target="../slideMasters/slideMaster2.xml" /></Relationships>
</file>

<file path=ppt/slideLayouts/_rels/slideLayout17.xml.rels>&#65279;<?xml version="1.0" encoding="utf-8" standalone="yes"?><Relationships xmlns="http://schemas.openxmlformats.org/package/2006/relationships"><Relationship Id="rId1" Type="http://schemas.openxmlformats.org/officeDocument/2006/relationships/tags" Target="../tags/tag22.xml" /><Relationship Id="rId2" Type="http://schemas.openxmlformats.org/officeDocument/2006/relationships/tags" Target="../tags/tag23.xml" /><Relationship Id="rId3" Type="http://schemas.openxmlformats.org/officeDocument/2006/relationships/tags" Target="../tags/tag24.xml" /><Relationship Id="rId4" Type="http://schemas.openxmlformats.org/officeDocument/2006/relationships/tags" Target="../tags/tag25.xml" /><Relationship Id="rId5" Type="http://schemas.openxmlformats.org/officeDocument/2006/relationships/tags" Target="../tags/tag26.xml" /><Relationship Id="rId6" Type="http://schemas.openxmlformats.org/officeDocument/2006/relationships/tags" Target="../tags/tag27.xml" /><Relationship Id="rId7" Type="http://schemas.openxmlformats.org/officeDocument/2006/relationships/tags" Target="../tags/tag28.xml" /><Relationship Id="rId8" Type="http://schemas.openxmlformats.org/officeDocument/2006/relationships/tags" Target="../tags/tag29.xml" /><Relationship Id="rId9" Type="http://schemas.openxmlformats.org/officeDocument/2006/relationships/slideMaster" Target="../slideMasters/slideMaster2.xml" /></Relationships>
</file>

<file path=ppt/slideLayouts/_rels/slideLayout18.xml.rels>&#65279;<?xml version="1.0" encoding="utf-8" standalone="yes"?><Relationships xmlns="http://schemas.openxmlformats.org/package/2006/relationships"><Relationship Id="rId1" Type="http://schemas.openxmlformats.org/officeDocument/2006/relationships/tags" Target="../tags/tag30.xml" /><Relationship Id="rId2" Type="http://schemas.openxmlformats.org/officeDocument/2006/relationships/tags" Target="../tags/tag31.xml" /><Relationship Id="rId3" Type="http://schemas.openxmlformats.org/officeDocument/2006/relationships/tags" Target="../tags/tag32.xml" /><Relationship Id="rId4" Type="http://schemas.openxmlformats.org/officeDocument/2006/relationships/tags" Target="../tags/tag33.xml" /><Relationship Id="rId5" Type="http://schemas.openxmlformats.org/officeDocument/2006/relationships/slideMaster" Target="../slideMasters/slideMaster2.xml" /></Relationships>
</file>

<file path=ppt/slideLayouts/_rels/slideLayout19.xml.rels>&#65279;<?xml version="1.0" encoding="utf-8" standalone="yes"?><Relationships xmlns="http://schemas.openxmlformats.org/package/2006/relationships"><Relationship Id="rId1" Type="http://schemas.openxmlformats.org/officeDocument/2006/relationships/tags" Target="../tags/tag34.xml" /><Relationship Id="rId2" Type="http://schemas.openxmlformats.org/officeDocument/2006/relationships/tags" Target="../tags/tag35.xml" /><Relationship Id="rId3" Type="http://schemas.openxmlformats.org/officeDocument/2006/relationships/tags" Target="../tags/tag36.xml" /><Relationship Id="rId4" Type="http://schemas.openxmlformats.org/officeDocument/2006/relationships/slideMaster" Target="../slideMasters/slideMaster2.xml" /></Relationships>
</file>

<file path=ppt/slideLayouts/_rels/slideLayout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0.xml.rels>&#65279;<?xml version="1.0" encoding="utf-8" standalone="yes"?><Relationships xmlns="http://schemas.openxmlformats.org/package/2006/relationships"><Relationship Id="rId1" Type="http://schemas.openxmlformats.org/officeDocument/2006/relationships/tags" Target="../tags/tag37.xml" /><Relationship Id="rId2" Type="http://schemas.openxmlformats.org/officeDocument/2006/relationships/tags" Target="../tags/tag38.xml" /><Relationship Id="rId3" Type="http://schemas.openxmlformats.org/officeDocument/2006/relationships/tags" Target="../tags/tag39.xml" /><Relationship Id="rId4" Type="http://schemas.openxmlformats.org/officeDocument/2006/relationships/tags" Target="../tags/tag40.xml" /><Relationship Id="rId5" Type="http://schemas.openxmlformats.org/officeDocument/2006/relationships/tags" Target="../tags/tag41.xml" /><Relationship Id="rId6" Type="http://schemas.openxmlformats.org/officeDocument/2006/relationships/tags" Target="../tags/tag42.xml" /><Relationship Id="rId7" Type="http://schemas.openxmlformats.org/officeDocument/2006/relationships/slideMaster" Target="../slideMasters/slideMaster2.xml" /></Relationships>
</file>

<file path=ppt/slideLayouts/_rels/slideLayout21.xml.rels>&#65279;<?xml version="1.0" encoding="utf-8" standalone="yes"?><Relationships xmlns="http://schemas.openxmlformats.org/package/2006/relationships"><Relationship Id="rId1" Type="http://schemas.openxmlformats.org/officeDocument/2006/relationships/tags" Target="../tags/tag43.xml" /><Relationship Id="rId2" Type="http://schemas.openxmlformats.org/officeDocument/2006/relationships/tags" Target="../tags/tag44.xml" /><Relationship Id="rId3" Type="http://schemas.openxmlformats.org/officeDocument/2006/relationships/tags" Target="../tags/tag45.xml" /><Relationship Id="rId4" Type="http://schemas.openxmlformats.org/officeDocument/2006/relationships/tags" Target="../tags/tag46.xml" /><Relationship Id="rId5" Type="http://schemas.openxmlformats.org/officeDocument/2006/relationships/tags" Target="../tags/tag47.xml" /><Relationship Id="rId6" Type="http://schemas.openxmlformats.org/officeDocument/2006/relationships/slideMaster" Target="../slideMasters/slideMaster2.xml" /></Relationships>
</file>

<file path=ppt/slideLayouts/_rels/slideLayout22.xml.rels>&#65279;<?xml version="1.0" encoding="utf-8" standalone="yes"?><Relationships xmlns="http://schemas.openxmlformats.org/package/2006/relationships"><Relationship Id="rId1" Type="http://schemas.openxmlformats.org/officeDocument/2006/relationships/tags" Target="../tags/tag48.xml" /><Relationship Id="rId2" Type="http://schemas.openxmlformats.org/officeDocument/2006/relationships/tags" Target="../tags/tag49.xml" /><Relationship Id="rId3" Type="http://schemas.openxmlformats.org/officeDocument/2006/relationships/tags" Target="../tags/tag50.xml" /><Relationship Id="rId4" Type="http://schemas.openxmlformats.org/officeDocument/2006/relationships/tags" Target="../tags/tag51.xml" /><Relationship Id="rId5" Type="http://schemas.openxmlformats.org/officeDocument/2006/relationships/slideMaster" Target="../slideMasters/slideMaster2.xml" /></Relationships>
</file>

<file path=ppt/slideLayouts/_rels/slideLayout23.xml.rels>&#65279;<?xml version="1.0" encoding="utf-8" standalone="yes"?><Relationships xmlns="http://schemas.openxmlformats.org/package/2006/relationships"><Relationship Id="rId1" Type="http://schemas.openxmlformats.org/officeDocument/2006/relationships/tags" Target="../tags/tag52.xml" /><Relationship Id="rId2" Type="http://schemas.openxmlformats.org/officeDocument/2006/relationships/tags" Target="../tags/tag53.xml" /><Relationship Id="rId3" Type="http://schemas.openxmlformats.org/officeDocument/2006/relationships/tags" Target="../tags/tag54.xml" /><Relationship Id="rId4" Type="http://schemas.openxmlformats.org/officeDocument/2006/relationships/tags" Target="../tags/tag55.xml" /><Relationship Id="rId5" Type="http://schemas.openxmlformats.org/officeDocument/2006/relationships/tags" Target="../tags/tag56.xml" /><Relationship Id="rId6" Type="http://schemas.openxmlformats.org/officeDocument/2006/relationships/slideMaster" Target="../slideMasters/slideMaster2.xml" /></Relationships>
</file>

<file path=ppt/slideLayouts/_rels/slideLayout3.xml.rels>&#65279;<?xml version="1.0" encoding="utf-8" standalone="yes"?><Relationships xmlns="http://schemas.openxmlformats.org/package/2006/relationships"><Relationship Id="rId1" Type="http://schemas.openxmlformats.org/officeDocument/2006/relationships/image" Target="../media/image1.png" /><Relationship Id="rId2" Type="http://schemas.openxmlformats.org/officeDocument/2006/relationships/slideMaster" Target="../slideMasters/slideMaster1.xml" /></Relationships>
</file>

<file path=ppt/slideLayouts/_rels/slideLayout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5.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6.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7.xml.rels>&#65279;<?xml version="1.0" encoding="utf-8" standalone="yes"?><Relationships xmlns="http://schemas.openxmlformats.org/package/2006/relationships"><Relationship Id="rId1" Type="http://schemas.openxmlformats.org/officeDocument/2006/relationships/image" Target="../media/image1.png" /><Relationship Id="rId2" Type="http://schemas.openxmlformats.org/officeDocument/2006/relationships/slideMaster" Target="../slideMasters/slideMaster1.xml" /></Relationships>
</file>

<file path=ppt/slideLayouts/_rels/slideLayout8.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9.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showMasterSp="0" type="title" preserve="1">
  <p:cSld name="标题幻灯片">
    <p:spTree>
      <p:nvGrpSpPr>
        <p:cNvPr id="1" name=""/>
        <p:cNvGrpSpPr/>
        <p:nvPr/>
      </p:nvGrpSpPr>
      <p:grpSpPr>
        <a:xfrm>
          <a:off x="0" y="0"/>
          <a:ext cx="0" cy="0"/>
        </a:xfrm>
      </p:grpSpPr>
      <p:pic>
        <p:nvPicPr>
          <p:cNvPr id="9" name="图片 8"/>
          <p:cNvPicPr>
            <a:picLocks noChangeAspect="1"/>
          </p:cNvPicPr>
          <p:nvPr userDrawn="1"/>
        </p:nvPicPr>
        <p:blipFill>
          <a:blip r:embed="rId1">
            <a:duotone>
              <a:prstClr val="black"/>
              <a:srgbClr val="080808">
                <a:tint val="45000"/>
                <a:satMod val="400000"/>
              </a:srgbClr>
            </a:duotone>
          </a:blip>
          <a:stretch>
            <a:fillRect/>
          </a:stretch>
        </p:blipFill>
        <p:spPr>
          <a:xfrm>
            <a:off x="0" y="-12079"/>
            <a:ext cx="12192000" cy="6882159"/>
          </a:xfrm>
          <a:prstGeom prst="rect">
            <a:avLst/>
          </a:prstGeom>
        </p:spPr>
      </p:pic>
      <p:sp>
        <p:nvSpPr>
          <p:cNvPr id="10" name="矩形 9"/>
          <p:cNvSpPr/>
          <p:nvPr userDrawn="1"/>
        </p:nvSpPr>
        <p:spPr>
          <a:xfrm>
            <a:off x="0"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Date Placeholder 3"/>
          <p:cNvSpPr>
            <a:spLocks noGrp="1"/>
          </p:cNvSpPr>
          <p:nvPr userDrawn="1">
            <p:ph type="dt" sz="half" idx="10"/>
          </p:nvPr>
        </p:nvSpPr>
        <p:spPr/>
        <p:txBody>
          <a:bodyPr/>
          <a:lstStyle/>
          <a:p>
            <a:fld id="{C9E60F58-3108-4415-857A-6D0360DF626E}" type="datetimeFigureOut">
              <a:rPr lang="zh-CN" altLang="en-US" smtClean="0"/>
              <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4AE85CE2-CEAD-46BB-861E-7D62265DC969}" type="slidenum">
              <a:rPr lang="zh-CN" altLang="en-US" smtClean="0"/>
              <a:t/>
            </a:fld>
            <a:endParaRPr lang="zh-CN" altLang="en-US"/>
          </a:p>
        </p:txBody>
      </p:sp>
      <p:sp>
        <p:nvSpPr>
          <p:cNvPr id="3" name="Subtitle 2"/>
          <p:cNvSpPr>
            <a:spLocks noGrp="1"/>
          </p:cNvSpPr>
          <p:nvPr userDrawn="1">
            <p:ph type="subTitle" idx="1"/>
          </p:nvPr>
        </p:nvSpPr>
        <p:spPr>
          <a:xfrm>
            <a:off x="5315266" y="4875631"/>
            <a:ext cx="6761036" cy="976631"/>
          </a:xfrm>
          <a:prstGeom prst="rect">
            <a:avLst/>
          </a:prstGeom>
          <a:noFill/>
        </p:spPr>
        <p:txBody>
          <a:bodyPr anchor="ctr">
            <a:noAutofit/>
          </a:bodyPr>
          <a:lstStyle>
            <a:lvl1pPr marL="0" indent="0" algn="ctr">
              <a:lnSpc>
                <a:spcPct val="150000"/>
              </a:lnSpc>
              <a:buNone/>
              <a:defRPr sz="2400">
                <a:solidFill>
                  <a:schemeClr val="accent1"/>
                </a:solidFill>
                <a:latin typeface="+mn-ea"/>
                <a:ea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a:p>
        </p:txBody>
      </p:sp>
      <p:sp>
        <p:nvSpPr>
          <p:cNvPr id="17" name="Freeform 108"/>
          <p:cNvSpPr/>
          <p:nvPr/>
        </p:nvSpPr>
        <p:spPr bwMode="auto">
          <a:xfrm rot="21117648">
            <a:off x="8968395" y="6204539"/>
            <a:ext cx="995647" cy="650964"/>
          </a:xfrm>
          <a:custGeom>
            <a:gdLst>
              <a:gd name="T0" fmla="*/ 0 w 281"/>
              <a:gd name="T1" fmla="*/ 115 h 187"/>
              <a:gd name="T2" fmla="*/ 31 w 281"/>
              <a:gd name="T3" fmla="*/ 46 h 187"/>
              <a:gd name="T4" fmla="*/ 96 w 281"/>
              <a:gd name="T5" fmla="*/ 8 h 187"/>
              <a:gd name="T6" fmla="*/ 183 w 281"/>
              <a:gd name="T7" fmla="*/ 7 h 187"/>
              <a:gd name="T8" fmla="*/ 227 w 281"/>
              <a:gd name="T9" fmla="*/ 26 h 187"/>
              <a:gd name="T10" fmla="*/ 258 w 281"/>
              <a:gd name="T11" fmla="*/ 55 h 187"/>
              <a:gd name="T12" fmla="*/ 274 w 281"/>
              <a:gd name="T13" fmla="*/ 84 h 187"/>
              <a:gd name="T14" fmla="*/ 279 w 281"/>
              <a:gd name="T15" fmla="*/ 120 h 187"/>
              <a:gd name="T16" fmla="*/ 251 w 281"/>
              <a:gd name="T17" fmla="*/ 187 h 187"/>
              <a:gd name="T18" fmla="*/ 251 w 281"/>
              <a:gd name="T19" fmla="*/ 187 h 187"/>
              <a:gd name="T20" fmla="*/ 279 w 281"/>
              <a:gd name="T21" fmla="*/ 104 h 187"/>
              <a:gd name="T22" fmla="*/ 266 w 281"/>
              <a:gd name="T23" fmla="*/ 66 h 187"/>
              <a:gd name="T24" fmla="*/ 240 w 281"/>
              <a:gd name="T25" fmla="*/ 35 h 187"/>
              <a:gd name="T26" fmla="*/ 203 w 281"/>
              <a:gd name="T27" fmla="*/ 13 h 187"/>
              <a:gd name="T28" fmla="*/ 158 w 281"/>
              <a:gd name="T29" fmla="*/ 2 h 187"/>
              <a:gd name="T30" fmla="*/ 79 w 281"/>
              <a:gd name="T31" fmla="*/ 14 h 187"/>
              <a:gd name="T32" fmla="*/ 25 w 281"/>
              <a:gd name="T33" fmla="*/ 53 h 187"/>
              <a:gd name="T34" fmla="*/ 0 w 281"/>
              <a:gd name="T35" fmla="*/ 115 h 1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87">
                <a:moveTo>
                  <a:pt x="0" y="115"/>
                </a:moveTo>
                <a:cubicBezTo>
                  <a:pt x="2" y="89"/>
                  <a:pt x="13" y="65"/>
                  <a:pt x="31" y="46"/>
                </a:cubicBezTo>
                <a:cubicBezTo>
                  <a:pt x="49" y="28"/>
                  <a:pt x="72" y="15"/>
                  <a:pt x="96" y="8"/>
                </a:cubicBezTo>
                <a:cubicBezTo>
                  <a:pt x="124" y="0"/>
                  <a:pt x="155" y="0"/>
                  <a:pt x="183" y="7"/>
                </a:cubicBezTo>
                <a:cubicBezTo>
                  <a:pt x="199" y="11"/>
                  <a:pt x="214" y="17"/>
                  <a:pt x="227" y="26"/>
                </a:cubicBezTo>
                <a:cubicBezTo>
                  <a:pt x="239" y="34"/>
                  <a:pt x="249" y="44"/>
                  <a:pt x="258" y="55"/>
                </a:cubicBezTo>
                <a:cubicBezTo>
                  <a:pt x="265" y="64"/>
                  <a:pt x="271" y="74"/>
                  <a:pt x="274" y="84"/>
                </a:cubicBezTo>
                <a:cubicBezTo>
                  <a:pt x="279" y="96"/>
                  <a:pt x="280" y="108"/>
                  <a:pt x="279" y="120"/>
                </a:cubicBezTo>
                <a:cubicBezTo>
                  <a:pt x="276" y="144"/>
                  <a:pt x="264" y="166"/>
                  <a:pt x="251" y="187"/>
                </a:cubicBezTo>
                <a:cubicBezTo>
                  <a:pt x="251" y="187"/>
                  <a:pt x="251" y="187"/>
                  <a:pt x="251" y="187"/>
                </a:cubicBezTo>
                <a:cubicBezTo>
                  <a:pt x="268" y="162"/>
                  <a:pt x="281" y="135"/>
                  <a:pt x="279" y="104"/>
                </a:cubicBezTo>
                <a:cubicBezTo>
                  <a:pt x="278" y="91"/>
                  <a:pt x="273" y="77"/>
                  <a:pt x="266" y="66"/>
                </a:cubicBezTo>
                <a:cubicBezTo>
                  <a:pt x="259" y="54"/>
                  <a:pt x="250" y="44"/>
                  <a:pt x="240" y="35"/>
                </a:cubicBezTo>
                <a:cubicBezTo>
                  <a:pt x="229" y="26"/>
                  <a:pt x="216" y="18"/>
                  <a:pt x="203" y="13"/>
                </a:cubicBezTo>
                <a:cubicBezTo>
                  <a:pt x="189" y="7"/>
                  <a:pt x="173" y="4"/>
                  <a:pt x="158" y="2"/>
                </a:cubicBezTo>
                <a:cubicBezTo>
                  <a:pt x="131" y="0"/>
                  <a:pt x="104" y="3"/>
                  <a:pt x="79" y="14"/>
                </a:cubicBezTo>
                <a:cubicBezTo>
                  <a:pt x="58" y="22"/>
                  <a:pt x="39" y="36"/>
                  <a:pt x="25" y="53"/>
                </a:cubicBezTo>
                <a:cubicBezTo>
                  <a:pt x="10" y="71"/>
                  <a:pt x="1" y="92"/>
                  <a:pt x="0" y="115"/>
                </a:cubicBezTo>
                <a:close/>
              </a:path>
            </a:pathLst>
          </a:custGeom>
          <a:solidFill>
            <a:srgbClr val="362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5"/>
          <p:cNvSpPr/>
          <p:nvPr userDrawn="1"/>
        </p:nvSpPr>
        <p:spPr bwMode="auto">
          <a:xfrm rot="2362529">
            <a:off x="11545754" y="-95408"/>
            <a:ext cx="4267" cy="184155"/>
          </a:xfrm>
          <a:custGeom>
            <a:gdLst>
              <a:gd name="T0" fmla="*/ 0 w 1"/>
              <a:gd name="T1" fmla="*/ 0 h 32"/>
              <a:gd name="T2" fmla="*/ 0 w 1"/>
              <a:gd name="T3" fmla="*/ 32 h 32"/>
              <a:gd name="T4" fmla="*/ 1 w 1"/>
              <a:gd name="T5" fmla="*/ 32 h 32"/>
              <a:gd name="T6" fmla="*/ 1 w 1"/>
              <a:gd name="T7" fmla="*/ 0 h 32"/>
              <a:gd name="T8" fmla="*/ 0 w 1"/>
              <a:gd name="T9" fmla="*/ 0 h 32"/>
            </a:gdLst>
            <a:cxnLst>
              <a:cxn ang="0">
                <a:pos x="T0" y="T1"/>
              </a:cxn>
              <a:cxn ang="0">
                <a:pos x="T2" y="T3"/>
              </a:cxn>
              <a:cxn ang="0">
                <a:pos x="T4" y="T5"/>
              </a:cxn>
              <a:cxn ang="0">
                <a:pos x="T6" y="T7"/>
              </a:cxn>
              <a:cxn ang="0">
                <a:pos x="T8" y="T9"/>
              </a:cxn>
            </a:cxnLst>
            <a:rect l="0" t="0" r="r" b="b"/>
            <a:pathLst>
              <a:path w="1" h="32">
                <a:moveTo>
                  <a:pt x="0" y="0"/>
                </a:moveTo>
                <a:cubicBezTo>
                  <a:pt x="0" y="11"/>
                  <a:pt x="0" y="21"/>
                  <a:pt x="0" y="32"/>
                </a:cubicBezTo>
                <a:cubicBezTo>
                  <a:pt x="0" y="32"/>
                  <a:pt x="1" y="32"/>
                  <a:pt x="1" y="32"/>
                </a:cubicBezTo>
                <a:cubicBezTo>
                  <a:pt x="1" y="21"/>
                  <a:pt x="1" y="11"/>
                  <a:pt x="1" y="0"/>
                </a:cubicBezTo>
                <a:cubicBezTo>
                  <a:pt x="1" y="0"/>
                  <a:pt x="0" y="0"/>
                  <a:pt x="0"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 name="Title 1"/>
          <p:cNvSpPr>
            <a:spLocks noGrp="1"/>
          </p:cNvSpPr>
          <p:nvPr userDrawn="1">
            <p:ph type="ctrTitle"/>
          </p:nvPr>
        </p:nvSpPr>
        <p:spPr>
          <a:xfrm>
            <a:off x="5333335" y="1748195"/>
            <a:ext cx="6742967" cy="2788348"/>
          </a:xfr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lgn="ctr">
              <a:lnSpc>
                <a:spcPct val="150000"/>
              </a:lnSpc>
              <a:defRPr lang="en-US" sz="4400" b="1" i="0">
                <a:solidFill>
                  <a:schemeClr val="accent1"/>
                </a:solidFill>
                <a:effectLst/>
                <a:latin typeface="+mj-ea"/>
                <a:ea typeface="+mj-ea"/>
                <a:cs typeface="+mn-cs"/>
              </a:defRPr>
            </a:lvl1pPr>
          </a:lstStyle>
          <a:p>
            <a:pPr marL="0" lvl="0" algn="ctr" defTabSz="1218565"/>
            <a:r>
              <a:rPr lang="zh-CN" altLang="en-US"/>
              <a:t>单击此处编辑母版标题样式</a:t>
            </a:r>
            <a:endParaRPr lang="en-US"/>
          </a:p>
        </p:txBody>
      </p:sp>
      <p:grpSp>
        <p:nvGrpSpPr>
          <p:cNvPr id="37" name="组合 36"/>
          <p:cNvGrpSpPr/>
          <p:nvPr userDrawn="1"/>
        </p:nvGrpSpPr>
        <p:grpSpPr>
          <a:xfrm rot="19279204">
            <a:off x="337818" y="-217251"/>
            <a:ext cx="557214" cy="1585894"/>
            <a:chOff x="6566979" y="4179355"/>
            <a:chExt cx="557214" cy="1585894"/>
          </a:xfrm>
          <a:solidFill>
            <a:schemeClr val="accent1"/>
          </a:solidFill>
        </p:grpSpPr>
        <p:grpSp>
          <p:nvGrpSpPr>
            <p:cNvPr id="38" name="组合 37"/>
            <p:cNvGrpSpPr/>
            <p:nvPr/>
          </p:nvGrpSpPr>
          <p:grpSpPr>
            <a:xfrm rot="13239352">
              <a:off x="6566979" y="4274299"/>
              <a:ext cx="460578" cy="1490950"/>
              <a:chOff x="2230038" y="5629352"/>
              <a:chExt cx="460578" cy="243835"/>
            </a:xfrm>
            <a:grpFill/>
          </p:grpSpPr>
          <p:sp>
            <p:nvSpPr>
              <p:cNvPr id="43" name="Freeform 809"/>
              <p:cNvSpPr/>
              <p:nvPr/>
            </p:nvSpPr>
            <p:spPr bwMode="auto">
              <a:xfrm>
                <a:off x="2230038" y="5629352"/>
                <a:ext cx="90309" cy="185136"/>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810"/>
              <p:cNvSpPr/>
              <p:nvPr/>
            </p:nvSpPr>
            <p:spPr bwMode="auto">
              <a:xfrm>
                <a:off x="2342926" y="5665475"/>
                <a:ext cx="81278" cy="185136"/>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811"/>
              <p:cNvSpPr/>
              <p:nvPr/>
            </p:nvSpPr>
            <p:spPr bwMode="auto">
              <a:xfrm>
                <a:off x="2469360" y="5688051"/>
                <a:ext cx="72248" cy="176105"/>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812"/>
              <p:cNvSpPr/>
              <p:nvPr/>
            </p:nvSpPr>
            <p:spPr bwMode="auto">
              <a:xfrm>
                <a:off x="2609338" y="5697082"/>
                <a:ext cx="81278" cy="176105"/>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9" name="Freeform 809"/>
            <p:cNvSpPr/>
            <p:nvPr/>
          </p:nvSpPr>
          <p:spPr bwMode="auto">
            <a:xfrm rot="10357478">
              <a:off x="7033884" y="4385890"/>
              <a:ext cx="90309" cy="1265067"/>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810"/>
            <p:cNvSpPr/>
            <p:nvPr/>
          </p:nvSpPr>
          <p:spPr bwMode="auto">
            <a:xfrm rot="10357478">
              <a:off x="6899237" y="4297889"/>
              <a:ext cx="81278" cy="1265067"/>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811"/>
            <p:cNvSpPr/>
            <p:nvPr/>
          </p:nvSpPr>
          <p:spPr bwMode="auto">
            <a:xfrm rot="10357478">
              <a:off x="6776204" y="4223121"/>
              <a:ext cx="45719" cy="1345052"/>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10357478">
              <a:off x="6611242" y="4179355"/>
              <a:ext cx="92902" cy="138334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47" name="Freeform 2517"/>
          <p:cNvSpPr>
            <a:spLocks noEditPoints="1"/>
          </p:cNvSpPr>
          <p:nvPr userDrawn="1"/>
        </p:nvSpPr>
        <p:spPr bwMode="auto">
          <a:xfrm>
            <a:off x="2535926" y="722731"/>
            <a:ext cx="1103951" cy="1233510"/>
          </a:xfrm>
          <a:custGeom>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48" name="Freeform 2518"/>
          <p:cNvSpPr/>
          <p:nvPr userDrawn="1"/>
        </p:nvSpPr>
        <p:spPr bwMode="auto">
          <a:xfrm rot="2912330">
            <a:off x="4036078" y="1869125"/>
            <a:ext cx="371624" cy="655639"/>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49" name="组合 48"/>
          <p:cNvGrpSpPr/>
          <p:nvPr userDrawn="1"/>
        </p:nvGrpSpPr>
        <p:grpSpPr>
          <a:xfrm>
            <a:off x="3856941" y="3106827"/>
            <a:ext cx="479629" cy="389819"/>
            <a:chOff x="7079796" y="900174"/>
            <a:chExt cx="479629" cy="389819"/>
          </a:xfrm>
          <a:solidFill>
            <a:schemeClr val="accent1"/>
          </a:solidFill>
        </p:grpSpPr>
        <p:sp>
          <p:nvSpPr>
            <p:cNvPr id="50" name="Freeform 547"/>
            <p:cNvSpPr/>
            <p:nvPr/>
          </p:nvSpPr>
          <p:spPr bwMode="auto">
            <a:xfrm>
              <a:off x="7079796" y="900174"/>
              <a:ext cx="248414" cy="242681"/>
            </a:xfrm>
            <a:custGeom>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48"/>
            <p:cNvSpPr/>
            <p:nvPr/>
          </p:nvSpPr>
          <p:spPr bwMode="auto">
            <a:xfrm>
              <a:off x="7079796" y="900174"/>
              <a:ext cx="248414" cy="242681"/>
            </a:xfrm>
            <a:custGeom>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49"/>
            <p:cNvSpPr/>
            <p:nvPr/>
          </p:nvSpPr>
          <p:spPr bwMode="auto">
            <a:xfrm>
              <a:off x="7289992" y="944124"/>
              <a:ext cx="214018" cy="250325"/>
            </a:xfrm>
            <a:custGeom>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50"/>
            <p:cNvSpPr/>
            <p:nvPr/>
          </p:nvSpPr>
          <p:spPr bwMode="auto">
            <a:xfrm>
              <a:off x="7289992" y="944124"/>
              <a:ext cx="214018" cy="250325"/>
            </a:xfrm>
            <a:custGeom>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51"/>
            <p:cNvSpPr/>
            <p:nvPr/>
          </p:nvSpPr>
          <p:spPr bwMode="auto">
            <a:xfrm>
              <a:off x="7450505" y="1150499"/>
              <a:ext cx="108920" cy="139494"/>
            </a:xfrm>
            <a:custGeom>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2"/>
            <p:cNvSpPr/>
            <p:nvPr/>
          </p:nvSpPr>
          <p:spPr bwMode="auto">
            <a:xfrm>
              <a:off x="7450505" y="1150499"/>
              <a:ext cx="108920" cy="139494"/>
            </a:xfrm>
            <a:custGeom>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 name="Freeform 269"/>
          <p:cNvSpPr>
            <a:spLocks noEditPoints="1"/>
          </p:cNvSpPr>
          <p:nvPr userDrawn="1"/>
        </p:nvSpPr>
        <p:spPr bwMode="auto">
          <a:xfrm rot="16839772">
            <a:off x="1673851" y="2368863"/>
            <a:ext cx="357190" cy="1285884"/>
          </a:xfrm>
          <a:custGeom>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57" name="组合 56"/>
          <p:cNvGrpSpPr/>
          <p:nvPr userDrawn="1"/>
        </p:nvGrpSpPr>
        <p:grpSpPr>
          <a:xfrm rot="1866842">
            <a:off x="4958944" y="2112680"/>
            <a:ext cx="530225" cy="660401"/>
            <a:chOff x="2535784" y="428973"/>
            <a:chExt cx="530225" cy="660401"/>
          </a:xfrm>
          <a:solidFill>
            <a:schemeClr val="accent1"/>
          </a:solidFill>
        </p:grpSpPr>
        <p:sp>
          <p:nvSpPr>
            <p:cNvPr id="58" name="Freeform 33"/>
            <p:cNvSpPr>
              <a:spLocks noEditPoints="1"/>
            </p:cNvSpPr>
            <p:nvPr/>
          </p:nvSpPr>
          <p:spPr bwMode="auto">
            <a:xfrm>
              <a:off x="2535784" y="428973"/>
              <a:ext cx="481013" cy="501650"/>
            </a:xfrm>
            <a:custGeom>
              <a:gdLst>
                <a:gd name="T0" fmla="*/ 233 w 303"/>
                <a:gd name="T1" fmla="*/ 21 h 316"/>
                <a:gd name="T2" fmla="*/ 295 w 303"/>
                <a:gd name="T3" fmla="*/ 104 h 316"/>
                <a:gd name="T4" fmla="*/ 300 w 303"/>
                <a:gd name="T5" fmla="*/ 185 h 316"/>
                <a:gd name="T6" fmla="*/ 230 w 303"/>
                <a:gd name="T7" fmla="*/ 286 h 316"/>
                <a:gd name="T8" fmla="*/ 128 w 303"/>
                <a:gd name="T9" fmla="*/ 314 h 316"/>
                <a:gd name="T10" fmla="*/ 71 w 303"/>
                <a:gd name="T11" fmla="*/ 293 h 316"/>
                <a:gd name="T12" fmla="*/ 22 w 303"/>
                <a:gd name="T13" fmla="*/ 243 h 316"/>
                <a:gd name="T14" fmla="*/ 0 w 303"/>
                <a:gd name="T15" fmla="*/ 166 h 316"/>
                <a:gd name="T16" fmla="*/ 20 w 303"/>
                <a:gd name="T17" fmla="*/ 71 h 316"/>
                <a:gd name="T18" fmla="*/ 85 w 303"/>
                <a:gd name="T19" fmla="*/ 11 h 316"/>
                <a:gd name="T20" fmla="*/ 150 w 303"/>
                <a:gd name="T21" fmla="*/ 0 h 316"/>
                <a:gd name="T22" fmla="*/ 9 w 303"/>
                <a:gd name="T23" fmla="*/ 177 h 316"/>
                <a:gd name="T24" fmla="*/ 128 w 303"/>
                <a:gd name="T25" fmla="*/ 306 h 316"/>
                <a:gd name="T26" fmla="*/ 126 w 303"/>
                <a:gd name="T27" fmla="*/ 308 h 316"/>
                <a:gd name="T28" fmla="*/ 246 w 303"/>
                <a:gd name="T29" fmla="*/ 268 h 316"/>
                <a:gd name="T30" fmla="*/ 148 w 303"/>
                <a:gd name="T31" fmla="*/ 311 h 316"/>
                <a:gd name="T32" fmla="*/ 91 w 303"/>
                <a:gd name="T33" fmla="*/ 300 h 316"/>
                <a:gd name="T34" fmla="*/ 164 w 303"/>
                <a:gd name="T35" fmla="*/ 311 h 316"/>
                <a:gd name="T36" fmla="*/ 268 w 303"/>
                <a:gd name="T37" fmla="*/ 248 h 316"/>
                <a:gd name="T38" fmla="*/ 33 w 303"/>
                <a:gd name="T39" fmla="*/ 71 h 316"/>
                <a:gd name="T40" fmla="*/ 77 w 303"/>
                <a:gd name="T41" fmla="*/ 35 h 316"/>
                <a:gd name="T42" fmla="*/ 139 w 303"/>
                <a:gd name="T43" fmla="*/ 16 h 316"/>
                <a:gd name="T44" fmla="*/ 117 w 303"/>
                <a:gd name="T45" fmla="*/ 22 h 316"/>
                <a:gd name="T46" fmla="*/ 39 w 303"/>
                <a:gd name="T47" fmla="*/ 71 h 316"/>
                <a:gd name="T48" fmla="*/ 11 w 303"/>
                <a:gd name="T49" fmla="*/ 142 h 316"/>
                <a:gd name="T50" fmla="*/ 31 w 303"/>
                <a:gd name="T51" fmla="*/ 237 h 316"/>
                <a:gd name="T52" fmla="*/ 94 w 303"/>
                <a:gd name="T53" fmla="*/ 295 h 316"/>
                <a:gd name="T54" fmla="*/ 186 w 303"/>
                <a:gd name="T55" fmla="*/ 300 h 316"/>
                <a:gd name="T56" fmla="*/ 270 w 303"/>
                <a:gd name="T57" fmla="*/ 229 h 316"/>
                <a:gd name="T58" fmla="*/ 287 w 303"/>
                <a:gd name="T59" fmla="*/ 122 h 316"/>
                <a:gd name="T60" fmla="*/ 244 w 303"/>
                <a:gd name="T61" fmla="*/ 46 h 316"/>
                <a:gd name="T62" fmla="*/ 169 w 303"/>
                <a:gd name="T63" fmla="*/ 10 h 316"/>
                <a:gd name="T64" fmla="*/ 76 w 303"/>
                <a:gd name="T65" fmla="*/ 28 h 316"/>
                <a:gd name="T66" fmla="*/ 298 w 303"/>
                <a:gd name="T67" fmla="*/ 142 h 316"/>
                <a:gd name="T68" fmla="*/ 279 w 303"/>
                <a:gd name="T69" fmla="*/ 71 h 316"/>
                <a:gd name="T70" fmla="*/ 214 w 303"/>
                <a:gd name="T71" fmla="*/ 14 h 316"/>
                <a:gd name="T72" fmla="*/ 218 w 303"/>
                <a:gd name="T73" fmla="*/ 19 h 316"/>
                <a:gd name="T74" fmla="*/ 274 w 303"/>
                <a:gd name="T75" fmla="*/ 77 h 316"/>
                <a:gd name="T76" fmla="*/ 298 w 303"/>
                <a:gd name="T77" fmla="*/ 142 h 316"/>
                <a:gd name="T78" fmla="*/ 236 w 303"/>
                <a:gd name="T79" fmla="*/ 273 h 316"/>
                <a:gd name="T80" fmla="*/ 292 w 303"/>
                <a:gd name="T81" fmla="*/ 194 h 316"/>
                <a:gd name="T82" fmla="*/ 287 w 303"/>
                <a:gd name="T83" fmla="*/ 110 h 316"/>
                <a:gd name="T84" fmla="*/ 293 w 303"/>
                <a:gd name="T85" fmla="*/ 144 h 316"/>
                <a:gd name="T86" fmla="*/ 262 w 303"/>
                <a:gd name="T87" fmla="*/ 245 h 316"/>
                <a:gd name="T88" fmla="*/ 191 w 303"/>
                <a:gd name="T89" fmla="*/ 300 h 316"/>
                <a:gd name="T90" fmla="*/ 57 w 303"/>
                <a:gd name="T91" fmla="*/ 32 h 316"/>
                <a:gd name="T92" fmla="*/ 8 w 303"/>
                <a:gd name="T93" fmla="*/ 107 h 316"/>
                <a:gd name="T94" fmla="*/ 23 w 303"/>
                <a:gd name="T95" fmla="*/ 77 h 316"/>
                <a:gd name="T96" fmla="*/ 91 w 303"/>
                <a:gd name="T97" fmla="*/ 13 h 316"/>
                <a:gd name="T98" fmla="*/ 50 w 303"/>
                <a:gd name="T99" fmla="*/ 268 h 316"/>
                <a:gd name="T100" fmla="*/ 12 w 303"/>
                <a:gd name="T101" fmla="*/ 200 h 316"/>
                <a:gd name="T102" fmla="*/ 5 w 303"/>
                <a:gd name="T103" fmla="*/ 147 h 316"/>
                <a:gd name="T104" fmla="*/ 16 w 303"/>
                <a:gd name="T105" fmla="*/ 221 h 316"/>
                <a:gd name="T106" fmla="*/ 74 w 303"/>
                <a:gd name="T107" fmla="*/ 290 h 316"/>
                <a:gd name="T108" fmla="*/ 65 w 303"/>
                <a:gd name="T109" fmla="*/ 33 h 316"/>
                <a:gd name="T110" fmla="*/ 126 w 303"/>
                <a:gd name="T111" fmla="*/ 6 h 316"/>
                <a:gd name="T112" fmla="*/ 72 w 303"/>
                <a:gd name="T113" fmla="*/ 27 h 316"/>
                <a:gd name="T114" fmla="*/ 169 w 303"/>
                <a:gd name="T115" fmla="*/ 5 h 316"/>
                <a:gd name="T116" fmla="*/ 154 w 303"/>
                <a:gd name="T117" fmla="*/ 3 h 316"/>
                <a:gd name="T118" fmla="*/ 170 w 303"/>
                <a:gd name="T119" fmla="*/ 5 h 3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316">
                  <a:moveTo>
                    <a:pt x="150" y="0"/>
                  </a:moveTo>
                  <a:lnTo>
                    <a:pt x="150" y="0"/>
                  </a:lnTo>
                  <a:lnTo>
                    <a:pt x="169" y="2"/>
                  </a:lnTo>
                  <a:lnTo>
                    <a:pt x="169" y="2"/>
                  </a:lnTo>
                  <a:lnTo>
                    <a:pt x="188" y="5"/>
                  </a:lnTo>
                  <a:lnTo>
                    <a:pt x="188" y="5"/>
                  </a:lnTo>
                  <a:lnTo>
                    <a:pt x="210" y="10"/>
                  </a:lnTo>
                  <a:lnTo>
                    <a:pt x="210" y="10"/>
                  </a:lnTo>
                  <a:lnTo>
                    <a:pt x="221" y="14"/>
                  </a:lnTo>
                  <a:lnTo>
                    <a:pt x="233" y="21"/>
                  </a:lnTo>
                  <a:lnTo>
                    <a:pt x="233" y="21"/>
                  </a:lnTo>
                  <a:lnTo>
                    <a:pt x="252" y="33"/>
                  </a:lnTo>
                  <a:lnTo>
                    <a:pt x="252" y="33"/>
                  </a:lnTo>
                  <a:lnTo>
                    <a:pt x="263" y="43"/>
                  </a:lnTo>
                  <a:lnTo>
                    <a:pt x="271" y="54"/>
                  </a:lnTo>
                  <a:lnTo>
                    <a:pt x="271" y="54"/>
                  </a:lnTo>
                  <a:lnTo>
                    <a:pt x="282" y="69"/>
                  </a:lnTo>
                  <a:lnTo>
                    <a:pt x="290" y="87"/>
                  </a:lnTo>
                  <a:lnTo>
                    <a:pt x="290" y="87"/>
                  </a:lnTo>
                  <a:lnTo>
                    <a:pt x="295" y="104"/>
                  </a:lnTo>
                  <a:lnTo>
                    <a:pt x="295" y="104"/>
                  </a:lnTo>
                  <a:lnTo>
                    <a:pt x="300" y="128"/>
                  </a:lnTo>
                  <a:lnTo>
                    <a:pt x="300" y="128"/>
                  </a:lnTo>
                  <a:lnTo>
                    <a:pt x="303" y="148"/>
                  </a:lnTo>
                  <a:lnTo>
                    <a:pt x="303" y="148"/>
                  </a:lnTo>
                  <a:lnTo>
                    <a:pt x="301" y="161"/>
                  </a:lnTo>
                  <a:lnTo>
                    <a:pt x="301" y="161"/>
                  </a:lnTo>
                  <a:lnTo>
                    <a:pt x="300" y="172"/>
                  </a:lnTo>
                  <a:lnTo>
                    <a:pt x="300" y="172"/>
                  </a:lnTo>
                  <a:lnTo>
                    <a:pt x="300" y="185"/>
                  </a:lnTo>
                  <a:lnTo>
                    <a:pt x="300" y="185"/>
                  </a:lnTo>
                  <a:lnTo>
                    <a:pt x="296" y="200"/>
                  </a:lnTo>
                  <a:lnTo>
                    <a:pt x="290" y="215"/>
                  </a:lnTo>
                  <a:lnTo>
                    <a:pt x="290" y="215"/>
                  </a:lnTo>
                  <a:lnTo>
                    <a:pt x="282" y="232"/>
                  </a:lnTo>
                  <a:lnTo>
                    <a:pt x="273" y="248"/>
                  </a:lnTo>
                  <a:lnTo>
                    <a:pt x="260" y="260"/>
                  </a:lnTo>
                  <a:lnTo>
                    <a:pt x="246" y="273"/>
                  </a:lnTo>
                  <a:lnTo>
                    <a:pt x="246" y="273"/>
                  </a:lnTo>
                  <a:lnTo>
                    <a:pt x="230" y="286"/>
                  </a:lnTo>
                  <a:lnTo>
                    <a:pt x="214" y="297"/>
                  </a:lnTo>
                  <a:lnTo>
                    <a:pt x="214" y="297"/>
                  </a:lnTo>
                  <a:lnTo>
                    <a:pt x="194" y="306"/>
                  </a:lnTo>
                  <a:lnTo>
                    <a:pt x="173" y="312"/>
                  </a:lnTo>
                  <a:lnTo>
                    <a:pt x="173" y="312"/>
                  </a:lnTo>
                  <a:lnTo>
                    <a:pt x="159" y="316"/>
                  </a:lnTo>
                  <a:lnTo>
                    <a:pt x="143" y="316"/>
                  </a:lnTo>
                  <a:lnTo>
                    <a:pt x="143" y="316"/>
                  </a:lnTo>
                  <a:lnTo>
                    <a:pt x="128" y="314"/>
                  </a:lnTo>
                  <a:lnTo>
                    <a:pt x="128" y="314"/>
                  </a:lnTo>
                  <a:lnTo>
                    <a:pt x="117" y="312"/>
                  </a:lnTo>
                  <a:lnTo>
                    <a:pt x="106" y="308"/>
                  </a:lnTo>
                  <a:lnTo>
                    <a:pt x="106" y="308"/>
                  </a:lnTo>
                  <a:lnTo>
                    <a:pt x="91" y="303"/>
                  </a:lnTo>
                  <a:lnTo>
                    <a:pt x="91" y="303"/>
                  </a:lnTo>
                  <a:lnTo>
                    <a:pt x="90" y="303"/>
                  </a:lnTo>
                  <a:lnTo>
                    <a:pt x="90" y="303"/>
                  </a:lnTo>
                  <a:lnTo>
                    <a:pt x="87" y="303"/>
                  </a:lnTo>
                  <a:lnTo>
                    <a:pt x="87" y="303"/>
                  </a:lnTo>
                  <a:lnTo>
                    <a:pt x="71" y="293"/>
                  </a:lnTo>
                  <a:lnTo>
                    <a:pt x="57" y="282"/>
                  </a:lnTo>
                  <a:lnTo>
                    <a:pt x="57" y="282"/>
                  </a:lnTo>
                  <a:lnTo>
                    <a:pt x="53" y="281"/>
                  </a:lnTo>
                  <a:lnTo>
                    <a:pt x="53" y="281"/>
                  </a:lnTo>
                  <a:lnTo>
                    <a:pt x="44" y="271"/>
                  </a:lnTo>
                  <a:lnTo>
                    <a:pt x="36" y="263"/>
                  </a:lnTo>
                  <a:lnTo>
                    <a:pt x="36" y="263"/>
                  </a:lnTo>
                  <a:lnTo>
                    <a:pt x="30" y="254"/>
                  </a:lnTo>
                  <a:lnTo>
                    <a:pt x="30" y="254"/>
                  </a:lnTo>
                  <a:lnTo>
                    <a:pt x="22" y="243"/>
                  </a:lnTo>
                  <a:lnTo>
                    <a:pt x="22" y="243"/>
                  </a:lnTo>
                  <a:lnTo>
                    <a:pt x="14" y="226"/>
                  </a:lnTo>
                  <a:lnTo>
                    <a:pt x="14" y="226"/>
                  </a:lnTo>
                  <a:lnTo>
                    <a:pt x="8" y="213"/>
                  </a:lnTo>
                  <a:lnTo>
                    <a:pt x="5" y="199"/>
                  </a:lnTo>
                  <a:lnTo>
                    <a:pt x="5" y="199"/>
                  </a:lnTo>
                  <a:lnTo>
                    <a:pt x="1" y="180"/>
                  </a:lnTo>
                  <a:lnTo>
                    <a:pt x="1" y="180"/>
                  </a:lnTo>
                  <a:lnTo>
                    <a:pt x="0" y="166"/>
                  </a:lnTo>
                  <a:lnTo>
                    <a:pt x="0" y="166"/>
                  </a:lnTo>
                  <a:lnTo>
                    <a:pt x="0" y="153"/>
                  </a:lnTo>
                  <a:lnTo>
                    <a:pt x="0" y="153"/>
                  </a:lnTo>
                  <a:lnTo>
                    <a:pt x="1" y="123"/>
                  </a:lnTo>
                  <a:lnTo>
                    <a:pt x="1" y="123"/>
                  </a:lnTo>
                  <a:lnTo>
                    <a:pt x="6" y="103"/>
                  </a:lnTo>
                  <a:lnTo>
                    <a:pt x="6" y="103"/>
                  </a:lnTo>
                  <a:lnTo>
                    <a:pt x="11" y="88"/>
                  </a:lnTo>
                  <a:lnTo>
                    <a:pt x="11" y="88"/>
                  </a:lnTo>
                  <a:lnTo>
                    <a:pt x="14" y="79"/>
                  </a:lnTo>
                  <a:lnTo>
                    <a:pt x="20" y="71"/>
                  </a:lnTo>
                  <a:lnTo>
                    <a:pt x="20" y="71"/>
                  </a:lnTo>
                  <a:lnTo>
                    <a:pt x="33" y="52"/>
                  </a:lnTo>
                  <a:lnTo>
                    <a:pt x="49" y="33"/>
                  </a:lnTo>
                  <a:lnTo>
                    <a:pt x="49" y="33"/>
                  </a:lnTo>
                  <a:lnTo>
                    <a:pt x="58" y="25"/>
                  </a:lnTo>
                  <a:lnTo>
                    <a:pt x="68" y="19"/>
                  </a:lnTo>
                  <a:lnTo>
                    <a:pt x="68" y="19"/>
                  </a:lnTo>
                  <a:lnTo>
                    <a:pt x="76" y="14"/>
                  </a:lnTo>
                  <a:lnTo>
                    <a:pt x="85" y="11"/>
                  </a:lnTo>
                  <a:lnTo>
                    <a:pt x="85" y="11"/>
                  </a:lnTo>
                  <a:lnTo>
                    <a:pt x="99" y="6"/>
                  </a:lnTo>
                  <a:lnTo>
                    <a:pt x="115" y="3"/>
                  </a:lnTo>
                  <a:lnTo>
                    <a:pt x="115" y="3"/>
                  </a:lnTo>
                  <a:lnTo>
                    <a:pt x="121" y="2"/>
                  </a:lnTo>
                  <a:lnTo>
                    <a:pt x="121" y="2"/>
                  </a:lnTo>
                  <a:lnTo>
                    <a:pt x="131" y="0"/>
                  </a:lnTo>
                  <a:lnTo>
                    <a:pt x="142" y="0"/>
                  </a:lnTo>
                  <a:lnTo>
                    <a:pt x="142" y="0"/>
                  </a:lnTo>
                  <a:lnTo>
                    <a:pt x="150" y="0"/>
                  </a:lnTo>
                  <a:lnTo>
                    <a:pt x="150" y="0"/>
                  </a:lnTo>
                  <a:close/>
                  <a:moveTo>
                    <a:pt x="9" y="178"/>
                  </a:moveTo>
                  <a:lnTo>
                    <a:pt x="9" y="178"/>
                  </a:lnTo>
                  <a:lnTo>
                    <a:pt x="9" y="180"/>
                  </a:lnTo>
                  <a:lnTo>
                    <a:pt x="9" y="180"/>
                  </a:lnTo>
                  <a:lnTo>
                    <a:pt x="9" y="180"/>
                  </a:lnTo>
                  <a:lnTo>
                    <a:pt x="9" y="180"/>
                  </a:lnTo>
                  <a:lnTo>
                    <a:pt x="9" y="178"/>
                  </a:lnTo>
                  <a:lnTo>
                    <a:pt x="9" y="178"/>
                  </a:lnTo>
                  <a:lnTo>
                    <a:pt x="9" y="177"/>
                  </a:lnTo>
                  <a:lnTo>
                    <a:pt x="9" y="177"/>
                  </a:lnTo>
                  <a:lnTo>
                    <a:pt x="9" y="177"/>
                  </a:lnTo>
                  <a:lnTo>
                    <a:pt x="9" y="177"/>
                  </a:lnTo>
                  <a:lnTo>
                    <a:pt x="9" y="178"/>
                  </a:lnTo>
                  <a:lnTo>
                    <a:pt x="9" y="178"/>
                  </a:lnTo>
                  <a:close/>
                  <a:moveTo>
                    <a:pt x="126" y="308"/>
                  </a:moveTo>
                  <a:lnTo>
                    <a:pt x="126" y="308"/>
                  </a:lnTo>
                  <a:lnTo>
                    <a:pt x="128" y="308"/>
                  </a:lnTo>
                  <a:lnTo>
                    <a:pt x="128" y="308"/>
                  </a:lnTo>
                  <a:lnTo>
                    <a:pt x="128" y="306"/>
                  </a:lnTo>
                  <a:lnTo>
                    <a:pt x="128" y="306"/>
                  </a:lnTo>
                  <a:lnTo>
                    <a:pt x="126" y="308"/>
                  </a:lnTo>
                  <a:lnTo>
                    <a:pt x="126" y="308"/>
                  </a:lnTo>
                  <a:lnTo>
                    <a:pt x="124" y="306"/>
                  </a:lnTo>
                  <a:lnTo>
                    <a:pt x="124" y="306"/>
                  </a:lnTo>
                  <a:lnTo>
                    <a:pt x="107" y="301"/>
                  </a:lnTo>
                  <a:lnTo>
                    <a:pt x="107" y="301"/>
                  </a:lnTo>
                  <a:lnTo>
                    <a:pt x="107" y="301"/>
                  </a:lnTo>
                  <a:lnTo>
                    <a:pt x="107" y="301"/>
                  </a:lnTo>
                  <a:lnTo>
                    <a:pt x="117" y="304"/>
                  </a:lnTo>
                  <a:lnTo>
                    <a:pt x="126" y="308"/>
                  </a:lnTo>
                  <a:lnTo>
                    <a:pt x="126" y="308"/>
                  </a:lnTo>
                  <a:close/>
                  <a:moveTo>
                    <a:pt x="279" y="230"/>
                  </a:moveTo>
                  <a:lnTo>
                    <a:pt x="279" y="230"/>
                  </a:lnTo>
                  <a:lnTo>
                    <a:pt x="277" y="232"/>
                  </a:lnTo>
                  <a:lnTo>
                    <a:pt x="277" y="232"/>
                  </a:lnTo>
                  <a:lnTo>
                    <a:pt x="266" y="246"/>
                  </a:lnTo>
                  <a:lnTo>
                    <a:pt x="266" y="246"/>
                  </a:lnTo>
                  <a:lnTo>
                    <a:pt x="257" y="259"/>
                  </a:lnTo>
                  <a:lnTo>
                    <a:pt x="246" y="268"/>
                  </a:lnTo>
                  <a:lnTo>
                    <a:pt x="246" y="268"/>
                  </a:lnTo>
                  <a:lnTo>
                    <a:pt x="230" y="282"/>
                  </a:lnTo>
                  <a:lnTo>
                    <a:pt x="211" y="293"/>
                  </a:lnTo>
                  <a:lnTo>
                    <a:pt x="211" y="293"/>
                  </a:lnTo>
                  <a:lnTo>
                    <a:pt x="210" y="295"/>
                  </a:lnTo>
                  <a:lnTo>
                    <a:pt x="210" y="295"/>
                  </a:lnTo>
                  <a:lnTo>
                    <a:pt x="194" y="301"/>
                  </a:lnTo>
                  <a:lnTo>
                    <a:pt x="178" y="308"/>
                  </a:lnTo>
                  <a:lnTo>
                    <a:pt x="178" y="308"/>
                  </a:lnTo>
                  <a:lnTo>
                    <a:pt x="164" y="311"/>
                  </a:lnTo>
                  <a:lnTo>
                    <a:pt x="148" y="311"/>
                  </a:lnTo>
                  <a:lnTo>
                    <a:pt x="148" y="311"/>
                  </a:lnTo>
                  <a:lnTo>
                    <a:pt x="135" y="311"/>
                  </a:lnTo>
                  <a:lnTo>
                    <a:pt x="135" y="311"/>
                  </a:lnTo>
                  <a:lnTo>
                    <a:pt x="118" y="308"/>
                  </a:lnTo>
                  <a:lnTo>
                    <a:pt x="118" y="308"/>
                  </a:lnTo>
                  <a:lnTo>
                    <a:pt x="106" y="304"/>
                  </a:lnTo>
                  <a:lnTo>
                    <a:pt x="93" y="300"/>
                  </a:lnTo>
                  <a:lnTo>
                    <a:pt x="93" y="300"/>
                  </a:lnTo>
                  <a:lnTo>
                    <a:pt x="91" y="300"/>
                  </a:lnTo>
                  <a:lnTo>
                    <a:pt x="91" y="300"/>
                  </a:lnTo>
                  <a:lnTo>
                    <a:pt x="93" y="300"/>
                  </a:lnTo>
                  <a:lnTo>
                    <a:pt x="93" y="300"/>
                  </a:lnTo>
                  <a:lnTo>
                    <a:pt x="106" y="306"/>
                  </a:lnTo>
                  <a:lnTo>
                    <a:pt x="106" y="306"/>
                  </a:lnTo>
                  <a:lnTo>
                    <a:pt x="117" y="309"/>
                  </a:lnTo>
                  <a:lnTo>
                    <a:pt x="129" y="311"/>
                  </a:lnTo>
                  <a:lnTo>
                    <a:pt x="129" y="311"/>
                  </a:lnTo>
                  <a:lnTo>
                    <a:pt x="151" y="312"/>
                  </a:lnTo>
                  <a:lnTo>
                    <a:pt x="151" y="312"/>
                  </a:lnTo>
                  <a:lnTo>
                    <a:pt x="164" y="311"/>
                  </a:lnTo>
                  <a:lnTo>
                    <a:pt x="164" y="311"/>
                  </a:lnTo>
                  <a:lnTo>
                    <a:pt x="181" y="308"/>
                  </a:lnTo>
                  <a:lnTo>
                    <a:pt x="197" y="301"/>
                  </a:lnTo>
                  <a:lnTo>
                    <a:pt x="197" y="301"/>
                  </a:lnTo>
                  <a:lnTo>
                    <a:pt x="213" y="293"/>
                  </a:lnTo>
                  <a:lnTo>
                    <a:pt x="229" y="284"/>
                  </a:lnTo>
                  <a:lnTo>
                    <a:pt x="243" y="273"/>
                  </a:lnTo>
                  <a:lnTo>
                    <a:pt x="255" y="262"/>
                  </a:lnTo>
                  <a:lnTo>
                    <a:pt x="255" y="262"/>
                  </a:lnTo>
                  <a:lnTo>
                    <a:pt x="268" y="248"/>
                  </a:lnTo>
                  <a:lnTo>
                    <a:pt x="279" y="232"/>
                  </a:lnTo>
                  <a:lnTo>
                    <a:pt x="279" y="232"/>
                  </a:lnTo>
                  <a:lnTo>
                    <a:pt x="279" y="230"/>
                  </a:lnTo>
                  <a:lnTo>
                    <a:pt x="279" y="230"/>
                  </a:lnTo>
                  <a:lnTo>
                    <a:pt x="279" y="229"/>
                  </a:lnTo>
                  <a:lnTo>
                    <a:pt x="279" y="229"/>
                  </a:lnTo>
                  <a:lnTo>
                    <a:pt x="279" y="230"/>
                  </a:lnTo>
                  <a:lnTo>
                    <a:pt x="279" y="230"/>
                  </a:lnTo>
                  <a:close/>
                  <a:moveTo>
                    <a:pt x="33" y="71"/>
                  </a:moveTo>
                  <a:lnTo>
                    <a:pt x="33" y="71"/>
                  </a:lnTo>
                  <a:lnTo>
                    <a:pt x="35" y="71"/>
                  </a:lnTo>
                  <a:lnTo>
                    <a:pt x="35" y="71"/>
                  </a:lnTo>
                  <a:lnTo>
                    <a:pt x="35" y="71"/>
                  </a:lnTo>
                  <a:lnTo>
                    <a:pt x="35" y="71"/>
                  </a:lnTo>
                  <a:lnTo>
                    <a:pt x="41" y="65"/>
                  </a:lnTo>
                  <a:lnTo>
                    <a:pt x="41" y="65"/>
                  </a:lnTo>
                  <a:lnTo>
                    <a:pt x="49" y="55"/>
                  </a:lnTo>
                  <a:lnTo>
                    <a:pt x="58" y="47"/>
                  </a:lnTo>
                  <a:lnTo>
                    <a:pt x="58" y="47"/>
                  </a:lnTo>
                  <a:lnTo>
                    <a:pt x="77" y="35"/>
                  </a:lnTo>
                  <a:lnTo>
                    <a:pt x="77" y="35"/>
                  </a:lnTo>
                  <a:lnTo>
                    <a:pt x="88" y="28"/>
                  </a:lnTo>
                  <a:lnTo>
                    <a:pt x="99" y="24"/>
                  </a:lnTo>
                  <a:lnTo>
                    <a:pt x="99" y="24"/>
                  </a:lnTo>
                  <a:lnTo>
                    <a:pt x="110" y="21"/>
                  </a:lnTo>
                  <a:lnTo>
                    <a:pt x="121" y="17"/>
                  </a:lnTo>
                  <a:lnTo>
                    <a:pt x="121" y="17"/>
                  </a:lnTo>
                  <a:lnTo>
                    <a:pt x="135" y="16"/>
                  </a:lnTo>
                  <a:lnTo>
                    <a:pt x="135" y="16"/>
                  </a:lnTo>
                  <a:lnTo>
                    <a:pt x="139" y="16"/>
                  </a:lnTo>
                  <a:lnTo>
                    <a:pt x="139" y="17"/>
                  </a:lnTo>
                  <a:lnTo>
                    <a:pt x="139" y="17"/>
                  </a:lnTo>
                  <a:lnTo>
                    <a:pt x="139" y="21"/>
                  </a:lnTo>
                  <a:lnTo>
                    <a:pt x="135" y="21"/>
                  </a:lnTo>
                  <a:lnTo>
                    <a:pt x="135" y="21"/>
                  </a:lnTo>
                  <a:lnTo>
                    <a:pt x="135" y="21"/>
                  </a:lnTo>
                  <a:lnTo>
                    <a:pt x="135" y="21"/>
                  </a:lnTo>
                  <a:lnTo>
                    <a:pt x="126" y="21"/>
                  </a:lnTo>
                  <a:lnTo>
                    <a:pt x="126" y="21"/>
                  </a:lnTo>
                  <a:lnTo>
                    <a:pt x="117" y="22"/>
                  </a:lnTo>
                  <a:lnTo>
                    <a:pt x="106" y="24"/>
                  </a:lnTo>
                  <a:lnTo>
                    <a:pt x="106" y="24"/>
                  </a:lnTo>
                  <a:lnTo>
                    <a:pt x="94" y="28"/>
                  </a:lnTo>
                  <a:lnTo>
                    <a:pt x="85" y="33"/>
                  </a:lnTo>
                  <a:lnTo>
                    <a:pt x="85" y="33"/>
                  </a:lnTo>
                  <a:lnTo>
                    <a:pt x="69" y="44"/>
                  </a:lnTo>
                  <a:lnTo>
                    <a:pt x="69" y="44"/>
                  </a:lnTo>
                  <a:lnTo>
                    <a:pt x="52" y="57"/>
                  </a:lnTo>
                  <a:lnTo>
                    <a:pt x="52" y="57"/>
                  </a:lnTo>
                  <a:lnTo>
                    <a:pt x="39" y="71"/>
                  </a:lnTo>
                  <a:lnTo>
                    <a:pt x="39" y="71"/>
                  </a:lnTo>
                  <a:lnTo>
                    <a:pt x="31" y="80"/>
                  </a:lnTo>
                  <a:lnTo>
                    <a:pt x="25" y="93"/>
                  </a:lnTo>
                  <a:lnTo>
                    <a:pt x="25" y="93"/>
                  </a:lnTo>
                  <a:lnTo>
                    <a:pt x="20" y="104"/>
                  </a:lnTo>
                  <a:lnTo>
                    <a:pt x="20" y="104"/>
                  </a:lnTo>
                  <a:lnTo>
                    <a:pt x="16" y="117"/>
                  </a:lnTo>
                  <a:lnTo>
                    <a:pt x="12" y="129"/>
                  </a:lnTo>
                  <a:lnTo>
                    <a:pt x="12" y="129"/>
                  </a:lnTo>
                  <a:lnTo>
                    <a:pt x="11" y="142"/>
                  </a:lnTo>
                  <a:lnTo>
                    <a:pt x="11" y="155"/>
                  </a:lnTo>
                  <a:lnTo>
                    <a:pt x="11" y="155"/>
                  </a:lnTo>
                  <a:lnTo>
                    <a:pt x="11" y="167"/>
                  </a:lnTo>
                  <a:lnTo>
                    <a:pt x="11" y="167"/>
                  </a:lnTo>
                  <a:lnTo>
                    <a:pt x="16" y="191"/>
                  </a:lnTo>
                  <a:lnTo>
                    <a:pt x="16" y="191"/>
                  </a:lnTo>
                  <a:lnTo>
                    <a:pt x="19" y="210"/>
                  </a:lnTo>
                  <a:lnTo>
                    <a:pt x="27" y="227"/>
                  </a:lnTo>
                  <a:lnTo>
                    <a:pt x="27" y="227"/>
                  </a:lnTo>
                  <a:lnTo>
                    <a:pt x="31" y="237"/>
                  </a:lnTo>
                  <a:lnTo>
                    <a:pt x="36" y="245"/>
                  </a:lnTo>
                  <a:lnTo>
                    <a:pt x="36" y="245"/>
                  </a:lnTo>
                  <a:lnTo>
                    <a:pt x="46" y="259"/>
                  </a:lnTo>
                  <a:lnTo>
                    <a:pt x="57" y="270"/>
                  </a:lnTo>
                  <a:lnTo>
                    <a:pt x="57" y="270"/>
                  </a:lnTo>
                  <a:lnTo>
                    <a:pt x="66" y="278"/>
                  </a:lnTo>
                  <a:lnTo>
                    <a:pt x="66" y="278"/>
                  </a:lnTo>
                  <a:lnTo>
                    <a:pt x="82" y="289"/>
                  </a:lnTo>
                  <a:lnTo>
                    <a:pt x="82" y="289"/>
                  </a:lnTo>
                  <a:lnTo>
                    <a:pt x="94" y="295"/>
                  </a:lnTo>
                  <a:lnTo>
                    <a:pt x="107" y="300"/>
                  </a:lnTo>
                  <a:lnTo>
                    <a:pt x="107" y="300"/>
                  </a:lnTo>
                  <a:lnTo>
                    <a:pt x="123" y="303"/>
                  </a:lnTo>
                  <a:lnTo>
                    <a:pt x="139" y="304"/>
                  </a:lnTo>
                  <a:lnTo>
                    <a:pt x="139" y="304"/>
                  </a:lnTo>
                  <a:lnTo>
                    <a:pt x="151" y="306"/>
                  </a:lnTo>
                  <a:lnTo>
                    <a:pt x="164" y="304"/>
                  </a:lnTo>
                  <a:lnTo>
                    <a:pt x="164" y="304"/>
                  </a:lnTo>
                  <a:lnTo>
                    <a:pt x="175" y="303"/>
                  </a:lnTo>
                  <a:lnTo>
                    <a:pt x="186" y="300"/>
                  </a:lnTo>
                  <a:lnTo>
                    <a:pt x="186" y="300"/>
                  </a:lnTo>
                  <a:lnTo>
                    <a:pt x="203" y="290"/>
                  </a:lnTo>
                  <a:lnTo>
                    <a:pt x="203" y="290"/>
                  </a:lnTo>
                  <a:lnTo>
                    <a:pt x="216" y="282"/>
                  </a:lnTo>
                  <a:lnTo>
                    <a:pt x="229" y="273"/>
                  </a:lnTo>
                  <a:lnTo>
                    <a:pt x="229" y="273"/>
                  </a:lnTo>
                  <a:lnTo>
                    <a:pt x="244" y="260"/>
                  </a:lnTo>
                  <a:lnTo>
                    <a:pt x="257" y="246"/>
                  </a:lnTo>
                  <a:lnTo>
                    <a:pt x="257" y="246"/>
                  </a:lnTo>
                  <a:lnTo>
                    <a:pt x="270" y="229"/>
                  </a:lnTo>
                  <a:lnTo>
                    <a:pt x="279" y="211"/>
                  </a:lnTo>
                  <a:lnTo>
                    <a:pt x="279" y="211"/>
                  </a:lnTo>
                  <a:lnTo>
                    <a:pt x="282" y="200"/>
                  </a:lnTo>
                  <a:lnTo>
                    <a:pt x="285" y="189"/>
                  </a:lnTo>
                  <a:lnTo>
                    <a:pt x="289" y="167"/>
                  </a:lnTo>
                  <a:lnTo>
                    <a:pt x="289" y="167"/>
                  </a:lnTo>
                  <a:lnTo>
                    <a:pt x="290" y="144"/>
                  </a:lnTo>
                  <a:lnTo>
                    <a:pt x="290" y="144"/>
                  </a:lnTo>
                  <a:lnTo>
                    <a:pt x="289" y="133"/>
                  </a:lnTo>
                  <a:lnTo>
                    <a:pt x="287" y="122"/>
                  </a:lnTo>
                  <a:lnTo>
                    <a:pt x="287" y="122"/>
                  </a:lnTo>
                  <a:lnTo>
                    <a:pt x="281" y="104"/>
                  </a:lnTo>
                  <a:lnTo>
                    <a:pt x="281" y="104"/>
                  </a:lnTo>
                  <a:lnTo>
                    <a:pt x="276" y="92"/>
                  </a:lnTo>
                  <a:lnTo>
                    <a:pt x="276" y="92"/>
                  </a:lnTo>
                  <a:lnTo>
                    <a:pt x="268" y="76"/>
                  </a:lnTo>
                  <a:lnTo>
                    <a:pt x="259" y="62"/>
                  </a:lnTo>
                  <a:lnTo>
                    <a:pt x="259" y="62"/>
                  </a:lnTo>
                  <a:lnTo>
                    <a:pt x="252" y="54"/>
                  </a:lnTo>
                  <a:lnTo>
                    <a:pt x="244" y="46"/>
                  </a:lnTo>
                  <a:lnTo>
                    <a:pt x="244" y="46"/>
                  </a:lnTo>
                  <a:lnTo>
                    <a:pt x="233" y="35"/>
                  </a:lnTo>
                  <a:lnTo>
                    <a:pt x="233" y="35"/>
                  </a:lnTo>
                  <a:lnTo>
                    <a:pt x="221" y="25"/>
                  </a:lnTo>
                  <a:lnTo>
                    <a:pt x="206" y="19"/>
                  </a:lnTo>
                  <a:lnTo>
                    <a:pt x="206" y="19"/>
                  </a:lnTo>
                  <a:lnTo>
                    <a:pt x="197" y="14"/>
                  </a:lnTo>
                  <a:lnTo>
                    <a:pt x="188" y="13"/>
                  </a:lnTo>
                  <a:lnTo>
                    <a:pt x="169" y="10"/>
                  </a:lnTo>
                  <a:lnTo>
                    <a:pt x="169" y="10"/>
                  </a:lnTo>
                  <a:lnTo>
                    <a:pt x="139" y="10"/>
                  </a:lnTo>
                  <a:lnTo>
                    <a:pt x="139" y="10"/>
                  </a:lnTo>
                  <a:lnTo>
                    <a:pt x="129" y="10"/>
                  </a:lnTo>
                  <a:lnTo>
                    <a:pt x="120" y="10"/>
                  </a:lnTo>
                  <a:lnTo>
                    <a:pt x="120" y="10"/>
                  </a:lnTo>
                  <a:lnTo>
                    <a:pt x="102" y="16"/>
                  </a:lnTo>
                  <a:lnTo>
                    <a:pt x="102" y="16"/>
                  </a:lnTo>
                  <a:lnTo>
                    <a:pt x="88" y="21"/>
                  </a:lnTo>
                  <a:lnTo>
                    <a:pt x="76" y="28"/>
                  </a:lnTo>
                  <a:lnTo>
                    <a:pt x="76" y="28"/>
                  </a:lnTo>
                  <a:lnTo>
                    <a:pt x="66" y="35"/>
                  </a:lnTo>
                  <a:lnTo>
                    <a:pt x="58" y="43"/>
                  </a:lnTo>
                  <a:lnTo>
                    <a:pt x="58" y="43"/>
                  </a:lnTo>
                  <a:lnTo>
                    <a:pt x="46" y="55"/>
                  </a:lnTo>
                  <a:lnTo>
                    <a:pt x="36" y="68"/>
                  </a:lnTo>
                  <a:lnTo>
                    <a:pt x="36" y="68"/>
                  </a:lnTo>
                  <a:lnTo>
                    <a:pt x="33" y="71"/>
                  </a:lnTo>
                  <a:lnTo>
                    <a:pt x="33" y="71"/>
                  </a:lnTo>
                  <a:close/>
                  <a:moveTo>
                    <a:pt x="298" y="142"/>
                  </a:moveTo>
                  <a:lnTo>
                    <a:pt x="298" y="142"/>
                  </a:lnTo>
                  <a:lnTo>
                    <a:pt x="298" y="142"/>
                  </a:lnTo>
                  <a:lnTo>
                    <a:pt x="298" y="142"/>
                  </a:lnTo>
                  <a:lnTo>
                    <a:pt x="296" y="128"/>
                  </a:lnTo>
                  <a:lnTo>
                    <a:pt x="296" y="128"/>
                  </a:lnTo>
                  <a:lnTo>
                    <a:pt x="293" y="107"/>
                  </a:lnTo>
                  <a:lnTo>
                    <a:pt x="293" y="107"/>
                  </a:lnTo>
                  <a:lnTo>
                    <a:pt x="290" y="98"/>
                  </a:lnTo>
                  <a:lnTo>
                    <a:pt x="287" y="88"/>
                  </a:lnTo>
                  <a:lnTo>
                    <a:pt x="287" y="88"/>
                  </a:lnTo>
                  <a:lnTo>
                    <a:pt x="279" y="71"/>
                  </a:lnTo>
                  <a:lnTo>
                    <a:pt x="270" y="55"/>
                  </a:lnTo>
                  <a:lnTo>
                    <a:pt x="270" y="55"/>
                  </a:lnTo>
                  <a:lnTo>
                    <a:pt x="260" y="44"/>
                  </a:lnTo>
                  <a:lnTo>
                    <a:pt x="249" y="35"/>
                  </a:lnTo>
                  <a:lnTo>
                    <a:pt x="249" y="35"/>
                  </a:lnTo>
                  <a:lnTo>
                    <a:pt x="238" y="27"/>
                  </a:lnTo>
                  <a:lnTo>
                    <a:pt x="227" y="21"/>
                  </a:lnTo>
                  <a:lnTo>
                    <a:pt x="227" y="21"/>
                  </a:lnTo>
                  <a:lnTo>
                    <a:pt x="214" y="14"/>
                  </a:lnTo>
                  <a:lnTo>
                    <a:pt x="214" y="14"/>
                  </a:lnTo>
                  <a:lnTo>
                    <a:pt x="203" y="11"/>
                  </a:lnTo>
                  <a:lnTo>
                    <a:pt x="194" y="8"/>
                  </a:lnTo>
                  <a:lnTo>
                    <a:pt x="194" y="8"/>
                  </a:lnTo>
                  <a:lnTo>
                    <a:pt x="191" y="8"/>
                  </a:lnTo>
                  <a:lnTo>
                    <a:pt x="191" y="8"/>
                  </a:lnTo>
                  <a:lnTo>
                    <a:pt x="191" y="8"/>
                  </a:lnTo>
                  <a:lnTo>
                    <a:pt x="191" y="8"/>
                  </a:lnTo>
                  <a:lnTo>
                    <a:pt x="205" y="13"/>
                  </a:lnTo>
                  <a:lnTo>
                    <a:pt x="218" y="19"/>
                  </a:lnTo>
                  <a:lnTo>
                    <a:pt x="218" y="19"/>
                  </a:lnTo>
                  <a:lnTo>
                    <a:pt x="219" y="21"/>
                  </a:lnTo>
                  <a:lnTo>
                    <a:pt x="219" y="21"/>
                  </a:lnTo>
                  <a:lnTo>
                    <a:pt x="230" y="27"/>
                  </a:lnTo>
                  <a:lnTo>
                    <a:pt x="238" y="35"/>
                  </a:lnTo>
                  <a:lnTo>
                    <a:pt x="238" y="35"/>
                  </a:lnTo>
                  <a:lnTo>
                    <a:pt x="249" y="44"/>
                  </a:lnTo>
                  <a:lnTo>
                    <a:pt x="259" y="54"/>
                  </a:lnTo>
                  <a:lnTo>
                    <a:pt x="259" y="54"/>
                  </a:lnTo>
                  <a:lnTo>
                    <a:pt x="268" y="65"/>
                  </a:lnTo>
                  <a:lnTo>
                    <a:pt x="274" y="77"/>
                  </a:lnTo>
                  <a:lnTo>
                    <a:pt x="274" y="77"/>
                  </a:lnTo>
                  <a:lnTo>
                    <a:pt x="281" y="88"/>
                  </a:lnTo>
                  <a:lnTo>
                    <a:pt x="281" y="88"/>
                  </a:lnTo>
                  <a:lnTo>
                    <a:pt x="292" y="115"/>
                  </a:lnTo>
                  <a:lnTo>
                    <a:pt x="292" y="115"/>
                  </a:lnTo>
                  <a:lnTo>
                    <a:pt x="295" y="125"/>
                  </a:lnTo>
                  <a:lnTo>
                    <a:pt x="296" y="134"/>
                  </a:lnTo>
                  <a:lnTo>
                    <a:pt x="296" y="134"/>
                  </a:lnTo>
                  <a:lnTo>
                    <a:pt x="298" y="142"/>
                  </a:lnTo>
                  <a:lnTo>
                    <a:pt x="298" y="142"/>
                  </a:lnTo>
                  <a:close/>
                  <a:moveTo>
                    <a:pt x="191" y="300"/>
                  </a:moveTo>
                  <a:lnTo>
                    <a:pt x="191" y="300"/>
                  </a:lnTo>
                  <a:lnTo>
                    <a:pt x="192" y="300"/>
                  </a:lnTo>
                  <a:lnTo>
                    <a:pt x="192" y="300"/>
                  </a:lnTo>
                  <a:lnTo>
                    <a:pt x="202" y="295"/>
                  </a:lnTo>
                  <a:lnTo>
                    <a:pt x="211" y="290"/>
                  </a:lnTo>
                  <a:lnTo>
                    <a:pt x="211" y="290"/>
                  </a:lnTo>
                  <a:lnTo>
                    <a:pt x="225" y="282"/>
                  </a:lnTo>
                  <a:lnTo>
                    <a:pt x="225" y="282"/>
                  </a:lnTo>
                  <a:lnTo>
                    <a:pt x="236" y="273"/>
                  </a:lnTo>
                  <a:lnTo>
                    <a:pt x="246" y="265"/>
                  </a:lnTo>
                  <a:lnTo>
                    <a:pt x="246" y="265"/>
                  </a:lnTo>
                  <a:lnTo>
                    <a:pt x="257" y="252"/>
                  </a:lnTo>
                  <a:lnTo>
                    <a:pt x="268" y="241"/>
                  </a:lnTo>
                  <a:lnTo>
                    <a:pt x="268" y="241"/>
                  </a:lnTo>
                  <a:lnTo>
                    <a:pt x="276" y="229"/>
                  </a:lnTo>
                  <a:lnTo>
                    <a:pt x="284" y="216"/>
                  </a:lnTo>
                  <a:lnTo>
                    <a:pt x="284" y="216"/>
                  </a:lnTo>
                  <a:lnTo>
                    <a:pt x="292" y="194"/>
                  </a:lnTo>
                  <a:lnTo>
                    <a:pt x="292" y="194"/>
                  </a:lnTo>
                  <a:lnTo>
                    <a:pt x="295" y="185"/>
                  </a:lnTo>
                  <a:lnTo>
                    <a:pt x="296" y="174"/>
                  </a:lnTo>
                  <a:lnTo>
                    <a:pt x="296" y="174"/>
                  </a:lnTo>
                  <a:lnTo>
                    <a:pt x="298" y="161"/>
                  </a:lnTo>
                  <a:lnTo>
                    <a:pt x="296" y="148"/>
                  </a:lnTo>
                  <a:lnTo>
                    <a:pt x="296" y="148"/>
                  </a:lnTo>
                  <a:lnTo>
                    <a:pt x="293" y="133"/>
                  </a:lnTo>
                  <a:lnTo>
                    <a:pt x="293" y="133"/>
                  </a:lnTo>
                  <a:lnTo>
                    <a:pt x="290" y="122"/>
                  </a:lnTo>
                  <a:lnTo>
                    <a:pt x="287" y="110"/>
                  </a:lnTo>
                  <a:lnTo>
                    <a:pt x="287" y="110"/>
                  </a:lnTo>
                  <a:lnTo>
                    <a:pt x="285" y="109"/>
                  </a:lnTo>
                  <a:lnTo>
                    <a:pt x="285" y="109"/>
                  </a:lnTo>
                  <a:lnTo>
                    <a:pt x="285" y="110"/>
                  </a:lnTo>
                  <a:lnTo>
                    <a:pt x="285" y="110"/>
                  </a:lnTo>
                  <a:lnTo>
                    <a:pt x="289" y="117"/>
                  </a:lnTo>
                  <a:lnTo>
                    <a:pt x="289" y="117"/>
                  </a:lnTo>
                  <a:lnTo>
                    <a:pt x="292" y="129"/>
                  </a:lnTo>
                  <a:lnTo>
                    <a:pt x="293" y="144"/>
                  </a:lnTo>
                  <a:lnTo>
                    <a:pt x="293" y="144"/>
                  </a:lnTo>
                  <a:lnTo>
                    <a:pt x="292" y="161"/>
                  </a:lnTo>
                  <a:lnTo>
                    <a:pt x="290" y="178"/>
                  </a:lnTo>
                  <a:lnTo>
                    <a:pt x="290" y="178"/>
                  </a:lnTo>
                  <a:lnTo>
                    <a:pt x="285" y="202"/>
                  </a:lnTo>
                  <a:lnTo>
                    <a:pt x="285" y="202"/>
                  </a:lnTo>
                  <a:lnTo>
                    <a:pt x="281" y="216"/>
                  </a:lnTo>
                  <a:lnTo>
                    <a:pt x="273" y="230"/>
                  </a:lnTo>
                  <a:lnTo>
                    <a:pt x="273" y="230"/>
                  </a:lnTo>
                  <a:lnTo>
                    <a:pt x="262" y="245"/>
                  </a:lnTo>
                  <a:lnTo>
                    <a:pt x="262" y="245"/>
                  </a:lnTo>
                  <a:lnTo>
                    <a:pt x="247" y="260"/>
                  </a:lnTo>
                  <a:lnTo>
                    <a:pt x="233" y="273"/>
                  </a:lnTo>
                  <a:lnTo>
                    <a:pt x="233" y="273"/>
                  </a:lnTo>
                  <a:lnTo>
                    <a:pt x="222" y="281"/>
                  </a:lnTo>
                  <a:lnTo>
                    <a:pt x="213" y="287"/>
                  </a:lnTo>
                  <a:lnTo>
                    <a:pt x="213" y="287"/>
                  </a:lnTo>
                  <a:lnTo>
                    <a:pt x="192" y="300"/>
                  </a:lnTo>
                  <a:lnTo>
                    <a:pt x="192" y="300"/>
                  </a:lnTo>
                  <a:lnTo>
                    <a:pt x="191" y="300"/>
                  </a:lnTo>
                  <a:lnTo>
                    <a:pt x="191" y="300"/>
                  </a:lnTo>
                  <a:close/>
                  <a:moveTo>
                    <a:pt x="91" y="13"/>
                  </a:moveTo>
                  <a:lnTo>
                    <a:pt x="91" y="13"/>
                  </a:lnTo>
                  <a:lnTo>
                    <a:pt x="91" y="11"/>
                  </a:lnTo>
                  <a:lnTo>
                    <a:pt x="91" y="11"/>
                  </a:lnTo>
                  <a:lnTo>
                    <a:pt x="91" y="13"/>
                  </a:lnTo>
                  <a:lnTo>
                    <a:pt x="91" y="13"/>
                  </a:lnTo>
                  <a:lnTo>
                    <a:pt x="82" y="16"/>
                  </a:lnTo>
                  <a:lnTo>
                    <a:pt x="82" y="16"/>
                  </a:lnTo>
                  <a:lnTo>
                    <a:pt x="68" y="22"/>
                  </a:lnTo>
                  <a:lnTo>
                    <a:pt x="57" y="32"/>
                  </a:lnTo>
                  <a:lnTo>
                    <a:pt x="57" y="32"/>
                  </a:lnTo>
                  <a:lnTo>
                    <a:pt x="42" y="46"/>
                  </a:lnTo>
                  <a:lnTo>
                    <a:pt x="42" y="46"/>
                  </a:lnTo>
                  <a:lnTo>
                    <a:pt x="31" y="58"/>
                  </a:lnTo>
                  <a:lnTo>
                    <a:pt x="22" y="73"/>
                  </a:lnTo>
                  <a:lnTo>
                    <a:pt x="22" y="73"/>
                  </a:lnTo>
                  <a:lnTo>
                    <a:pt x="17" y="80"/>
                  </a:lnTo>
                  <a:lnTo>
                    <a:pt x="14" y="90"/>
                  </a:lnTo>
                  <a:lnTo>
                    <a:pt x="14" y="90"/>
                  </a:lnTo>
                  <a:lnTo>
                    <a:pt x="8" y="107"/>
                  </a:lnTo>
                  <a:lnTo>
                    <a:pt x="5" y="126"/>
                  </a:lnTo>
                  <a:lnTo>
                    <a:pt x="5" y="126"/>
                  </a:lnTo>
                  <a:lnTo>
                    <a:pt x="5" y="128"/>
                  </a:lnTo>
                  <a:lnTo>
                    <a:pt x="5" y="128"/>
                  </a:lnTo>
                  <a:lnTo>
                    <a:pt x="5" y="129"/>
                  </a:lnTo>
                  <a:lnTo>
                    <a:pt x="5" y="129"/>
                  </a:lnTo>
                  <a:lnTo>
                    <a:pt x="12" y="104"/>
                  </a:lnTo>
                  <a:lnTo>
                    <a:pt x="12" y="104"/>
                  </a:lnTo>
                  <a:lnTo>
                    <a:pt x="17" y="92"/>
                  </a:lnTo>
                  <a:lnTo>
                    <a:pt x="23" y="77"/>
                  </a:lnTo>
                  <a:lnTo>
                    <a:pt x="31" y="65"/>
                  </a:lnTo>
                  <a:lnTo>
                    <a:pt x="41" y="54"/>
                  </a:lnTo>
                  <a:lnTo>
                    <a:pt x="41" y="54"/>
                  </a:lnTo>
                  <a:lnTo>
                    <a:pt x="49" y="44"/>
                  </a:lnTo>
                  <a:lnTo>
                    <a:pt x="57" y="35"/>
                  </a:lnTo>
                  <a:lnTo>
                    <a:pt x="57" y="35"/>
                  </a:lnTo>
                  <a:lnTo>
                    <a:pt x="74" y="22"/>
                  </a:lnTo>
                  <a:lnTo>
                    <a:pt x="91" y="13"/>
                  </a:lnTo>
                  <a:lnTo>
                    <a:pt x="91" y="13"/>
                  </a:lnTo>
                  <a:lnTo>
                    <a:pt x="91" y="13"/>
                  </a:lnTo>
                  <a:lnTo>
                    <a:pt x="91" y="13"/>
                  </a:lnTo>
                  <a:close/>
                  <a:moveTo>
                    <a:pt x="79" y="292"/>
                  </a:moveTo>
                  <a:lnTo>
                    <a:pt x="79" y="292"/>
                  </a:lnTo>
                  <a:lnTo>
                    <a:pt x="79" y="292"/>
                  </a:lnTo>
                  <a:lnTo>
                    <a:pt x="79" y="292"/>
                  </a:lnTo>
                  <a:lnTo>
                    <a:pt x="77" y="290"/>
                  </a:lnTo>
                  <a:lnTo>
                    <a:pt x="77" y="290"/>
                  </a:lnTo>
                  <a:lnTo>
                    <a:pt x="68" y="284"/>
                  </a:lnTo>
                  <a:lnTo>
                    <a:pt x="68" y="284"/>
                  </a:lnTo>
                  <a:lnTo>
                    <a:pt x="50" y="268"/>
                  </a:lnTo>
                  <a:lnTo>
                    <a:pt x="50" y="268"/>
                  </a:lnTo>
                  <a:lnTo>
                    <a:pt x="41" y="257"/>
                  </a:lnTo>
                  <a:lnTo>
                    <a:pt x="41" y="257"/>
                  </a:lnTo>
                  <a:lnTo>
                    <a:pt x="28" y="238"/>
                  </a:lnTo>
                  <a:lnTo>
                    <a:pt x="28" y="238"/>
                  </a:lnTo>
                  <a:lnTo>
                    <a:pt x="22" y="229"/>
                  </a:lnTo>
                  <a:lnTo>
                    <a:pt x="19" y="218"/>
                  </a:lnTo>
                  <a:lnTo>
                    <a:pt x="19" y="218"/>
                  </a:lnTo>
                  <a:lnTo>
                    <a:pt x="12" y="200"/>
                  </a:lnTo>
                  <a:lnTo>
                    <a:pt x="12" y="200"/>
                  </a:lnTo>
                  <a:lnTo>
                    <a:pt x="9" y="189"/>
                  </a:lnTo>
                  <a:lnTo>
                    <a:pt x="9" y="189"/>
                  </a:lnTo>
                  <a:lnTo>
                    <a:pt x="6" y="174"/>
                  </a:lnTo>
                  <a:lnTo>
                    <a:pt x="5" y="159"/>
                  </a:lnTo>
                  <a:lnTo>
                    <a:pt x="5" y="159"/>
                  </a:lnTo>
                  <a:lnTo>
                    <a:pt x="6" y="140"/>
                  </a:lnTo>
                  <a:lnTo>
                    <a:pt x="6" y="140"/>
                  </a:lnTo>
                  <a:lnTo>
                    <a:pt x="6" y="139"/>
                  </a:lnTo>
                  <a:lnTo>
                    <a:pt x="6" y="139"/>
                  </a:lnTo>
                  <a:lnTo>
                    <a:pt x="5" y="147"/>
                  </a:lnTo>
                  <a:lnTo>
                    <a:pt x="5" y="147"/>
                  </a:lnTo>
                  <a:lnTo>
                    <a:pt x="3" y="166"/>
                  </a:lnTo>
                  <a:lnTo>
                    <a:pt x="3" y="166"/>
                  </a:lnTo>
                  <a:lnTo>
                    <a:pt x="5" y="178"/>
                  </a:lnTo>
                  <a:lnTo>
                    <a:pt x="6" y="191"/>
                  </a:lnTo>
                  <a:lnTo>
                    <a:pt x="6" y="191"/>
                  </a:lnTo>
                  <a:lnTo>
                    <a:pt x="9" y="205"/>
                  </a:lnTo>
                  <a:lnTo>
                    <a:pt x="14" y="218"/>
                  </a:lnTo>
                  <a:lnTo>
                    <a:pt x="14" y="218"/>
                  </a:lnTo>
                  <a:lnTo>
                    <a:pt x="16" y="221"/>
                  </a:lnTo>
                  <a:lnTo>
                    <a:pt x="16" y="221"/>
                  </a:lnTo>
                  <a:lnTo>
                    <a:pt x="22" y="233"/>
                  </a:lnTo>
                  <a:lnTo>
                    <a:pt x="22" y="233"/>
                  </a:lnTo>
                  <a:lnTo>
                    <a:pt x="27" y="245"/>
                  </a:lnTo>
                  <a:lnTo>
                    <a:pt x="27" y="245"/>
                  </a:lnTo>
                  <a:lnTo>
                    <a:pt x="38" y="259"/>
                  </a:lnTo>
                  <a:lnTo>
                    <a:pt x="38" y="259"/>
                  </a:lnTo>
                  <a:lnTo>
                    <a:pt x="55" y="275"/>
                  </a:lnTo>
                  <a:lnTo>
                    <a:pt x="55" y="275"/>
                  </a:lnTo>
                  <a:lnTo>
                    <a:pt x="74" y="290"/>
                  </a:lnTo>
                  <a:lnTo>
                    <a:pt x="74" y="290"/>
                  </a:lnTo>
                  <a:lnTo>
                    <a:pt x="79" y="292"/>
                  </a:lnTo>
                  <a:lnTo>
                    <a:pt x="79" y="292"/>
                  </a:lnTo>
                  <a:close/>
                  <a:moveTo>
                    <a:pt x="52" y="44"/>
                  </a:moveTo>
                  <a:lnTo>
                    <a:pt x="52" y="44"/>
                  </a:lnTo>
                  <a:lnTo>
                    <a:pt x="52" y="44"/>
                  </a:lnTo>
                  <a:lnTo>
                    <a:pt x="52" y="44"/>
                  </a:lnTo>
                  <a:lnTo>
                    <a:pt x="53" y="43"/>
                  </a:lnTo>
                  <a:lnTo>
                    <a:pt x="53" y="43"/>
                  </a:lnTo>
                  <a:lnTo>
                    <a:pt x="65" y="33"/>
                  </a:lnTo>
                  <a:lnTo>
                    <a:pt x="65" y="33"/>
                  </a:lnTo>
                  <a:lnTo>
                    <a:pt x="72" y="27"/>
                  </a:lnTo>
                  <a:lnTo>
                    <a:pt x="82" y="21"/>
                  </a:lnTo>
                  <a:lnTo>
                    <a:pt x="91" y="16"/>
                  </a:lnTo>
                  <a:lnTo>
                    <a:pt x="102" y="13"/>
                  </a:lnTo>
                  <a:lnTo>
                    <a:pt x="102" y="13"/>
                  </a:lnTo>
                  <a:lnTo>
                    <a:pt x="112" y="10"/>
                  </a:lnTo>
                  <a:lnTo>
                    <a:pt x="123" y="6"/>
                  </a:lnTo>
                  <a:lnTo>
                    <a:pt x="123" y="6"/>
                  </a:lnTo>
                  <a:lnTo>
                    <a:pt x="126" y="6"/>
                  </a:lnTo>
                  <a:lnTo>
                    <a:pt x="126" y="6"/>
                  </a:lnTo>
                  <a:lnTo>
                    <a:pt x="123" y="6"/>
                  </a:lnTo>
                  <a:lnTo>
                    <a:pt x="123" y="6"/>
                  </a:lnTo>
                  <a:lnTo>
                    <a:pt x="117" y="6"/>
                  </a:lnTo>
                  <a:lnTo>
                    <a:pt x="110" y="8"/>
                  </a:lnTo>
                  <a:lnTo>
                    <a:pt x="110" y="8"/>
                  </a:lnTo>
                  <a:lnTo>
                    <a:pt x="94" y="14"/>
                  </a:lnTo>
                  <a:lnTo>
                    <a:pt x="94" y="14"/>
                  </a:lnTo>
                  <a:lnTo>
                    <a:pt x="83" y="19"/>
                  </a:lnTo>
                  <a:lnTo>
                    <a:pt x="72" y="27"/>
                  </a:lnTo>
                  <a:lnTo>
                    <a:pt x="63" y="33"/>
                  </a:lnTo>
                  <a:lnTo>
                    <a:pt x="53" y="43"/>
                  </a:lnTo>
                  <a:lnTo>
                    <a:pt x="53" y="43"/>
                  </a:lnTo>
                  <a:lnTo>
                    <a:pt x="52" y="44"/>
                  </a:lnTo>
                  <a:lnTo>
                    <a:pt x="52" y="44"/>
                  </a:lnTo>
                  <a:close/>
                  <a:moveTo>
                    <a:pt x="169" y="5"/>
                  </a:moveTo>
                  <a:lnTo>
                    <a:pt x="169" y="5"/>
                  </a:lnTo>
                  <a:lnTo>
                    <a:pt x="158" y="3"/>
                  </a:lnTo>
                  <a:lnTo>
                    <a:pt x="158" y="3"/>
                  </a:lnTo>
                  <a:lnTo>
                    <a:pt x="169" y="5"/>
                  </a:lnTo>
                  <a:lnTo>
                    <a:pt x="169" y="5"/>
                  </a:lnTo>
                  <a:close/>
                  <a:moveTo>
                    <a:pt x="154" y="3"/>
                  </a:moveTo>
                  <a:lnTo>
                    <a:pt x="154" y="3"/>
                  </a:lnTo>
                  <a:lnTo>
                    <a:pt x="154" y="3"/>
                  </a:lnTo>
                  <a:lnTo>
                    <a:pt x="154" y="3"/>
                  </a:lnTo>
                  <a:lnTo>
                    <a:pt x="156" y="3"/>
                  </a:lnTo>
                  <a:lnTo>
                    <a:pt x="156" y="3"/>
                  </a:lnTo>
                  <a:lnTo>
                    <a:pt x="156" y="3"/>
                  </a:lnTo>
                  <a:lnTo>
                    <a:pt x="156" y="3"/>
                  </a:lnTo>
                  <a:lnTo>
                    <a:pt x="154" y="3"/>
                  </a:lnTo>
                  <a:lnTo>
                    <a:pt x="154" y="3"/>
                  </a:lnTo>
                  <a:close/>
                  <a:moveTo>
                    <a:pt x="170" y="5"/>
                  </a:moveTo>
                  <a:lnTo>
                    <a:pt x="170" y="5"/>
                  </a:lnTo>
                  <a:lnTo>
                    <a:pt x="170" y="5"/>
                  </a:lnTo>
                  <a:lnTo>
                    <a:pt x="170" y="5"/>
                  </a:lnTo>
                  <a:lnTo>
                    <a:pt x="172" y="5"/>
                  </a:lnTo>
                  <a:lnTo>
                    <a:pt x="172" y="5"/>
                  </a:lnTo>
                  <a:lnTo>
                    <a:pt x="172" y="5"/>
                  </a:lnTo>
                  <a:lnTo>
                    <a:pt x="172" y="5"/>
                  </a:lnTo>
                  <a:lnTo>
                    <a:pt x="170" y="5"/>
                  </a:lnTo>
                  <a:lnTo>
                    <a:pt x="1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4"/>
            <p:cNvSpPr>
              <a:spLocks noEditPoints="1"/>
            </p:cNvSpPr>
            <p:nvPr/>
          </p:nvSpPr>
          <p:spPr bwMode="auto">
            <a:xfrm>
              <a:off x="2908846" y="884586"/>
              <a:ext cx="157163" cy="204788"/>
            </a:xfrm>
            <a:custGeom>
              <a:gdLst>
                <a:gd name="T0" fmla="*/ 99 w 99"/>
                <a:gd name="T1" fmla="*/ 103 h 129"/>
                <a:gd name="T2" fmla="*/ 11 w 99"/>
                <a:gd name="T3" fmla="*/ 129 h 129"/>
                <a:gd name="T4" fmla="*/ 35 w 99"/>
                <a:gd name="T5" fmla="*/ 74 h 129"/>
                <a:gd name="T6" fmla="*/ 31 w 99"/>
                <a:gd name="T7" fmla="*/ 33 h 129"/>
                <a:gd name="T8" fmla="*/ 12 w 99"/>
                <a:gd name="T9" fmla="*/ 46 h 129"/>
                <a:gd name="T10" fmla="*/ 3 w 99"/>
                <a:gd name="T11" fmla="*/ 19 h 129"/>
                <a:gd name="T12" fmla="*/ 87 w 99"/>
                <a:gd name="T13" fmla="*/ 27 h 129"/>
                <a:gd name="T14" fmla="*/ 77 w 99"/>
                <a:gd name="T15" fmla="*/ 77 h 129"/>
                <a:gd name="T16" fmla="*/ 33 w 99"/>
                <a:gd name="T17" fmla="*/ 84 h 129"/>
                <a:gd name="T18" fmla="*/ 49 w 99"/>
                <a:gd name="T19" fmla="*/ 76 h 129"/>
                <a:gd name="T20" fmla="*/ 80 w 99"/>
                <a:gd name="T21" fmla="*/ 32 h 129"/>
                <a:gd name="T22" fmla="*/ 33 w 99"/>
                <a:gd name="T23" fmla="*/ 107 h 129"/>
                <a:gd name="T24" fmla="*/ 38 w 99"/>
                <a:gd name="T25" fmla="*/ 98 h 129"/>
                <a:gd name="T26" fmla="*/ 74 w 99"/>
                <a:gd name="T27" fmla="*/ 73 h 129"/>
                <a:gd name="T28" fmla="*/ 74 w 99"/>
                <a:gd name="T29" fmla="*/ 70 h 129"/>
                <a:gd name="T30" fmla="*/ 55 w 99"/>
                <a:gd name="T31" fmla="*/ 62 h 129"/>
                <a:gd name="T32" fmla="*/ 44 w 99"/>
                <a:gd name="T33" fmla="*/ 88 h 129"/>
                <a:gd name="T34" fmla="*/ 39 w 99"/>
                <a:gd name="T35" fmla="*/ 107 h 129"/>
                <a:gd name="T36" fmla="*/ 60 w 99"/>
                <a:gd name="T37" fmla="*/ 11 h 129"/>
                <a:gd name="T38" fmla="*/ 60 w 99"/>
                <a:gd name="T39" fmla="*/ 82 h 129"/>
                <a:gd name="T40" fmla="*/ 63 w 99"/>
                <a:gd name="T41" fmla="*/ 8 h 129"/>
                <a:gd name="T42" fmla="*/ 52 w 99"/>
                <a:gd name="T43" fmla="*/ 92 h 129"/>
                <a:gd name="T44" fmla="*/ 6 w 99"/>
                <a:gd name="T45" fmla="*/ 32 h 129"/>
                <a:gd name="T46" fmla="*/ 19 w 99"/>
                <a:gd name="T47" fmla="*/ 13 h 129"/>
                <a:gd name="T48" fmla="*/ 19 w 99"/>
                <a:gd name="T49" fmla="*/ 104 h 129"/>
                <a:gd name="T50" fmla="*/ 65 w 99"/>
                <a:gd name="T51" fmla="*/ 54 h 129"/>
                <a:gd name="T52" fmla="*/ 71 w 99"/>
                <a:gd name="T53" fmla="*/ 21 h 129"/>
                <a:gd name="T54" fmla="*/ 46 w 99"/>
                <a:gd name="T55" fmla="*/ 96 h 129"/>
                <a:gd name="T56" fmla="*/ 74 w 99"/>
                <a:gd name="T57" fmla="*/ 107 h 129"/>
                <a:gd name="T58" fmla="*/ 22 w 99"/>
                <a:gd name="T59" fmla="*/ 120 h 129"/>
                <a:gd name="T60" fmla="*/ 66 w 99"/>
                <a:gd name="T61" fmla="*/ 115 h 129"/>
                <a:gd name="T62" fmla="*/ 35 w 99"/>
                <a:gd name="T63" fmla="*/ 16 h 129"/>
                <a:gd name="T64" fmla="*/ 93 w 99"/>
                <a:gd name="T65" fmla="*/ 117 h 129"/>
                <a:gd name="T66" fmla="*/ 24 w 99"/>
                <a:gd name="T67" fmla="*/ 117 h 129"/>
                <a:gd name="T68" fmla="*/ 61 w 99"/>
                <a:gd name="T69" fmla="*/ 24 h 129"/>
                <a:gd name="T70" fmla="*/ 27 w 99"/>
                <a:gd name="T71" fmla="*/ 35 h 129"/>
                <a:gd name="T72" fmla="*/ 65 w 99"/>
                <a:gd name="T73" fmla="*/ 76 h 129"/>
                <a:gd name="T74" fmla="*/ 80 w 99"/>
                <a:gd name="T75" fmla="*/ 117 h 129"/>
                <a:gd name="T76" fmla="*/ 66 w 99"/>
                <a:gd name="T77" fmla="*/ 111 h 129"/>
                <a:gd name="T78" fmla="*/ 27 w 99"/>
                <a:gd name="T79" fmla="*/ 123 h 129"/>
                <a:gd name="T80" fmla="*/ 55 w 99"/>
                <a:gd name="T81" fmla="*/ 24 h 129"/>
                <a:gd name="T82" fmla="*/ 58 w 99"/>
                <a:gd name="T83" fmla="*/ 76 h 129"/>
                <a:gd name="T84" fmla="*/ 80 w 99"/>
                <a:gd name="T85" fmla="*/ 49 h 129"/>
                <a:gd name="T86" fmla="*/ 16 w 99"/>
                <a:gd name="T87" fmla="*/ 118 h 129"/>
                <a:gd name="T88" fmla="*/ 52 w 99"/>
                <a:gd name="T89" fmla="*/ 85 h 129"/>
                <a:gd name="T90" fmla="*/ 61 w 99"/>
                <a:gd name="T91" fmla="*/ 19 h 129"/>
                <a:gd name="T92" fmla="*/ 20 w 99"/>
                <a:gd name="T93" fmla="*/ 21 h 129"/>
                <a:gd name="T94" fmla="*/ 58 w 99"/>
                <a:gd name="T95" fmla="*/ 30 h 129"/>
                <a:gd name="T96" fmla="*/ 38 w 99"/>
                <a:gd name="T97" fmla="*/ 114 h 129"/>
                <a:gd name="T98" fmla="*/ 69 w 99"/>
                <a:gd name="T99" fmla="*/ 35 h 129"/>
                <a:gd name="T100" fmla="*/ 25 w 99"/>
                <a:gd name="T101" fmla="*/ 27 h 129"/>
                <a:gd name="T102" fmla="*/ 77 w 99"/>
                <a:gd name="T103" fmla="*/ 55 h 129"/>
                <a:gd name="T104" fmla="*/ 54 w 99"/>
                <a:gd name="T105" fmla="*/ 117 h 129"/>
                <a:gd name="T106" fmla="*/ 63 w 99"/>
                <a:gd name="T107" fmla="*/ 49 h 129"/>
                <a:gd name="T108" fmla="*/ 5 w 99"/>
                <a:gd name="T109" fmla="*/ 22 h 129"/>
                <a:gd name="T110" fmla="*/ 44 w 99"/>
                <a:gd name="T111" fmla="*/ 103 h 129"/>
                <a:gd name="T112" fmla="*/ 33 w 99"/>
                <a:gd name="T113" fmla="*/ 22 h 129"/>
                <a:gd name="T114" fmla="*/ 24 w 99"/>
                <a:gd name="T115" fmla="*/ 41 h 129"/>
                <a:gd name="T116" fmla="*/ 39 w 99"/>
                <a:gd name="T117" fmla="*/ 16 h 129"/>
                <a:gd name="T118" fmla="*/ 52 w 99"/>
                <a:gd name="T119" fmla="*/ 125 h 1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9">
                  <a:moveTo>
                    <a:pt x="57" y="100"/>
                  </a:moveTo>
                  <a:lnTo>
                    <a:pt x="57" y="100"/>
                  </a:lnTo>
                  <a:lnTo>
                    <a:pt x="65" y="98"/>
                  </a:lnTo>
                  <a:lnTo>
                    <a:pt x="65" y="98"/>
                  </a:lnTo>
                  <a:lnTo>
                    <a:pt x="76" y="96"/>
                  </a:lnTo>
                  <a:lnTo>
                    <a:pt x="76" y="96"/>
                  </a:lnTo>
                  <a:lnTo>
                    <a:pt x="80" y="96"/>
                  </a:lnTo>
                  <a:lnTo>
                    <a:pt x="80" y="96"/>
                  </a:lnTo>
                  <a:lnTo>
                    <a:pt x="95" y="96"/>
                  </a:lnTo>
                  <a:lnTo>
                    <a:pt x="95" y="96"/>
                  </a:lnTo>
                  <a:lnTo>
                    <a:pt x="96" y="96"/>
                  </a:lnTo>
                  <a:lnTo>
                    <a:pt x="96" y="96"/>
                  </a:lnTo>
                  <a:lnTo>
                    <a:pt x="98" y="96"/>
                  </a:lnTo>
                  <a:lnTo>
                    <a:pt x="98" y="100"/>
                  </a:lnTo>
                  <a:lnTo>
                    <a:pt x="98" y="100"/>
                  </a:lnTo>
                  <a:lnTo>
                    <a:pt x="99" y="100"/>
                  </a:lnTo>
                  <a:lnTo>
                    <a:pt x="99" y="100"/>
                  </a:lnTo>
                  <a:lnTo>
                    <a:pt x="99" y="103"/>
                  </a:lnTo>
                  <a:lnTo>
                    <a:pt x="99" y="103"/>
                  </a:lnTo>
                  <a:lnTo>
                    <a:pt x="99" y="118"/>
                  </a:lnTo>
                  <a:lnTo>
                    <a:pt x="99" y="118"/>
                  </a:lnTo>
                  <a:lnTo>
                    <a:pt x="99" y="122"/>
                  </a:lnTo>
                  <a:lnTo>
                    <a:pt x="98" y="126"/>
                  </a:lnTo>
                  <a:lnTo>
                    <a:pt x="98" y="126"/>
                  </a:lnTo>
                  <a:lnTo>
                    <a:pt x="98" y="128"/>
                  </a:lnTo>
                  <a:lnTo>
                    <a:pt x="95" y="128"/>
                  </a:lnTo>
                  <a:lnTo>
                    <a:pt x="95" y="128"/>
                  </a:lnTo>
                  <a:lnTo>
                    <a:pt x="65" y="128"/>
                  </a:lnTo>
                  <a:lnTo>
                    <a:pt x="65" y="128"/>
                  </a:lnTo>
                  <a:lnTo>
                    <a:pt x="33" y="129"/>
                  </a:lnTo>
                  <a:lnTo>
                    <a:pt x="33" y="129"/>
                  </a:lnTo>
                  <a:lnTo>
                    <a:pt x="28" y="129"/>
                  </a:lnTo>
                  <a:lnTo>
                    <a:pt x="28" y="129"/>
                  </a:lnTo>
                  <a:lnTo>
                    <a:pt x="17" y="129"/>
                  </a:lnTo>
                  <a:lnTo>
                    <a:pt x="17" y="129"/>
                  </a:lnTo>
                  <a:lnTo>
                    <a:pt x="12" y="129"/>
                  </a:lnTo>
                  <a:lnTo>
                    <a:pt x="12" y="129"/>
                  </a:lnTo>
                  <a:lnTo>
                    <a:pt x="11" y="129"/>
                  </a:lnTo>
                  <a:lnTo>
                    <a:pt x="11" y="129"/>
                  </a:lnTo>
                  <a:lnTo>
                    <a:pt x="9" y="128"/>
                  </a:lnTo>
                  <a:lnTo>
                    <a:pt x="9" y="125"/>
                  </a:lnTo>
                  <a:lnTo>
                    <a:pt x="9" y="125"/>
                  </a:lnTo>
                  <a:lnTo>
                    <a:pt x="11" y="123"/>
                  </a:lnTo>
                  <a:lnTo>
                    <a:pt x="11" y="123"/>
                  </a:lnTo>
                  <a:lnTo>
                    <a:pt x="12" y="122"/>
                  </a:lnTo>
                  <a:lnTo>
                    <a:pt x="12" y="122"/>
                  </a:lnTo>
                  <a:lnTo>
                    <a:pt x="12" y="120"/>
                  </a:lnTo>
                  <a:lnTo>
                    <a:pt x="12" y="120"/>
                  </a:lnTo>
                  <a:lnTo>
                    <a:pt x="14" y="109"/>
                  </a:lnTo>
                  <a:lnTo>
                    <a:pt x="14" y="109"/>
                  </a:lnTo>
                  <a:lnTo>
                    <a:pt x="17" y="100"/>
                  </a:lnTo>
                  <a:lnTo>
                    <a:pt x="22" y="90"/>
                  </a:lnTo>
                  <a:lnTo>
                    <a:pt x="22" y="90"/>
                  </a:lnTo>
                  <a:lnTo>
                    <a:pt x="30" y="79"/>
                  </a:lnTo>
                  <a:lnTo>
                    <a:pt x="30" y="79"/>
                  </a:lnTo>
                  <a:lnTo>
                    <a:pt x="35" y="74"/>
                  </a:lnTo>
                  <a:lnTo>
                    <a:pt x="35" y="74"/>
                  </a:lnTo>
                  <a:lnTo>
                    <a:pt x="42" y="68"/>
                  </a:lnTo>
                  <a:lnTo>
                    <a:pt x="42" y="68"/>
                  </a:lnTo>
                  <a:lnTo>
                    <a:pt x="49" y="63"/>
                  </a:lnTo>
                  <a:lnTo>
                    <a:pt x="49" y="63"/>
                  </a:lnTo>
                  <a:lnTo>
                    <a:pt x="52" y="62"/>
                  </a:lnTo>
                  <a:lnTo>
                    <a:pt x="52" y="62"/>
                  </a:lnTo>
                  <a:lnTo>
                    <a:pt x="55" y="57"/>
                  </a:lnTo>
                  <a:lnTo>
                    <a:pt x="57" y="52"/>
                  </a:lnTo>
                  <a:lnTo>
                    <a:pt x="57" y="52"/>
                  </a:lnTo>
                  <a:lnTo>
                    <a:pt x="57" y="38"/>
                  </a:lnTo>
                  <a:lnTo>
                    <a:pt x="57" y="38"/>
                  </a:lnTo>
                  <a:lnTo>
                    <a:pt x="54" y="32"/>
                  </a:lnTo>
                  <a:lnTo>
                    <a:pt x="54" y="32"/>
                  </a:lnTo>
                  <a:lnTo>
                    <a:pt x="50" y="30"/>
                  </a:lnTo>
                  <a:lnTo>
                    <a:pt x="50" y="30"/>
                  </a:lnTo>
                  <a:lnTo>
                    <a:pt x="47" y="29"/>
                  </a:lnTo>
                  <a:lnTo>
                    <a:pt x="47" y="29"/>
                  </a:lnTo>
                  <a:lnTo>
                    <a:pt x="39" y="30"/>
                  </a:lnTo>
                  <a:lnTo>
                    <a:pt x="31" y="33"/>
                  </a:lnTo>
                  <a:lnTo>
                    <a:pt x="31" y="33"/>
                  </a:lnTo>
                  <a:lnTo>
                    <a:pt x="31" y="35"/>
                  </a:lnTo>
                  <a:lnTo>
                    <a:pt x="30" y="38"/>
                  </a:lnTo>
                  <a:lnTo>
                    <a:pt x="30" y="38"/>
                  </a:lnTo>
                  <a:lnTo>
                    <a:pt x="31" y="40"/>
                  </a:lnTo>
                  <a:lnTo>
                    <a:pt x="31" y="40"/>
                  </a:lnTo>
                  <a:lnTo>
                    <a:pt x="31" y="43"/>
                  </a:lnTo>
                  <a:lnTo>
                    <a:pt x="28" y="44"/>
                  </a:lnTo>
                  <a:lnTo>
                    <a:pt x="28" y="44"/>
                  </a:lnTo>
                  <a:lnTo>
                    <a:pt x="27" y="44"/>
                  </a:lnTo>
                  <a:lnTo>
                    <a:pt x="27" y="44"/>
                  </a:lnTo>
                  <a:lnTo>
                    <a:pt x="25" y="44"/>
                  </a:lnTo>
                  <a:lnTo>
                    <a:pt x="25" y="44"/>
                  </a:lnTo>
                  <a:lnTo>
                    <a:pt x="24" y="44"/>
                  </a:lnTo>
                  <a:lnTo>
                    <a:pt x="24" y="44"/>
                  </a:lnTo>
                  <a:lnTo>
                    <a:pt x="16" y="44"/>
                  </a:lnTo>
                  <a:lnTo>
                    <a:pt x="16" y="44"/>
                  </a:lnTo>
                  <a:lnTo>
                    <a:pt x="12" y="46"/>
                  </a:lnTo>
                  <a:lnTo>
                    <a:pt x="12" y="46"/>
                  </a:lnTo>
                  <a:lnTo>
                    <a:pt x="12" y="46"/>
                  </a:lnTo>
                  <a:lnTo>
                    <a:pt x="12" y="46"/>
                  </a:lnTo>
                  <a:lnTo>
                    <a:pt x="11" y="46"/>
                  </a:lnTo>
                  <a:lnTo>
                    <a:pt x="9" y="46"/>
                  </a:lnTo>
                  <a:lnTo>
                    <a:pt x="9" y="46"/>
                  </a:lnTo>
                  <a:lnTo>
                    <a:pt x="6" y="46"/>
                  </a:lnTo>
                  <a:lnTo>
                    <a:pt x="6" y="46"/>
                  </a:lnTo>
                  <a:lnTo>
                    <a:pt x="3" y="44"/>
                  </a:lnTo>
                  <a:lnTo>
                    <a:pt x="3" y="44"/>
                  </a:lnTo>
                  <a:lnTo>
                    <a:pt x="1" y="44"/>
                  </a:lnTo>
                  <a:lnTo>
                    <a:pt x="1" y="44"/>
                  </a:lnTo>
                  <a:lnTo>
                    <a:pt x="1" y="41"/>
                  </a:lnTo>
                  <a:lnTo>
                    <a:pt x="1" y="41"/>
                  </a:lnTo>
                  <a:lnTo>
                    <a:pt x="0" y="33"/>
                  </a:lnTo>
                  <a:lnTo>
                    <a:pt x="0" y="33"/>
                  </a:lnTo>
                  <a:lnTo>
                    <a:pt x="0" y="25"/>
                  </a:lnTo>
                  <a:lnTo>
                    <a:pt x="0" y="25"/>
                  </a:lnTo>
                  <a:lnTo>
                    <a:pt x="0" y="22"/>
                  </a:lnTo>
                  <a:lnTo>
                    <a:pt x="3" y="19"/>
                  </a:lnTo>
                  <a:lnTo>
                    <a:pt x="3" y="19"/>
                  </a:lnTo>
                  <a:lnTo>
                    <a:pt x="12" y="10"/>
                  </a:lnTo>
                  <a:lnTo>
                    <a:pt x="12" y="10"/>
                  </a:lnTo>
                  <a:lnTo>
                    <a:pt x="22" y="5"/>
                  </a:lnTo>
                  <a:lnTo>
                    <a:pt x="31" y="2"/>
                  </a:lnTo>
                  <a:lnTo>
                    <a:pt x="31" y="2"/>
                  </a:lnTo>
                  <a:lnTo>
                    <a:pt x="41" y="0"/>
                  </a:lnTo>
                  <a:lnTo>
                    <a:pt x="50" y="0"/>
                  </a:lnTo>
                  <a:lnTo>
                    <a:pt x="50" y="0"/>
                  </a:lnTo>
                  <a:lnTo>
                    <a:pt x="57" y="2"/>
                  </a:lnTo>
                  <a:lnTo>
                    <a:pt x="65" y="5"/>
                  </a:lnTo>
                  <a:lnTo>
                    <a:pt x="65" y="5"/>
                  </a:lnTo>
                  <a:lnTo>
                    <a:pt x="69" y="8"/>
                  </a:lnTo>
                  <a:lnTo>
                    <a:pt x="69" y="8"/>
                  </a:lnTo>
                  <a:lnTo>
                    <a:pt x="76" y="11"/>
                  </a:lnTo>
                  <a:lnTo>
                    <a:pt x="82" y="17"/>
                  </a:lnTo>
                  <a:lnTo>
                    <a:pt x="82" y="17"/>
                  </a:lnTo>
                  <a:lnTo>
                    <a:pt x="85" y="22"/>
                  </a:lnTo>
                  <a:lnTo>
                    <a:pt x="87" y="27"/>
                  </a:lnTo>
                  <a:lnTo>
                    <a:pt x="87" y="27"/>
                  </a:lnTo>
                  <a:lnTo>
                    <a:pt x="88" y="33"/>
                  </a:lnTo>
                  <a:lnTo>
                    <a:pt x="88" y="40"/>
                  </a:lnTo>
                  <a:lnTo>
                    <a:pt x="88" y="40"/>
                  </a:lnTo>
                  <a:lnTo>
                    <a:pt x="87" y="52"/>
                  </a:lnTo>
                  <a:lnTo>
                    <a:pt x="87" y="52"/>
                  </a:lnTo>
                  <a:lnTo>
                    <a:pt x="87" y="54"/>
                  </a:lnTo>
                  <a:lnTo>
                    <a:pt x="87" y="54"/>
                  </a:lnTo>
                  <a:lnTo>
                    <a:pt x="88" y="55"/>
                  </a:lnTo>
                  <a:lnTo>
                    <a:pt x="87" y="57"/>
                  </a:lnTo>
                  <a:lnTo>
                    <a:pt x="87" y="57"/>
                  </a:lnTo>
                  <a:lnTo>
                    <a:pt x="87" y="57"/>
                  </a:lnTo>
                  <a:lnTo>
                    <a:pt x="87" y="57"/>
                  </a:lnTo>
                  <a:lnTo>
                    <a:pt x="83" y="68"/>
                  </a:lnTo>
                  <a:lnTo>
                    <a:pt x="83" y="68"/>
                  </a:lnTo>
                  <a:lnTo>
                    <a:pt x="82" y="73"/>
                  </a:lnTo>
                  <a:lnTo>
                    <a:pt x="82" y="73"/>
                  </a:lnTo>
                  <a:lnTo>
                    <a:pt x="77" y="77"/>
                  </a:lnTo>
                  <a:lnTo>
                    <a:pt x="77" y="77"/>
                  </a:lnTo>
                  <a:lnTo>
                    <a:pt x="76" y="79"/>
                  </a:lnTo>
                  <a:lnTo>
                    <a:pt x="74" y="82"/>
                  </a:lnTo>
                  <a:lnTo>
                    <a:pt x="74" y="82"/>
                  </a:lnTo>
                  <a:lnTo>
                    <a:pt x="69" y="88"/>
                  </a:lnTo>
                  <a:lnTo>
                    <a:pt x="69" y="88"/>
                  </a:lnTo>
                  <a:lnTo>
                    <a:pt x="58" y="96"/>
                  </a:lnTo>
                  <a:lnTo>
                    <a:pt x="58" y="96"/>
                  </a:lnTo>
                  <a:lnTo>
                    <a:pt x="57" y="98"/>
                  </a:lnTo>
                  <a:lnTo>
                    <a:pt x="57" y="100"/>
                  </a:lnTo>
                  <a:lnTo>
                    <a:pt x="57" y="100"/>
                  </a:lnTo>
                  <a:close/>
                  <a:moveTo>
                    <a:pt x="42" y="73"/>
                  </a:moveTo>
                  <a:lnTo>
                    <a:pt x="42" y="73"/>
                  </a:lnTo>
                  <a:lnTo>
                    <a:pt x="41" y="74"/>
                  </a:lnTo>
                  <a:lnTo>
                    <a:pt x="41" y="74"/>
                  </a:lnTo>
                  <a:lnTo>
                    <a:pt x="36" y="77"/>
                  </a:lnTo>
                  <a:lnTo>
                    <a:pt x="33" y="82"/>
                  </a:lnTo>
                  <a:lnTo>
                    <a:pt x="33" y="82"/>
                  </a:lnTo>
                  <a:lnTo>
                    <a:pt x="33" y="84"/>
                  </a:lnTo>
                  <a:lnTo>
                    <a:pt x="33" y="84"/>
                  </a:lnTo>
                  <a:lnTo>
                    <a:pt x="33" y="84"/>
                  </a:lnTo>
                  <a:lnTo>
                    <a:pt x="33" y="84"/>
                  </a:lnTo>
                  <a:lnTo>
                    <a:pt x="36" y="81"/>
                  </a:lnTo>
                  <a:lnTo>
                    <a:pt x="36" y="81"/>
                  </a:lnTo>
                  <a:lnTo>
                    <a:pt x="42" y="74"/>
                  </a:lnTo>
                  <a:lnTo>
                    <a:pt x="42" y="74"/>
                  </a:lnTo>
                  <a:lnTo>
                    <a:pt x="42" y="73"/>
                  </a:lnTo>
                  <a:lnTo>
                    <a:pt x="42" y="73"/>
                  </a:lnTo>
                  <a:lnTo>
                    <a:pt x="44" y="73"/>
                  </a:lnTo>
                  <a:lnTo>
                    <a:pt x="44" y="73"/>
                  </a:lnTo>
                  <a:lnTo>
                    <a:pt x="42" y="73"/>
                  </a:lnTo>
                  <a:lnTo>
                    <a:pt x="42" y="73"/>
                  </a:lnTo>
                  <a:lnTo>
                    <a:pt x="42" y="73"/>
                  </a:lnTo>
                  <a:lnTo>
                    <a:pt x="42" y="73"/>
                  </a:lnTo>
                  <a:close/>
                  <a:moveTo>
                    <a:pt x="54" y="73"/>
                  </a:moveTo>
                  <a:lnTo>
                    <a:pt x="54" y="73"/>
                  </a:lnTo>
                  <a:lnTo>
                    <a:pt x="54" y="73"/>
                  </a:lnTo>
                  <a:lnTo>
                    <a:pt x="54" y="73"/>
                  </a:lnTo>
                  <a:lnTo>
                    <a:pt x="49" y="76"/>
                  </a:lnTo>
                  <a:lnTo>
                    <a:pt x="49" y="76"/>
                  </a:lnTo>
                  <a:lnTo>
                    <a:pt x="49" y="77"/>
                  </a:lnTo>
                  <a:lnTo>
                    <a:pt x="49" y="77"/>
                  </a:lnTo>
                  <a:lnTo>
                    <a:pt x="50" y="82"/>
                  </a:lnTo>
                  <a:lnTo>
                    <a:pt x="50" y="82"/>
                  </a:lnTo>
                  <a:lnTo>
                    <a:pt x="54" y="81"/>
                  </a:lnTo>
                  <a:lnTo>
                    <a:pt x="54" y="81"/>
                  </a:lnTo>
                  <a:lnTo>
                    <a:pt x="54" y="79"/>
                  </a:lnTo>
                  <a:lnTo>
                    <a:pt x="54" y="79"/>
                  </a:lnTo>
                  <a:lnTo>
                    <a:pt x="54" y="73"/>
                  </a:lnTo>
                  <a:lnTo>
                    <a:pt x="54" y="73"/>
                  </a:lnTo>
                  <a:close/>
                  <a:moveTo>
                    <a:pt x="77" y="25"/>
                  </a:moveTo>
                  <a:lnTo>
                    <a:pt x="77" y="25"/>
                  </a:lnTo>
                  <a:lnTo>
                    <a:pt x="76" y="29"/>
                  </a:lnTo>
                  <a:lnTo>
                    <a:pt x="76" y="29"/>
                  </a:lnTo>
                  <a:lnTo>
                    <a:pt x="77" y="33"/>
                  </a:lnTo>
                  <a:lnTo>
                    <a:pt x="77" y="33"/>
                  </a:lnTo>
                  <a:lnTo>
                    <a:pt x="80" y="32"/>
                  </a:lnTo>
                  <a:lnTo>
                    <a:pt x="80" y="32"/>
                  </a:lnTo>
                  <a:lnTo>
                    <a:pt x="77" y="25"/>
                  </a:lnTo>
                  <a:lnTo>
                    <a:pt x="77" y="25"/>
                  </a:lnTo>
                  <a:close/>
                  <a:moveTo>
                    <a:pt x="33" y="103"/>
                  </a:moveTo>
                  <a:lnTo>
                    <a:pt x="33" y="103"/>
                  </a:lnTo>
                  <a:lnTo>
                    <a:pt x="31" y="103"/>
                  </a:lnTo>
                  <a:lnTo>
                    <a:pt x="31" y="104"/>
                  </a:lnTo>
                  <a:lnTo>
                    <a:pt x="31" y="104"/>
                  </a:lnTo>
                  <a:lnTo>
                    <a:pt x="33" y="114"/>
                  </a:lnTo>
                  <a:lnTo>
                    <a:pt x="33" y="114"/>
                  </a:lnTo>
                  <a:lnTo>
                    <a:pt x="33" y="115"/>
                  </a:lnTo>
                  <a:lnTo>
                    <a:pt x="33" y="115"/>
                  </a:lnTo>
                  <a:lnTo>
                    <a:pt x="33" y="115"/>
                  </a:lnTo>
                  <a:lnTo>
                    <a:pt x="33" y="115"/>
                  </a:lnTo>
                  <a:lnTo>
                    <a:pt x="33" y="111"/>
                  </a:lnTo>
                  <a:lnTo>
                    <a:pt x="33" y="111"/>
                  </a:lnTo>
                  <a:lnTo>
                    <a:pt x="33" y="111"/>
                  </a:lnTo>
                  <a:lnTo>
                    <a:pt x="33" y="111"/>
                  </a:lnTo>
                  <a:lnTo>
                    <a:pt x="33" y="109"/>
                  </a:lnTo>
                  <a:lnTo>
                    <a:pt x="33" y="107"/>
                  </a:lnTo>
                  <a:lnTo>
                    <a:pt x="33" y="107"/>
                  </a:lnTo>
                  <a:lnTo>
                    <a:pt x="33" y="103"/>
                  </a:lnTo>
                  <a:lnTo>
                    <a:pt x="33" y="103"/>
                  </a:lnTo>
                  <a:close/>
                  <a:moveTo>
                    <a:pt x="96" y="118"/>
                  </a:moveTo>
                  <a:lnTo>
                    <a:pt x="96" y="118"/>
                  </a:lnTo>
                  <a:lnTo>
                    <a:pt x="95" y="122"/>
                  </a:lnTo>
                  <a:lnTo>
                    <a:pt x="95" y="122"/>
                  </a:lnTo>
                  <a:lnTo>
                    <a:pt x="91" y="123"/>
                  </a:lnTo>
                  <a:lnTo>
                    <a:pt x="90" y="123"/>
                  </a:lnTo>
                  <a:lnTo>
                    <a:pt x="90" y="123"/>
                  </a:lnTo>
                  <a:lnTo>
                    <a:pt x="82" y="123"/>
                  </a:lnTo>
                  <a:lnTo>
                    <a:pt x="82" y="123"/>
                  </a:lnTo>
                  <a:lnTo>
                    <a:pt x="80" y="123"/>
                  </a:lnTo>
                  <a:lnTo>
                    <a:pt x="80" y="123"/>
                  </a:lnTo>
                  <a:lnTo>
                    <a:pt x="96" y="123"/>
                  </a:lnTo>
                  <a:lnTo>
                    <a:pt x="96" y="123"/>
                  </a:lnTo>
                  <a:lnTo>
                    <a:pt x="96" y="118"/>
                  </a:lnTo>
                  <a:lnTo>
                    <a:pt x="96" y="118"/>
                  </a:lnTo>
                  <a:close/>
                  <a:moveTo>
                    <a:pt x="38" y="98"/>
                  </a:moveTo>
                  <a:lnTo>
                    <a:pt x="38" y="98"/>
                  </a:lnTo>
                  <a:lnTo>
                    <a:pt x="39" y="95"/>
                  </a:lnTo>
                  <a:lnTo>
                    <a:pt x="39" y="92"/>
                  </a:lnTo>
                  <a:lnTo>
                    <a:pt x="39" y="92"/>
                  </a:lnTo>
                  <a:lnTo>
                    <a:pt x="39" y="90"/>
                  </a:lnTo>
                  <a:lnTo>
                    <a:pt x="39" y="90"/>
                  </a:lnTo>
                  <a:lnTo>
                    <a:pt x="39" y="88"/>
                  </a:lnTo>
                  <a:lnTo>
                    <a:pt x="39" y="88"/>
                  </a:lnTo>
                  <a:lnTo>
                    <a:pt x="39" y="88"/>
                  </a:lnTo>
                  <a:lnTo>
                    <a:pt x="39" y="88"/>
                  </a:lnTo>
                  <a:lnTo>
                    <a:pt x="36" y="92"/>
                  </a:lnTo>
                  <a:lnTo>
                    <a:pt x="36" y="92"/>
                  </a:lnTo>
                  <a:lnTo>
                    <a:pt x="36" y="92"/>
                  </a:lnTo>
                  <a:lnTo>
                    <a:pt x="36" y="92"/>
                  </a:lnTo>
                  <a:lnTo>
                    <a:pt x="38" y="98"/>
                  </a:lnTo>
                  <a:lnTo>
                    <a:pt x="38" y="98"/>
                  </a:lnTo>
                  <a:close/>
                  <a:moveTo>
                    <a:pt x="74" y="70"/>
                  </a:moveTo>
                  <a:lnTo>
                    <a:pt x="74" y="70"/>
                  </a:lnTo>
                  <a:lnTo>
                    <a:pt x="74" y="73"/>
                  </a:lnTo>
                  <a:lnTo>
                    <a:pt x="74" y="73"/>
                  </a:lnTo>
                  <a:lnTo>
                    <a:pt x="72" y="74"/>
                  </a:lnTo>
                  <a:lnTo>
                    <a:pt x="72" y="76"/>
                  </a:lnTo>
                  <a:lnTo>
                    <a:pt x="72" y="76"/>
                  </a:lnTo>
                  <a:lnTo>
                    <a:pt x="71" y="76"/>
                  </a:lnTo>
                  <a:lnTo>
                    <a:pt x="71" y="76"/>
                  </a:lnTo>
                  <a:lnTo>
                    <a:pt x="68" y="79"/>
                  </a:lnTo>
                  <a:lnTo>
                    <a:pt x="68" y="79"/>
                  </a:lnTo>
                  <a:lnTo>
                    <a:pt x="68" y="81"/>
                  </a:lnTo>
                  <a:lnTo>
                    <a:pt x="68" y="81"/>
                  </a:lnTo>
                  <a:lnTo>
                    <a:pt x="68" y="81"/>
                  </a:lnTo>
                  <a:lnTo>
                    <a:pt x="68" y="81"/>
                  </a:lnTo>
                  <a:lnTo>
                    <a:pt x="71" y="79"/>
                  </a:lnTo>
                  <a:lnTo>
                    <a:pt x="72" y="76"/>
                  </a:lnTo>
                  <a:lnTo>
                    <a:pt x="72" y="76"/>
                  </a:lnTo>
                  <a:lnTo>
                    <a:pt x="76" y="71"/>
                  </a:lnTo>
                  <a:lnTo>
                    <a:pt x="76" y="71"/>
                  </a:lnTo>
                  <a:lnTo>
                    <a:pt x="74" y="70"/>
                  </a:lnTo>
                  <a:lnTo>
                    <a:pt x="74" y="70"/>
                  </a:lnTo>
                  <a:close/>
                  <a:moveTo>
                    <a:pt x="46" y="71"/>
                  </a:moveTo>
                  <a:lnTo>
                    <a:pt x="46" y="71"/>
                  </a:lnTo>
                  <a:lnTo>
                    <a:pt x="46" y="71"/>
                  </a:lnTo>
                  <a:lnTo>
                    <a:pt x="46" y="71"/>
                  </a:lnTo>
                  <a:lnTo>
                    <a:pt x="46" y="71"/>
                  </a:lnTo>
                  <a:lnTo>
                    <a:pt x="46" y="71"/>
                  </a:lnTo>
                  <a:lnTo>
                    <a:pt x="55" y="65"/>
                  </a:lnTo>
                  <a:lnTo>
                    <a:pt x="55" y="65"/>
                  </a:lnTo>
                  <a:lnTo>
                    <a:pt x="58" y="62"/>
                  </a:lnTo>
                  <a:lnTo>
                    <a:pt x="58" y="62"/>
                  </a:lnTo>
                  <a:lnTo>
                    <a:pt x="61" y="54"/>
                  </a:lnTo>
                  <a:lnTo>
                    <a:pt x="61" y="54"/>
                  </a:lnTo>
                  <a:lnTo>
                    <a:pt x="61" y="52"/>
                  </a:lnTo>
                  <a:lnTo>
                    <a:pt x="61" y="52"/>
                  </a:lnTo>
                  <a:lnTo>
                    <a:pt x="60" y="54"/>
                  </a:lnTo>
                  <a:lnTo>
                    <a:pt x="60" y="54"/>
                  </a:lnTo>
                  <a:lnTo>
                    <a:pt x="58" y="58"/>
                  </a:lnTo>
                  <a:lnTo>
                    <a:pt x="55" y="62"/>
                  </a:lnTo>
                  <a:lnTo>
                    <a:pt x="55" y="62"/>
                  </a:lnTo>
                  <a:lnTo>
                    <a:pt x="49" y="68"/>
                  </a:lnTo>
                  <a:lnTo>
                    <a:pt x="49" y="68"/>
                  </a:lnTo>
                  <a:lnTo>
                    <a:pt x="46" y="71"/>
                  </a:lnTo>
                  <a:lnTo>
                    <a:pt x="46" y="71"/>
                  </a:lnTo>
                  <a:close/>
                  <a:moveTo>
                    <a:pt x="90" y="120"/>
                  </a:moveTo>
                  <a:lnTo>
                    <a:pt x="90" y="120"/>
                  </a:lnTo>
                  <a:lnTo>
                    <a:pt x="90" y="114"/>
                  </a:lnTo>
                  <a:lnTo>
                    <a:pt x="90" y="114"/>
                  </a:lnTo>
                  <a:lnTo>
                    <a:pt x="85" y="115"/>
                  </a:lnTo>
                  <a:lnTo>
                    <a:pt x="85" y="115"/>
                  </a:lnTo>
                  <a:lnTo>
                    <a:pt x="85" y="117"/>
                  </a:lnTo>
                  <a:lnTo>
                    <a:pt x="85" y="117"/>
                  </a:lnTo>
                  <a:lnTo>
                    <a:pt x="85" y="120"/>
                  </a:lnTo>
                  <a:lnTo>
                    <a:pt x="85" y="120"/>
                  </a:lnTo>
                  <a:lnTo>
                    <a:pt x="90" y="120"/>
                  </a:lnTo>
                  <a:lnTo>
                    <a:pt x="90" y="120"/>
                  </a:lnTo>
                  <a:close/>
                  <a:moveTo>
                    <a:pt x="44" y="90"/>
                  </a:moveTo>
                  <a:lnTo>
                    <a:pt x="44" y="90"/>
                  </a:lnTo>
                  <a:lnTo>
                    <a:pt x="44" y="88"/>
                  </a:lnTo>
                  <a:lnTo>
                    <a:pt x="44" y="88"/>
                  </a:lnTo>
                  <a:lnTo>
                    <a:pt x="46" y="87"/>
                  </a:lnTo>
                  <a:lnTo>
                    <a:pt x="46" y="85"/>
                  </a:lnTo>
                  <a:lnTo>
                    <a:pt x="46" y="85"/>
                  </a:lnTo>
                  <a:lnTo>
                    <a:pt x="46" y="82"/>
                  </a:lnTo>
                  <a:lnTo>
                    <a:pt x="46" y="82"/>
                  </a:lnTo>
                  <a:lnTo>
                    <a:pt x="44" y="81"/>
                  </a:lnTo>
                  <a:lnTo>
                    <a:pt x="44" y="81"/>
                  </a:lnTo>
                  <a:lnTo>
                    <a:pt x="42" y="84"/>
                  </a:lnTo>
                  <a:lnTo>
                    <a:pt x="42" y="84"/>
                  </a:lnTo>
                  <a:lnTo>
                    <a:pt x="42" y="85"/>
                  </a:lnTo>
                  <a:lnTo>
                    <a:pt x="42" y="85"/>
                  </a:lnTo>
                  <a:lnTo>
                    <a:pt x="44" y="90"/>
                  </a:lnTo>
                  <a:lnTo>
                    <a:pt x="44" y="90"/>
                  </a:lnTo>
                  <a:close/>
                  <a:moveTo>
                    <a:pt x="41" y="100"/>
                  </a:moveTo>
                  <a:lnTo>
                    <a:pt x="41" y="100"/>
                  </a:lnTo>
                  <a:lnTo>
                    <a:pt x="39" y="103"/>
                  </a:lnTo>
                  <a:lnTo>
                    <a:pt x="39" y="103"/>
                  </a:lnTo>
                  <a:lnTo>
                    <a:pt x="39" y="107"/>
                  </a:lnTo>
                  <a:lnTo>
                    <a:pt x="39" y="107"/>
                  </a:lnTo>
                  <a:lnTo>
                    <a:pt x="41" y="112"/>
                  </a:lnTo>
                  <a:lnTo>
                    <a:pt x="41" y="112"/>
                  </a:lnTo>
                  <a:lnTo>
                    <a:pt x="41" y="112"/>
                  </a:lnTo>
                  <a:lnTo>
                    <a:pt x="41" y="112"/>
                  </a:lnTo>
                  <a:lnTo>
                    <a:pt x="41" y="100"/>
                  </a:lnTo>
                  <a:lnTo>
                    <a:pt x="41" y="100"/>
                  </a:lnTo>
                  <a:close/>
                  <a:moveTo>
                    <a:pt x="52" y="11"/>
                  </a:moveTo>
                  <a:lnTo>
                    <a:pt x="52" y="11"/>
                  </a:lnTo>
                  <a:lnTo>
                    <a:pt x="50" y="14"/>
                  </a:lnTo>
                  <a:lnTo>
                    <a:pt x="50" y="14"/>
                  </a:lnTo>
                  <a:lnTo>
                    <a:pt x="50" y="14"/>
                  </a:lnTo>
                  <a:lnTo>
                    <a:pt x="50" y="14"/>
                  </a:lnTo>
                  <a:lnTo>
                    <a:pt x="54" y="14"/>
                  </a:lnTo>
                  <a:lnTo>
                    <a:pt x="54" y="14"/>
                  </a:lnTo>
                  <a:lnTo>
                    <a:pt x="57" y="13"/>
                  </a:lnTo>
                  <a:lnTo>
                    <a:pt x="57" y="13"/>
                  </a:lnTo>
                  <a:lnTo>
                    <a:pt x="60" y="11"/>
                  </a:lnTo>
                  <a:lnTo>
                    <a:pt x="60" y="11"/>
                  </a:lnTo>
                  <a:lnTo>
                    <a:pt x="57" y="11"/>
                  </a:lnTo>
                  <a:lnTo>
                    <a:pt x="57" y="11"/>
                  </a:lnTo>
                  <a:lnTo>
                    <a:pt x="57" y="11"/>
                  </a:lnTo>
                  <a:lnTo>
                    <a:pt x="55" y="13"/>
                  </a:lnTo>
                  <a:lnTo>
                    <a:pt x="55" y="13"/>
                  </a:lnTo>
                  <a:lnTo>
                    <a:pt x="52" y="11"/>
                  </a:lnTo>
                  <a:lnTo>
                    <a:pt x="52" y="11"/>
                  </a:lnTo>
                  <a:close/>
                  <a:moveTo>
                    <a:pt x="60" y="79"/>
                  </a:moveTo>
                  <a:lnTo>
                    <a:pt x="60" y="79"/>
                  </a:lnTo>
                  <a:lnTo>
                    <a:pt x="57" y="81"/>
                  </a:lnTo>
                  <a:lnTo>
                    <a:pt x="57" y="81"/>
                  </a:lnTo>
                  <a:lnTo>
                    <a:pt x="57" y="81"/>
                  </a:lnTo>
                  <a:lnTo>
                    <a:pt x="57" y="81"/>
                  </a:lnTo>
                  <a:lnTo>
                    <a:pt x="57" y="85"/>
                  </a:lnTo>
                  <a:lnTo>
                    <a:pt x="57" y="85"/>
                  </a:lnTo>
                  <a:lnTo>
                    <a:pt x="57" y="85"/>
                  </a:lnTo>
                  <a:lnTo>
                    <a:pt x="57" y="85"/>
                  </a:lnTo>
                  <a:lnTo>
                    <a:pt x="60" y="82"/>
                  </a:lnTo>
                  <a:lnTo>
                    <a:pt x="60" y="82"/>
                  </a:lnTo>
                  <a:lnTo>
                    <a:pt x="60" y="81"/>
                  </a:lnTo>
                  <a:lnTo>
                    <a:pt x="60" y="79"/>
                  </a:lnTo>
                  <a:lnTo>
                    <a:pt x="60" y="79"/>
                  </a:lnTo>
                  <a:close/>
                  <a:moveTo>
                    <a:pt x="50" y="106"/>
                  </a:moveTo>
                  <a:lnTo>
                    <a:pt x="50" y="106"/>
                  </a:lnTo>
                  <a:lnTo>
                    <a:pt x="52" y="109"/>
                  </a:lnTo>
                  <a:lnTo>
                    <a:pt x="52" y="109"/>
                  </a:lnTo>
                  <a:lnTo>
                    <a:pt x="55" y="107"/>
                  </a:lnTo>
                  <a:lnTo>
                    <a:pt x="55" y="107"/>
                  </a:lnTo>
                  <a:lnTo>
                    <a:pt x="55" y="106"/>
                  </a:lnTo>
                  <a:lnTo>
                    <a:pt x="55" y="106"/>
                  </a:lnTo>
                  <a:lnTo>
                    <a:pt x="50" y="106"/>
                  </a:lnTo>
                  <a:lnTo>
                    <a:pt x="50" y="106"/>
                  </a:lnTo>
                  <a:close/>
                  <a:moveTo>
                    <a:pt x="52" y="6"/>
                  </a:moveTo>
                  <a:lnTo>
                    <a:pt x="52" y="6"/>
                  </a:lnTo>
                  <a:lnTo>
                    <a:pt x="66" y="10"/>
                  </a:lnTo>
                  <a:lnTo>
                    <a:pt x="66" y="10"/>
                  </a:lnTo>
                  <a:lnTo>
                    <a:pt x="63" y="8"/>
                  </a:lnTo>
                  <a:lnTo>
                    <a:pt x="63" y="8"/>
                  </a:lnTo>
                  <a:lnTo>
                    <a:pt x="58" y="6"/>
                  </a:lnTo>
                  <a:lnTo>
                    <a:pt x="58" y="6"/>
                  </a:lnTo>
                  <a:lnTo>
                    <a:pt x="54" y="6"/>
                  </a:lnTo>
                  <a:lnTo>
                    <a:pt x="54" y="6"/>
                  </a:lnTo>
                  <a:lnTo>
                    <a:pt x="52" y="6"/>
                  </a:lnTo>
                  <a:lnTo>
                    <a:pt x="52" y="6"/>
                  </a:lnTo>
                  <a:lnTo>
                    <a:pt x="52" y="6"/>
                  </a:lnTo>
                  <a:close/>
                  <a:moveTo>
                    <a:pt x="50" y="87"/>
                  </a:moveTo>
                  <a:lnTo>
                    <a:pt x="50" y="87"/>
                  </a:lnTo>
                  <a:lnTo>
                    <a:pt x="50" y="87"/>
                  </a:lnTo>
                  <a:lnTo>
                    <a:pt x="50" y="87"/>
                  </a:lnTo>
                  <a:lnTo>
                    <a:pt x="49" y="88"/>
                  </a:lnTo>
                  <a:lnTo>
                    <a:pt x="49" y="88"/>
                  </a:lnTo>
                  <a:lnTo>
                    <a:pt x="49" y="95"/>
                  </a:lnTo>
                  <a:lnTo>
                    <a:pt x="49" y="95"/>
                  </a:lnTo>
                  <a:lnTo>
                    <a:pt x="50" y="95"/>
                  </a:lnTo>
                  <a:lnTo>
                    <a:pt x="50" y="95"/>
                  </a:lnTo>
                  <a:lnTo>
                    <a:pt x="52" y="92"/>
                  </a:lnTo>
                  <a:lnTo>
                    <a:pt x="52" y="92"/>
                  </a:lnTo>
                  <a:lnTo>
                    <a:pt x="52" y="92"/>
                  </a:lnTo>
                  <a:lnTo>
                    <a:pt x="52" y="92"/>
                  </a:lnTo>
                  <a:lnTo>
                    <a:pt x="50" y="87"/>
                  </a:lnTo>
                  <a:lnTo>
                    <a:pt x="50" y="87"/>
                  </a:lnTo>
                  <a:close/>
                  <a:moveTo>
                    <a:pt x="60" y="73"/>
                  </a:moveTo>
                  <a:lnTo>
                    <a:pt x="60" y="73"/>
                  </a:lnTo>
                  <a:lnTo>
                    <a:pt x="63" y="71"/>
                  </a:lnTo>
                  <a:lnTo>
                    <a:pt x="63" y="70"/>
                  </a:lnTo>
                  <a:lnTo>
                    <a:pt x="63" y="70"/>
                  </a:lnTo>
                  <a:lnTo>
                    <a:pt x="60" y="70"/>
                  </a:lnTo>
                  <a:lnTo>
                    <a:pt x="60" y="70"/>
                  </a:lnTo>
                  <a:lnTo>
                    <a:pt x="58" y="68"/>
                  </a:lnTo>
                  <a:lnTo>
                    <a:pt x="58" y="68"/>
                  </a:lnTo>
                  <a:lnTo>
                    <a:pt x="58" y="68"/>
                  </a:lnTo>
                  <a:lnTo>
                    <a:pt x="58" y="68"/>
                  </a:lnTo>
                  <a:lnTo>
                    <a:pt x="60" y="73"/>
                  </a:lnTo>
                  <a:lnTo>
                    <a:pt x="60" y="73"/>
                  </a:lnTo>
                  <a:close/>
                  <a:moveTo>
                    <a:pt x="6" y="32"/>
                  </a:moveTo>
                  <a:lnTo>
                    <a:pt x="6" y="32"/>
                  </a:lnTo>
                  <a:lnTo>
                    <a:pt x="8" y="30"/>
                  </a:lnTo>
                  <a:lnTo>
                    <a:pt x="8" y="30"/>
                  </a:lnTo>
                  <a:lnTo>
                    <a:pt x="9" y="24"/>
                  </a:lnTo>
                  <a:lnTo>
                    <a:pt x="9" y="24"/>
                  </a:lnTo>
                  <a:lnTo>
                    <a:pt x="11" y="19"/>
                  </a:lnTo>
                  <a:lnTo>
                    <a:pt x="11" y="19"/>
                  </a:lnTo>
                  <a:lnTo>
                    <a:pt x="12" y="19"/>
                  </a:lnTo>
                  <a:lnTo>
                    <a:pt x="12" y="19"/>
                  </a:lnTo>
                  <a:lnTo>
                    <a:pt x="8" y="24"/>
                  </a:lnTo>
                  <a:lnTo>
                    <a:pt x="6" y="32"/>
                  </a:lnTo>
                  <a:lnTo>
                    <a:pt x="6" y="32"/>
                  </a:lnTo>
                  <a:close/>
                  <a:moveTo>
                    <a:pt x="25" y="10"/>
                  </a:moveTo>
                  <a:lnTo>
                    <a:pt x="25" y="10"/>
                  </a:lnTo>
                  <a:lnTo>
                    <a:pt x="25" y="8"/>
                  </a:lnTo>
                  <a:lnTo>
                    <a:pt x="25" y="8"/>
                  </a:lnTo>
                  <a:lnTo>
                    <a:pt x="17" y="13"/>
                  </a:lnTo>
                  <a:lnTo>
                    <a:pt x="12" y="17"/>
                  </a:lnTo>
                  <a:lnTo>
                    <a:pt x="12" y="17"/>
                  </a:lnTo>
                  <a:lnTo>
                    <a:pt x="19" y="13"/>
                  </a:lnTo>
                  <a:lnTo>
                    <a:pt x="19" y="13"/>
                  </a:lnTo>
                  <a:lnTo>
                    <a:pt x="25" y="10"/>
                  </a:lnTo>
                  <a:lnTo>
                    <a:pt x="25" y="10"/>
                  </a:lnTo>
                  <a:close/>
                  <a:moveTo>
                    <a:pt x="44" y="118"/>
                  </a:moveTo>
                  <a:lnTo>
                    <a:pt x="44" y="118"/>
                  </a:lnTo>
                  <a:lnTo>
                    <a:pt x="50" y="118"/>
                  </a:lnTo>
                  <a:lnTo>
                    <a:pt x="50" y="118"/>
                  </a:lnTo>
                  <a:lnTo>
                    <a:pt x="50" y="117"/>
                  </a:lnTo>
                  <a:lnTo>
                    <a:pt x="50" y="117"/>
                  </a:lnTo>
                  <a:lnTo>
                    <a:pt x="49" y="117"/>
                  </a:lnTo>
                  <a:lnTo>
                    <a:pt x="49" y="117"/>
                  </a:lnTo>
                  <a:lnTo>
                    <a:pt x="46" y="117"/>
                  </a:lnTo>
                  <a:lnTo>
                    <a:pt x="46" y="117"/>
                  </a:lnTo>
                  <a:lnTo>
                    <a:pt x="44" y="117"/>
                  </a:lnTo>
                  <a:lnTo>
                    <a:pt x="44" y="118"/>
                  </a:lnTo>
                  <a:lnTo>
                    <a:pt x="44" y="118"/>
                  </a:lnTo>
                  <a:close/>
                  <a:moveTo>
                    <a:pt x="20" y="98"/>
                  </a:moveTo>
                  <a:lnTo>
                    <a:pt x="20" y="98"/>
                  </a:lnTo>
                  <a:lnTo>
                    <a:pt x="19" y="104"/>
                  </a:lnTo>
                  <a:lnTo>
                    <a:pt x="17" y="111"/>
                  </a:lnTo>
                  <a:lnTo>
                    <a:pt x="17" y="111"/>
                  </a:lnTo>
                  <a:lnTo>
                    <a:pt x="17" y="109"/>
                  </a:lnTo>
                  <a:lnTo>
                    <a:pt x="17" y="109"/>
                  </a:lnTo>
                  <a:lnTo>
                    <a:pt x="19" y="106"/>
                  </a:lnTo>
                  <a:lnTo>
                    <a:pt x="19" y="106"/>
                  </a:lnTo>
                  <a:lnTo>
                    <a:pt x="20" y="98"/>
                  </a:lnTo>
                  <a:lnTo>
                    <a:pt x="20" y="98"/>
                  </a:lnTo>
                  <a:close/>
                  <a:moveTo>
                    <a:pt x="65" y="54"/>
                  </a:moveTo>
                  <a:lnTo>
                    <a:pt x="65" y="54"/>
                  </a:lnTo>
                  <a:lnTo>
                    <a:pt x="65" y="55"/>
                  </a:lnTo>
                  <a:lnTo>
                    <a:pt x="65" y="55"/>
                  </a:lnTo>
                  <a:lnTo>
                    <a:pt x="66" y="55"/>
                  </a:lnTo>
                  <a:lnTo>
                    <a:pt x="66" y="57"/>
                  </a:lnTo>
                  <a:lnTo>
                    <a:pt x="66" y="57"/>
                  </a:lnTo>
                  <a:lnTo>
                    <a:pt x="68" y="54"/>
                  </a:lnTo>
                  <a:lnTo>
                    <a:pt x="68" y="54"/>
                  </a:lnTo>
                  <a:lnTo>
                    <a:pt x="65" y="54"/>
                  </a:lnTo>
                  <a:lnTo>
                    <a:pt x="65" y="54"/>
                  </a:lnTo>
                  <a:close/>
                  <a:moveTo>
                    <a:pt x="63" y="30"/>
                  </a:moveTo>
                  <a:lnTo>
                    <a:pt x="63" y="30"/>
                  </a:lnTo>
                  <a:lnTo>
                    <a:pt x="66" y="32"/>
                  </a:lnTo>
                  <a:lnTo>
                    <a:pt x="66" y="32"/>
                  </a:lnTo>
                  <a:lnTo>
                    <a:pt x="68" y="30"/>
                  </a:lnTo>
                  <a:lnTo>
                    <a:pt x="68" y="30"/>
                  </a:lnTo>
                  <a:lnTo>
                    <a:pt x="66" y="29"/>
                  </a:lnTo>
                  <a:lnTo>
                    <a:pt x="66" y="29"/>
                  </a:lnTo>
                  <a:lnTo>
                    <a:pt x="63" y="30"/>
                  </a:lnTo>
                  <a:lnTo>
                    <a:pt x="63" y="30"/>
                  </a:lnTo>
                  <a:close/>
                  <a:moveTo>
                    <a:pt x="72" y="22"/>
                  </a:moveTo>
                  <a:lnTo>
                    <a:pt x="72" y="22"/>
                  </a:lnTo>
                  <a:lnTo>
                    <a:pt x="76" y="22"/>
                  </a:lnTo>
                  <a:lnTo>
                    <a:pt x="76" y="22"/>
                  </a:lnTo>
                  <a:lnTo>
                    <a:pt x="72" y="19"/>
                  </a:lnTo>
                  <a:lnTo>
                    <a:pt x="72" y="19"/>
                  </a:lnTo>
                  <a:lnTo>
                    <a:pt x="71" y="19"/>
                  </a:lnTo>
                  <a:lnTo>
                    <a:pt x="71" y="21"/>
                  </a:lnTo>
                  <a:lnTo>
                    <a:pt x="71" y="21"/>
                  </a:lnTo>
                  <a:lnTo>
                    <a:pt x="72" y="22"/>
                  </a:lnTo>
                  <a:lnTo>
                    <a:pt x="72" y="22"/>
                  </a:lnTo>
                  <a:close/>
                  <a:moveTo>
                    <a:pt x="83" y="111"/>
                  </a:moveTo>
                  <a:lnTo>
                    <a:pt x="83" y="111"/>
                  </a:lnTo>
                  <a:lnTo>
                    <a:pt x="83" y="107"/>
                  </a:lnTo>
                  <a:lnTo>
                    <a:pt x="83" y="107"/>
                  </a:lnTo>
                  <a:lnTo>
                    <a:pt x="80" y="107"/>
                  </a:lnTo>
                  <a:lnTo>
                    <a:pt x="80" y="107"/>
                  </a:lnTo>
                  <a:lnTo>
                    <a:pt x="82" y="111"/>
                  </a:lnTo>
                  <a:lnTo>
                    <a:pt x="82" y="111"/>
                  </a:lnTo>
                  <a:lnTo>
                    <a:pt x="83" y="111"/>
                  </a:lnTo>
                  <a:lnTo>
                    <a:pt x="83" y="111"/>
                  </a:lnTo>
                  <a:close/>
                  <a:moveTo>
                    <a:pt x="46" y="92"/>
                  </a:moveTo>
                  <a:lnTo>
                    <a:pt x="46" y="92"/>
                  </a:lnTo>
                  <a:lnTo>
                    <a:pt x="44" y="93"/>
                  </a:lnTo>
                  <a:lnTo>
                    <a:pt x="44" y="95"/>
                  </a:lnTo>
                  <a:lnTo>
                    <a:pt x="44" y="95"/>
                  </a:lnTo>
                  <a:lnTo>
                    <a:pt x="46" y="96"/>
                  </a:lnTo>
                  <a:lnTo>
                    <a:pt x="46" y="96"/>
                  </a:lnTo>
                  <a:lnTo>
                    <a:pt x="47" y="96"/>
                  </a:lnTo>
                  <a:lnTo>
                    <a:pt x="47" y="96"/>
                  </a:lnTo>
                  <a:lnTo>
                    <a:pt x="46" y="92"/>
                  </a:lnTo>
                  <a:lnTo>
                    <a:pt x="46" y="92"/>
                  </a:lnTo>
                  <a:close/>
                  <a:moveTo>
                    <a:pt x="80" y="41"/>
                  </a:moveTo>
                  <a:lnTo>
                    <a:pt x="80" y="41"/>
                  </a:lnTo>
                  <a:lnTo>
                    <a:pt x="80" y="40"/>
                  </a:lnTo>
                  <a:lnTo>
                    <a:pt x="79" y="40"/>
                  </a:lnTo>
                  <a:lnTo>
                    <a:pt x="79" y="40"/>
                  </a:lnTo>
                  <a:lnTo>
                    <a:pt x="77" y="40"/>
                  </a:lnTo>
                  <a:lnTo>
                    <a:pt x="77" y="40"/>
                  </a:lnTo>
                  <a:lnTo>
                    <a:pt x="79" y="43"/>
                  </a:lnTo>
                  <a:lnTo>
                    <a:pt x="79" y="43"/>
                  </a:lnTo>
                  <a:lnTo>
                    <a:pt x="80" y="41"/>
                  </a:lnTo>
                  <a:lnTo>
                    <a:pt x="80" y="41"/>
                  </a:lnTo>
                  <a:close/>
                  <a:moveTo>
                    <a:pt x="74" y="111"/>
                  </a:moveTo>
                  <a:lnTo>
                    <a:pt x="74" y="111"/>
                  </a:lnTo>
                  <a:lnTo>
                    <a:pt x="74" y="107"/>
                  </a:lnTo>
                  <a:lnTo>
                    <a:pt x="74" y="107"/>
                  </a:lnTo>
                  <a:lnTo>
                    <a:pt x="72" y="107"/>
                  </a:lnTo>
                  <a:lnTo>
                    <a:pt x="72" y="107"/>
                  </a:lnTo>
                  <a:lnTo>
                    <a:pt x="72" y="111"/>
                  </a:lnTo>
                  <a:lnTo>
                    <a:pt x="72" y="111"/>
                  </a:lnTo>
                  <a:lnTo>
                    <a:pt x="74" y="111"/>
                  </a:lnTo>
                  <a:lnTo>
                    <a:pt x="74" y="111"/>
                  </a:lnTo>
                  <a:close/>
                  <a:moveTo>
                    <a:pt x="28" y="111"/>
                  </a:moveTo>
                  <a:lnTo>
                    <a:pt x="28" y="111"/>
                  </a:lnTo>
                  <a:lnTo>
                    <a:pt x="28" y="111"/>
                  </a:lnTo>
                  <a:lnTo>
                    <a:pt x="28" y="111"/>
                  </a:lnTo>
                  <a:lnTo>
                    <a:pt x="28" y="117"/>
                  </a:lnTo>
                  <a:lnTo>
                    <a:pt x="28" y="117"/>
                  </a:lnTo>
                  <a:lnTo>
                    <a:pt x="30" y="117"/>
                  </a:lnTo>
                  <a:lnTo>
                    <a:pt x="30" y="117"/>
                  </a:lnTo>
                  <a:lnTo>
                    <a:pt x="28" y="111"/>
                  </a:lnTo>
                  <a:lnTo>
                    <a:pt x="28" y="111"/>
                  </a:lnTo>
                  <a:close/>
                  <a:moveTo>
                    <a:pt x="24" y="123"/>
                  </a:moveTo>
                  <a:lnTo>
                    <a:pt x="24" y="123"/>
                  </a:lnTo>
                  <a:lnTo>
                    <a:pt x="22" y="120"/>
                  </a:lnTo>
                  <a:lnTo>
                    <a:pt x="22" y="120"/>
                  </a:lnTo>
                  <a:lnTo>
                    <a:pt x="19" y="123"/>
                  </a:lnTo>
                  <a:lnTo>
                    <a:pt x="19" y="123"/>
                  </a:lnTo>
                  <a:lnTo>
                    <a:pt x="24" y="123"/>
                  </a:lnTo>
                  <a:lnTo>
                    <a:pt x="24" y="123"/>
                  </a:lnTo>
                  <a:close/>
                  <a:moveTo>
                    <a:pt x="96" y="103"/>
                  </a:moveTo>
                  <a:lnTo>
                    <a:pt x="96" y="103"/>
                  </a:lnTo>
                  <a:lnTo>
                    <a:pt x="95" y="104"/>
                  </a:lnTo>
                  <a:lnTo>
                    <a:pt x="93" y="106"/>
                  </a:lnTo>
                  <a:lnTo>
                    <a:pt x="93" y="106"/>
                  </a:lnTo>
                  <a:lnTo>
                    <a:pt x="95" y="106"/>
                  </a:lnTo>
                  <a:lnTo>
                    <a:pt x="95" y="106"/>
                  </a:lnTo>
                  <a:lnTo>
                    <a:pt x="96" y="106"/>
                  </a:lnTo>
                  <a:lnTo>
                    <a:pt x="96" y="106"/>
                  </a:lnTo>
                  <a:lnTo>
                    <a:pt x="96" y="103"/>
                  </a:lnTo>
                  <a:lnTo>
                    <a:pt x="96" y="103"/>
                  </a:lnTo>
                  <a:close/>
                  <a:moveTo>
                    <a:pt x="71" y="115"/>
                  </a:moveTo>
                  <a:lnTo>
                    <a:pt x="71" y="115"/>
                  </a:lnTo>
                  <a:lnTo>
                    <a:pt x="66" y="115"/>
                  </a:lnTo>
                  <a:lnTo>
                    <a:pt x="66" y="115"/>
                  </a:lnTo>
                  <a:lnTo>
                    <a:pt x="66" y="117"/>
                  </a:lnTo>
                  <a:lnTo>
                    <a:pt x="66" y="117"/>
                  </a:lnTo>
                  <a:lnTo>
                    <a:pt x="71" y="117"/>
                  </a:lnTo>
                  <a:lnTo>
                    <a:pt x="71" y="117"/>
                  </a:lnTo>
                  <a:lnTo>
                    <a:pt x="71" y="115"/>
                  </a:lnTo>
                  <a:lnTo>
                    <a:pt x="71" y="115"/>
                  </a:lnTo>
                  <a:close/>
                  <a:moveTo>
                    <a:pt x="87" y="111"/>
                  </a:moveTo>
                  <a:lnTo>
                    <a:pt x="87" y="111"/>
                  </a:lnTo>
                  <a:lnTo>
                    <a:pt x="88" y="111"/>
                  </a:lnTo>
                  <a:lnTo>
                    <a:pt x="88" y="111"/>
                  </a:lnTo>
                  <a:lnTo>
                    <a:pt x="88" y="111"/>
                  </a:lnTo>
                  <a:lnTo>
                    <a:pt x="88" y="111"/>
                  </a:lnTo>
                  <a:lnTo>
                    <a:pt x="88" y="109"/>
                  </a:lnTo>
                  <a:lnTo>
                    <a:pt x="87" y="107"/>
                  </a:lnTo>
                  <a:lnTo>
                    <a:pt x="87" y="107"/>
                  </a:lnTo>
                  <a:lnTo>
                    <a:pt x="87" y="111"/>
                  </a:lnTo>
                  <a:lnTo>
                    <a:pt x="87" y="111"/>
                  </a:lnTo>
                  <a:close/>
                  <a:moveTo>
                    <a:pt x="35" y="16"/>
                  </a:moveTo>
                  <a:lnTo>
                    <a:pt x="35" y="16"/>
                  </a:lnTo>
                  <a:lnTo>
                    <a:pt x="35" y="16"/>
                  </a:lnTo>
                  <a:lnTo>
                    <a:pt x="35" y="16"/>
                  </a:lnTo>
                  <a:lnTo>
                    <a:pt x="33" y="17"/>
                  </a:lnTo>
                  <a:lnTo>
                    <a:pt x="33" y="17"/>
                  </a:lnTo>
                  <a:lnTo>
                    <a:pt x="30" y="19"/>
                  </a:lnTo>
                  <a:lnTo>
                    <a:pt x="30" y="19"/>
                  </a:lnTo>
                  <a:lnTo>
                    <a:pt x="31" y="19"/>
                  </a:lnTo>
                  <a:lnTo>
                    <a:pt x="31" y="19"/>
                  </a:lnTo>
                  <a:lnTo>
                    <a:pt x="33" y="19"/>
                  </a:lnTo>
                  <a:lnTo>
                    <a:pt x="35" y="16"/>
                  </a:lnTo>
                  <a:lnTo>
                    <a:pt x="35" y="16"/>
                  </a:lnTo>
                  <a:close/>
                  <a:moveTo>
                    <a:pt x="93" y="112"/>
                  </a:moveTo>
                  <a:lnTo>
                    <a:pt x="93" y="112"/>
                  </a:lnTo>
                  <a:lnTo>
                    <a:pt x="93" y="112"/>
                  </a:lnTo>
                  <a:lnTo>
                    <a:pt x="93" y="114"/>
                  </a:lnTo>
                  <a:lnTo>
                    <a:pt x="93" y="114"/>
                  </a:lnTo>
                  <a:lnTo>
                    <a:pt x="93" y="117"/>
                  </a:lnTo>
                  <a:lnTo>
                    <a:pt x="93" y="117"/>
                  </a:lnTo>
                  <a:lnTo>
                    <a:pt x="93" y="118"/>
                  </a:lnTo>
                  <a:lnTo>
                    <a:pt x="93" y="118"/>
                  </a:lnTo>
                  <a:lnTo>
                    <a:pt x="93" y="118"/>
                  </a:lnTo>
                  <a:lnTo>
                    <a:pt x="93" y="118"/>
                  </a:lnTo>
                  <a:lnTo>
                    <a:pt x="93" y="115"/>
                  </a:lnTo>
                  <a:lnTo>
                    <a:pt x="93" y="112"/>
                  </a:lnTo>
                  <a:lnTo>
                    <a:pt x="93" y="112"/>
                  </a:lnTo>
                  <a:close/>
                  <a:moveTo>
                    <a:pt x="24" y="117"/>
                  </a:moveTo>
                  <a:lnTo>
                    <a:pt x="24" y="117"/>
                  </a:lnTo>
                  <a:lnTo>
                    <a:pt x="25" y="115"/>
                  </a:lnTo>
                  <a:lnTo>
                    <a:pt x="25" y="115"/>
                  </a:lnTo>
                  <a:lnTo>
                    <a:pt x="25" y="115"/>
                  </a:lnTo>
                  <a:lnTo>
                    <a:pt x="25" y="112"/>
                  </a:lnTo>
                  <a:lnTo>
                    <a:pt x="25" y="112"/>
                  </a:lnTo>
                  <a:lnTo>
                    <a:pt x="25" y="111"/>
                  </a:lnTo>
                  <a:lnTo>
                    <a:pt x="25" y="111"/>
                  </a:lnTo>
                  <a:lnTo>
                    <a:pt x="24" y="114"/>
                  </a:lnTo>
                  <a:lnTo>
                    <a:pt x="24" y="117"/>
                  </a:lnTo>
                  <a:lnTo>
                    <a:pt x="24" y="117"/>
                  </a:lnTo>
                  <a:close/>
                  <a:moveTo>
                    <a:pt x="68" y="41"/>
                  </a:moveTo>
                  <a:lnTo>
                    <a:pt x="68" y="41"/>
                  </a:lnTo>
                  <a:lnTo>
                    <a:pt x="66" y="40"/>
                  </a:lnTo>
                  <a:lnTo>
                    <a:pt x="66" y="38"/>
                  </a:lnTo>
                  <a:lnTo>
                    <a:pt x="66" y="38"/>
                  </a:lnTo>
                  <a:lnTo>
                    <a:pt x="66" y="43"/>
                  </a:lnTo>
                  <a:lnTo>
                    <a:pt x="66" y="43"/>
                  </a:lnTo>
                  <a:lnTo>
                    <a:pt x="68" y="41"/>
                  </a:lnTo>
                  <a:lnTo>
                    <a:pt x="68" y="41"/>
                  </a:lnTo>
                  <a:close/>
                  <a:moveTo>
                    <a:pt x="57" y="25"/>
                  </a:moveTo>
                  <a:lnTo>
                    <a:pt x="57" y="25"/>
                  </a:lnTo>
                  <a:lnTo>
                    <a:pt x="58" y="27"/>
                  </a:lnTo>
                  <a:lnTo>
                    <a:pt x="58" y="27"/>
                  </a:lnTo>
                  <a:lnTo>
                    <a:pt x="60" y="25"/>
                  </a:lnTo>
                  <a:lnTo>
                    <a:pt x="60" y="25"/>
                  </a:lnTo>
                  <a:lnTo>
                    <a:pt x="61" y="24"/>
                  </a:lnTo>
                  <a:lnTo>
                    <a:pt x="61" y="24"/>
                  </a:lnTo>
                  <a:lnTo>
                    <a:pt x="61" y="24"/>
                  </a:lnTo>
                  <a:lnTo>
                    <a:pt x="61" y="24"/>
                  </a:lnTo>
                  <a:lnTo>
                    <a:pt x="57" y="25"/>
                  </a:lnTo>
                  <a:lnTo>
                    <a:pt x="57" y="25"/>
                  </a:lnTo>
                  <a:close/>
                  <a:moveTo>
                    <a:pt x="54" y="19"/>
                  </a:moveTo>
                  <a:lnTo>
                    <a:pt x="54" y="19"/>
                  </a:lnTo>
                  <a:lnTo>
                    <a:pt x="52" y="21"/>
                  </a:lnTo>
                  <a:lnTo>
                    <a:pt x="50" y="22"/>
                  </a:lnTo>
                  <a:lnTo>
                    <a:pt x="50" y="22"/>
                  </a:lnTo>
                  <a:lnTo>
                    <a:pt x="49" y="22"/>
                  </a:lnTo>
                  <a:lnTo>
                    <a:pt x="49" y="22"/>
                  </a:lnTo>
                  <a:lnTo>
                    <a:pt x="52" y="24"/>
                  </a:lnTo>
                  <a:lnTo>
                    <a:pt x="52" y="24"/>
                  </a:lnTo>
                  <a:lnTo>
                    <a:pt x="55" y="19"/>
                  </a:lnTo>
                  <a:lnTo>
                    <a:pt x="55" y="19"/>
                  </a:lnTo>
                  <a:lnTo>
                    <a:pt x="54" y="19"/>
                  </a:lnTo>
                  <a:lnTo>
                    <a:pt x="54" y="19"/>
                  </a:lnTo>
                  <a:close/>
                  <a:moveTo>
                    <a:pt x="28" y="41"/>
                  </a:moveTo>
                  <a:lnTo>
                    <a:pt x="28" y="41"/>
                  </a:lnTo>
                  <a:lnTo>
                    <a:pt x="27" y="35"/>
                  </a:lnTo>
                  <a:lnTo>
                    <a:pt x="27" y="35"/>
                  </a:lnTo>
                  <a:lnTo>
                    <a:pt x="27" y="38"/>
                  </a:lnTo>
                  <a:lnTo>
                    <a:pt x="27" y="41"/>
                  </a:lnTo>
                  <a:lnTo>
                    <a:pt x="27" y="41"/>
                  </a:lnTo>
                  <a:lnTo>
                    <a:pt x="28" y="41"/>
                  </a:lnTo>
                  <a:lnTo>
                    <a:pt x="28" y="41"/>
                  </a:lnTo>
                  <a:close/>
                  <a:moveTo>
                    <a:pt x="25" y="17"/>
                  </a:moveTo>
                  <a:lnTo>
                    <a:pt x="25" y="17"/>
                  </a:lnTo>
                  <a:lnTo>
                    <a:pt x="25" y="16"/>
                  </a:lnTo>
                  <a:lnTo>
                    <a:pt x="25" y="16"/>
                  </a:lnTo>
                  <a:lnTo>
                    <a:pt x="22" y="17"/>
                  </a:lnTo>
                  <a:lnTo>
                    <a:pt x="22" y="17"/>
                  </a:lnTo>
                  <a:lnTo>
                    <a:pt x="24" y="19"/>
                  </a:lnTo>
                  <a:lnTo>
                    <a:pt x="25" y="17"/>
                  </a:lnTo>
                  <a:lnTo>
                    <a:pt x="25" y="17"/>
                  </a:lnTo>
                  <a:close/>
                  <a:moveTo>
                    <a:pt x="61" y="76"/>
                  </a:moveTo>
                  <a:lnTo>
                    <a:pt x="61" y="76"/>
                  </a:lnTo>
                  <a:lnTo>
                    <a:pt x="63" y="77"/>
                  </a:lnTo>
                  <a:lnTo>
                    <a:pt x="63" y="77"/>
                  </a:lnTo>
                  <a:lnTo>
                    <a:pt x="65" y="76"/>
                  </a:lnTo>
                  <a:lnTo>
                    <a:pt x="63" y="74"/>
                  </a:lnTo>
                  <a:lnTo>
                    <a:pt x="63" y="74"/>
                  </a:lnTo>
                  <a:lnTo>
                    <a:pt x="61" y="76"/>
                  </a:lnTo>
                  <a:lnTo>
                    <a:pt x="61" y="76"/>
                  </a:lnTo>
                  <a:close/>
                  <a:moveTo>
                    <a:pt x="6" y="40"/>
                  </a:moveTo>
                  <a:lnTo>
                    <a:pt x="6" y="40"/>
                  </a:lnTo>
                  <a:lnTo>
                    <a:pt x="8" y="40"/>
                  </a:lnTo>
                  <a:lnTo>
                    <a:pt x="8" y="40"/>
                  </a:lnTo>
                  <a:lnTo>
                    <a:pt x="9" y="38"/>
                  </a:lnTo>
                  <a:lnTo>
                    <a:pt x="9" y="38"/>
                  </a:lnTo>
                  <a:lnTo>
                    <a:pt x="8" y="36"/>
                  </a:lnTo>
                  <a:lnTo>
                    <a:pt x="8" y="36"/>
                  </a:lnTo>
                  <a:lnTo>
                    <a:pt x="6" y="36"/>
                  </a:lnTo>
                  <a:lnTo>
                    <a:pt x="6" y="36"/>
                  </a:lnTo>
                  <a:lnTo>
                    <a:pt x="6" y="40"/>
                  </a:lnTo>
                  <a:lnTo>
                    <a:pt x="6" y="40"/>
                  </a:lnTo>
                  <a:close/>
                  <a:moveTo>
                    <a:pt x="77" y="117"/>
                  </a:moveTo>
                  <a:lnTo>
                    <a:pt x="77" y="117"/>
                  </a:lnTo>
                  <a:lnTo>
                    <a:pt x="80" y="117"/>
                  </a:lnTo>
                  <a:lnTo>
                    <a:pt x="80" y="117"/>
                  </a:lnTo>
                  <a:lnTo>
                    <a:pt x="80" y="115"/>
                  </a:lnTo>
                  <a:lnTo>
                    <a:pt x="80" y="115"/>
                  </a:lnTo>
                  <a:lnTo>
                    <a:pt x="77" y="115"/>
                  </a:lnTo>
                  <a:lnTo>
                    <a:pt x="77" y="115"/>
                  </a:lnTo>
                  <a:lnTo>
                    <a:pt x="77" y="117"/>
                  </a:lnTo>
                  <a:lnTo>
                    <a:pt x="77" y="117"/>
                  </a:lnTo>
                  <a:close/>
                  <a:moveTo>
                    <a:pt x="83" y="103"/>
                  </a:moveTo>
                  <a:lnTo>
                    <a:pt x="83" y="103"/>
                  </a:lnTo>
                  <a:lnTo>
                    <a:pt x="79" y="103"/>
                  </a:lnTo>
                  <a:lnTo>
                    <a:pt x="79" y="103"/>
                  </a:lnTo>
                  <a:lnTo>
                    <a:pt x="83" y="104"/>
                  </a:lnTo>
                  <a:lnTo>
                    <a:pt x="83" y="104"/>
                  </a:lnTo>
                  <a:lnTo>
                    <a:pt x="83" y="103"/>
                  </a:lnTo>
                  <a:lnTo>
                    <a:pt x="83" y="103"/>
                  </a:lnTo>
                  <a:close/>
                  <a:moveTo>
                    <a:pt x="66" y="109"/>
                  </a:moveTo>
                  <a:lnTo>
                    <a:pt x="66" y="109"/>
                  </a:lnTo>
                  <a:lnTo>
                    <a:pt x="66" y="111"/>
                  </a:lnTo>
                  <a:lnTo>
                    <a:pt x="66" y="111"/>
                  </a:lnTo>
                  <a:lnTo>
                    <a:pt x="69" y="111"/>
                  </a:lnTo>
                  <a:lnTo>
                    <a:pt x="69" y="111"/>
                  </a:lnTo>
                  <a:lnTo>
                    <a:pt x="69" y="109"/>
                  </a:lnTo>
                  <a:lnTo>
                    <a:pt x="69" y="109"/>
                  </a:lnTo>
                  <a:lnTo>
                    <a:pt x="66" y="109"/>
                  </a:lnTo>
                  <a:lnTo>
                    <a:pt x="66" y="109"/>
                  </a:lnTo>
                  <a:close/>
                  <a:moveTo>
                    <a:pt x="66" y="24"/>
                  </a:moveTo>
                  <a:lnTo>
                    <a:pt x="66" y="24"/>
                  </a:lnTo>
                  <a:lnTo>
                    <a:pt x="68" y="25"/>
                  </a:lnTo>
                  <a:lnTo>
                    <a:pt x="68" y="25"/>
                  </a:lnTo>
                  <a:lnTo>
                    <a:pt x="69" y="24"/>
                  </a:lnTo>
                  <a:lnTo>
                    <a:pt x="69" y="24"/>
                  </a:lnTo>
                  <a:lnTo>
                    <a:pt x="68" y="22"/>
                  </a:lnTo>
                  <a:lnTo>
                    <a:pt x="68" y="22"/>
                  </a:lnTo>
                  <a:lnTo>
                    <a:pt x="66" y="24"/>
                  </a:lnTo>
                  <a:lnTo>
                    <a:pt x="66" y="24"/>
                  </a:lnTo>
                  <a:close/>
                  <a:moveTo>
                    <a:pt x="27" y="122"/>
                  </a:moveTo>
                  <a:lnTo>
                    <a:pt x="27" y="122"/>
                  </a:lnTo>
                  <a:lnTo>
                    <a:pt x="27" y="123"/>
                  </a:lnTo>
                  <a:lnTo>
                    <a:pt x="27" y="123"/>
                  </a:lnTo>
                  <a:lnTo>
                    <a:pt x="30" y="123"/>
                  </a:lnTo>
                  <a:lnTo>
                    <a:pt x="30" y="123"/>
                  </a:lnTo>
                  <a:lnTo>
                    <a:pt x="28" y="122"/>
                  </a:lnTo>
                  <a:lnTo>
                    <a:pt x="27" y="122"/>
                  </a:lnTo>
                  <a:lnTo>
                    <a:pt x="27" y="122"/>
                  </a:lnTo>
                  <a:close/>
                  <a:moveTo>
                    <a:pt x="72" y="30"/>
                  </a:moveTo>
                  <a:lnTo>
                    <a:pt x="72" y="30"/>
                  </a:lnTo>
                  <a:lnTo>
                    <a:pt x="72" y="32"/>
                  </a:lnTo>
                  <a:lnTo>
                    <a:pt x="72" y="32"/>
                  </a:lnTo>
                  <a:lnTo>
                    <a:pt x="72" y="32"/>
                  </a:lnTo>
                  <a:lnTo>
                    <a:pt x="72" y="35"/>
                  </a:lnTo>
                  <a:lnTo>
                    <a:pt x="72" y="35"/>
                  </a:lnTo>
                  <a:lnTo>
                    <a:pt x="74" y="33"/>
                  </a:lnTo>
                  <a:lnTo>
                    <a:pt x="74" y="33"/>
                  </a:lnTo>
                  <a:lnTo>
                    <a:pt x="72" y="30"/>
                  </a:lnTo>
                  <a:lnTo>
                    <a:pt x="72" y="30"/>
                  </a:lnTo>
                  <a:close/>
                  <a:moveTo>
                    <a:pt x="55" y="24"/>
                  </a:moveTo>
                  <a:lnTo>
                    <a:pt x="55" y="24"/>
                  </a:lnTo>
                  <a:lnTo>
                    <a:pt x="55" y="24"/>
                  </a:lnTo>
                  <a:lnTo>
                    <a:pt x="55" y="24"/>
                  </a:lnTo>
                  <a:lnTo>
                    <a:pt x="60" y="21"/>
                  </a:lnTo>
                  <a:lnTo>
                    <a:pt x="60" y="21"/>
                  </a:lnTo>
                  <a:lnTo>
                    <a:pt x="58" y="21"/>
                  </a:lnTo>
                  <a:lnTo>
                    <a:pt x="58" y="21"/>
                  </a:lnTo>
                  <a:lnTo>
                    <a:pt x="55" y="24"/>
                  </a:lnTo>
                  <a:lnTo>
                    <a:pt x="55" y="24"/>
                  </a:lnTo>
                  <a:close/>
                  <a:moveTo>
                    <a:pt x="42" y="13"/>
                  </a:moveTo>
                  <a:lnTo>
                    <a:pt x="42" y="13"/>
                  </a:lnTo>
                  <a:lnTo>
                    <a:pt x="44" y="13"/>
                  </a:lnTo>
                  <a:lnTo>
                    <a:pt x="44" y="13"/>
                  </a:lnTo>
                  <a:lnTo>
                    <a:pt x="47" y="11"/>
                  </a:lnTo>
                  <a:lnTo>
                    <a:pt x="47" y="11"/>
                  </a:lnTo>
                  <a:lnTo>
                    <a:pt x="44" y="11"/>
                  </a:lnTo>
                  <a:lnTo>
                    <a:pt x="42" y="13"/>
                  </a:lnTo>
                  <a:lnTo>
                    <a:pt x="42" y="13"/>
                  </a:lnTo>
                  <a:close/>
                  <a:moveTo>
                    <a:pt x="58" y="76"/>
                  </a:moveTo>
                  <a:lnTo>
                    <a:pt x="58" y="76"/>
                  </a:lnTo>
                  <a:lnTo>
                    <a:pt x="57" y="73"/>
                  </a:lnTo>
                  <a:lnTo>
                    <a:pt x="57" y="73"/>
                  </a:lnTo>
                  <a:lnTo>
                    <a:pt x="57" y="73"/>
                  </a:lnTo>
                  <a:lnTo>
                    <a:pt x="57" y="73"/>
                  </a:lnTo>
                  <a:lnTo>
                    <a:pt x="57" y="76"/>
                  </a:lnTo>
                  <a:lnTo>
                    <a:pt x="57" y="76"/>
                  </a:lnTo>
                  <a:lnTo>
                    <a:pt x="57" y="77"/>
                  </a:lnTo>
                  <a:lnTo>
                    <a:pt x="57" y="77"/>
                  </a:lnTo>
                  <a:lnTo>
                    <a:pt x="58" y="76"/>
                  </a:lnTo>
                  <a:lnTo>
                    <a:pt x="58" y="76"/>
                  </a:lnTo>
                  <a:close/>
                  <a:moveTo>
                    <a:pt x="68" y="70"/>
                  </a:moveTo>
                  <a:lnTo>
                    <a:pt x="68" y="70"/>
                  </a:lnTo>
                  <a:lnTo>
                    <a:pt x="66" y="71"/>
                  </a:lnTo>
                  <a:lnTo>
                    <a:pt x="66" y="73"/>
                  </a:lnTo>
                  <a:lnTo>
                    <a:pt x="66" y="73"/>
                  </a:lnTo>
                  <a:lnTo>
                    <a:pt x="69" y="71"/>
                  </a:lnTo>
                  <a:lnTo>
                    <a:pt x="68" y="70"/>
                  </a:lnTo>
                  <a:lnTo>
                    <a:pt x="68" y="70"/>
                  </a:lnTo>
                  <a:close/>
                  <a:moveTo>
                    <a:pt x="80" y="49"/>
                  </a:moveTo>
                  <a:lnTo>
                    <a:pt x="80" y="49"/>
                  </a:lnTo>
                  <a:lnTo>
                    <a:pt x="79" y="51"/>
                  </a:lnTo>
                  <a:lnTo>
                    <a:pt x="79" y="51"/>
                  </a:lnTo>
                  <a:lnTo>
                    <a:pt x="79" y="51"/>
                  </a:lnTo>
                  <a:lnTo>
                    <a:pt x="80" y="52"/>
                  </a:lnTo>
                  <a:lnTo>
                    <a:pt x="80" y="52"/>
                  </a:lnTo>
                  <a:lnTo>
                    <a:pt x="80" y="49"/>
                  </a:lnTo>
                  <a:lnTo>
                    <a:pt x="80" y="49"/>
                  </a:lnTo>
                  <a:close/>
                  <a:moveTo>
                    <a:pt x="41" y="81"/>
                  </a:moveTo>
                  <a:lnTo>
                    <a:pt x="41" y="81"/>
                  </a:lnTo>
                  <a:lnTo>
                    <a:pt x="44" y="77"/>
                  </a:lnTo>
                  <a:lnTo>
                    <a:pt x="44" y="77"/>
                  </a:lnTo>
                  <a:lnTo>
                    <a:pt x="44" y="77"/>
                  </a:lnTo>
                  <a:lnTo>
                    <a:pt x="44" y="77"/>
                  </a:lnTo>
                  <a:lnTo>
                    <a:pt x="41" y="79"/>
                  </a:lnTo>
                  <a:lnTo>
                    <a:pt x="41" y="79"/>
                  </a:lnTo>
                  <a:lnTo>
                    <a:pt x="41" y="81"/>
                  </a:lnTo>
                  <a:lnTo>
                    <a:pt x="41" y="81"/>
                  </a:lnTo>
                  <a:close/>
                  <a:moveTo>
                    <a:pt x="16" y="118"/>
                  </a:moveTo>
                  <a:lnTo>
                    <a:pt x="16" y="118"/>
                  </a:lnTo>
                  <a:lnTo>
                    <a:pt x="16" y="120"/>
                  </a:lnTo>
                  <a:lnTo>
                    <a:pt x="16" y="123"/>
                  </a:lnTo>
                  <a:lnTo>
                    <a:pt x="16" y="123"/>
                  </a:lnTo>
                  <a:lnTo>
                    <a:pt x="17" y="120"/>
                  </a:lnTo>
                  <a:lnTo>
                    <a:pt x="16" y="118"/>
                  </a:lnTo>
                  <a:lnTo>
                    <a:pt x="16" y="118"/>
                  </a:lnTo>
                  <a:close/>
                  <a:moveTo>
                    <a:pt x="52" y="85"/>
                  </a:moveTo>
                  <a:lnTo>
                    <a:pt x="52" y="85"/>
                  </a:lnTo>
                  <a:lnTo>
                    <a:pt x="54" y="88"/>
                  </a:lnTo>
                  <a:lnTo>
                    <a:pt x="54" y="88"/>
                  </a:lnTo>
                  <a:lnTo>
                    <a:pt x="54" y="88"/>
                  </a:lnTo>
                  <a:lnTo>
                    <a:pt x="54" y="88"/>
                  </a:lnTo>
                  <a:lnTo>
                    <a:pt x="54" y="84"/>
                  </a:lnTo>
                  <a:lnTo>
                    <a:pt x="54" y="84"/>
                  </a:lnTo>
                  <a:lnTo>
                    <a:pt x="54" y="84"/>
                  </a:lnTo>
                  <a:lnTo>
                    <a:pt x="54" y="84"/>
                  </a:lnTo>
                  <a:lnTo>
                    <a:pt x="52" y="85"/>
                  </a:lnTo>
                  <a:lnTo>
                    <a:pt x="52" y="85"/>
                  </a:lnTo>
                  <a:close/>
                  <a:moveTo>
                    <a:pt x="60" y="46"/>
                  </a:moveTo>
                  <a:lnTo>
                    <a:pt x="60" y="46"/>
                  </a:lnTo>
                  <a:lnTo>
                    <a:pt x="60" y="43"/>
                  </a:lnTo>
                  <a:lnTo>
                    <a:pt x="60" y="40"/>
                  </a:lnTo>
                  <a:lnTo>
                    <a:pt x="60" y="40"/>
                  </a:lnTo>
                  <a:lnTo>
                    <a:pt x="60" y="46"/>
                  </a:lnTo>
                  <a:lnTo>
                    <a:pt x="60" y="46"/>
                  </a:lnTo>
                  <a:close/>
                  <a:moveTo>
                    <a:pt x="77" y="100"/>
                  </a:moveTo>
                  <a:lnTo>
                    <a:pt x="77" y="100"/>
                  </a:lnTo>
                  <a:lnTo>
                    <a:pt x="85" y="98"/>
                  </a:lnTo>
                  <a:lnTo>
                    <a:pt x="85" y="98"/>
                  </a:lnTo>
                  <a:lnTo>
                    <a:pt x="77" y="100"/>
                  </a:lnTo>
                  <a:lnTo>
                    <a:pt x="77" y="100"/>
                  </a:lnTo>
                  <a:close/>
                  <a:moveTo>
                    <a:pt x="60" y="17"/>
                  </a:moveTo>
                  <a:lnTo>
                    <a:pt x="60" y="17"/>
                  </a:lnTo>
                  <a:lnTo>
                    <a:pt x="60" y="17"/>
                  </a:lnTo>
                  <a:lnTo>
                    <a:pt x="60" y="17"/>
                  </a:lnTo>
                  <a:lnTo>
                    <a:pt x="61" y="19"/>
                  </a:lnTo>
                  <a:lnTo>
                    <a:pt x="61" y="19"/>
                  </a:lnTo>
                  <a:lnTo>
                    <a:pt x="63" y="19"/>
                  </a:lnTo>
                  <a:lnTo>
                    <a:pt x="63" y="19"/>
                  </a:lnTo>
                  <a:lnTo>
                    <a:pt x="60" y="17"/>
                  </a:lnTo>
                  <a:lnTo>
                    <a:pt x="60" y="17"/>
                  </a:lnTo>
                  <a:close/>
                  <a:moveTo>
                    <a:pt x="57" y="117"/>
                  </a:moveTo>
                  <a:lnTo>
                    <a:pt x="57" y="117"/>
                  </a:lnTo>
                  <a:lnTo>
                    <a:pt x="60" y="117"/>
                  </a:lnTo>
                  <a:lnTo>
                    <a:pt x="60" y="117"/>
                  </a:lnTo>
                  <a:lnTo>
                    <a:pt x="60" y="115"/>
                  </a:lnTo>
                  <a:lnTo>
                    <a:pt x="60" y="115"/>
                  </a:lnTo>
                  <a:lnTo>
                    <a:pt x="58" y="115"/>
                  </a:lnTo>
                  <a:lnTo>
                    <a:pt x="58" y="115"/>
                  </a:lnTo>
                  <a:lnTo>
                    <a:pt x="57" y="117"/>
                  </a:lnTo>
                  <a:lnTo>
                    <a:pt x="57" y="117"/>
                  </a:lnTo>
                  <a:close/>
                  <a:moveTo>
                    <a:pt x="20" y="22"/>
                  </a:moveTo>
                  <a:lnTo>
                    <a:pt x="20" y="22"/>
                  </a:lnTo>
                  <a:lnTo>
                    <a:pt x="22" y="21"/>
                  </a:lnTo>
                  <a:lnTo>
                    <a:pt x="22" y="21"/>
                  </a:lnTo>
                  <a:lnTo>
                    <a:pt x="20" y="21"/>
                  </a:lnTo>
                  <a:lnTo>
                    <a:pt x="19" y="21"/>
                  </a:lnTo>
                  <a:lnTo>
                    <a:pt x="19" y="21"/>
                  </a:lnTo>
                  <a:lnTo>
                    <a:pt x="20" y="22"/>
                  </a:lnTo>
                  <a:lnTo>
                    <a:pt x="20" y="22"/>
                  </a:lnTo>
                  <a:close/>
                  <a:moveTo>
                    <a:pt x="63" y="13"/>
                  </a:moveTo>
                  <a:lnTo>
                    <a:pt x="63" y="13"/>
                  </a:lnTo>
                  <a:lnTo>
                    <a:pt x="66" y="14"/>
                  </a:lnTo>
                  <a:lnTo>
                    <a:pt x="66" y="14"/>
                  </a:lnTo>
                  <a:lnTo>
                    <a:pt x="65" y="13"/>
                  </a:lnTo>
                  <a:lnTo>
                    <a:pt x="65" y="13"/>
                  </a:lnTo>
                  <a:lnTo>
                    <a:pt x="63" y="13"/>
                  </a:lnTo>
                  <a:lnTo>
                    <a:pt x="63" y="13"/>
                  </a:lnTo>
                  <a:close/>
                  <a:moveTo>
                    <a:pt x="58" y="30"/>
                  </a:moveTo>
                  <a:lnTo>
                    <a:pt x="58" y="30"/>
                  </a:lnTo>
                  <a:lnTo>
                    <a:pt x="58" y="30"/>
                  </a:lnTo>
                  <a:lnTo>
                    <a:pt x="58" y="30"/>
                  </a:lnTo>
                  <a:lnTo>
                    <a:pt x="54" y="29"/>
                  </a:lnTo>
                  <a:lnTo>
                    <a:pt x="54" y="29"/>
                  </a:lnTo>
                  <a:lnTo>
                    <a:pt x="58" y="30"/>
                  </a:lnTo>
                  <a:lnTo>
                    <a:pt x="58" y="30"/>
                  </a:lnTo>
                  <a:close/>
                  <a:moveTo>
                    <a:pt x="20" y="32"/>
                  </a:moveTo>
                  <a:lnTo>
                    <a:pt x="20" y="32"/>
                  </a:lnTo>
                  <a:lnTo>
                    <a:pt x="20" y="30"/>
                  </a:lnTo>
                  <a:lnTo>
                    <a:pt x="20" y="30"/>
                  </a:lnTo>
                  <a:lnTo>
                    <a:pt x="17" y="32"/>
                  </a:lnTo>
                  <a:lnTo>
                    <a:pt x="17" y="32"/>
                  </a:lnTo>
                  <a:lnTo>
                    <a:pt x="19" y="32"/>
                  </a:lnTo>
                  <a:lnTo>
                    <a:pt x="19" y="32"/>
                  </a:lnTo>
                  <a:lnTo>
                    <a:pt x="20" y="32"/>
                  </a:lnTo>
                  <a:lnTo>
                    <a:pt x="20" y="32"/>
                  </a:lnTo>
                  <a:close/>
                  <a:moveTo>
                    <a:pt x="36" y="111"/>
                  </a:moveTo>
                  <a:lnTo>
                    <a:pt x="36" y="111"/>
                  </a:lnTo>
                  <a:lnTo>
                    <a:pt x="36" y="112"/>
                  </a:lnTo>
                  <a:lnTo>
                    <a:pt x="36" y="112"/>
                  </a:lnTo>
                  <a:lnTo>
                    <a:pt x="36" y="114"/>
                  </a:lnTo>
                  <a:lnTo>
                    <a:pt x="36" y="114"/>
                  </a:lnTo>
                  <a:lnTo>
                    <a:pt x="38" y="114"/>
                  </a:lnTo>
                  <a:lnTo>
                    <a:pt x="38" y="114"/>
                  </a:lnTo>
                  <a:lnTo>
                    <a:pt x="36" y="111"/>
                  </a:lnTo>
                  <a:lnTo>
                    <a:pt x="36" y="111"/>
                  </a:lnTo>
                  <a:close/>
                  <a:moveTo>
                    <a:pt x="63" y="109"/>
                  </a:moveTo>
                  <a:lnTo>
                    <a:pt x="63" y="109"/>
                  </a:lnTo>
                  <a:lnTo>
                    <a:pt x="61" y="111"/>
                  </a:lnTo>
                  <a:lnTo>
                    <a:pt x="61" y="111"/>
                  </a:lnTo>
                  <a:lnTo>
                    <a:pt x="63" y="111"/>
                  </a:lnTo>
                  <a:lnTo>
                    <a:pt x="63" y="111"/>
                  </a:lnTo>
                  <a:lnTo>
                    <a:pt x="63" y="109"/>
                  </a:lnTo>
                  <a:lnTo>
                    <a:pt x="63" y="109"/>
                  </a:lnTo>
                  <a:close/>
                  <a:moveTo>
                    <a:pt x="69" y="35"/>
                  </a:moveTo>
                  <a:lnTo>
                    <a:pt x="69" y="35"/>
                  </a:lnTo>
                  <a:lnTo>
                    <a:pt x="69" y="33"/>
                  </a:lnTo>
                  <a:lnTo>
                    <a:pt x="69" y="33"/>
                  </a:lnTo>
                  <a:lnTo>
                    <a:pt x="68" y="33"/>
                  </a:lnTo>
                  <a:lnTo>
                    <a:pt x="68" y="33"/>
                  </a:lnTo>
                  <a:lnTo>
                    <a:pt x="68" y="35"/>
                  </a:lnTo>
                  <a:lnTo>
                    <a:pt x="68" y="35"/>
                  </a:lnTo>
                  <a:lnTo>
                    <a:pt x="69" y="35"/>
                  </a:lnTo>
                  <a:lnTo>
                    <a:pt x="69" y="35"/>
                  </a:lnTo>
                  <a:lnTo>
                    <a:pt x="69" y="35"/>
                  </a:lnTo>
                  <a:lnTo>
                    <a:pt x="69" y="35"/>
                  </a:lnTo>
                  <a:close/>
                  <a:moveTo>
                    <a:pt x="39" y="82"/>
                  </a:moveTo>
                  <a:lnTo>
                    <a:pt x="39" y="82"/>
                  </a:lnTo>
                  <a:lnTo>
                    <a:pt x="38" y="82"/>
                  </a:lnTo>
                  <a:lnTo>
                    <a:pt x="38" y="82"/>
                  </a:lnTo>
                  <a:lnTo>
                    <a:pt x="36" y="85"/>
                  </a:lnTo>
                  <a:lnTo>
                    <a:pt x="36" y="85"/>
                  </a:lnTo>
                  <a:lnTo>
                    <a:pt x="38" y="85"/>
                  </a:lnTo>
                  <a:lnTo>
                    <a:pt x="38" y="85"/>
                  </a:lnTo>
                  <a:lnTo>
                    <a:pt x="38" y="84"/>
                  </a:lnTo>
                  <a:lnTo>
                    <a:pt x="39" y="82"/>
                  </a:lnTo>
                  <a:lnTo>
                    <a:pt x="39" y="82"/>
                  </a:lnTo>
                  <a:close/>
                  <a:moveTo>
                    <a:pt x="25" y="25"/>
                  </a:moveTo>
                  <a:lnTo>
                    <a:pt x="25" y="25"/>
                  </a:lnTo>
                  <a:lnTo>
                    <a:pt x="25" y="27"/>
                  </a:lnTo>
                  <a:lnTo>
                    <a:pt x="25" y="27"/>
                  </a:lnTo>
                  <a:lnTo>
                    <a:pt x="25" y="27"/>
                  </a:lnTo>
                  <a:lnTo>
                    <a:pt x="27" y="25"/>
                  </a:lnTo>
                  <a:lnTo>
                    <a:pt x="27" y="25"/>
                  </a:lnTo>
                  <a:lnTo>
                    <a:pt x="28" y="25"/>
                  </a:lnTo>
                  <a:lnTo>
                    <a:pt x="28" y="25"/>
                  </a:lnTo>
                  <a:lnTo>
                    <a:pt x="28" y="24"/>
                  </a:lnTo>
                  <a:lnTo>
                    <a:pt x="28" y="24"/>
                  </a:lnTo>
                  <a:lnTo>
                    <a:pt x="25" y="25"/>
                  </a:lnTo>
                  <a:lnTo>
                    <a:pt x="25" y="25"/>
                  </a:lnTo>
                  <a:close/>
                  <a:moveTo>
                    <a:pt x="72" y="38"/>
                  </a:moveTo>
                  <a:lnTo>
                    <a:pt x="72" y="38"/>
                  </a:lnTo>
                  <a:lnTo>
                    <a:pt x="74" y="38"/>
                  </a:lnTo>
                  <a:lnTo>
                    <a:pt x="74" y="36"/>
                  </a:lnTo>
                  <a:lnTo>
                    <a:pt x="74" y="36"/>
                  </a:lnTo>
                  <a:lnTo>
                    <a:pt x="72" y="36"/>
                  </a:lnTo>
                  <a:lnTo>
                    <a:pt x="72" y="36"/>
                  </a:lnTo>
                  <a:lnTo>
                    <a:pt x="72" y="38"/>
                  </a:lnTo>
                  <a:lnTo>
                    <a:pt x="72" y="38"/>
                  </a:lnTo>
                  <a:close/>
                  <a:moveTo>
                    <a:pt x="77" y="55"/>
                  </a:moveTo>
                  <a:lnTo>
                    <a:pt x="77" y="55"/>
                  </a:lnTo>
                  <a:lnTo>
                    <a:pt x="76" y="54"/>
                  </a:lnTo>
                  <a:lnTo>
                    <a:pt x="76" y="55"/>
                  </a:lnTo>
                  <a:lnTo>
                    <a:pt x="76" y="55"/>
                  </a:lnTo>
                  <a:lnTo>
                    <a:pt x="77" y="55"/>
                  </a:lnTo>
                  <a:lnTo>
                    <a:pt x="77" y="55"/>
                  </a:lnTo>
                  <a:close/>
                  <a:moveTo>
                    <a:pt x="63" y="106"/>
                  </a:moveTo>
                  <a:lnTo>
                    <a:pt x="63" y="106"/>
                  </a:lnTo>
                  <a:lnTo>
                    <a:pt x="60" y="106"/>
                  </a:lnTo>
                  <a:lnTo>
                    <a:pt x="60" y="106"/>
                  </a:lnTo>
                  <a:lnTo>
                    <a:pt x="61" y="107"/>
                  </a:lnTo>
                  <a:lnTo>
                    <a:pt x="63" y="106"/>
                  </a:lnTo>
                  <a:lnTo>
                    <a:pt x="63" y="106"/>
                  </a:lnTo>
                  <a:close/>
                  <a:moveTo>
                    <a:pt x="54" y="118"/>
                  </a:moveTo>
                  <a:lnTo>
                    <a:pt x="54" y="118"/>
                  </a:lnTo>
                  <a:lnTo>
                    <a:pt x="55" y="117"/>
                  </a:lnTo>
                  <a:lnTo>
                    <a:pt x="55" y="117"/>
                  </a:lnTo>
                  <a:lnTo>
                    <a:pt x="54" y="117"/>
                  </a:lnTo>
                  <a:lnTo>
                    <a:pt x="54" y="117"/>
                  </a:lnTo>
                  <a:lnTo>
                    <a:pt x="54" y="117"/>
                  </a:lnTo>
                  <a:lnTo>
                    <a:pt x="54" y="118"/>
                  </a:lnTo>
                  <a:lnTo>
                    <a:pt x="54" y="118"/>
                  </a:lnTo>
                  <a:close/>
                  <a:moveTo>
                    <a:pt x="17" y="126"/>
                  </a:moveTo>
                  <a:lnTo>
                    <a:pt x="17" y="126"/>
                  </a:lnTo>
                  <a:lnTo>
                    <a:pt x="16" y="125"/>
                  </a:lnTo>
                  <a:lnTo>
                    <a:pt x="16" y="125"/>
                  </a:lnTo>
                  <a:lnTo>
                    <a:pt x="16" y="126"/>
                  </a:lnTo>
                  <a:lnTo>
                    <a:pt x="16" y="126"/>
                  </a:lnTo>
                  <a:lnTo>
                    <a:pt x="17" y="126"/>
                  </a:lnTo>
                  <a:lnTo>
                    <a:pt x="17" y="126"/>
                  </a:lnTo>
                  <a:close/>
                  <a:moveTo>
                    <a:pt x="71" y="27"/>
                  </a:moveTo>
                  <a:lnTo>
                    <a:pt x="71" y="27"/>
                  </a:lnTo>
                  <a:lnTo>
                    <a:pt x="69" y="27"/>
                  </a:lnTo>
                  <a:lnTo>
                    <a:pt x="69" y="27"/>
                  </a:lnTo>
                  <a:lnTo>
                    <a:pt x="71" y="29"/>
                  </a:lnTo>
                  <a:lnTo>
                    <a:pt x="71" y="29"/>
                  </a:lnTo>
                  <a:lnTo>
                    <a:pt x="71" y="27"/>
                  </a:lnTo>
                  <a:lnTo>
                    <a:pt x="71" y="27"/>
                  </a:lnTo>
                  <a:close/>
                  <a:moveTo>
                    <a:pt x="63" y="49"/>
                  </a:moveTo>
                  <a:lnTo>
                    <a:pt x="63" y="49"/>
                  </a:lnTo>
                  <a:lnTo>
                    <a:pt x="63" y="46"/>
                  </a:lnTo>
                  <a:lnTo>
                    <a:pt x="63" y="46"/>
                  </a:lnTo>
                  <a:lnTo>
                    <a:pt x="63" y="49"/>
                  </a:lnTo>
                  <a:lnTo>
                    <a:pt x="63" y="49"/>
                  </a:lnTo>
                  <a:close/>
                  <a:moveTo>
                    <a:pt x="79" y="111"/>
                  </a:moveTo>
                  <a:lnTo>
                    <a:pt x="79" y="111"/>
                  </a:lnTo>
                  <a:lnTo>
                    <a:pt x="77" y="109"/>
                  </a:lnTo>
                  <a:lnTo>
                    <a:pt x="77" y="109"/>
                  </a:lnTo>
                  <a:lnTo>
                    <a:pt x="77" y="111"/>
                  </a:lnTo>
                  <a:lnTo>
                    <a:pt x="79" y="111"/>
                  </a:lnTo>
                  <a:lnTo>
                    <a:pt x="79" y="111"/>
                  </a:lnTo>
                  <a:close/>
                  <a:moveTo>
                    <a:pt x="5" y="22"/>
                  </a:moveTo>
                  <a:lnTo>
                    <a:pt x="5" y="22"/>
                  </a:lnTo>
                  <a:lnTo>
                    <a:pt x="5" y="22"/>
                  </a:lnTo>
                  <a:lnTo>
                    <a:pt x="5" y="22"/>
                  </a:lnTo>
                  <a:lnTo>
                    <a:pt x="3" y="25"/>
                  </a:lnTo>
                  <a:lnTo>
                    <a:pt x="3" y="25"/>
                  </a:lnTo>
                  <a:lnTo>
                    <a:pt x="5" y="22"/>
                  </a:lnTo>
                  <a:lnTo>
                    <a:pt x="5" y="22"/>
                  </a:lnTo>
                  <a:close/>
                  <a:moveTo>
                    <a:pt x="47" y="112"/>
                  </a:moveTo>
                  <a:lnTo>
                    <a:pt x="47" y="112"/>
                  </a:lnTo>
                  <a:lnTo>
                    <a:pt x="46" y="111"/>
                  </a:lnTo>
                  <a:lnTo>
                    <a:pt x="46" y="111"/>
                  </a:lnTo>
                  <a:lnTo>
                    <a:pt x="46" y="112"/>
                  </a:lnTo>
                  <a:lnTo>
                    <a:pt x="46" y="112"/>
                  </a:lnTo>
                  <a:lnTo>
                    <a:pt x="47" y="112"/>
                  </a:lnTo>
                  <a:lnTo>
                    <a:pt x="47" y="112"/>
                  </a:lnTo>
                  <a:close/>
                  <a:moveTo>
                    <a:pt x="49" y="84"/>
                  </a:moveTo>
                  <a:lnTo>
                    <a:pt x="49" y="84"/>
                  </a:lnTo>
                  <a:lnTo>
                    <a:pt x="49" y="84"/>
                  </a:lnTo>
                  <a:lnTo>
                    <a:pt x="49" y="84"/>
                  </a:lnTo>
                  <a:lnTo>
                    <a:pt x="47" y="82"/>
                  </a:lnTo>
                  <a:lnTo>
                    <a:pt x="47" y="82"/>
                  </a:lnTo>
                  <a:lnTo>
                    <a:pt x="49" y="84"/>
                  </a:lnTo>
                  <a:lnTo>
                    <a:pt x="49" y="84"/>
                  </a:lnTo>
                  <a:close/>
                  <a:moveTo>
                    <a:pt x="44" y="103"/>
                  </a:moveTo>
                  <a:lnTo>
                    <a:pt x="44" y="103"/>
                  </a:lnTo>
                  <a:lnTo>
                    <a:pt x="44" y="103"/>
                  </a:lnTo>
                  <a:lnTo>
                    <a:pt x="44" y="103"/>
                  </a:lnTo>
                  <a:lnTo>
                    <a:pt x="44" y="104"/>
                  </a:lnTo>
                  <a:lnTo>
                    <a:pt x="44" y="104"/>
                  </a:lnTo>
                  <a:lnTo>
                    <a:pt x="44" y="103"/>
                  </a:lnTo>
                  <a:lnTo>
                    <a:pt x="44" y="103"/>
                  </a:lnTo>
                  <a:lnTo>
                    <a:pt x="44" y="103"/>
                  </a:lnTo>
                  <a:close/>
                  <a:moveTo>
                    <a:pt x="68" y="47"/>
                  </a:moveTo>
                  <a:lnTo>
                    <a:pt x="68" y="47"/>
                  </a:lnTo>
                  <a:lnTo>
                    <a:pt x="66" y="47"/>
                  </a:lnTo>
                  <a:lnTo>
                    <a:pt x="66" y="47"/>
                  </a:lnTo>
                  <a:lnTo>
                    <a:pt x="66" y="47"/>
                  </a:lnTo>
                  <a:lnTo>
                    <a:pt x="68" y="47"/>
                  </a:lnTo>
                  <a:lnTo>
                    <a:pt x="68" y="47"/>
                  </a:lnTo>
                  <a:close/>
                  <a:moveTo>
                    <a:pt x="35" y="22"/>
                  </a:moveTo>
                  <a:lnTo>
                    <a:pt x="35" y="22"/>
                  </a:lnTo>
                  <a:lnTo>
                    <a:pt x="35" y="22"/>
                  </a:lnTo>
                  <a:lnTo>
                    <a:pt x="35" y="22"/>
                  </a:lnTo>
                  <a:lnTo>
                    <a:pt x="33" y="22"/>
                  </a:lnTo>
                  <a:lnTo>
                    <a:pt x="33" y="22"/>
                  </a:lnTo>
                  <a:lnTo>
                    <a:pt x="33" y="22"/>
                  </a:lnTo>
                  <a:lnTo>
                    <a:pt x="33" y="22"/>
                  </a:lnTo>
                  <a:lnTo>
                    <a:pt x="35" y="22"/>
                  </a:lnTo>
                  <a:lnTo>
                    <a:pt x="35" y="22"/>
                  </a:lnTo>
                  <a:close/>
                  <a:moveTo>
                    <a:pt x="61" y="36"/>
                  </a:moveTo>
                  <a:lnTo>
                    <a:pt x="61" y="36"/>
                  </a:lnTo>
                  <a:lnTo>
                    <a:pt x="61" y="35"/>
                  </a:lnTo>
                  <a:lnTo>
                    <a:pt x="61" y="35"/>
                  </a:lnTo>
                  <a:lnTo>
                    <a:pt x="61" y="36"/>
                  </a:lnTo>
                  <a:lnTo>
                    <a:pt x="61" y="36"/>
                  </a:lnTo>
                  <a:close/>
                  <a:moveTo>
                    <a:pt x="71" y="68"/>
                  </a:moveTo>
                  <a:lnTo>
                    <a:pt x="71" y="68"/>
                  </a:lnTo>
                  <a:lnTo>
                    <a:pt x="71" y="66"/>
                  </a:lnTo>
                  <a:lnTo>
                    <a:pt x="71" y="66"/>
                  </a:lnTo>
                  <a:lnTo>
                    <a:pt x="71" y="66"/>
                  </a:lnTo>
                  <a:lnTo>
                    <a:pt x="71" y="68"/>
                  </a:lnTo>
                  <a:lnTo>
                    <a:pt x="71" y="68"/>
                  </a:lnTo>
                  <a:close/>
                  <a:moveTo>
                    <a:pt x="24" y="41"/>
                  </a:moveTo>
                  <a:lnTo>
                    <a:pt x="24" y="41"/>
                  </a:lnTo>
                  <a:lnTo>
                    <a:pt x="24" y="41"/>
                  </a:lnTo>
                  <a:lnTo>
                    <a:pt x="24" y="41"/>
                  </a:lnTo>
                  <a:lnTo>
                    <a:pt x="24" y="40"/>
                  </a:lnTo>
                  <a:lnTo>
                    <a:pt x="24" y="40"/>
                  </a:lnTo>
                  <a:lnTo>
                    <a:pt x="24" y="40"/>
                  </a:lnTo>
                  <a:lnTo>
                    <a:pt x="24" y="41"/>
                  </a:lnTo>
                  <a:lnTo>
                    <a:pt x="24" y="41"/>
                  </a:lnTo>
                  <a:close/>
                  <a:moveTo>
                    <a:pt x="63" y="38"/>
                  </a:moveTo>
                  <a:lnTo>
                    <a:pt x="63" y="38"/>
                  </a:lnTo>
                  <a:lnTo>
                    <a:pt x="61" y="38"/>
                  </a:lnTo>
                  <a:lnTo>
                    <a:pt x="61" y="38"/>
                  </a:lnTo>
                  <a:lnTo>
                    <a:pt x="63" y="40"/>
                  </a:lnTo>
                  <a:lnTo>
                    <a:pt x="63" y="40"/>
                  </a:lnTo>
                  <a:lnTo>
                    <a:pt x="63" y="40"/>
                  </a:lnTo>
                  <a:lnTo>
                    <a:pt x="63" y="40"/>
                  </a:lnTo>
                  <a:lnTo>
                    <a:pt x="63" y="38"/>
                  </a:lnTo>
                  <a:lnTo>
                    <a:pt x="63" y="38"/>
                  </a:lnTo>
                  <a:close/>
                  <a:moveTo>
                    <a:pt x="39" y="16"/>
                  </a:moveTo>
                  <a:lnTo>
                    <a:pt x="39" y="16"/>
                  </a:lnTo>
                  <a:lnTo>
                    <a:pt x="39" y="16"/>
                  </a:lnTo>
                  <a:lnTo>
                    <a:pt x="39" y="16"/>
                  </a:lnTo>
                  <a:lnTo>
                    <a:pt x="39" y="16"/>
                  </a:lnTo>
                  <a:lnTo>
                    <a:pt x="39" y="16"/>
                  </a:lnTo>
                  <a:lnTo>
                    <a:pt x="39" y="16"/>
                  </a:lnTo>
                  <a:lnTo>
                    <a:pt x="39" y="16"/>
                  </a:lnTo>
                  <a:lnTo>
                    <a:pt x="39" y="16"/>
                  </a:lnTo>
                  <a:lnTo>
                    <a:pt x="39" y="16"/>
                  </a:lnTo>
                  <a:close/>
                  <a:moveTo>
                    <a:pt x="63" y="27"/>
                  </a:moveTo>
                  <a:lnTo>
                    <a:pt x="63" y="27"/>
                  </a:lnTo>
                  <a:lnTo>
                    <a:pt x="65" y="27"/>
                  </a:lnTo>
                  <a:lnTo>
                    <a:pt x="65" y="27"/>
                  </a:lnTo>
                  <a:lnTo>
                    <a:pt x="65" y="25"/>
                  </a:lnTo>
                  <a:lnTo>
                    <a:pt x="65" y="25"/>
                  </a:lnTo>
                  <a:lnTo>
                    <a:pt x="63" y="27"/>
                  </a:lnTo>
                  <a:lnTo>
                    <a:pt x="63" y="27"/>
                  </a:lnTo>
                  <a:close/>
                  <a:moveTo>
                    <a:pt x="52" y="125"/>
                  </a:moveTo>
                  <a:lnTo>
                    <a:pt x="52" y="125"/>
                  </a:lnTo>
                  <a:lnTo>
                    <a:pt x="52" y="125"/>
                  </a:lnTo>
                  <a:lnTo>
                    <a:pt x="52" y="125"/>
                  </a:lnTo>
                  <a:lnTo>
                    <a:pt x="52" y="125"/>
                  </a:lnTo>
                  <a:lnTo>
                    <a:pt x="52" y="125"/>
                  </a:lnTo>
                  <a:lnTo>
                    <a:pt x="52" y="125"/>
                  </a:lnTo>
                  <a:close/>
                  <a:moveTo>
                    <a:pt x="87" y="104"/>
                  </a:moveTo>
                  <a:lnTo>
                    <a:pt x="87" y="104"/>
                  </a:lnTo>
                  <a:lnTo>
                    <a:pt x="87" y="104"/>
                  </a:lnTo>
                  <a:lnTo>
                    <a:pt x="87" y="104"/>
                  </a:lnTo>
                  <a:lnTo>
                    <a:pt x="87" y="104"/>
                  </a:lnTo>
                  <a:lnTo>
                    <a:pt x="87" y="104"/>
                  </a:lnTo>
                  <a:lnTo>
                    <a:pt x="87" y="104"/>
                  </a:lnTo>
                  <a:lnTo>
                    <a:pt x="87" y="104"/>
                  </a:lnTo>
                  <a:lnTo>
                    <a:pt x="87" y="104"/>
                  </a:lnTo>
                  <a:lnTo>
                    <a:pt x="87"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5"/>
            <p:cNvSpPr>
              <a:spLocks noEditPoints="1"/>
            </p:cNvSpPr>
            <p:nvPr/>
          </p:nvSpPr>
          <p:spPr bwMode="auto">
            <a:xfrm>
              <a:off x="2632621" y="516286"/>
              <a:ext cx="276225" cy="295275"/>
            </a:xfrm>
            <a:custGeom>
              <a:gdLst>
                <a:gd name="T0" fmla="*/ 168 w 174"/>
                <a:gd name="T1" fmla="*/ 122 h 186"/>
                <a:gd name="T2" fmla="*/ 144 w 174"/>
                <a:gd name="T3" fmla="*/ 155 h 186"/>
                <a:gd name="T4" fmla="*/ 119 w 174"/>
                <a:gd name="T5" fmla="*/ 177 h 186"/>
                <a:gd name="T6" fmla="*/ 82 w 174"/>
                <a:gd name="T7" fmla="*/ 186 h 186"/>
                <a:gd name="T8" fmla="*/ 45 w 174"/>
                <a:gd name="T9" fmla="*/ 177 h 186"/>
                <a:gd name="T10" fmla="*/ 18 w 174"/>
                <a:gd name="T11" fmla="*/ 153 h 186"/>
                <a:gd name="T12" fmla="*/ 0 w 174"/>
                <a:gd name="T13" fmla="*/ 103 h 186"/>
                <a:gd name="T14" fmla="*/ 2 w 174"/>
                <a:gd name="T15" fmla="*/ 74 h 186"/>
                <a:gd name="T16" fmla="*/ 24 w 174"/>
                <a:gd name="T17" fmla="*/ 30 h 186"/>
                <a:gd name="T18" fmla="*/ 73 w 174"/>
                <a:gd name="T19" fmla="*/ 2 h 186"/>
                <a:gd name="T20" fmla="*/ 109 w 174"/>
                <a:gd name="T21" fmla="*/ 3 h 186"/>
                <a:gd name="T22" fmla="*/ 141 w 174"/>
                <a:gd name="T23" fmla="*/ 16 h 186"/>
                <a:gd name="T24" fmla="*/ 166 w 174"/>
                <a:gd name="T25" fmla="*/ 48 h 186"/>
                <a:gd name="T26" fmla="*/ 174 w 174"/>
                <a:gd name="T27" fmla="*/ 74 h 186"/>
                <a:gd name="T28" fmla="*/ 120 w 174"/>
                <a:gd name="T29" fmla="*/ 11 h 186"/>
                <a:gd name="T30" fmla="*/ 119 w 174"/>
                <a:gd name="T31" fmla="*/ 10 h 186"/>
                <a:gd name="T32" fmla="*/ 103 w 174"/>
                <a:gd name="T33" fmla="*/ 7 h 186"/>
                <a:gd name="T34" fmla="*/ 119 w 174"/>
                <a:gd name="T35" fmla="*/ 11 h 186"/>
                <a:gd name="T36" fmla="*/ 112 w 174"/>
                <a:gd name="T37" fmla="*/ 169 h 186"/>
                <a:gd name="T38" fmla="*/ 139 w 174"/>
                <a:gd name="T39" fmla="*/ 155 h 186"/>
                <a:gd name="T40" fmla="*/ 166 w 174"/>
                <a:gd name="T41" fmla="*/ 104 h 186"/>
                <a:gd name="T42" fmla="*/ 161 w 174"/>
                <a:gd name="T43" fmla="*/ 60 h 186"/>
                <a:gd name="T44" fmla="*/ 144 w 174"/>
                <a:gd name="T45" fmla="*/ 30 h 186"/>
                <a:gd name="T46" fmla="*/ 103 w 174"/>
                <a:gd name="T47" fmla="*/ 11 h 186"/>
                <a:gd name="T48" fmla="*/ 63 w 174"/>
                <a:gd name="T49" fmla="*/ 14 h 186"/>
                <a:gd name="T50" fmla="*/ 33 w 174"/>
                <a:gd name="T51" fmla="*/ 40 h 186"/>
                <a:gd name="T52" fmla="*/ 13 w 174"/>
                <a:gd name="T53" fmla="*/ 87 h 186"/>
                <a:gd name="T54" fmla="*/ 15 w 174"/>
                <a:gd name="T55" fmla="*/ 126 h 186"/>
                <a:gd name="T56" fmla="*/ 29 w 174"/>
                <a:gd name="T57" fmla="*/ 147 h 186"/>
                <a:gd name="T58" fmla="*/ 57 w 174"/>
                <a:gd name="T59" fmla="*/ 167 h 186"/>
                <a:gd name="T60" fmla="*/ 62 w 174"/>
                <a:gd name="T61" fmla="*/ 10 h 186"/>
                <a:gd name="T62" fmla="*/ 43 w 174"/>
                <a:gd name="T63" fmla="*/ 21 h 186"/>
                <a:gd name="T64" fmla="*/ 7 w 174"/>
                <a:gd name="T65" fmla="*/ 73 h 186"/>
                <a:gd name="T66" fmla="*/ 7 w 174"/>
                <a:gd name="T67" fmla="*/ 103 h 186"/>
                <a:gd name="T68" fmla="*/ 8 w 174"/>
                <a:gd name="T69" fmla="*/ 111 h 186"/>
                <a:gd name="T70" fmla="*/ 15 w 174"/>
                <a:gd name="T71" fmla="*/ 70 h 186"/>
                <a:gd name="T72" fmla="*/ 43 w 174"/>
                <a:gd name="T73" fmla="*/ 24 h 186"/>
                <a:gd name="T74" fmla="*/ 62 w 174"/>
                <a:gd name="T75" fmla="*/ 10 h 186"/>
                <a:gd name="T76" fmla="*/ 8 w 174"/>
                <a:gd name="T77" fmla="*/ 126 h 186"/>
                <a:gd name="T78" fmla="*/ 27 w 174"/>
                <a:gd name="T79" fmla="*/ 161 h 186"/>
                <a:gd name="T80" fmla="*/ 63 w 174"/>
                <a:gd name="T81" fmla="*/ 180 h 186"/>
                <a:gd name="T82" fmla="*/ 97 w 174"/>
                <a:gd name="T83" fmla="*/ 182 h 186"/>
                <a:gd name="T84" fmla="*/ 117 w 174"/>
                <a:gd name="T85" fmla="*/ 174 h 186"/>
                <a:gd name="T86" fmla="*/ 65 w 174"/>
                <a:gd name="T87" fmla="*/ 175 h 186"/>
                <a:gd name="T88" fmla="*/ 30 w 174"/>
                <a:gd name="T89" fmla="*/ 158 h 186"/>
                <a:gd name="T90" fmla="*/ 13 w 174"/>
                <a:gd name="T91" fmla="*/ 134 h 186"/>
                <a:gd name="T92" fmla="*/ 26 w 174"/>
                <a:gd name="T93" fmla="*/ 149 h 186"/>
                <a:gd name="T94" fmla="*/ 60 w 174"/>
                <a:gd name="T95" fmla="*/ 172 h 186"/>
                <a:gd name="T96" fmla="*/ 78 w 174"/>
                <a:gd name="T97" fmla="*/ 5 h 186"/>
                <a:gd name="T98" fmla="*/ 95 w 174"/>
                <a:gd name="T99" fmla="*/ 5 h 186"/>
                <a:gd name="T100" fmla="*/ 158 w 174"/>
                <a:gd name="T101" fmla="*/ 38 h 186"/>
                <a:gd name="T102" fmla="*/ 145 w 174"/>
                <a:gd name="T103" fmla="*/ 24 h 186"/>
                <a:gd name="T104" fmla="*/ 141 w 174"/>
                <a:gd name="T105" fmla="*/ 21 h 186"/>
                <a:gd name="T106" fmla="*/ 158 w 174"/>
                <a:gd name="T107" fmla="*/ 38 h 186"/>
                <a:gd name="T108" fmla="*/ 172 w 174"/>
                <a:gd name="T109" fmla="*/ 73 h 1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4" h="186">
                  <a:moveTo>
                    <a:pt x="174" y="81"/>
                  </a:moveTo>
                  <a:lnTo>
                    <a:pt x="174" y="81"/>
                  </a:lnTo>
                  <a:lnTo>
                    <a:pt x="172" y="101"/>
                  </a:lnTo>
                  <a:lnTo>
                    <a:pt x="171" y="111"/>
                  </a:lnTo>
                  <a:lnTo>
                    <a:pt x="168" y="122"/>
                  </a:lnTo>
                  <a:lnTo>
                    <a:pt x="168" y="122"/>
                  </a:lnTo>
                  <a:lnTo>
                    <a:pt x="163" y="133"/>
                  </a:lnTo>
                  <a:lnTo>
                    <a:pt x="155" y="142"/>
                  </a:lnTo>
                  <a:lnTo>
                    <a:pt x="155" y="142"/>
                  </a:lnTo>
                  <a:lnTo>
                    <a:pt x="150" y="149"/>
                  </a:lnTo>
                  <a:lnTo>
                    <a:pt x="144" y="155"/>
                  </a:lnTo>
                  <a:lnTo>
                    <a:pt x="144" y="155"/>
                  </a:lnTo>
                  <a:lnTo>
                    <a:pt x="141" y="158"/>
                  </a:lnTo>
                  <a:lnTo>
                    <a:pt x="141" y="158"/>
                  </a:lnTo>
                  <a:lnTo>
                    <a:pt x="133" y="166"/>
                  </a:lnTo>
                  <a:lnTo>
                    <a:pt x="133" y="166"/>
                  </a:lnTo>
                  <a:lnTo>
                    <a:pt x="127" y="171"/>
                  </a:lnTo>
                  <a:lnTo>
                    <a:pt x="119" y="177"/>
                  </a:lnTo>
                  <a:lnTo>
                    <a:pt x="111" y="180"/>
                  </a:lnTo>
                  <a:lnTo>
                    <a:pt x="101" y="183"/>
                  </a:lnTo>
                  <a:lnTo>
                    <a:pt x="101" y="183"/>
                  </a:lnTo>
                  <a:lnTo>
                    <a:pt x="92" y="186"/>
                  </a:lnTo>
                  <a:lnTo>
                    <a:pt x="82" y="186"/>
                  </a:lnTo>
                  <a:lnTo>
                    <a:pt x="82" y="186"/>
                  </a:lnTo>
                  <a:lnTo>
                    <a:pt x="73" y="185"/>
                  </a:lnTo>
                  <a:lnTo>
                    <a:pt x="62" y="183"/>
                  </a:lnTo>
                  <a:lnTo>
                    <a:pt x="62" y="183"/>
                  </a:lnTo>
                  <a:lnTo>
                    <a:pt x="54" y="180"/>
                  </a:lnTo>
                  <a:lnTo>
                    <a:pt x="45" y="177"/>
                  </a:lnTo>
                  <a:lnTo>
                    <a:pt x="45" y="177"/>
                  </a:lnTo>
                  <a:lnTo>
                    <a:pt x="37" y="172"/>
                  </a:lnTo>
                  <a:lnTo>
                    <a:pt x="30" y="166"/>
                  </a:lnTo>
                  <a:lnTo>
                    <a:pt x="30" y="166"/>
                  </a:lnTo>
                  <a:lnTo>
                    <a:pt x="26" y="161"/>
                  </a:lnTo>
                  <a:lnTo>
                    <a:pt x="26" y="161"/>
                  </a:lnTo>
                  <a:lnTo>
                    <a:pt x="18" y="153"/>
                  </a:lnTo>
                  <a:lnTo>
                    <a:pt x="13" y="144"/>
                  </a:lnTo>
                  <a:lnTo>
                    <a:pt x="13" y="144"/>
                  </a:lnTo>
                  <a:lnTo>
                    <a:pt x="5" y="126"/>
                  </a:lnTo>
                  <a:lnTo>
                    <a:pt x="5" y="126"/>
                  </a:lnTo>
                  <a:lnTo>
                    <a:pt x="2" y="115"/>
                  </a:lnTo>
                  <a:lnTo>
                    <a:pt x="0" y="103"/>
                  </a:lnTo>
                  <a:lnTo>
                    <a:pt x="0" y="103"/>
                  </a:lnTo>
                  <a:lnTo>
                    <a:pt x="0" y="92"/>
                  </a:lnTo>
                  <a:lnTo>
                    <a:pt x="0" y="92"/>
                  </a:lnTo>
                  <a:lnTo>
                    <a:pt x="0" y="84"/>
                  </a:lnTo>
                  <a:lnTo>
                    <a:pt x="2" y="74"/>
                  </a:lnTo>
                  <a:lnTo>
                    <a:pt x="2" y="74"/>
                  </a:lnTo>
                  <a:lnTo>
                    <a:pt x="4" y="65"/>
                  </a:lnTo>
                  <a:lnTo>
                    <a:pt x="7" y="57"/>
                  </a:lnTo>
                  <a:lnTo>
                    <a:pt x="11" y="48"/>
                  </a:lnTo>
                  <a:lnTo>
                    <a:pt x="16" y="40"/>
                  </a:lnTo>
                  <a:lnTo>
                    <a:pt x="16" y="40"/>
                  </a:lnTo>
                  <a:lnTo>
                    <a:pt x="24" y="30"/>
                  </a:lnTo>
                  <a:lnTo>
                    <a:pt x="33" y="21"/>
                  </a:lnTo>
                  <a:lnTo>
                    <a:pt x="33" y="21"/>
                  </a:lnTo>
                  <a:lnTo>
                    <a:pt x="48" y="11"/>
                  </a:lnTo>
                  <a:lnTo>
                    <a:pt x="62" y="5"/>
                  </a:lnTo>
                  <a:lnTo>
                    <a:pt x="62" y="5"/>
                  </a:lnTo>
                  <a:lnTo>
                    <a:pt x="73" y="2"/>
                  </a:lnTo>
                  <a:lnTo>
                    <a:pt x="82" y="0"/>
                  </a:lnTo>
                  <a:lnTo>
                    <a:pt x="82" y="0"/>
                  </a:lnTo>
                  <a:lnTo>
                    <a:pt x="82" y="0"/>
                  </a:lnTo>
                  <a:lnTo>
                    <a:pt x="82" y="0"/>
                  </a:lnTo>
                  <a:lnTo>
                    <a:pt x="97" y="2"/>
                  </a:lnTo>
                  <a:lnTo>
                    <a:pt x="109" y="3"/>
                  </a:lnTo>
                  <a:lnTo>
                    <a:pt x="109" y="3"/>
                  </a:lnTo>
                  <a:lnTo>
                    <a:pt x="120" y="7"/>
                  </a:lnTo>
                  <a:lnTo>
                    <a:pt x="120" y="7"/>
                  </a:lnTo>
                  <a:lnTo>
                    <a:pt x="127" y="8"/>
                  </a:lnTo>
                  <a:lnTo>
                    <a:pt x="127" y="8"/>
                  </a:lnTo>
                  <a:lnTo>
                    <a:pt x="141" y="16"/>
                  </a:lnTo>
                  <a:lnTo>
                    <a:pt x="152" y="25"/>
                  </a:lnTo>
                  <a:lnTo>
                    <a:pt x="152" y="25"/>
                  </a:lnTo>
                  <a:lnTo>
                    <a:pt x="155" y="30"/>
                  </a:lnTo>
                  <a:lnTo>
                    <a:pt x="155" y="30"/>
                  </a:lnTo>
                  <a:lnTo>
                    <a:pt x="161" y="38"/>
                  </a:lnTo>
                  <a:lnTo>
                    <a:pt x="166" y="48"/>
                  </a:lnTo>
                  <a:lnTo>
                    <a:pt x="166" y="48"/>
                  </a:lnTo>
                  <a:lnTo>
                    <a:pt x="168" y="49"/>
                  </a:lnTo>
                  <a:lnTo>
                    <a:pt x="168" y="49"/>
                  </a:lnTo>
                  <a:lnTo>
                    <a:pt x="171" y="55"/>
                  </a:lnTo>
                  <a:lnTo>
                    <a:pt x="172" y="62"/>
                  </a:lnTo>
                  <a:lnTo>
                    <a:pt x="174" y="74"/>
                  </a:lnTo>
                  <a:lnTo>
                    <a:pt x="174" y="74"/>
                  </a:lnTo>
                  <a:lnTo>
                    <a:pt x="174" y="81"/>
                  </a:lnTo>
                  <a:lnTo>
                    <a:pt x="174" y="81"/>
                  </a:lnTo>
                  <a:close/>
                  <a:moveTo>
                    <a:pt x="119" y="11"/>
                  </a:moveTo>
                  <a:lnTo>
                    <a:pt x="119" y="11"/>
                  </a:lnTo>
                  <a:lnTo>
                    <a:pt x="120" y="11"/>
                  </a:lnTo>
                  <a:lnTo>
                    <a:pt x="120" y="11"/>
                  </a:lnTo>
                  <a:lnTo>
                    <a:pt x="120" y="11"/>
                  </a:lnTo>
                  <a:lnTo>
                    <a:pt x="120" y="11"/>
                  </a:lnTo>
                  <a:lnTo>
                    <a:pt x="119" y="11"/>
                  </a:lnTo>
                  <a:lnTo>
                    <a:pt x="119" y="11"/>
                  </a:lnTo>
                  <a:lnTo>
                    <a:pt x="119" y="10"/>
                  </a:lnTo>
                  <a:lnTo>
                    <a:pt x="119" y="10"/>
                  </a:lnTo>
                  <a:lnTo>
                    <a:pt x="109" y="7"/>
                  </a:lnTo>
                  <a:lnTo>
                    <a:pt x="109" y="7"/>
                  </a:lnTo>
                  <a:lnTo>
                    <a:pt x="104" y="5"/>
                  </a:lnTo>
                  <a:lnTo>
                    <a:pt x="104" y="5"/>
                  </a:lnTo>
                  <a:lnTo>
                    <a:pt x="103" y="7"/>
                  </a:lnTo>
                  <a:lnTo>
                    <a:pt x="103" y="7"/>
                  </a:lnTo>
                  <a:lnTo>
                    <a:pt x="104" y="7"/>
                  </a:lnTo>
                  <a:lnTo>
                    <a:pt x="104" y="7"/>
                  </a:lnTo>
                  <a:lnTo>
                    <a:pt x="119" y="10"/>
                  </a:lnTo>
                  <a:lnTo>
                    <a:pt x="119" y="10"/>
                  </a:lnTo>
                  <a:lnTo>
                    <a:pt x="119" y="11"/>
                  </a:lnTo>
                  <a:lnTo>
                    <a:pt x="119" y="11"/>
                  </a:lnTo>
                  <a:close/>
                  <a:moveTo>
                    <a:pt x="89" y="172"/>
                  </a:moveTo>
                  <a:lnTo>
                    <a:pt x="89" y="172"/>
                  </a:lnTo>
                  <a:lnTo>
                    <a:pt x="101" y="172"/>
                  </a:lnTo>
                  <a:lnTo>
                    <a:pt x="101" y="172"/>
                  </a:lnTo>
                  <a:lnTo>
                    <a:pt x="112" y="169"/>
                  </a:lnTo>
                  <a:lnTo>
                    <a:pt x="122" y="166"/>
                  </a:lnTo>
                  <a:lnTo>
                    <a:pt x="122" y="166"/>
                  </a:lnTo>
                  <a:lnTo>
                    <a:pt x="130" y="161"/>
                  </a:lnTo>
                  <a:lnTo>
                    <a:pt x="136" y="156"/>
                  </a:lnTo>
                  <a:lnTo>
                    <a:pt x="136" y="156"/>
                  </a:lnTo>
                  <a:lnTo>
                    <a:pt x="139" y="155"/>
                  </a:lnTo>
                  <a:lnTo>
                    <a:pt x="139" y="155"/>
                  </a:lnTo>
                  <a:lnTo>
                    <a:pt x="155" y="131"/>
                  </a:lnTo>
                  <a:lnTo>
                    <a:pt x="155" y="131"/>
                  </a:lnTo>
                  <a:lnTo>
                    <a:pt x="160" y="123"/>
                  </a:lnTo>
                  <a:lnTo>
                    <a:pt x="164" y="114"/>
                  </a:lnTo>
                  <a:lnTo>
                    <a:pt x="166" y="104"/>
                  </a:lnTo>
                  <a:lnTo>
                    <a:pt x="168" y="95"/>
                  </a:lnTo>
                  <a:lnTo>
                    <a:pt x="168" y="95"/>
                  </a:lnTo>
                  <a:lnTo>
                    <a:pt x="168" y="84"/>
                  </a:lnTo>
                  <a:lnTo>
                    <a:pt x="166" y="73"/>
                  </a:lnTo>
                  <a:lnTo>
                    <a:pt x="166" y="73"/>
                  </a:lnTo>
                  <a:lnTo>
                    <a:pt x="161" y="60"/>
                  </a:lnTo>
                  <a:lnTo>
                    <a:pt x="161" y="60"/>
                  </a:lnTo>
                  <a:lnTo>
                    <a:pt x="155" y="46"/>
                  </a:lnTo>
                  <a:lnTo>
                    <a:pt x="145" y="33"/>
                  </a:lnTo>
                  <a:lnTo>
                    <a:pt x="145" y="33"/>
                  </a:lnTo>
                  <a:lnTo>
                    <a:pt x="144" y="30"/>
                  </a:lnTo>
                  <a:lnTo>
                    <a:pt x="144" y="30"/>
                  </a:lnTo>
                  <a:lnTo>
                    <a:pt x="133" y="24"/>
                  </a:lnTo>
                  <a:lnTo>
                    <a:pt x="133" y="24"/>
                  </a:lnTo>
                  <a:lnTo>
                    <a:pt x="119" y="16"/>
                  </a:lnTo>
                  <a:lnTo>
                    <a:pt x="119" y="16"/>
                  </a:lnTo>
                  <a:lnTo>
                    <a:pt x="111" y="13"/>
                  </a:lnTo>
                  <a:lnTo>
                    <a:pt x="103" y="11"/>
                  </a:lnTo>
                  <a:lnTo>
                    <a:pt x="103" y="11"/>
                  </a:lnTo>
                  <a:lnTo>
                    <a:pt x="81" y="11"/>
                  </a:lnTo>
                  <a:lnTo>
                    <a:pt x="81" y="11"/>
                  </a:lnTo>
                  <a:lnTo>
                    <a:pt x="70" y="11"/>
                  </a:lnTo>
                  <a:lnTo>
                    <a:pt x="70" y="11"/>
                  </a:lnTo>
                  <a:lnTo>
                    <a:pt x="63" y="14"/>
                  </a:lnTo>
                  <a:lnTo>
                    <a:pt x="63" y="14"/>
                  </a:lnTo>
                  <a:lnTo>
                    <a:pt x="54" y="19"/>
                  </a:lnTo>
                  <a:lnTo>
                    <a:pt x="54" y="19"/>
                  </a:lnTo>
                  <a:lnTo>
                    <a:pt x="43" y="29"/>
                  </a:lnTo>
                  <a:lnTo>
                    <a:pt x="33" y="40"/>
                  </a:lnTo>
                  <a:lnTo>
                    <a:pt x="33" y="40"/>
                  </a:lnTo>
                  <a:lnTo>
                    <a:pt x="26" y="52"/>
                  </a:lnTo>
                  <a:lnTo>
                    <a:pt x="19" y="65"/>
                  </a:lnTo>
                  <a:lnTo>
                    <a:pt x="19" y="65"/>
                  </a:lnTo>
                  <a:lnTo>
                    <a:pt x="15" y="76"/>
                  </a:lnTo>
                  <a:lnTo>
                    <a:pt x="15" y="76"/>
                  </a:lnTo>
                  <a:lnTo>
                    <a:pt x="13" y="87"/>
                  </a:lnTo>
                  <a:lnTo>
                    <a:pt x="11" y="96"/>
                  </a:lnTo>
                  <a:lnTo>
                    <a:pt x="11" y="96"/>
                  </a:lnTo>
                  <a:lnTo>
                    <a:pt x="11" y="111"/>
                  </a:lnTo>
                  <a:lnTo>
                    <a:pt x="15" y="125"/>
                  </a:lnTo>
                  <a:lnTo>
                    <a:pt x="15" y="125"/>
                  </a:lnTo>
                  <a:lnTo>
                    <a:pt x="15" y="126"/>
                  </a:lnTo>
                  <a:lnTo>
                    <a:pt x="15" y="126"/>
                  </a:lnTo>
                  <a:lnTo>
                    <a:pt x="19" y="133"/>
                  </a:lnTo>
                  <a:lnTo>
                    <a:pt x="19" y="133"/>
                  </a:lnTo>
                  <a:lnTo>
                    <a:pt x="22" y="139"/>
                  </a:lnTo>
                  <a:lnTo>
                    <a:pt x="22" y="139"/>
                  </a:lnTo>
                  <a:lnTo>
                    <a:pt x="29" y="147"/>
                  </a:lnTo>
                  <a:lnTo>
                    <a:pt x="38" y="155"/>
                  </a:lnTo>
                  <a:lnTo>
                    <a:pt x="38" y="155"/>
                  </a:lnTo>
                  <a:lnTo>
                    <a:pt x="43" y="160"/>
                  </a:lnTo>
                  <a:lnTo>
                    <a:pt x="43" y="160"/>
                  </a:lnTo>
                  <a:lnTo>
                    <a:pt x="49" y="163"/>
                  </a:lnTo>
                  <a:lnTo>
                    <a:pt x="57" y="167"/>
                  </a:lnTo>
                  <a:lnTo>
                    <a:pt x="65" y="169"/>
                  </a:lnTo>
                  <a:lnTo>
                    <a:pt x="73" y="171"/>
                  </a:lnTo>
                  <a:lnTo>
                    <a:pt x="73" y="171"/>
                  </a:lnTo>
                  <a:lnTo>
                    <a:pt x="89" y="172"/>
                  </a:lnTo>
                  <a:lnTo>
                    <a:pt x="89" y="172"/>
                  </a:lnTo>
                  <a:close/>
                  <a:moveTo>
                    <a:pt x="62" y="10"/>
                  </a:moveTo>
                  <a:lnTo>
                    <a:pt x="62" y="10"/>
                  </a:lnTo>
                  <a:lnTo>
                    <a:pt x="62" y="10"/>
                  </a:lnTo>
                  <a:lnTo>
                    <a:pt x="62" y="10"/>
                  </a:lnTo>
                  <a:lnTo>
                    <a:pt x="57" y="13"/>
                  </a:lnTo>
                  <a:lnTo>
                    <a:pt x="57" y="13"/>
                  </a:lnTo>
                  <a:lnTo>
                    <a:pt x="43" y="21"/>
                  </a:lnTo>
                  <a:lnTo>
                    <a:pt x="32" y="30"/>
                  </a:lnTo>
                  <a:lnTo>
                    <a:pt x="32" y="30"/>
                  </a:lnTo>
                  <a:lnTo>
                    <a:pt x="24" y="40"/>
                  </a:lnTo>
                  <a:lnTo>
                    <a:pt x="18" y="51"/>
                  </a:lnTo>
                  <a:lnTo>
                    <a:pt x="11" y="62"/>
                  </a:lnTo>
                  <a:lnTo>
                    <a:pt x="7" y="73"/>
                  </a:lnTo>
                  <a:lnTo>
                    <a:pt x="7" y="73"/>
                  </a:lnTo>
                  <a:lnTo>
                    <a:pt x="7" y="81"/>
                  </a:lnTo>
                  <a:lnTo>
                    <a:pt x="7" y="81"/>
                  </a:lnTo>
                  <a:lnTo>
                    <a:pt x="7" y="93"/>
                  </a:lnTo>
                  <a:lnTo>
                    <a:pt x="7" y="93"/>
                  </a:lnTo>
                  <a:lnTo>
                    <a:pt x="7" y="103"/>
                  </a:lnTo>
                  <a:lnTo>
                    <a:pt x="8" y="111"/>
                  </a:lnTo>
                  <a:lnTo>
                    <a:pt x="8" y="111"/>
                  </a:lnTo>
                  <a:lnTo>
                    <a:pt x="8" y="112"/>
                  </a:lnTo>
                  <a:lnTo>
                    <a:pt x="8" y="112"/>
                  </a:lnTo>
                  <a:lnTo>
                    <a:pt x="8" y="111"/>
                  </a:lnTo>
                  <a:lnTo>
                    <a:pt x="8" y="111"/>
                  </a:lnTo>
                  <a:lnTo>
                    <a:pt x="8" y="101"/>
                  </a:lnTo>
                  <a:lnTo>
                    <a:pt x="10" y="90"/>
                  </a:lnTo>
                  <a:lnTo>
                    <a:pt x="10" y="90"/>
                  </a:lnTo>
                  <a:lnTo>
                    <a:pt x="11" y="79"/>
                  </a:lnTo>
                  <a:lnTo>
                    <a:pt x="15" y="70"/>
                  </a:lnTo>
                  <a:lnTo>
                    <a:pt x="15" y="70"/>
                  </a:lnTo>
                  <a:lnTo>
                    <a:pt x="19" y="59"/>
                  </a:lnTo>
                  <a:lnTo>
                    <a:pt x="26" y="48"/>
                  </a:lnTo>
                  <a:lnTo>
                    <a:pt x="26" y="48"/>
                  </a:lnTo>
                  <a:lnTo>
                    <a:pt x="33" y="35"/>
                  </a:lnTo>
                  <a:lnTo>
                    <a:pt x="43" y="24"/>
                  </a:lnTo>
                  <a:lnTo>
                    <a:pt x="43" y="24"/>
                  </a:lnTo>
                  <a:lnTo>
                    <a:pt x="52" y="18"/>
                  </a:lnTo>
                  <a:lnTo>
                    <a:pt x="62" y="11"/>
                  </a:lnTo>
                  <a:lnTo>
                    <a:pt x="62" y="11"/>
                  </a:lnTo>
                  <a:lnTo>
                    <a:pt x="62" y="10"/>
                  </a:lnTo>
                  <a:lnTo>
                    <a:pt x="62" y="10"/>
                  </a:lnTo>
                  <a:lnTo>
                    <a:pt x="62" y="10"/>
                  </a:lnTo>
                  <a:lnTo>
                    <a:pt x="62" y="10"/>
                  </a:lnTo>
                  <a:close/>
                  <a:moveTo>
                    <a:pt x="7" y="120"/>
                  </a:moveTo>
                  <a:lnTo>
                    <a:pt x="7" y="120"/>
                  </a:lnTo>
                  <a:lnTo>
                    <a:pt x="7" y="120"/>
                  </a:lnTo>
                  <a:lnTo>
                    <a:pt x="7" y="120"/>
                  </a:lnTo>
                  <a:lnTo>
                    <a:pt x="8" y="126"/>
                  </a:lnTo>
                  <a:lnTo>
                    <a:pt x="8" y="126"/>
                  </a:lnTo>
                  <a:lnTo>
                    <a:pt x="16" y="142"/>
                  </a:lnTo>
                  <a:lnTo>
                    <a:pt x="16" y="142"/>
                  </a:lnTo>
                  <a:lnTo>
                    <a:pt x="21" y="152"/>
                  </a:lnTo>
                  <a:lnTo>
                    <a:pt x="27" y="161"/>
                  </a:lnTo>
                  <a:lnTo>
                    <a:pt x="27" y="161"/>
                  </a:lnTo>
                  <a:lnTo>
                    <a:pt x="30" y="164"/>
                  </a:lnTo>
                  <a:lnTo>
                    <a:pt x="30" y="164"/>
                  </a:lnTo>
                  <a:lnTo>
                    <a:pt x="40" y="171"/>
                  </a:lnTo>
                  <a:lnTo>
                    <a:pt x="49" y="175"/>
                  </a:lnTo>
                  <a:lnTo>
                    <a:pt x="49" y="175"/>
                  </a:lnTo>
                  <a:lnTo>
                    <a:pt x="63" y="180"/>
                  </a:lnTo>
                  <a:lnTo>
                    <a:pt x="63" y="180"/>
                  </a:lnTo>
                  <a:lnTo>
                    <a:pt x="74" y="183"/>
                  </a:lnTo>
                  <a:lnTo>
                    <a:pt x="86" y="183"/>
                  </a:lnTo>
                  <a:lnTo>
                    <a:pt x="86" y="183"/>
                  </a:lnTo>
                  <a:lnTo>
                    <a:pt x="97" y="182"/>
                  </a:lnTo>
                  <a:lnTo>
                    <a:pt x="97" y="182"/>
                  </a:lnTo>
                  <a:lnTo>
                    <a:pt x="108" y="178"/>
                  </a:lnTo>
                  <a:lnTo>
                    <a:pt x="119" y="174"/>
                  </a:lnTo>
                  <a:lnTo>
                    <a:pt x="119" y="174"/>
                  </a:lnTo>
                  <a:lnTo>
                    <a:pt x="119" y="174"/>
                  </a:lnTo>
                  <a:lnTo>
                    <a:pt x="119" y="174"/>
                  </a:lnTo>
                  <a:lnTo>
                    <a:pt x="117" y="174"/>
                  </a:lnTo>
                  <a:lnTo>
                    <a:pt x="117" y="174"/>
                  </a:lnTo>
                  <a:lnTo>
                    <a:pt x="106" y="177"/>
                  </a:lnTo>
                  <a:lnTo>
                    <a:pt x="93" y="178"/>
                  </a:lnTo>
                  <a:lnTo>
                    <a:pt x="93" y="178"/>
                  </a:lnTo>
                  <a:lnTo>
                    <a:pt x="79" y="177"/>
                  </a:lnTo>
                  <a:lnTo>
                    <a:pt x="65" y="175"/>
                  </a:lnTo>
                  <a:lnTo>
                    <a:pt x="65" y="175"/>
                  </a:lnTo>
                  <a:lnTo>
                    <a:pt x="54" y="174"/>
                  </a:lnTo>
                  <a:lnTo>
                    <a:pt x="46" y="169"/>
                  </a:lnTo>
                  <a:lnTo>
                    <a:pt x="38" y="164"/>
                  </a:lnTo>
                  <a:lnTo>
                    <a:pt x="30" y="158"/>
                  </a:lnTo>
                  <a:lnTo>
                    <a:pt x="30" y="158"/>
                  </a:lnTo>
                  <a:lnTo>
                    <a:pt x="21" y="149"/>
                  </a:lnTo>
                  <a:lnTo>
                    <a:pt x="18" y="142"/>
                  </a:lnTo>
                  <a:lnTo>
                    <a:pt x="15" y="136"/>
                  </a:lnTo>
                  <a:lnTo>
                    <a:pt x="15" y="136"/>
                  </a:lnTo>
                  <a:lnTo>
                    <a:pt x="13" y="134"/>
                  </a:lnTo>
                  <a:lnTo>
                    <a:pt x="13" y="134"/>
                  </a:lnTo>
                  <a:lnTo>
                    <a:pt x="8" y="123"/>
                  </a:lnTo>
                  <a:lnTo>
                    <a:pt x="8" y="123"/>
                  </a:lnTo>
                  <a:lnTo>
                    <a:pt x="7" y="120"/>
                  </a:lnTo>
                  <a:lnTo>
                    <a:pt x="7" y="120"/>
                  </a:lnTo>
                  <a:close/>
                  <a:moveTo>
                    <a:pt x="26" y="149"/>
                  </a:moveTo>
                  <a:lnTo>
                    <a:pt x="26" y="149"/>
                  </a:lnTo>
                  <a:lnTo>
                    <a:pt x="32" y="156"/>
                  </a:lnTo>
                  <a:lnTo>
                    <a:pt x="40" y="163"/>
                  </a:lnTo>
                  <a:lnTo>
                    <a:pt x="40" y="163"/>
                  </a:lnTo>
                  <a:lnTo>
                    <a:pt x="49" y="167"/>
                  </a:lnTo>
                  <a:lnTo>
                    <a:pt x="60" y="172"/>
                  </a:lnTo>
                  <a:lnTo>
                    <a:pt x="60" y="172"/>
                  </a:lnTo>
                  <a:lnTo>
                    <a:pt x="51" y="167"/>
                  </a:lnTo>
                  <a:lnTo>
                    <a:pt x="41" y="163"/>
                  </a:lnTo>
                  <a:lnTo>
                    <a:pt x="26" y="149"/>
                  </a:lnTo>
                  <a:lnTo>
                    <a:pt x="26" y="149"/>
                  </a:lnTo>
                  <a:close/>
                  <a:moveTo>
                    <a:pt x="78" y="5"/>
                  </a:moveTo>
                  <a:lnTo>
                    <a:pt x="78" y="5"/>
                  </a:lnTo>
                  <a:lnTo>
                    <a:pt x="78" y="5"/>
                  </a:lnTo>
                  <a:lnTo>
                    <a:pt x="78" y="5"/>
                  </a:lnTo>
                  <a:lnTo>
                    <a:pt x="97" y="5"/>
                  </a:lnTo>
                  <a:lnTo>
                    <a:pt x="97" y="5"/>
                  </a:lnTo>
                  <a:lnTo>
                    <a:pt x="95" y="5"/>
                  </a:lnTo>
                  <a:lnTo>
                    <a:pt x="95" y="5"/>
                  </a:lnTo>
                  <a:lnTo>
                    <a:pt x="79" y="5"/>
                  </a:lnTo>
                  <a:lnTo>
                    <a:pt x="79" y="5"/>
                  </a:lnTo>
                  <a:lnTo>
                    <a:pt x="78" y="5"/>
                  </a:lnTo>
                  <a:lnTo>
                    <a:pt x="78" y="5"/>
                  </a:lnTo>
                  <a:close/>
                  <a:moveTo>
                    <a:pt x="158" y="38"/>
                  </a:moveTo>
                  <a:lnTo>
                    <a:pt x="158" y="38"/>
                  </a:lnTo>
                  <a:lnTo>
                    <a:pt x="158" y="38"/>
                  </a:lnTo>
                  <a:lnTo>
                    <a:pt x="158" y="38"/>
                  </a:lnTo>
                  <a:lnTo>
                    <a:pt x="157" y="37"/>
                  </a:lnTo>
                  <a:lnTo>
                    <a:pt x="157" y="37"/>
                  </a:lnTo>
                  <a:lnTo>
                    <a:pt x="145" y="24"/>
                  </a:lnTo>
                  <a:lnTo>
                    <a:pt x="145" y="24"/>
                  </a:lnTo>
                  <a:lnTo>
                    <a:pt x="142" y="21"/>
                  </a:lnTo>
                  <a:lnTo>
                    <a:pt x="142" y="21"/>
                  </a:lnTo>
                  <a:lnTo>
                    <a:pt x="141" y="21"/>
                  </a:lnTo>
                  <a:lnTo>
                    <a:pt x="141" y="21"/>
                  </a:lnTo>
                  <a:lnTo>
                    <a:pt x="141" y="21"/>
                  </a:lnTo>
                  <a:lnTo>
                    <a:pt x="141" y="21"/>
                  </a:lnTo>
                  <a:lnTo>
                    <a:pt x="141" y="21"/>
                  </a:lnTo>
                  <a:lnTo>
                    <a:pt x="141" y="21"/>
                  </a:lnTo>
                  <a:lnTo>
                    <a:pt x="149" y="29"/>
                  </a:lnTo>
                  <a:lnTo>
                    <a:pt x="155" y="37"/>
                  </a:lnTo>
                  <a:lnTo>
                    <a:pt x="155" y="37"/>
                  </a:lnTo>
                  <a:lnTo>
                    <a:pt x="158" y="38"/>
                  </a:lnTo>
                  <a:lnTo>
                    <a:pt x="158" y="38"/>
                  </a:lnTo>
                  <a:close/>
                  <a:moveTo>
                    <a:pt x="172" y="74"/>
                  </a:moveTo>
                  <a:lnTo>
                    <a:pt x="172" y="74"/>
                  </a:lnTo>
                  <a:lnTo>
                    <a:pt x="172" y="74"/>
                  </a:lnTo>
                  <a:lnTo>
                    <a:pt x="172" y="74"/>
                  </a:lnTo>
                  <a:lnTo>
                    <a:pt x="172" y="73"/>
                  </a:lnTo>
                  <a:lnTo>
                    <a:pt x="172" y="73"/>
                  </a:lnTo>
                  <a:lnTo>
                    <a:pt x="172" y="73"/>
                  </a:lnTo>
                  <a:lnTo>
                    <a:pt x="172" y="73"/>
                  </a:lnTo>
                  <a:lnTo>
                    <a:pt x="172" y="74"/>
                  </a:lnTo>
                  <a:lnTo>
                    <a:pt x="172"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组合 60"/>
          <p:cNvGrpSpPr/>
          <p:nvPr userDrawn="1"/>
        </p:nvGrpSpPr>
        <p:grpSpPr>
          <a:xfrm rot="1298617">
            <a:off x="581049" y="3459171"/>
            <a:ext cx="1250384" cy="1250406"/>
            <a:chOff x="5902423" y="1943448"/>
            <a:chExt cx="668338" cy="606426"/>
          </a:xfrm>
          <a:solidFill>
            <a:schemeClr val="accent1"/>
          </a:solidFill>
        </p:grpSpPr>
        <p:sp>
          <p:nvSpPr>
            <p:cNvPr id="62" name="Freeform 175"/>
            <p:cNvSpPr>
              <a:spLocks noEditPoints="1"/>
            </p:cNvSpPr>
            <p:nvPr/>
          </p:nvSpPr>
          <p:spPr bwMode="auto">
            <a:xfrm>
              <a:off x="5904011" y="2072036"/>
              <a:ext cx="666750" cy="477838"/>
            </a:xfrm>
            <a:custGeom>
              <a:gdLst>
                <a:gd name="T0" fmla="*/ 199 w 420"/>
                <a:gd name="T1" fmla="*/ 17 h 301"/>
                <a:gd name="T2" fmla="*/ 220 w 420"/>
                <a:gd name="T3" fmla="*/ 205 h 301"/>
                <a:gd name="T4" fmla="*/ 265 w 420"/>
                <a:gd name="T5" fmla="*/ 71 h 301"/>
                <a:gd name="T6" fmla="*/ 306 w 420"/>
                <a:gd name="T7" fmla="*/ 63 h 301"/>
                <a:gd name="T8" fmla="*/ 330 w 420"/>
                <a:gd name="T9" fmla="*/ 126 h 301"/>
                <a:gd name="T10" fmla="*/ 396 w 420"/>
                <a:gd name="T11" fmla="*/ 53 h 301"/>
                <a:gd name="T12" fmla="*/ 229 w 420"/>
                <a:gd name="T13" fmla="*/ 298 h 301"/>
                <a:gd name="T14" fmla="*/ 41 w 420"/>
                <a:gd name="T15" fmla="*/ 109 h 301"/>
                <a:gd name="T16" fmla="*/ 84 w 420"/>
                <a:gd name="T17" fmla="*/ 76 h 301"/>
                <a:gd name="T18" fmla="*/ 95 w 420"/>
                <a:gd name="T19" fmla="*/ 175 h 301"/>
                <a:gd name="T20" fmla="*/ 122 w 420"/>
                <a:gd name="T21" fmla="*/ 102 h 301"/>
                <a:gd name="T22" fmla="*/ 398 w 420"/>
                <a:gd name="T23" fmla="*/ 129 h 301"/>
                <a:gd name="T24" fmla="*/ 133 w 420"/>
                <a:gd name="T25" fmla="*/ 238 h 301"/>
                <a:gd name="T26" fmla="*/ 171 w 420"/>
                <a:gd name="T27" fmla="*/ 263 h 301"/>
                <a:gd name="T28" fmla="*/ 213 w 420"/>
                <a:gd name="T29" fmla="*/ 270 h 301"/>
                <a:gd name="T30" fmla="*/ 305 w 420"/>
                <a:gd name="T31" fmla="*/ 109 h 301"/>
                <a:gd name="T32" fmla="*/ 32 w 420"/>
                <a:gd name="T33" fmla="*/ 161 h 301"/>
                <a:gd name="T34" fmla="*/ 73 w 420"/>
                <a:gd name="T35" fmla="*/ 124 h 301"/>
                <a:gd name="T36" fmla="*/ 284 w 420"/>
                <a:gd name="T37" fmla="*/ 159 h 301"/>
                <a:gd name="T38" fmla="*/ 111 w 420"/>
                <a:gd name="T39" fmla="*/ 203 h 301"/>
                <a:gd name="T40" fmla="*/ 78 w 420"/>
                <a:gd name="T41" fmla="*/ 120 h 301"/>
                <a:gd name="T42" fmla="*/ 68 w 420"/>
                <a:gd name="T43" fmla="*/ 134 h 301"/>
                <a:gd name="T44" fmla="*/ 177 w 420"/>
                <a:gd name="T45" fmla="*/ 99 h 301"/>
                <a:gd name="T46" fmla="*/ 239 w 420"/>
                <a:gd name="T47" fmla="*/ 257 h 301"/>
                <a:gd name="T48" fmla="*/ 256 w 420"/>
                <a:gd name="T49" fmla="*/ 233 h 301"/>
                <a:gd name="T50" fmla="*/ 182 w 420"/>
                <a:gd name="T51" fmla="*/ 186 h 301"/>
                <a:gd name="T52" fmla="*/ 114 w 420"/>
                <a:gd name="T53" fmla="*/ 180 h 301"/>
                <a:gd name="T54" fmla="*/ 62 w 420"/>
                <a:gd name="T55" fmla="*/ 169 h 301"/>
                <a:gd name="T56" fmla="*/ 284 w 420"/>
                <a:gd name="T57" fmla="*/ 139 h 301"/>
                <a:gd name="T58" fmla="*/ 379 w 420"/>
                <a:gd name="T59" fmla="*/ 85 h 301"/>
                <a:gd name="T60" fmla="*/ 86 w 420"/>
                <a:gd name="T61" fmla="*/ 153 h 301"/>
                <a:gd name="T62" fmla="*/ 182 w 420"/>
                <a:gd name="T63" fmla="*/ 257 h 301"/>
                <a:gd name="T64" fmla="*/ 269 w 420"/>
                <a:gd name="T65" fmla="*/ 91 h 301"/>
                <a:gd name="T66" fmla="*/ 136 w 420"/>
                <a:gd name="T67" fmla="*/ 137 h 301"/>
                <a:gd name="T68" fmla="*/ 371 w 420"/>
                <a:gd name="T69" fmla="*/ 147 h 301"/>
                <a:gd name="T70" fmla="*/ 130 w 420"/>
                <a:gd name="T71" fmla="*/ 150 h 301"/>
                <a:gd name="T72" fmla="*/ 275 w 420"/>
                <a:gd name="T73" fmla="*/ 175 h 301"/>
                <a:gd name="T74" fmla="*/ 377 w 420"/>
                <a:gd name="T75" fmla="*/ 96 h 301"/>
                <a:gd name="T76" fmla="*/ 267 w 420"/>
                <a:gd name="T77" fmla="*/ 145 h 301"/>
                <a:gd name="T78" fmla="*/ 325 w 420"/>
                <a:gd name="T79" fmla="*/ 172 h 301"/>
                <a:gd name="T80" fmla="*/ 324 w 420"/>
                <a:gd name="T81" fmla="*/ 200 h 301"/>
                <a:gd name="T82" fmla="*/ 363 w 420"/>
                <a:gd name="T83" fmla="*/ 161 h 301"/>
                <a:gd name="T84" fmla="*/ 242 w 420"/>
                <a:gd name="T85" fmla="*/ 218 h 301"/>
                <a:gd name="T86" fmla="*/ 349 w 420"/>
                <a:gd name="T87" fmla="*/ 106 h 301"/>
                <a:gd name="T88" fmla="*/ 297 w 420"/>
                <a:gd name="T89" fmla="*/ 227 h 301"/>
                <a:gd name="T90" fmla="*/ 272 w 420"/>
                <a:gd name="T91" fmla="*/ 93 h 301"/>
                <a:gd name="T92" fmla="*/ 347 w 420"/>
                <a:gd name="T93" fmla="*/ 134 h 301"/>
                <a:gd name="T94" fmla="*/ 227 w 420"/>
                <a:gd name="T95" fmla="*/ 287 h 301"/>
                <a:gd name="T96" fmla="*/ 177 w 420"/>
                <a:gd name="T97" fmla="*/ 173 h 301"/>
                <a:gd name="T98" fmla="*/ 60 w 420"/>
                <a:gd name="T99" fmla="*/ 120 h 301"/>
                <a:gd name="T100" fmla="*/ 166 w 420"/>
                <a:gd name="T101" fmla="*/ 120 h 301"/>
                <a:gd name="T102" fmla="*/ 316 w 420"/>
                <a:gd name="T103" fmla="*/ 164 h 301"/>
                <a:gd name="T104" fmla="*/ 92 w 420"/>
                <a:gd name="T105" fmla="*/ 158 h 301"/>
                <a:gd name="T106" fmla="*/ 193 w 420"/>
                <a:gd name="T107" fmla="*/ 99 h 301"/>
                <a:gd name="T108" fmla="*/ 330 w 420"/>
                <a:gd name="T109" fmla="*/ 170 h 301"/>
                <a:gd name="T110" fmla="*/ 131 w 420"/>
                <a:gd name="T111" fmla="*/ 126 h 301"/>
                <a:gd name="T112" fmla="*/ 182 w 420"/>
                <a:gd name="T113" fmla="*/ 153 h 301"/>
                <a:gd name="T114" fmla="*/ 291 w 420"/>
                <a:gd name="T115" fmla="*/ 225 h 301"/>
                <a:gd name="T116" fmla="*/ 254 w 420"/>
                <a:gd name="T117" fmla="*/ 104 h 301"/>
                <a:gd name="T118" fmla="*/ 347 w 420"/>
                <a:gd name="T119" fmla="*/ 162 h 301"/>
                <a:gd name="T120" fmla="*/ 399 w 420"/>
                <a:gd name="T121" fmla="*/ 126 h 301"/>
                <a:gd name="T122" fmla="*/ 294 w 420"/>
                <a:gd name="T123" fmla="*/ 230 h 301"/>
                <a:gd name="T124" fmla="*/ 231 w 420"/>
                <a:gd name="T125" fmla="*/ 123 h 3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301">
                  <a:moveTo>
                    <a:pt x="158" y="104"/>
                  </a:moveTo>
                  <a:lnTo>
                    <a:pt x="158" y="104"/>
                  </a:lnTo>
                  <a:lnTo>
                    <a:pt x="160" y="106"/>
                  </a:lnTo>
                  <a:lnTo>
                    <a:pt x="160" y="106"/>
                  </a:lnTo>
                  <a:lnTo>
                    <a:pt x="161" y="109"/>
                  </a:lnTo>
                  <a:lnTo>
                    <a:pt x="161" y="109"/>
                  </a:lnTo>
                  <a:lnTo>
                    <a:pt x="163" y="112"/>
                  </a:lnTo>
                  <a:lnTo>
                    <a:pt x="163" y="112"/>
                  </a:lnTo>
                  <a:lnTo>
                    <a:pt x="166" y="112"/>
                  </a:lnTo>
                  <a:lnTo>
                    <a:pt x="168" y="110"/>
                  </a:lnTo>
                  <a:lnTo>
                    <a:pt x="168" y="110"/>
                  </a:lnTo>
                  <a:lnTo>
                    <a:pt x="171" y="107"/>
                  </a:lnTo>
                  <a:lnTo>
                    <a:pt x="171" y="107"/>
                  </a:lnTo>
                  <a:lnTo>
                    <a:pt x="172" y="96"/>
                  </a:lnTo>
                  <a:lnTo>
                    <a:pt x="172" y="96"/>
                  </a:lnTo>
                  <a:lnTo>
                    <a:pt x="177" y="82"/>
                  </a:lnTo>
                  <a:lnTo>
                    <a:pt x="177" y="82"/>
                  </a:lnTo>
                  <a:lnTo>
                    <a:pt x="177" y="80"/>
                  </a:lnTo>
                  <a:lnTo>
                    <a:pt x="177" y="80"/>
                  </a:lnTo>
                  <a:lnTo>
                    <a:pt x="179" y="79"/>
                  </a:lnTo>
                  <a:lnTo>
                    <a:pt x="180" y="77"/>
                  </a:lnTo>
                  <a:lnTo>
                    <a:pt x="180" y="77"/>
                  </a:lnTo>
                  <a:lnTo>
                    <a:pt x="180" y="77"/>
                  </a:lnTo>
                  <a:lnTo>
                    <a:pt x="180" y="77"/>
                  </a:lnTo>
                  <a:lnTo>
                    <a:pt x="180" y="76"/>
                  </a:lnTo>
                  <a:lnTo>
                    <a:pt x="180" y="76"/>
                  </a:lnTo>
                  <a:lnTo>
                    <a:pt x="180" y="76"/>
                  </a:lnTo>
                  <a:lnTo>
                    <a:pt x="180" y="76"/>
                  </a:lnTo>
                  <a:lnTo>
                    <a:pt x="179" y="76"/>
                  </a:lnTo>
                  <a:lnTo>
                    <a:pt x="179" y="76"/>
                  </a:lnTo>
                  <a:lnTo>
                    <a:pt x="183" y="58"/>
                  </a:lnTo>
                  <a:lnTo>
                    <a:pt x="183" y="58"/>
                  </a:lnTo>
                  <a:lnTo>
                    <a:pt x="183" y="58"/>
                  </a:lnTo>
                  <a:lnTo>
                    <a:pt x="183" y="58"/>
                  </a:lnTo>
                  <a:lnTo>
                    <a:pt x="183" y="61"/>
                  </a:lnTo>
                  <a:lnTo>
                    <a:pt x="183" y="61"/>
                  </a:lnTo>
                  <a:lnTo>
                    <a:pt x="183" y="63"/>
                  </a:lnTo>
                  <a:lnTo>
                    <a:pt x="185" y="64"/>
                  </a:lnTo>
                  <a:lnTo>
                    <a:pt x="185" y="64"/>
                  </a:lnTo>
                  <a:lnTo>
                    <a:pt x="188" y="63"/>
                  </a:lnTo>
                  <a:lnTo>
                    <a:pt x="191" y="64"/>
                  </a:lnTo>
                  <a:lnTo>
                    <a:pt x="191" y="64"/>
                  </a:lnTo>
                  <a:lnTo>
                    <a:pt x="193" y="63"/>
                  </a:lnTo>
                  <a:lnTo>
                    <a:pt x="193" y="63"/>
                  </a:lnTo>
                  <a:lnTo>
                    <a:pt x="193" y="61"/>
                  </a:lnTo>
                  <a:lnTo>
                    <a:pt x="193" y="61"/>
                  </a:lnTo>
                  <a:lnTo>
                    <a:pt x="190" y="50"/>
                  </a:lnTo>
                  <a:lnTo>
                    <a:pt x="190" y="50"/>
                  </a:lnTo>
                  <a:lnTo>
                    <a:pt x="190" y="50"/>
                  </a:lnTo>
                  <a:lnTo>
                    <a:pt x="190" y="50"/>
                  </a:lnTo>
                  <a:lnTo>
                    <a:pt x="185" y="55"/>
                  </a:lnTo>
                  <a:lnTo>
                    <a:pt x="185" y="55"/>
                  </a:lnTo>
                  <a:lnTo>
                    <a:pt x="185" y="55"/>
                  </a:lnTo>
                  <a:lnTo>
                    <a:pt x="185" y="55"/>
                  </a:lnTo>
                  <a:lnTo>
                    <a:pt x="185" y="50"/>
                  </a:lnTo>
                  <a:lnTo>
                    <a:pt x="185" y="50"/>
                  </a:lnTo>
                  <a:lnTo>
                    <a:pt x="186" y="47"/>
                  </a:lnTo>
                  <a:lnTo>
                    <a:pt x="188" y="46"/>
                  </a:lnTo>
                  <a:lnTo>
                    <a:pt x="188" y="46"/>
                  </a:lnTo>
                  <a:lnTo>
                    <a:pt x="186" y="46"/>
                  </a:lnTo>
                  <a:lnTo>
                    <a:pt x="186" y="46"/>
                  </a:lnTo>
                  <a:lnTo>
                    <a:pt x="190" y="35"/>
                  </a:lnTo>
                  <a:lnTo>
                    <a:pt x="190" y="35"/>
                  </a:lnTo>
                  <a:lnTo>
                    <a:pt x="193" y="35"/>
                  </a:lnTo>
                  <a:lnTo>
                    <a:pt x="193" y="35"/>
                  </a:lnTo>
                  <a:lnTo>
                    <a:pt x="191" y="30"/>
                  </a:lnTo>
                  <a:lnTo>
                    <a:pt x="191" y="30"/>
                  </a:lnTo>
                  <a:lnTo>
                    <a:pt x="190" y="30"/>
                  </a:lnTo>
                  <a:lnTo>
                    <a:pt x="190" y="30"/>
                  </a:lnTo>
                  <a:lnTo>
                    <a:pt x="194" y="14"/>
                  </a:lnTo>
                  <a:lnTo>
                    <a:pt x="199" y="0"/>
                  </a:lnTo>
                  <a:lnTo>
                    <a:pt x="199" y="0"/>
                  </a:lnTo>
                  <a:lnTo>
                    <a:pt x="201" y="8"/>
                  </a:lnTo>
                  <a:lnTo>
                    <a:pt x="201" y="8"/>
                  </a:lnTo>
                  <a:lnTo>
                    <a:pt x="198" y="11"/>
                  </a:lnTo>
                  <a:lnTo>
                    <a:pt x="196" y="14"/>
                  </a:lnTo>
                  <a:lnTo>
                    <a:pt x="196" y="14"/>
                  </a:lnTo>
                  <a:lnTo>
                    <a:pt x="199" y="17"/>
                  </a:lnTo>
                  <a:lnTo>
                    <a:pt x="199" y="17"/>
                  </a:lnTo>
                  <a:lnTo>
                    <a:pt x="201" y="20"/>
                  </a:lnTo>
                  <a:lnTo>
                    <a:pt x="201" y="20"/>
                  </a:lnTo>
                  <a:lnTo>
                    <a:pt x="201" y="27"/>
                  </a:lnTo>
                  <a:lnTo>
                    <a:pt x="201" y="27"/>
                  </a:lnTo>
                  <a:lnTo>
                    <a:pt x="198" y="28"/>
                  </a:lnTo>
                  <a:lnTo>
                    <a:pt x="198" y="28"/>
                  </a:lnTo>
                  <a:lnTo>
                    <a:pt x="199" y="33"/>
                  </a:lnTo>
                  <a:lnTo>
                    <a:pt x="199" y="33"/>
                  </a:lnTo>
                  <a:lnTo>
                    <a:pt x="201" y="31"/>
                  </a:lnTo>
                  <a:lnTo>
                    <a:pt x="201" y="31"/>
                  </a:lnTo>
                  <a:lnTo>
                    <a:pt x="201" y="35"/>
                  </a:lnTo>
                  <a:lnTo>
                    <a:pt x="201" y="35"/>
                  </a:lnTo>
                  <a:lnTo>
                    <a:pt x="201" y="42"/>
                  </a:lnTo>
                  <a:lnTo>
                    <a:pt x="201" y="42"/>
                  </a:lnTo>
                  <a:lnTo>
                    <a:pt x="201" y="46"/>
                  </a:lnTo>
                  <a:lnTo>
                    <a:pt x="201" y="46"/>
                  </a:lnTo>
                  <a:lnTo>
                    <a:pt x="201" y="50"/>
                  </a:lnTo>
                  <a:lnTo>
                    <a:pt x="201" y="50"/>
                  </a:lnTo>
                  <a:lnTo>
                    <a:pt x="201" y="55"/>
                  </a:lnTo>
                  <a:lnTo>
                    <a:pt x="201" y="55"/>
                  </a:lnTo>
                  <a:lnTo>
                    <a:pt x="201" y="77"/>
                  </a:lnTo>
                  <a:lnTo>
                    <a:pt x="201" y="77"/>
                  </a:lnTo>
                  <a:lnTo>
                    <a:pt x="202" y="107"/>
                  </a:lnTo>
                  <a:lnTo>
                    <a:pt x="202" y="107"/>
                  </a:lnTo>
                  <a:lnTo>
                    <a:pt x="202" y="121"/>
                  </a:lnTo>
                  <a:lnTo>
                    <a:pt x="202" y="121"/>
                  </a:lnTo>
                  <a:lnTo>
                    <a:pt x="204" y="145"/>
                  </a:lnTo>
                  <a:lnTo>
                    <a:pt x="204" y="145"/>
                  </a:lnTo>
                  <a:lnTo>
                    <a:pt x="204" y="147"/>
                  </a:lnTo>
                  <a:lnTo>
                    <a:pt x="204" y="148"/>
                  </a:lnTo>
                  <a:lnTo>
                    <a:pt x="204" y="148"/>
                  </a:lnTo>
                  <a:lnTo>
                    <a:pt x="202" y="151"/>
                  </a:lnTo>
                  <a:lnTo>
                    <a:pt x="202" y="151"/>
                  </a:lnTo>
                  <a:lnTo>
                    <a:pt x="201" y="154"/>
                  </a:lnTo>
                  <a:lnTo>
                    <a:pt x="201" y="154"/>
                  </a:lnTo>
                  <a:lnTo>
                    <a:pt x="202" y="156"/>
                  </a:lnTo>
                  <a:lnTo>
                    <a:pt x="202" y="156"/>
                  </a:lnTo>
                  <a:lnTo>
                    <a:pt x="205" y="153"/>
                  </a:lnTo>
                  <a:lnTo>
                    <a:pt x="205" y="153"/>
                  </a:lnTo>
                  <a:lnTo>
                    <a:pt x="205" y="156"/>
                  </a:lnTo>
                  <a:lnTo>
                    <a:pt x="205" y="156"/>
                  </a:lnTo>
                  <a:lnTo>
                    <a:pt x="205" y="158"/>
                  </a:lnTo>
                  <a:lnTo>
                    <a:pt x="205" y="158"/>
                  </a:lnTo>
                  <a:lnTo>
                    <a:pt x="204" y="159"/>
                  </a:lnTo>
                  <a:lnTo>
                    <a:pt x="204" y="159"/>
                  </a:lnTo>
                  <a:lnTo>
                    <a:pt x="205" y="159"/>
                  </a:lnTo>
                  <a:lnTo>
                    <a:pt x="205" y="159"/>
                  </a:lnTo>
                  <a:lnTo>
                    <a:pt x="207" y="170"/>
                  </a:lnTo>
                  <a:lnTo>
                    <a:pt x="207" y="170"/>
                  </a:lnTo>
                  <a:lnTo>
                    <a:pt x="209" y="183"/>
                  </a:lnTo>
                  <a:lnTo>
                    <a:pt x="209" y="183"/>
                  </a:lnTo>
                  <a:lnTo>
                    <a:pt x="209" y="191"/>
                  </a:lnTo>
                  <a:lnTo>
                    <a:pt x="209" y="191"/>
                  </a:lnTo>
                  <a:lnTo>
                    <a:pt x="209" y="194"/>
                  </a:lnTo>
                  <a:lnTo>
                    <a:pt x="209" y="194"/>
                  </a:lnTo>
                  <a:lnTo>
                    <a:pt x="210" y="208"/>
                  </a:lnTo>
                  <a:lnTo>
                    <a:pt x="210" y="208"/>
                  </a:lnTo>
                  <a:lnTo>
                    <a:pt x="212" y="216"/>
                  </a:lnTo>
                  <a:lnTo>
                    <a:pt x="212" y="216"/>
                  </a:lnTo>
                  <a:lnTo>
                    <a:pt x="212" y="221"/>
                  </a:lnTo>
                  <a:lnTo>
                    <a:pt x="212" y="221"/>
                  </a:lnTo>
                  <a:lnTo>
                    <a:pt x="215" y="218"/>
                  </a:lnTo>
                  <a:lnTo>
                    <a:pt x="215" y="218"/>
                  </a:lnTo>
                  <a:lnTo>
                    <a:pt x="215" y="218"/>
                  </a:lnTo>
                  <a:lnTo>
                    <a:pt x="215" y="218"/>
                  </a:lnTo>
                  <a:lnTo>
                    <a:pt x="218" y="218"/>
                  </a:lnTo>
                  <a:lnTo>
                    <a:pt x="218" y="214"/>
                  </a:lnTo>
                  <a:lnTo>
                    <a:pt x="218" y="214"/>
                  </a:lnTo>
                  <a:lnTo>
                    <a:pt x="220" y="211"/>
                  </a:lnTo>
                  <a:lnTo>
                    <a:pt x="220" y="211"/>
                  </a:lnTo>
                  <a:lnTo>
                    <a:pt x="220" y="211"/>
                  </a:lnTo>
                  <a:lnTo>
                    <a:pt x="220" y="211"/>
                  </a:lnTo>
                  <a:lnTo>
                    <a:pt x="221" y="208"/>
                  </a:lnTo>
                  <a:lnTo>
                    <a:pt x="221" y="205"/>
                  </a:lnTo>
                  <a:lnTo>
                    <a:pt x="221" y="205"/>
                  </a:lnTo>
                  <a:lnTo>
                    <a:pt x="220" y="205"/>
                  </a:lnTo>
                  <a:lnTo>
                    <a:pt x="220" y="205"/>
                  </a:lnTo>
                  <a:lnTo>
                    <a:pt x="220" y="202"/>
                  </a:lnTo>
                  <a:lnTo>
                    <a:pt x="220" y="202"/>
                  </a:lnTo>
                  <a:lnTo>
                    <a:pt x="221" y="200"/>
                  </a:lnTo>
                  <a:lnTo>
                    <a:pt x="221" y="200"/>
                  </a:lnTo>
                  <a:lnTo>
                    <a:pt x="221" y="200"/>
                  </a:lnTo>
                  <a:lnTo>
                    <a:pt x="221" y="199"/>
                  </a:lnTo>
                  <a:lnTo>
                    <a:pt x="221" y="199"/>
                  </a:lnTo>
                  <a:lnTo>
                    <a:pt x="221" y="197"/>
                  </a:lnTo>
                  <a:lnTo>
                    <a:pt x="221" y="197"/>
                  </a:lnTo>
                  <a:lnTo>
                    <a:pt x="221" y="199"/>
                  </a:lnTo>
                  <a:lnTo>
                    <a:pt x="221" y="199"/>
                  </a:lnTo>
                  <a:lnTo>
                    <a:pt x="221" y="197"/>
                  </a:lnTo>
                  <a:lnTo>
                    <a:pt x="221" y="197"/>
                  </a:lnTo>
                  <a:lnTo>
                    <a:pt x="223" y="169"/>
                  </a:lnTo>
                  <a:lnTo>
                    <a:pt x="223" y="169"/>
                  </a:lnTo>
                  <a:lnTo>
                    <a:pt x="226" y="139"/>
                  </a:lnTo>
                  <a:lnTo>
                    <a:pt x="226" y="139"/>
                  </a:lnTo>
                  <a:lnTo>
                    <a:pt x="232" y="112"/>
                  </a:lnTo>
                  <a:lnTo>
                    <a:pt x="232" y="112"/>
                  </a:lnTo>
                  <a:lnTo>
                    <a:pt x="237" y="90"/>
                  </a:lnTo>
                  <a:lnTo>
                    <a:pt x="237" y="90"/>
                  </a:lnTo>
                  <a:lnTo>
                    <a:pt x="237" y="90"/>
                  </a:lnTo>
                  <a:lnTo>
                    <a:pt x="237" y="90"/>
                  </a:lnTo>
                  <a:lnTo>
                    <a:pt x="237" y="91"/>
                  </a:lnTo>
                  <a:lnTo>
                    <a:pt x="237" y="91"/>
                  </a:lnTo>
                  <a:lnTo>
                    <a:pt x="239" y="98"/>
                  </a:lnTo>
                  <a:lnTo>
                    <a:pt x="239" y="98"/>
                  </a:lnTo>
                  <a:lnTo>
                    <a:pt x="240" y="101"/>
                  </a:lnTo>
                  <a:lnTo>
                    <a:pt x="243" y="102"/>
                  </a:lnTo>
                  <a:lnTo>
                    <a:pt x="243" y="102"/>
                  </a:lnTo>
                  <a:lnTo>
                    <a:pt x="242" y="104"/>
                  </a:lnTo>
                  <a:lnTo>
                    <a:pt x="240" y="107"/>
                  </a:lnTo>
                  <a:lnTo>
                    <a:pt x="240" y="107"/>
                  </a:lnTo>
                  <a:lnTo>
                    <a:pt x="242" y="109"/>
                  </a:lnTo>
                  <a:lnTo>
                    <a:pt x="242" y="109"/>
                  </a:lnTo>
                  <a:lnTo>
                    <a:pt x="242" y="109"/>
                  </a:lnTo>
                  <a:lnTo>
                    <a:pt x="242" y="109"/>
                  </a:lnTo>
                  <a:lnTo>
                    <a:pt x="243" y="107"/>
                  </a:lnTo>
                  <a:lnTo>
                    <a:pt x="243" y="107"/>
                  </a:lnTo>
                  <a:lnTo>
                    <a:pt x="243" y="106"/>
                  </a:lnTo>
                  <a:lnTo>
                    <a:pt x="243" y="106"/>
                  </a:lnTo>
                  <a:lnTo>
                    <a:pt x="243" y="104"/>
                  </a:lnTo>
                  <a:lnTo>
                    <a:pt x="243" y="104"/>
                  </a:lnTo>
                  <a:lnTo>
                    <a:pt x="245" y="104"/>
                  </a:lnTo>
                  <a:lnTo>
                    <a:pt x="245" y="104"/>
                  </a:lnTo>
                  <a:lnTo>
                    <a:pt x="248" y="104"/>
                  </a:lnTo>
                  <a:lnTo>
                    <a:pt x="250" y="102"/>
                  </a:lnTo>
                  <a:lnTo>
                    <a:pt x="250" y="102"/>
                  </a:lnTo>
                  <a:lnTo>
                    <a:pt x="253" y="101"/>
                  </a:lnTo>
                  <a:lnTo>
                    <a:pt x="253" y="101"/>
                  </a:lnTo>
                  <a:lnTo>
                    <a:pt x="254" y="99"/>
                  </a:lnTo>
                  <a:lnTo>
                    <a:pt x="254" y="99"/>
                  </a:lnTo>
                  <a:lnTo>
                    <a:pt x="257" y="99"/>
                  </a:lnTo>
                  <a:lnTo>
                    <a:pt x="257" y="99"/>
                  </a:lnTo>
                  <a:lnTo>
                    <a:pt x="257" y="98"/>
                  </a:lnTo>
                  <a:lnTo>
                    <a:pt x="257" y="98"/>
                  </a:lnTo>
                  <a:lnTo>
                    <a:pt x="262" y="88"/>
                  </a:lnTo>
                  <a:lnTo>
                    <a:pt x="262" y="88"/>
                  </a:lnTo>
                  <a:lnTo>
                    <a:pt x="264" y="88"/>
                  </a:lnTo>
                  <a:lnTo>
                    <a:pt x="264" y="88"/>
                  </a:lnTo>
                  <a:lnTo>
                    <a:pt x="257" y="94"/>
                  </a:lnTo>
                  <a:lnTo>
                    <a:pt x="257" y="94"/>
                  </a:lnTo>
                  <a:lnTo>
                    <a:pt x="259" y="90"/>
                  </a:lnTo>
                  <a:lnTo>
                    <a:pt x="259" y="90"/>
                  </a:lnTo>
                  <a:lnTo>
                    <a:pt x="259" y="88"/>
                  </a:lnTo>
                  <a:lnTo>
                    <a:pt x="259" y="88"/>
                  </a:lnTo>
                  <a:lnTo>
                    <a:pt x="261" y="85"/>
                  </a:lnTo>
                  <a:lnTo>
                    <a:pt x="261" y="85"/>
                  </a:lnTo>
                  <a:lnTo>
                    <a:pt x="259" y="85"/>
                  </a:lnTo>
                  <a:lnTo>
                    <a:pt x="259" y="85"/>
                  </a:lnTo>
                  <a:lnTo>
                    <a:pt x="264" y="74"/>
                  </a:lnTo>
                  <a:lnTo>
                    <a:pt x="264" y="74"/>
                  </a:lnTo>
                  <a:lnTo>
                    <a:pt x="265" y="76"/>
                  </a:lnTo>
                  <a:lnTo>
                    <a:pt x="265" y="76"/>
                  </a:lnTo>
                  <a:lnTo>
                    <a:pt x="269" y="71"/>
                  </a:lnTo>
                  <a:lnTo>
                    <a:pt x="269" y="71"/>
                  </a:lnTo>
                  <a:lnTo>
                    <a:pt x="265" y="71"/>
                  </a:lnTo>
                  <a:lnTo>
                    <a:pt x="265" y="71"/>
                  </a:lnTo>
                  <a:lnTo>
                    <a:pt x="269" y="63"/>
                  </a:lnTo>
                  <a:lnTo>
                    <a:pt x="269" y="63"/>
                  </a:lnTo>
                  <a:lnTo>
                    <a:pt x="272" y="60"/>
                  </a:lnTo>
                  <a:lnTo>
                    <a:pt x="272" y="60"/>
                  </a:lnTo>
                  <a:lnTo>
                    <a:pt x="270" y="60"/>
                  </a:lnTo>
                  <a:lnTo>
                    <a:pt x="270" y="60"/>
                  </a:lnTo>
                  <a:lnTo>
                    <a:pt x="273" y="57"/>
                  </a:lnTo>
                  <a:lnTo>
                    <a:pt x="273" y="57"/>
                  </a:lnTo>
                  <a:lnTo>
                    <a:pt x="275" y="58"/>
                  </a:lnTo>
                  <a:lnTo>
                    <a:pt x="275" y="58"/>
                  </a:lnTo>
                  <a:lnTo>
                    <a:pt x="276" y="64"/>
                  </a:lnTo>
                  <a:lnTo>
                    <a:pt x="276" y="64"/>
                  </a:lnTo>
                  <a:lnTo>
                    <a:pt x="278" y="66"/>
                  </a:lnTo>
                  <a:lnTo>
                    <a:pt x="278" y="68"/>
                  </a:lnTo>
                  <a:lnTo>
                    <a:pt x="278" y="68"/>
                  </a:lnTo>
                  <a:lnTo>
                    <a:pt x="280" y="68"/>
                  </a:lnTo>
                  <a:lnTo>
                    <a:pt x="280" y="69"/>
                  </a:lnTo>
                  <a:lnTo>
                    <a:pt x="280" y="69"/>
                  </a:lnTo>
                  <a:lnTo>
                    <a:pt x="280" y="69"/>
                  </a:lnTo>
                  <a:lnTo>
                    <a:pt x="280" y="69"/>
                  </a:lnTo>
                  <a:lnTo>
                    <a:pt x="281" y="79"/>
                  </a:lnTo>
                  <a:lnTo>
                    <a:pt x="283" y="87"/>
                  </a:lnTo>
                  <a:lnTo>
                    <a:pt x="283" y="87"/>
                  </a:lnTo>
                  <a:lnTo>
                    <a:pt x="283" y="88"/>
                  </a:lnTo>
                  <a:lnTo>
                    <a:pt x="283" y="88"/>
                  </a:lnTo>
                  <a:lnTo>
                    <a:pt x="281" y="90"/>
                  </a:lnTo>
                  <a:lnTo>
                    <a:pt x="280" y="94"/>
                  </a:lnTo>
                  <a:lnTo>
                    <a:pt x="280" y="94"/>
                  </a:lnTo>
                  <a:lnTo>
                    <a:pt x="281" y="91"/>
                  </a:lnTo>
                  <a:lnTo>
                    <a:pt x="281" y="91"/>
                  </a:lnTo>
                  <a:lnTo>
                    <a:pt x="284" y="90"/>
                  </a:lnTo>
                  <a:lnTo>
                    <a:pt x="284" y="90"/>
                  </a:lnTo>
                  <a:lnTo>
                    <a:pt x="286" y="91"/>
                  </a:lnTo>
                  <a:lnTo>
                    <a:pt x="286" y="91"/>
                  </a:lnTo>
                  <a:lnTo>
                    <a:pt x="287" y="93"/>
                  </a:lnTo>
                  <a:lnTo>
                    <a:pt x="291" y="93"/>
                  </a:lnTo>
                  <a:lnTo>
                    <a:pt x="291" y="93"/>
                  </a:lnTo>
                  <a:lnTo>
                    <a:pt x="294" y="91"/>
                  </a:lnTo>
                  <a:lnTo>
                    <a:pt x="294" y="91"/>
                  </a:lnTo>
                  <a:lnTo>
                    <a:pt x="294" y="93"/>
                  </a:lnTo>
                  <a:lnTo>
                    <a:pt x="294" y="93"/>
                  </a:lnTo>
                  <a:lnTo>
                    <a:pt x="294" y="96"/>
                  </a:lnTo>
                  <a:lnTo>
                    <a:pt x="297" y="98"/>
                  </a:lnTo>
                  <a:lnTo>
                    <a:pt x="297" y="98"/>
                  </a:lnTo>
                  <a:lnTo>
                    <a:pt x="297" y="99"/>
                  </a:lnTo>
                  <a:lnTo>
                    <a:pt x="298" y="98"/>
                  </a:lnTo>
                  <a:lnTo>
                    <a:pt x="298" y="98"/>
                  </a:lnTo>
                  <a:lnTo>
                    <a:pt x="298" y="98"/>
                  </a:lnTo>
                  <a:lnTo>
                    <a:pt x="298" y="98"/>
                  </a:lnTo>
                  <a:lnTo>
                    <a:pt x="300" y="96"/>
                  </a:lnTo>
                  <a:lnTo>
                    <a:pt x="298" y="93"/>
                  </a:lnTo>
                  <a:lnTo>
                    <a:pt x="298" y="93"/>
                  </a:lnTo>
                  <a:lnTo>
                    <a:pt x="298" y="90"/>
                  </a:lnTo>
                  <a:lnTo>
                    <a:pt x="298" y="90"/>
                  </a:lnTo>
                  <a:lnTo>
                    <a:pt x="295" y="90"/>
                  </a:lnTo>
                  <a:lnTo>
                    <a:pt x="295" y="90"/>
                  </a:lnTo>
                  <a:lnTo>
                    <a:pt x="294" y="90"/>
                  </a:lnTo>
                  <a:lnTo>
                    <a:pt x="294" y="90"/>
                  </a:lnTo>
                  <a:lnTo>
                    <a:pt x="295" y="85"/>
                  </a:lnTo>
                  <a:lnTo>
                    <a:pt x="295" y="85"/>
                  </a:lnTo>
                  <a:lnTo>
                    <a:pt x="297" y="80"/>
                  </a:lnTo>
                  <a:lnTo>
                    <a:pt x="297" y="80"/>
                  </a:lnTo>
                  <a:lnTo>
                    <a:pt x="298" y="80"/>
                  </a:lnTo>
                  <a:lnTo>
                    <a:pt x="298" y="80"/>
                  </a:lnTo>
                  <a:lnTo>
                    <a:pt x="303" y="74"/>
                  </a:lnTo>
                  <a:lnTo>
                    <a:pt x="303" y="74"/>
                  </a:lnTo>
                  <a:lnTo>
                    <a:pt x="298" y="77"/>
                  </a:lnTo>
                  <a:lnTo>
                    <a:pt x="298" y="77"/>
                  </a:lnTo>
                  <a:lnTo>
                    <a:pt x="298" y="76"/>
                  </a:lnTo>
                  <a:lnTo>
                    <a:pt x="298" y="76"/>
                  </a:lnTo>
                  <a:lnTo>
                    <a:pt x="300" y="69"/>
                  </a:lnTo>
                  <a:lnTo>
                    <a:pt x="300" y="69"/>
                  </a:lnTo>
                  <a:lnTo>
                    <a:pt x="302" y="68"/>
                  </a:lnTo>
                  <a:lnTo>
                    <a:pt x="302" y="68"/>
                  </a:lnTo>
                  <a:lnTo>
                    <a:pt x="306" y="64"/>
                  </a:lnTo>
                  <a:lnTo>
                    <a:pt x="306" y="64"/>
                  </a:lnTo>
                  <a:lnTo>
                    <a:pt x="306" y="63"/>
                  </a:lnTo>
                  <a:lnTo>
                    <a:pt x="306" y="63"/>
                  </a:lnTo>
                  <a:lnTo>
                    <a:pt x="305" y="60"/>
                  </a:lnTo>
                  <a:lnTo>
                    <a:pt x="305" y="60"/>
                  </a:lnTo>
                  <a:lnTo>
                    <a:pt x="303" y="58"/>
                  </a:lnTo>
                  <a:lnTo>
                    <a:pt x="303" y="57"/>
                  </a:lnTo>
                  <a:lnTo>
                    <a:pt x="303" y="57"/>
                  </a:lnTo>
                  <a:lnTo>
                    <a:pt x="305" y="55"/>
                  </a:lnTo>
                  <a:lnTo>
                    <a:pt x="305" y="55"/>
                  </a:lnTo>
                  <a:lnTo>
                    <a:pt x="310" y="61"/>
                  </a:lnTo>
                  <a:lnTo>
                    <a:pt x="310" y="61"/>
                  </a:lnTo>
                  <a:lnTo>
                    <a:pt x="310" y="50"/>
                  </a:lnTo>
                  <a:lnTo>
                    <a:pt x="310" y="50"/>
                  </a:lnTo>
                  <a:lnTo>
                    <a:pt x="306" y="53"/>
                  </a:lnTo>
                  <a:lnTo>
                    <a:pt x="306" y="53"/>
                  </a:lnTo>
                  <a:lnTo>
                    <a:pt x="306" y="52"/>
                  </a:lnTo>
                  <a:lnTo>
                    <a:pt x="306" y="52"/>
                  </a:lnTo>
                  <a:lnTo>
                    <a:pt x="308" y="44"/>
                  </a:lnTo>
                  <a:lnTo>
                    <a:pt x="308" y="44"/>
                  </a:lnTo>
                  <a:lnTo>
                    <a:pt x="310" y="42"/>
                  </a:lnTo>
                  <a:lnTo>
                    <a:pt x="310" y="42"/>
                  </a:lnTo>
                  <a:lnTo>
                    <a:pt x="313" y="25"/>
                  </a:lnTo>
                  <a:lnTo>
                    <a:pt x="313" y="25"/>
                  </a:lnTo>
                  <a:lnTo>
                    <a:pt x="316" y="12"/>
                  </a:lnTo>
                  <a:lnTo>
                    <a:pt x="316" y="12"/>
                  </a:lnTo>
                  <a:lnTo>
                    <a:pt x="316" y="14"/>
                  </a:lnTo>
                  <a:lnTo>
                    <a:pt x="316" y="14"/>
                  </a:lnTo>
                  <a:lnTo>
                    <a:pt x="316" y="53"/>
                  </a:lnTo>
                  <a:lnTo>
                    <a:pt x="316" y="53"/>
                  </a:lnTo>
                  <a:lnTo>
                    <a:pt x="316" y="63"/>
                  </a:lnTo>
                  <a:lnTo>
                    <a:pt x="316" y="63"/>
                  </a:lnTo>
                  <a:lnTo>
                    <a:pt x="316" y="77"/>
                  </a:lnTo>
                  <a:lnTo>
                    <a:pt x="316" y="77"/>
                  </a:lnTo>
                  <a:lnTo>
                    <a:pt x="314" y="115"/>
                  </a:lnTo>
                  <a:lnTo>
                    <a:pt x="314" y="115"/>
                  </a:lnTo>
                  <a:lnTo>
                    <a:pt x="313" y="132"/>
                  </a:lnTo>
                  <a:lnTo>
                    <a:pt x="313" y="132"/>
                  </a:lnTo>
                  <a:lnTo>
                    <a:pt x="313" y="134"/>
                  </a:lnTo>
                  <a:lnTo>
                    <a:pt x="313" y="135"/>
                  </a:lnTo>
                  <a:lnTo>
                    <a:pt x="313" y="135"/>
                  </a:lnTo>
                  <a:lnTo>
                    <a:pt x="313" y="139"/>
                  </a:lnTo>
                  <a:lnTo>
                    <a:pt x="313" y="142"/>
                  </a:lnTo>
                  <a:lnTo>
                    <a:pt x="313" y="142"/>
                  </a:lnTo>
                  <a:lnTo>
                    <a:pt x="313" y="142"/>
                  </a:lnTo>
                  <a:lnTo>
                    <a:pt x="313" y="142"/>
                  </a:lnTo>
                  <a:lnTo>
                    <a:pt x="310" y="139"/>
                  </a:lnTo>
                  <a:lnTo>
                    <a:pt x="310" y="139"/>
                  </a:lnTo>
                  <a:lnTo>
                    <a:pt x="308" y="142"/>
                  </a:lnTo>
                  <a:lnTo>
                    <a:pt x="308" y="145"/>
                  </a:lnTo>
                  <a:lnTo>
                    <a:pt x="308" y="150"/>
                  </a:lnTo>
                  <a:lnTo>
                    <a:pt x="308" y="153"/>
                  </a:lnTo>
                  <a:lnTo>
                    <a:pt x="308" y="153"/>
                  </a:lnTo>
                  <a:lnTo>
                    <a:pt x="310" y="151"/>
                  </a:lnTo>
                  <a:lnTo>
                    <a:pt x="313" y="151"/>
                  </a:lnTo>
                  <a:lnTo>
                    <a:pt x="313" y="151"/>
                  </a:lnTo>
                  <a:lnTo>
                    <a:pt x="313" y="153"/>
                  </a:lnTo>
                  <a:lnTo>
                    <a:pt x="313" y="153"/>
                  </a:lnTo>
                  <a:lnTo>
                    <a:pt x="313" y="158"/>
                  </a:lnTo>
                  <a:lnTo>
                    <a:pt x="313" y="158"/>
                  </a:lnTo>
                  <a:lnTo>
                    <a:pt x="314" y="159"/>
                  </a:lnTo>
                  <a:lnTo>
                    <a:pt x="316" y="161"/>
                  </a:lnTo>
                  <a:lnTo>
                    <a:pt x="317" y="159"/>
                  </a:lnTo>
                  <a:lnTo>
                    <a:pt x="321" y="159"/>
                  </a:lnTo>
                  <a:lnTo>
                    <a:pt x="321" y="159"/>
                  </a:lnTo>
                  <a:lnTo>
                    <a:pt x="321" y="156"/>
                  </a:lnTo>
                  <a:lnTo>
                    <a:pt x="321" y="156"/>
                  </a:lnTo>
                  <a:lnTo>
                    <a:pt x="322" y="154"/>
                  </a:lnTo>
                  <a:lnTo>
                    <a:pt x="322" y="154"/>
                  </a:lnTo>
                  <a:lnTo>
                    <a:pt x="322" y="159"/>
                  </a:lnTo>
                  <a:lnTo>
                    <a:pt x="322" y="159"/>
                  </a:lnTo>
                  <a:lnTo>
                    <a:pt x="322" y="165"/>
                  </a:lnTo>
                  <a:lnTo>
                    <a:pt x="322" y="165"/>
                  </a:lnTo>
                  <a:lnTo>
                    <a:pt x="324" y="165"/>
                  </a:lnTo>
                  <a:lnTo>
                    <a:pt x="324" y="165"/>
                  </a:lnTo>
                  <a:lnTo>
                    <a:pt x="328" y="165"/>
                  </a:lnTo>
                  <a:lnTo>
                    <a:pt x="330" y="162"/>
                  </a:lnTo>
                  <a:lnTo>
                    <a:pt x="330" y="162"/>
                  </a:lnTo>
                  <a:lnTo>
                    <a:pt x="330" y="161"/>
                  </a:lnTo>
                  <a:lnTo>
                    <a:pt x="330" y="161"/>
                  </a:lnTo>
                  <a:lnTo>
                    <a:pt x="330" y="126"/>
                  </a:lnTo>
                  <a:lnTo>
                    <a:pt x="330" y="126"/>
                  </a:lnTo>
                  <a:lnTo>
                    <a:pt x="332" y="102"/>
                  </a:lnTo>
                  <a:lnTo>
                    <a:pt x="332" y="102"/>
                  </a:lnTo>
                  <a:lnTo>
                    <a:pt x="332" y="98"/>
                  </a:lnTo>
                  <a:lnTo>
                    <a:pt x="332" y="98"/>
                  </a:lnTo>
                  <a:lnTo>
                    <a:pt x="333" y="90"/>
                  </a:lnTo>
                  <a:lnTo>
                    <a:pt x="333" y="90"/>
                  </a:lnTo>
                  <a:lnTo>
                    <a:pt x="333" y="90"/>
                  </a:lnTo>
                  <a:lnTo>
                    <a:pt x="333" y="90"/>
                  </a:lnTo>
                  <a:lnTo>
                    <a:pt x="335" y="83"/>
                  </a:lnTo>
                  <a:lnTo>
                    <a:pt x="335" y="83"/>
                  </a:lnTo>
                  <a:lnTo>
                    <a:pt x="335" y="82"/>
                  </a:lnTo>
                  <a:lnTo>
                    <a:pt x="335" y="82"/>
                  </a:lnTo>
                  <a:lnTo>
                    <a:pt x="335" y="80"/>
                  </a:lnTo>
                  <a:lnTo>
                    <a:pt x="335" y="79"/>
                  </a:lnTo>
                  <a:lnTo>
                    <a:pt x="335" y="79"/>
                  </a:lnTo>
                  <a:lnTo>
                    <a:pt x="336" y="77"/>
                  </a:lnTo>
                  <a:lnTo>
                    <a:pt x="336" y="77"/>
                  </a:lnTo>
                  <a:lnTo>
                    <a:pt x="336" y="76"/>
                  </a:lnTo>
                  <a:lnTo>
                    <a:pt x="336" y="76"/>
                  </a:lnTo>
                  <a:lnTo>
                    <a:pt x="341" y="61"/>
                  </a:lnTo>
                  <a:lnTo>
                    <a:pt x="341" y="61"/>
                  </a:lnTo>
                  <a:lnTo>
                    <a:pt x="341" y="60"/>
                  </a:lnTo>
                  <a:lnTo>
                    <a:pt x="341" y="60"/>
                  </a:lnTo>
                  <a:lnTo>
                    <a:pt x="343" y="66"/>
                  </a:lnTo>
                  <a:lnTo>
                    <a:pt x="343" y="66"/>
                  </a:lnTo>
                  <a:lnTo>
                    <a:pt x="344" y="82"/>
                  </a:lnTo>
                  <a:lnTo>
                    <a:pt x="344" y="82"/>
                  </a:lnTo>
                  <a:lnTo>
                    <a:pt x="347" y="90"/>
                  </a:lnTo>
                  <a:lnTo>
                    <a:pt x="347" y="90"/>
                  </a:lnTo>
                  <a:lnTo>
                    <a:pt x="347" y="91"/>
                  </a:lnTo>
                  <a:lnTo>
                    <a:pt x="347" y="91"/>
                  </a:lnTo>
                  <a:lnTo>
                    <a:pt x="351" y="93"/>
                  </a:lnTo>
                  <a:lnTo>
                    <a:pt x="352" y="93"/>
                  </a:lnTo>
                  <a:lnTo>
                    <a:pt x="352" y="93"/>
                  </a:lnTo>
                  <a:lnTo>
                    <a:pt x="354" y="93"/>
                  </a:lnTo>
                  <a:lnTo>
                    <a:pt x="354" y="93"/>
                  </a:lnTo>
                  <a:lnTo>
                    <a:pt x="355" y="91"/>
                  </a:lnTo>
                  <a:lnTo>
                    <a:pt x="355" y="91"/>
                  </a:lnTo>
                  <a:lnTo>
                    <a:pt x="357" y="88"/>
                  </a:lnTo>
                  <a:lnTo>
                    <a:pt x="357" y="88"/>
                  </a:lnTo>
                  <a:lnTo>
                    <a:pt x="358" y="87"/>
                  </a:lnTo>
                  <a:lnTo>
                    <a:pt x="358" y="87"/>
                  </a:lnTo>
                  <a:lnTo>
                    <a:pt x="360" y="85"/>
                  </a:lnTo>
                  <a:lnTo>
                    <a:pt x="362" y="83"/>
                  </a:lnTo>
                  <a:lnTo>
                    <a:pt x="362" y="83"/>
                  </a:lnTo>
                  <a:lnTo>
                    <a:pt x="363" y="76"/>
                  </a:lnTo>
                  <a:lnTo>
                    <a:pt x="363" y="76"/>
                  </a:lnTo>
                  <a:lnTo>
                    <a:pt x="365" y="72"/>
                  </a:lnTo>
                  <a:lnTo>
                    <a:pt x="365" y="72"/>
                  </a:lnTo>
                  <a:lnTo>
                    <a:pt x="365" y="72"/>
                  </a:lnTo>
                  <a:lnTo>
                    <a:pt x="365" y="72"/>
                  </a:lnTo>
                  <a:lnTo>
                    <a:pt x="366" y="72"/>
                  </a:lnTo>
                  <a:lnTo>
                    <a:pt x="366" y="72"/>
                  </a:lnTo>
                  <a:lnTo>
                    <a:pt x="366" y="69"/>
                  </a:lnTo>
                  <a:lnTo>
                    <a:pt x="366" y="66"/>
                  </a:lnTo>
                  <a:lnTo>
                    <a:pt x="366" y="66"/>
                  </a:lnTo>
                  <a:lnTo>
                    <a:pt x="365" y="72"/>
                  </a:lnTo>
                  <a:lnTo>
                    <a:pt x="365" y="72"/>
                  </a:lnTo>
                  <a:lnTo>
                    <a:pt x="365" y="66"/>
                  </a:lnTo>
                  <a:lnTo>
                    <a:pt x="365" y="66"/>
                  </a:lnTo>
                  <a:lnTo>
                    <a:pt x="369" y="46"/>
                  </a:lnTo>
                  <a:lnTo>
                    <a:pt x="369" y="46"/>
                  </a:lnTo>
                  <a:lnTo>
                    <a:pt x="371" y="42"/>
                  </a:lnTo>
                  <a:lnTo>
                    <a:pt x="371" y="42"/>
                  </a:lnTo>
                  <a:lnTo>
                    <a:pt x="374" y="44"/>
                  </a:lnTo>
                  <a:lnTo>
                    <a:pt x="374" y="44"/>
                  </a:lnTo>
                  <a:lnTo>
                    <a:pt x="377" y="47"/>
                  </a:lnTo>
                  <a:lnTo>
                    <a:pt x="377" y="47"/>
                  </a:lnTo>
                  <a:lnTo>
                    <a:pt x="382" y="50"/>
                  </a:lnTo>
                  <a:lnTo>
                    <a:pt x="382" y="50"/>
                  </a:lnTo>
                  <a:lnTo>
                    <a:pt x="387" y="52"/>
                  </a:lnTo>
                  <a:lnTo>
                    <a:pt x="387" y="52"/>
                  </a:lnTo>
                  <a:lnTo>
                    <a:pt x="388" y="52"/>
                  </a:lnTo>
                  <a:lnTo>
                    <a:pt x="388" y="52"/>
                  </a:lnTo>
                  <a:lnTo>
                    <a:pt x="392" y="53"/>
                  </a:lnTo>
                  <a:lnTo>
                    <a:pt x="392" y="53"/>
                  </a:lnTo>
                  <a:lnTo>
                    <a:pt x="396" y="53"/>
                  </a:lnTo>
                  <a:lnTo>
                    <a:pt x="396" y="53"/>
                  </a:lnTo>
                  <a:lnTo>
                    <a:pt x="399" y="53"/>
                  </a:lnTo>
                  <a:lnTo>
                    <a:pt x="399" y="53"/>
                  </a:lnTo>
                  <a:lnTo>
                    <a:pt x="398" y="58"/>
                  </a:lnTo>
                  <a:lnTo>
                    <a:pt x="398" y="58"/>
                  </a:lnTo>
                  <a:lnTo>
                    <a:pt x="398" y="61"/>
                  </a:lnTo>
                  <a:lnTo>
                    <a:pt x="398" y="61"/>
                  </a:lnTo>
                  <a:lnTo>
                    <a:pt x="396" y="71"/>
                  </a:lnTo>
                  <a:lnTo>
                    <a:pt x="396" y="71"/>
                  </a:lnTo>
                  <a:lnTo>
                    <a:pt x="396" y="72"/>
                  </a:lnTo>
                  <a:lnTo>
                    <a:pt x="396" y="72"/>
                  </a:lnTo>
                  <a:lnTo>
                    <a:pt x="401" y="72"/>
                  </a:lnTo>
                  <a:lnTo>
                    <a:pt x="401" y="72"/>
                  </a:lnTo>
                  <a:lnTo>
                    <a:pt x="403" y="63"/>
                  </a:lnTo>
                  <a:lnTo>
                    <a:pt x="403" y="63"/>
                  </a:lnTo>
                  <a:lnTo>
                    <a:pt x="403" y="58"/>
                  </a:lnTo>
                  <a:lnTo>
                    <a:pt x="401" y="53"/>
                  </a:lnTo>
                  <a:lnTo>
                    <a:pt x="401" y="53"/>
                  </a:lnTo>
                  <a:lnTo>
                    <a:pt x="412" y="53"/>
                  </a:lnTo>
                  <a:lnTo>
                    <a:pt x="412" y="53"/>
                  </a:lnTo>
                  <a:lnTo>
                    <a:pt x="412" y="61"/>
                  </a:lnTo>
                  <a:lnTo>
                    <a:pt x="412" y="61"/>
                  </a:lnTo>
                  <a:lnTo>
                    <a:pt x="414" y="53"/>
                  </a:lnTo>
                  <a:lnTo>
                    <a:pt x="414" y="53"/>
                  </a:lnTo>
                  <a:lnTo>
                    <a:pt x="417" y="52"/>
                  </a:lnTo>
                  <a:lnTo>
                    <a:pt x="417" y="52"/>
                  </a:lnTo>
                  <a:lnTo>
                    <a:pt x="420" y="52"/>
                  </a:lnTo>
                  <a:lnTo>
                    <a:pt x="420" y="52"/>
                  </a:lnTo>
                  <a:lnTo>
                    <a:pt x="420" y="53"/>
                  </a:lnTo>
                  <a:lnTo>
                    <a:pt x="420" y="53"/>
                  </a:lnTo>
                  <a:lnTo>
                    <a:pt x="420" y="72"/>
                  </a:lnTo>
                  <a:lnTo>
                    <a:pt x="420" y="72"/>
                  </a:lnTo>
                  <a:lnTo>
                    <a:pt x="418" y="85"/>
                  </a:lnTo>
                  <a:lnTo>
                    <a:pt x="417" y="98"/>
                  </a:lnTo>
                  <a:lnTo>
                    <a:pt x="417" y="98"/>
                  </a:lnTo>
                  <a:lnTo>
                    <a:pt x="410" y="113"/>
                  </a:lnTo>
                  <a:lnTo>
                    <a:pt x="410" y="113"/>
                  </a:lnTo>
                  <a:lnTo>
                    <a:pt x="401" y="129"/>
                  </a:lnTo>
                  <a:lnTo>
                    <a:pt x="392" y="145"/>
                  </a:lnTo>
                  <a:lnTo>
                    <a:pt x="392" y="145"/>
                  </a:lnTo>
                  <a:lnTo>
                    <a:pt x="382" y="159"/>
                  </a:lnTo>
                  <a:lnTo>
                    <a:pt x="382" y="159"/>
                  </a:lnTo>
                  <a:lnTo>
                    <a:pt x="379" y="162"/>
                  </a:lnTo>
                  <a:lnTo>
                    <a:pt x="379" y="162"/>
                  </a:lnTo>
                  <a:lnTo>
                    <a:pt x="376" y="164"/>
                  </a:lnTo>
                  <a:lnTo>
                    <a:pt x="376" y="164"/>
                  </a:lnTo>
                  <a:lnTo>
                    <a:pt x="374" y="165"/>
                  </a:lnTo>
                  <a:lnTo>
                    <a:pt x="374" y="165"/>
                  </a:lnTo>
                  <a:lnTo>
                    <a:pt x="363" y="178"/>
                  </a:lnTo>
                  <a:lnTo>
                    <a:pt x="354" y="191"/>
                  </a:lnTo>
                  <a:lnTo>
                    <a:pt x="354" y="191"/>
                  </a:lnTo>
                  <a:lnTo>
                    <a:pt x="340" y="205"/>
                  </a:lnTo>
                  <a:lnTo>
                    <a:pt x="340" y="205"/>
                  </a:lnTo>
                  <a:lnTo>
                    <a:pt x="324" y="221"/>
                  </a:lnTo>
                  <a:lnTo>
                    <a:pt x="306" y="236"/>
                  </a:lnTo>
                  <a:lnTo>
                    <a:pt x="306" y="236"/>
                  </a:lnTo>
                  <a:lnTo>
                    <a:pt x="292" y="249"/>
                  </a:lnTo>
                  <a:lnTo>
                    <a:pt x="292" y="249"/>
                  </a:lnTo>
                  <a:lnTo>
                    <a:pt x="275" y="265"/>
                  </a:lnTo>
                  <a:lnTo>
                    <a:pt x="254" y="279"/>
                  </a:lnTo>
                  <a:lnTo>
                    <a:pt x="254" y="279"/>
                  </a:lnTo>
                  <a:lnTo>
                    <a:pt x="254" y="279"/>
                  </a:lnTo>
                  <a:lnTo>
                    <a:pt x="254" y="279"/>
                  </a:lnTo>
                  <a:lnTo>
                    <a:pt x="246" y="285"/>
                  </a:lnTo>
                  <a:lnTo>
                    <a:pt x="239" y="292"/>
                  </a:lnTo>
                  <a:lnTo>
                    <a:pt x="239" y="292"/>
                  </a:lnTo>
                  <a:lnTo>
                    <a:pt x="235" y="296"/>
                  </a:lnTo>
                  <a:lnTo>
                    <a:pt x="235" y="296"/>
                  </a:lnTo>
                  <a:lnTo>
                    <a:pt x="232" y="296"/>
                  </a:lnTo>
                  <a:lnTo>
                    <a:pt x="232" y="296"/>
                  </a:lnTo>
                  <a:lnTo>
                    <a:pt x="231" y="298"/>
                  </a:lnTo>
                  <a:lnTo>
                    <a:pt x="229" y="296"/>
                  </a:lnTo>
                  <a:lnTo>
                    <a:pt x="229" y="296"/>
                  </a:lnTo>
                  <a:lnTo>
                    <a:pt x="229" y="295"/>
                  </a:lnTo>
                  <a:lnTo>
                    <a:pt x="229" y="295"/>
                  </a:lnTo>
                  <a:lnTo>
                    <a:pt x="227" y="296"/>
                  </a:lnTo>
                  <a:lnTo>
                    <a:pt x="227" y="296"/>
                  </a:lnTo>
                  <a:lnTo>
                    <a:pt x="229" y="298"/>
                  </a:lnTo>
                  <a:lnTo>
                    <a:pt x="229" y="298"/>
                  </a:lnTo>
                  <a:lnTo>
                    <a:pt x="229" y="298"/>
                  </a:lnTo>
                  <a:lnTo>
                    <a:pt x="229" y="298"/>
                  </a:lnTo>
                  <a:lnTo>
                    <a:pt x="229" y="301"/>
                  </a:lnTo>
                  <a:lnTo>
                    <a:pt x="229" y="301"/>
                  </a:lnTo>
                  <a:lnTo>
                    <a:pt x="229" y="301"/>
                  </a:lnTo>
                  <a:lnTo>
                    <a:pt x="226" y="301"/>
                  </a:lnTo>
                  <a:lnTo>
                    <a:pt x="226" y="301"/>
                  </a:lnTo>
                  <a:lnTo>
                    <a:pt x="221" y="298"/>
                  </a:lnTo>
                  <a:lnTo>
                    <a:pt x="221" y="298"/>
                  </a:lnTo>
                  <a:lnTo>
                    <a:pt x="207" y="288"/>
                  </a:lnTo>
                  <a:lnTo>
                    <a:pt x="207" y="288"/>
                  </a:lnTo>
                  <a:lnTo>
                    <a:pt x="199" y="282"/>
                  </a:lnTo>
                  <a:lnTo>
                    <a:pt x="199" y="282"/>
                  </a:lnTo>
                  <a:lnTo>
                    <a:pt x="174" y="270"/>
                  </a:lnTo>
                  <a:lnTo>
                    <a:pt x="174" y="270"/>
                  </a:lnTo>
                  <a:lnTo>
                    <a:pt x="169" y="266"/>
                  </a:lnTo>
                  <a:lnTo>
                    <a:pt x="169" y="266"/>
                  </a:lnTo>
                  <a:lnTo>
                    <a:pt x="157" y="260"/>
                  </a:lnTo>
                  <a:lnTo>
                    <a:pt x="144" y="252"/>
                  </a:lnTo>
                  <a:lnTo>
                    <a:pt x="144" y="252"/>
                  </a:lnTo>
                  <a:lnTo>
                    <a:pt x="138" y="249"/>
                  </a:lnTo>
                  <a:lnTo>
                    <a:pt x="138" y="249"/>
                  </a:lnTo>
                  <a:lnTo>
                    <a:pt x="123" y="241"/>
                  </a:lnTo>
                  <a:lnTo>
                    <a:pt x="123" y="241"/>
                  </a:lnTo>
                  <a:lnTo>
                    <a:pt x="112" y="233"/>
                  </a:lnTo>
                  <a:lnTo>
                    <a:pt x="112" y="233"/>
                  </a:lnTo>
                  <a:lnTo>
                    <a:pt x="95" y="221"/>
                  </a:lnTo>
                  <a:lnTo>
                    <a:pt x="95" y="221"/>
                  </a:lnTo>
                  <a:lnTo>
                    <a:pt x="87" y="216"/>
                  </a:lnTo>
                  <a:lnTo>
                    <a:pt x="87" y="216"/>
                  </a:lnTo>
                  <a:lnTo>
                    <a:pt x="65" y="199"/>
                  </a:lnTo>
                  <a:lnTo>
                    <a:pt x="65" y="199"/>
                  </a:lnTo>
                  <a:lnTo>
                    <a:pt x="44" y="181"/>
                  </a:lnTo>
                  <a:lnTo>
                    <a:pt x="44" y="181"/>
                  </a:lnTo>
                  <a:lnTo>
                    <a:pt x="38" y="175"/>
                  </a:lnTo>
                  <a:lnTo>
                    <a:pt x="38" y="175"/>
                  </a:lnTo>
                  <a:lnTo>
                    <a:pt x="29" y="164"/>
                  </a:lnTo>
                  <a:lnTo>
                    <a:pt x="29" y="164"/>
                  </a:lnTo>
                  <a:lnTo>
                    <a:pt x="22" y="156"/>
                  </a:lnTo>
                  <a:lnTo>
                    <a:pt x="22" y="156"/>
                  </a:lnTo>
                  <a:lnTo>
                    <a:pt x="16" y="142"/>
                  </a:lnTo>
                  <a:lnTo>
                    <a:pt x="10" y="128"/>
                  </a:lnTo>
                  <a:lnTo>
                    <a:pt x="10" y="128"/>
                  </a:lnTo>
                  <a:lnTo>
                    <a:pt x="7" y="117"/>
                  </a:lnTo>
                  <a:lnTo>
                    <a:pt x="3" y="104"/>
                  </a:lnTo>
                  <a:lnTo>
                    <a:pt x="3" y="104"/>
                  </a:lnTo>
                  <a:lnTo>
                    <a:pt x="0" y="87"/>
                  </a:lnTo>
                  <a:lnTo>
                    <a:pt x="0" y="87"/>
                  </a:lnTo>
                  <a:lnTo>
                    <a:pt x="0" y="85"/>
                  </a:lnTo>
                  <a:lnTo>
                    <a:pt x="0" y="85"/>
                  </a:lnTo>
                  <a:lnTo>
                    <a:pt x="2" y="85"/>
                  </a:lnTo>
                  <a:lnTo>
                    <a:pt x="2" y="85"/>
                  </a:lnTo>
                  <a:lnTo>
                    <a:pt x="15" y="85"/>
                  </a:lnTo>
                  <a:lnTo>
                    <a:pt x="15" y="85"/>
                  </a:lnTo>
                  <a:lnTo>
                    <a:pt x="27" y="87"/>
                  </a:lnTo>
                  <a:lnTo>
                    <a:pt x="27" y="87"/>
                  </a:lnTo>
                  <a:lnTo>
                    <a:pt x="29" y="87"/>
                  </a:lnTo>
                  <a:lnTo>
                    <a:pt x="29" y="87"/>
                  </a:lnTo>
                  <a:lnTo>
                    <a:pt x="30" y="94"/>
                  </a:lnTo>
                  <a:lnTo>
                    <a:pt x="30" y="94"/>
                  </a:lnTo>
                  <a:lnTo>
                    <a:pt x="30" y="93"/>
                  </a:lnTo>
                  <a:lnTo>
                    <a:pt x="30" y="93"/>
                  </a:lnTo>
                  <a:lnTo>
                    <a:pt x="32" y="91"/>
                  </a:lnTo>
                  <a:lnTo>
                    <a:pt x="33" y="91"/>
                  </a:lnTo>
                  <a:lnTo>
                    <a:pt x="33" y="91"/>
                  </a:lnTo>
                  <a:lnTo>
                    <a:pt x="35" y="90"/>
                  </a:lnTo>
                  <a:lnTo>
                    <a:pt x="35" y="90"/>
                  </a:lnTo>
                  <a:lnTo>
                    <a:pt x="33" y="85"/>
                  </a:lnTo>
                  <a:lnTo>
                    <a:pt x="33" y="85"/>
                  </a:lnTo>
                  <a:lnTo>
                    <a:pt x="37" y="83"/>
                  </a:lnTo>
                  <a:lnTo>
                    <a:pt x="38" y="80"/>
                  </a:lnTo>
                  <a:lnTo>
                    <a:pt x="38" y="80"/>
                  </a:lnTo>
                  <a:lnTo>
                    <a:pt x="38" y="82"/>
                  </a:lnTo>
                  <a:lnTo>
                    <a:pt x="38" y="82"/>
                  </a:lnTo>
                  <a:lnTo>
                    <a:pt x="40" y="93"/>
                  </a:lnTo>
                  <a:lnTo>
                    <a:pt x="40" y="93"/>
                  </a:lnTo>
                  <a:lnTo>
                    <a:pt x="41" y="109"/>
                  </a:lnTo>
                  <a:lnTo>
                    <a:pt x="41" y="109"/>
                  </a:lnTo>
                  <a:lnTo>
                    <a:pt x="43" y="113"/>
                  </a:lnTo>
                  <a:lnTo>
                    <a:pt x="43" y="113"/>
                  </a:lnTo>
                  <a:lnTo>
                    <a:pt x="41" y="115"/>
                  </a:lnTo>
                  <a:lnTo>
                    <a:pt x="41" y="115"/>
                  </a:lnTo>
                  <a:lnTo>
                    <a:pt x="40" y="117"/>
                  </a:lnTo>
                  <a:lnTo>
                    <a:pt x="38" y="118"/>
                  </a:lnTo>
                  <a:lnTo>
                    <a:pt x="38" y="118"/>
                  </a:lnTo>
                  <a:lnTo>
                    <a:pt x="38" y="123"/>
                  </a:lnTo>
                  <a:lnTo>
                    <a:pt x="38" y="123"/>
                  </a:lnTo>
                  <a:lnTo>
                    <a:pt x="40" y="121"/>
                  </a:lnTo>
                  <a:lnTo>
                    <a:pt x="40" y="120"/>
                  </a:lnTo>
                  <a:lnTo>
                    <a:pt x="40" y="120"/>
                  </a:lnTo>
                  <a:lnTo>
                    <a:pt x="41" y="120"/>
                  </a:lnTo>
                  <a:lnTo>
                    <a:pt x="43" y="118"/>
                  </a:lnTo>
                  <a:lnTo>
                    <a:pt x="43" y="118"/>
                  </a:lnTo>
                  <a:lnTo>
                    <a:pt x="44" y="129"/>
                  </a:lnTo>
                  <a:lnTo>
                    <a:pt x="44" y="129"/>
                  </a:lnTo>
                  <a:lnTo>
                    <a:pt x="43" y="128"/>
                  </a:lnTo>
                  <a:lnTo>
                    <a:pt x="43" y="128"/>
                  </a:lnTo>
                  <a:lnTo>
                    <a:pt x="40" y="128"/>
                  </a:lnTo>
                  <a:lnTo>
                    <a:pt x="40" y="128"/>
                  </a:lnTo>
                  <a:lnTo>
                    <a:pt x="40" y="129"/>
                  </a:lnTo>
                  <a:lnTo>
                    <a:pt x="40" y="129"/>
                  </a:lnTo>
                  <a:lnTo>
                    <a:pt x="43" y="131"/>
                  </a:lnTo>
                  <a:lnTo>
                    <a:pt x="43" y="131"/>
                  </a:lnTo>
                  <a:lnTo>
                    <a:pt x="44" y="132"/>
                  </a:lnTo>
                  <a:lnTo>
                    <a:pt x="44" y="132"/>
                  </a:lnTo>
                  <a:lnTo>
                    <a:pt x="44" y="134"/>
                  </a:lnTo>
                  <a:lnTo>
                    <a:pt x="44" y="134"/>
                  </a:lnTo>
                  <a:lnTo>
                    <a:pt x="46" y="135"/>
                  </a:lnTo>
                  <a:lnTo>
                    <a:pt x="48" y="137"/>
                  </a:lnTo>
                  <a:lnTo>
                    <a:pt x="48" y="137"/>
                  </a:lnTo>
                  <a:lnTo>
                    <a:pt x="49" y="137"/>
                  </a:lnTo>
                  <a:lnTo>
                    <a:pt x="51" y="135"/>
                  </a:lnTo>
                  <a:lnTo>
                    <a:pt x="51" y="135"/>
                  </a:lnTo>
                  <a:lnTo>
                    <a:pt x="52" y="129"/>
                  </a:lnTo>
                  <a:lnTo>
                    <a:pt x="52" y="129"/>
                  </a:lnTo>
                  <a:lnTo>
                    <a:pt x="54" y="123"/>
                  </a:lnTo>
                  <a:lnTo>
                    <a:pt x="54" y="123"/>
                  </a:lnTo>
                  <a:lnTo>
                    <a:pt x="62" y="98"/>
                  </a:lnTo>
                  <a:lnTo>
                    <a:pt x="62" y="98"/>
                  </a:lnTo>
                  <a:lnTo>
                    <a:pt x="62" y="98"/>
                  </a:lnTo>
                  <a:lnTo>
                    <a:pt x="62" y="98"/>
                  </a:lnTo>
                  <a:lnTo>
                    <a:pt x="62" y="99"/>
                  </a:lnTo>
                  <a:lnTo>
                    <a:pt x="62" y="99"/>
                  </a:lnTo>
                  <a:lnTo>
                    <a:pt x="63" y="102"/>
                  </a:lnTo>
                  <a:lnTo>
                    <a:pt x="63" y="102"/>
                  </a:lnTo>
                  <a:lnTo>
                    <a:pt x="67" y="107"/>
                  </a:lnTo>
                  <a:lnTo>
                    <a:pt x="67" y="107"/>
                  </a:lnTo>
                  <a:lnTo>
                    <a:pt x="63" y="107"/>
                  </a:lnTo>
                  <a:lnTo>
                    <a:pt x="63" y="107"/>
                  </a:lnTo>
                  <a:lnTo>
                    <a:pt x="63" y="113"/>
                  </a:lnTo>
                  <a:lnTo>
                    <a:pt x="63" y="113"/>
                  </a:lnTo>
                  <a:lnTo>
                    <a:pt x="67" y="110"/>
                  </a:lnTo>
                  <a:lnTo>
                    <a:pt x="68" y="109"/>
                  </a:lnTo>
                  <a:lnTo>
                    <a:pt x="68" y="109"/>
                  </a:lnTo>
                  <a:lnTo>
                    <a:pt x="70" y="109"/>
                  </a:lnTo>
                  <a:lnTo>
                    <a:pt x="70" y="109"/>
                  </a:lnTo>
                  <a:lnTo>
                    <a:pt x="73" y="107"/>
                  </a:lnTo>
                  <a:lnTo>
                    <a:pt x="74" y="106"/>
                  </a:lnTo>
                  <a:lnTo>
                    <a:pt x="74" y="106"/>
                  </a:lnTo>
                  <a:lnTo>
                    <a:pt x="74" y="106"/>
                  </a:lnTo>
                  <a:lnTo>
                    <a:pt x="76" y="106"/>
                  </a:lnTo>
                  <a:lnTo>
                    <a:pt x="76" y="106"/>
                  </a:lnTo>
                  <a:lnTo>
                    <a:pt x="78" y="104"/>
                  </a:lnTo>
                  <a:lnTo>
                    <a:pt x="78" y="104"/>
                  </a:lnTo>
                  <a:lnTo>
                    <a:pt x="79" y="102"/>
                  </a:lnTo>
                  <a:lnTo>
                    <a:pt x="79" y="101"/>
                  </a:lnTo>
                  <a:lnTo>
                    <a:pt x="79" y="101"/>
                  </a:lnTo>
                  <a:lnTo>
                    <a:pt x="82" y="90"/>
                  </a:lnTo>
                  <a:lnTo>
                    <a:pt x="82" y="90"/>
                  </a:lnTo>
                  <a:lnTo>
                    <a:pt x="82" y="83"/>
                  </a:lnTo>
                  <a:lnTo>
                    <a:pt x="82" y="83"/>
                  </a:lnTo>
                  <a:lnTo>
                    <a:pt x="84" y="80"/>
                  </a:lnTo>
                  <a:lnTo>
                    <a:pt x="84" y="80"/>
                  </a:lnTo>
                  <a:lnTo>
                    <a:pt x="84" y="79"/>
                  </a:lnTo>
                  <a:lnTo>
                    <a:pt x="84" y="76"/>
                  </a:lnTo>
                  <a:lnTo>
                    <a:pt x="84" y="76"/>
                  </a:lnTo>
                  <a:lnTo>
                    <a:pt x="89" y="46"/>
                  </a:lnTo>
                  <a:lnTo>
                    <a:pt x="89" y="46"/>
                  </a:lnTo>
                  <a:lnTo>
                    <a:pt x="92" y="31"/>
                  </a:lnTo>
                  <a:lnTo>
                    <a:pt x="92" y="31"/>
                  </a:lnTo>
                  <a:lnTo>
                    <a:pt x="93" y="19"/>
                  </a:lnTo>
                  <a:lnTo>
                    <a:pt x="93" y="19"/>
                  </a:lnTo>
                  <a:lnTo>
                    <a:pt x="95" y="16"/>
                  </a:lnTo>
                  <a:lnTo>
                    <a:pt x="95" y="16"/>
                  </a:lnTo>
                  <a:lnTo>
                    <a:pt x="95" y="17"/>
                  </a:lnTo>
                  <a:lnTo>
                    <a:pt x="95" y="17"/>
                  </a:lnTo>
                  <a:lnTo>
                    <a:pt x="95" y="44"/>
                  </a:lnTo>
                  <a:lnTo>
                    <a:pt x="95" y="44"/>
                  </a:lnTo>
                  <a:lnTo>
                    <a:pt x="95" y="46"/>
                  </a:lnTo>
                  <a:lnTo>
                    <a:pt x="95" y="46"/>
                  </a:lnTo>
                  <a:lnTo>
                    <a:pt x="90" y="53"/>
                  </a:lnTo>
                  <a:lnTo>
                    <a:pt x="89" y="63"/>
                  </a:lnTo>
                  <a:lnTo>
                    <a:pt x="89" y="63"/>
                  </a:lnTo>
                  <a:lnTo>
                    <a:pt x="95" y="53"/>
                  </a:lnTo>
                  <a:lnTo>
                    <a:pt x="95" y="53"/>
                  </a:lnTo>
                  <a:lnTo>
                    <a:pt x="95" y="57"/>
                  </a:lnTo>
                  <a:lnTo>
                    <a:pt x="95" y="57"/>
                  </a:lnTo>
                  <a:lnTo>
                    <a:pt x="95" y="61"/>
                  </a:lnTo>
                  <a:lnTo>
                    <a:pt x="92" y="64"/>
                  </a:lnTo>
                  <a:lnTo>
                    <a:pt x="92" y="64"/>
                  </a:lnTo>
                  <a:lnTo>
                    <a:pt x="92" y="66"/>
                  </a:lnTo>
                  <a:lnTo>
                    <a:pt x="92" y="66"/>
                  </a:lnTo>
                  <a:lnTo>
                    <a:pt x="93" y="68"/>
                  </a:lnTo>
                  <a:lnTo>
                    <a:pt x="93" y="68"/>
                  </a:lnTo>
                  <a:lnTo>
                    <a:pt x="93" y="71"/>
                  </a:lnTo>
                  <a:lnTo>
                    <a:pt x="93" y="71"/>
                  </a:lnTo>
                  <a:lnTo>
                    <a:pt x="95" y="68"/>
                  </a:lnTo>
                  <a:lnTo>
                    <a:pt x="95" y="68"/>
                  </a:lnTo>
                  <a:lnTo>
                    <a:pt x="95" y="74"/>
                  </a:lnTo>
                  <a:lnTo>
                    <a:pt x="95" y="74"/>
                  </a:lnTo>
                  <a:lnTo>
                    <a:pt x="95" y="80"/>
                  </a:lnTo>
                  <a:lnTo>
                    <a:pt x="95" y="80"/>
                  </a:lnTo>
                  <a:lnTo>
                    <a:pt x="95" y="87"/>
                  </a:lnTo>
                  <a:lnTo>
                    <a:pt x="95" y="87"/>
                  </a:lnTo>
                  <a:lnTo>
                    <a:pt x="93" y="83"/>
                  </a:lnTo>
                  <a:lnTo>
                    <a:pt x="93" y="83"/>
                  </a:lnTo>
                  <a:lnTo>
                    <a:pt x="90" y="91"/>
                  </a:lnTo>
                  <a:lnTo>
                    <a:pt x="90" y="91"/>
                  </a:lnTo>
                  <a:lnTo>
                    <a:pt x="93" y="93"/>
                  </a:lnTo>
                  <a:lnTo>
                    <a:pt x="93" y="93"/>
                  </a:lnTo>
                  <a:lnTo>
                    <a:pt x="95" y="88"/>
                  </a:lnTo>
                  <a:lnTo>
                    <a:pt x="95" y="88"/>
                  </a:lnTo>
                  <a:lnTo>
                    <a:pt x="95" y="88"/>
                  </a:lnTo>
                  <a:lnTo>
                    <a:pt x="95" y="88"/>
                  </a:lnTo>
                  <a:lnTo>
                    <a:pt x="95" y="147"/>
                  </a:lnTo>
                  <a:lnTo>
                    <a:pt x="95" y="147"/>
                  </a:lnTo>
                  <a:lnTo>
                    <a:pt x="92" y="143"/>
                  </a:lnTo>
                  <a:lnTo>
                    <a:pt x="92" y="143"/>
                  </a:lnTo>
                  <a:lnTo>
                    <a:pt x="90" y="140"/>
                  </a:lnTo>
                  <a:lnTo>
                    <a:pt x="90" y="140"/>
                  </a:lnTo>
                  <a:lnTo>
                    <a:pt x="89" y="142"/>
                  </a:lnTo>
                  <a:lnTo>
                    <a:pt x="89" y="143"/>
                  </a:lnTo>
                  <a:lnTo>
                    <a:pt x="89" y="143"/>
                  </a:lnTo>
                  <a:lnTo>
                    <a:pt x="92" y="150"/>
                  </a:lnTo>
                  <a:lnTo>
                    <a:pt x="92" y="150"/>
                  </a:lnTo>
                  <a:lnTo>
                    <a:pt x="95" y="148"/>
                  </a:lnTo>
                  <a:lnTo>
                    <a:pt x="95" y="148"/>
                  </a:lnTo>
                  <a:lnTo>
                    <a:pt x="95" y="151"/>
                  </a:lnTo>
                  <a:lnTo>
                    <a:pt x="95" y="153"/>
                  </a:lnTo>
                  <a:lnTo>
                    <a:pt x="95" y="153"/>
                  </a:lnTo>
                  <a:lnTo>
                    <a:pt x="95" y="154"/>
                  </a:lnTo>
                  <a:lnTo>
                    <a:pt x="95" y="154"/>
                  </a:lnTo>
                  <a:lnTo>
                    <a:pt x="95" y="159"/>
                  </a:lnTo>
                  <a:lnTo>
                    <a:pt x="95" y="159"/>
                  </a:lnTo>
                  <a:lnTo>
                    <a:pt x="92" y="162"/>
                  </a:lnTo>
                  <a:lnTo>
                    <a:pt x="92" y="162"/>
                  </a:lnTo>
                  <a:lnTo>
                    <a:pt x="95" y="165"/>
                  </a:lnTo>
                  <a:lnTo>
                    <a:pt x="95" y="165"/>
                  </a:lnTo>
                  <a:lnTo>
                    <a:pt x="95" y="167"/>
                  </a:lnTo>
                  <a:lnTo>
                    <a:pt x="95" y="167"/>
                  </a:lnTo>
                  <a:lnTo>
                    <a:pt x="97" y="176"/>
                  </a:lnTo>
                  <a:lnTo>
                    <a:pt x="97" y="176"/>
                  </a:lnTo>
                  <a:lnTo>
                    <a:pt x="95" y="175"/>
                  </a:lnTo>
                  <a:lnTo>
                    <a:pt x="95" y="175"/>
                  </a:lnTo>
                  <a:lnTo>
                    <a:pt x="95" y="176"/>
                  </a:lnTo>
                  <a:lnTo>
                    <a:pt x="95" y="176"/>
                  </a:lnTo>
                  <a:lnTo>
                    <a:pt x="97" y="180"/>
                  </a:lnTo>
                  <a:lnTo>
                    <a:pt x="97" y="180"/>
                  </a:lnTo>
                  <a:lnTo>
                    <a:pt x="97" y="186"/>
                  </a:lnTo>
                  <a:lnTo>
                    <a:pt x="97" y="186"/>
                  </a:lnTo>
                  <a:lnTo>
                    <a:pt x="98" y="189"/>
                  </a:lnTo>
                  <a:lnTo>
                    <a:pt x="98" y="189"/>
                  </a:lnTo>
                  <a:lnTo>
                    <a:pt x="98" y="191"/>
                  </a:lnTo>
                  <a:lnTo>
                    <a:pt x="101" y="191"/>
                  </a:lnTo>
                  <a:lnTo>
                    <a:pt x="101" y="191"/>
                  </a:lnTo>
                  <a:lnTo>
                    <a:pt x="103" y="191"/>
                  </a:lnTo>
                  <a:lnTo>
                    <a:pt x="104" y="189"/>
                  </a:lnTo>
                  <a:lnTo>
                    <a:pt x="104" y="189"/>
                  </a:lnTo>
                  <a:lnTo>
                    <a:pt x="106" y="188"/>
                  </a:lnTo>
                  <a:lnTo>
                    <a:pt x="106" y="188"/>
                  </a:lnTo>
                  <a:lnTo>
                    <a:pt x="108" y="188"/>
                  </a:lnTo>
                  <a:lnTo>
                    <a:pt x="109" y="184"/>
                  </a:lnTo>
                  <a:lnTo>
                    <a:pt x="109" y="184"/>
                  </a:lnTo>
                  <a:lnTo>
                    <a:pt x="109" y="183"/>
                  </a:lnTo>
                  <a:lnTo>
                    <a:pt x="109" y="183"/>
                  </a:lnTo>
                  <a:lnTo>
                    <a:pt x="109" y="167"/>
                  </a:lnTo>
                  <a:lnTo>
                    <a:pt x="109" y="167"/>
                  </a:lnTo>
                  <a:lnTo>
                    <a:pt x="109" y="165"/>
                  </a:lnTo>
                  <a:lnTo>
                    <a:pt x="109" y="165"/>
                  </a:lnTo>
                  <a:lnTo>
                    <a:pt x="109" y="167"/>
                  </a:lnTo>
                  <a:lnTo>
                    <a:pt x="109" y="167"/>
                  </a:lnTo>
                  <a:lnTo>
                    <a:pt x="109" y="164"/>
                  </a:lnTo>
                  <a:lnTo>
                    <a:pt x="109" y="164"/>
                  </a:lnTo>
                  <a:lnTo>
                    <a:pt x="109" y="159"/>
                  </a:lnTo>
                  <a:lnTo>
                    <a:pt x="109" y="159"/>
                  </a:lnTo>
                  <a:lnTo>
                    <a:pt x="114" y="164"/>
                  </a:lnTo>
                  <a:lnTo>
                    <a:pt x="114" y="164"/>
                  </a:lnTo>
                  <a:lnTo>
                    <a:pt x="114" y="164"/>
                  </a:lnTo>
                  <a:lnTo>
                    <a:pt x="114" y="164"/>
                  </a:lnTo>
                  <a:lnTo>
                    <a:pt x="114" y="162"/>
                  </a:lnTo>
                  <a:lnTo>
                    <a:pt x="114" y="162"/>
                  </a:lnTo>
                  <a:lnTo>
                    <a:pt x="111" y="158"/>
                  </a:lnTo>
                  <a:lnTo>
                    <a:pt x="111" y="158"/>
                  </a:lnTo>
                  <a:lnTo>
                    <a:pt x="109" y="154"/>
                  </a:lnTo>
                  <a:lnTo>
                    <a:pt x="109" y="154"/>
                  </a:lnTo>
                  <a:lnTo>
                    <a:pt x="111" y="151"/>
                  </a:lnTo>
                  <a:lnTo>
                    <a:pt x="111" y="151"/>
                  </a:lnTo>
                  <a:lnTo>
                    <a:pt x="111" y="147"/>
                  </a:lnTo>
                  <a:lnTo>
                    <a:pt x="111" y="147"/>
                  </a:lnTo>
                  <a:lnTo>
                    <a:pt x="112" y="143"/>
                  </a:lnTo>
                  <a:lnTo>
                    <a:pt x="112" y="143"/>
                  </a:lnTo>
                  <a:lnTo>
                    <a:pt x="114" y="140"/>
                  </a:lnTo>
                  <a:lnTo>
                    <a:pt x="114" y="140"/>
                  </a:lnTo>
                  <a:lnTo>
                    <a:pt x="117" y="137"/>
                  </a:lnTo>
                  <a:lnTo>
                    <a:pt x="117" y="137"/>
                  </a:lnTo>
                  <a:lnTo>
                    <a:pt x="114" y="132"/>
                  </a:lnTo>
                  <a:lnTo>
                    <a:pt x="114" y="132"/>
                  </a:lnTo>
                  <a:lnTo>
                    <a:pt x="114" y="131"/>
                  </a:lnTo>
                  <a:lnTo>
                    <a:pt x="114" y="131"/>
                  </a:lnTo>
                  <a:lnTo>
                    <a:pt x="117" y="113"/>
                  </a:lnTo>
                  <a:lnTo>
                    <a:pt x="117" y="113"/>
                  </a:lnTo>
                  <a:lnTo>
                    <a:pt x="117" y="113"/>
                  </a:lnTo>
                  <a:lnTo>
                    <a:pt x="117" y="113"/>
                  </a:lnTo>
                  <a:lnTo>
                    <a:pt x="117" y="113"/>
                  </a:lnTo>
                  <a:lnTo>
                    <a:pt x="117" y="113"/>
                  </a:lnTo>
                  <a:lnTo>
                    <a:pt x="120" y="113"/>
                  </a:lnTo>
                  <a:lnTo>
                    <a:pt x="122" y="110"/>
                  </a:lnTo>
                  <a:lnTo>
                    <a:pt x="122" y="110"/>
                  </a:lnTo>
                  <a:lnTo>
                    <a:pt x="123" y="107"/>
                  </a:lnTo>
                  <a:lnTo>
                    <a:pt x="123" y="107"/>
                  </a:lnTo>
                  <a:lnTo>
                    <a:pt x="123" y="106"/>
                  </a:lnTo>
                  <a:lnTo>
                    <a:pt x="123" y="106"/>
                  </a:lnTo>
                  <a:lnTo>
                    <a:pt x="119" y="112"/>
                  </a:lnTo>
                  <a:lnTo>
                    <a:pt x="119" y="112"/>
                  </a:lnTo>
                  <a:lnTo>
                    <a:pt x="119" y="112"/>
                  </a:lnTo>
                  <a:lnTo>
                    <a:pt x="119" y="112"/>
                  </a:lnTo>
                  <a:lnTo>
                    <a:pt x="119" y="107"/>
                  </a:lnTo>
                  <a:lnTo>
                    <a:pt x="119" y="107"/>
                  </a:lnTo>
                  <a:lnTo>
                    <a:pt x="119" y="106"/>
                  </a:lnTo>
                  <a:lnTo>
                    <a:pt x="119" y="106"/>
                  </a:lnTo>
                  <a:lnTo>
                    <a:pt x="122" y="102"/>
                  </a:lnTo>
                  <a:lnTo>
                    <a:pt x="122" y="102"/>
                  </a:lnTo>
                  <a:lnTo>
                    <a:pt x="122" y="101"/>
                  </a:lnTo>
                  <a:lnTo>
                    <a:pt x="122" y="101"/>
                  </a:lnTo>
                  <a:lnTo>
                    <a:pt x="119" y="104"/>
                  </a:lnTo>
                  <a:lnTo>
                    <a:pt x="119" y="104"/>
                  </a:lnTo>
                  <a:lnTo>
                    <a:pt x="119" y="104"/>
                  </a:lnTo>
                  <a:lnTo>
                    <a:pt x="119" y="104"/>
                  </a:lnTo>
                  <a:lnTo>
                    <a:pt x="120" y="91"/>
                  </a:lnTo>
                  <a:lnTo>
                    <a:pt x="123" y="80"/>
                  </a:lnTo>
                  <a:lnTo>
                    <a:pt x="123" y="80"/>
                  </a:lnTo>
                  <a:lnTo>
                    <a:pt x="123" y="82"/>
                  </a:lnTo>
                  <a:lnTo>
                    <a:pt x="123" y="82"/>
                  </a:lnTo>
                  <a:lnTo>
                    <a:pt x="125" y="104"/>
                  </a:lnTo>
                  <a:lnTo>
                    <a:pt x="125" y="104"/>
                  </a:lnTo>
                  <a:lnTo>
                    <a:pt x="125" y="107"/>
                  </a:lnTo>
                  <a:lnTo>
                    <a:pt x="128" y="109"/>
                  </a:lnTo>
                  <a:lnTo>
                    <a:pt x="128" y="109"/>
                  </a:lnTo>
                  <a:lnTo>
                    <a:pt x="131" y="110"/>
                  </a:lnTo>
                  <a:lnTo>
                    <a:pt x="134" y="109"/>
                  </a:lnTo>
                  <a:lnTo>
                    <a:pt x="134" y="109"/>
                  </a:lnTo>
                  <a:lnTo>
                    <a:pt x="134" y="107"/>
                  </a:lnTo>
                  <a:lnTo>
                    <a:pt x="136" y="107"/>
                  </a:lnTo>
                  <a:lnTo>
                    <a:pt x="136" y="107"/>
                  </a:lnTo>
                  <a:lnTo>
                    <a:pt x="134" y="109"/>
                  </a:lnTo>
                  <a:lnTo>
                    <a:pt x="136" y="110"/>
                  </a:lnTo>
                  <a:lnTo>
                    <a:pt x="136" y="110"/>
                  </a:lnTo>
                  <a:lnTo>
                    <a:pt x="138" y="110"/>
                  </a:lnTo>
                  <a:lnTo>
                    <a:pt x="138" y="110"/>
                  </a:lnTo>
                  <a:lnTo>
                    <a:pt x="139" y="109"/>
                  </a:lnTo>
                  <a:lnTo>
                    <a:pt x="139" y="109"/>
                  </a:lnTo>
                  <a:lnTo>
                    <a:pt x="139" y="109"/>
                  </a:lnTo>
                  <a:lnTo>
                    <a:pt x="139" y="109"/>
                  </a:lnTo>
                  <a:lnTo>
                    <a:pt x="141" y="99"/>
                  </a:lnTo>
                  <a:lnTo>
                    <a:pt x="142" y="91"/>
                  </a:lnTo>
                  <a:lnTo>
                    <a:pt x="142" y="91"/>
                  </a:lnTo>
                  <a:lnTo>
                    <a:pt x="145" y="85"/>
                  </a:lnTo>
                  <a:lnTo>
                    <a:pt x="145" y="85"/>
                  </a:lnTo>
                  <a:lnTo>
                    <a:pt x="147" y="83"/>
                  </a:lnTo>
                  <a:lnTo>
                    <a:pt x="147" y="83"/>
                  </a:lnTo>
                  <a:lnTo>
                    <a:pt x="150" y="82"/>
                  </a:lnTo>
                  <a:lnTo>
                    <a:pt x="150" y="82"/>
                  </a:lnTo>
                  <a:lnTo>
                    <a:pt x="152" y="82"/>
                  </a:lnTo>
                  <a:lnTo>
                    <a:pt x="152" y="82"/>
                  </a:lnTo>
                  <a:lnTo>
                    <a:pt x="152" y="80"/>
                  </a:lnTo>
                  <a:lnTo>
                    <a:pt x="152" y="79"/>
                  </a:lnTo>
                  <a:lnTo>
                    <a:pt x="152" y="79"/>
                  </a:lnTo>
                  <a:lnTo>
                    <a:pt x="152" y="77"/>
                  </a:lnTo>
                  <a:lnTo>
                    <a:pt x="152" y="77"/>
                  </a:lnTo>
                  <a:lnTo>
                    <a:pt x="145" y="82"/>
                  </a:lnTo>
                  <a:lnTo>
                    <a:pt x="145" y="82"/>
                  </a:lnTo>
                  <a:lnTo>
                    <a:pt x="145" y="82"/>
                  </a:lnTo>
                  <a:lnTo>
                    <a:pt x="145" y="82"/>
                  </a:lnTo>
                  <a:lnTo>
                    <a:pt x="152" y="71"/>
                  </a:lnTo>
                  <a:lnTo>
                    <a:pt x="152" y="71"/>
                  </a:lnTo>
                  <a:lnTo>
                    <a:pt x="157" y="91"/>
                  </a:lnTo>
                  <a:lnTo>
                    <a:pt x="157" y="91"/>
                  </a:lnTo>
                  <a:lnTo>
                    <a:pt x="155" y="93"/>
                  </a:lnTo>
                  <a:lnTo>
                    <a:pt x="155" y="94"/>
                  </a:lnTo>
                  <a:lnTo>
                    <a:pt x="155" y="94"/>
                  </a:lnTo>
                  <a:lnTo>
                    <a:pt x="157" y="93"/>
                  </a:lnTo>
                  <a:lnTo>
                    <a:pt x="157" y="93"/>
                  </a:lnTo>
                  <a:lnTo>
                    <a:pt x="157" y="94"/>
                  </a:lnTo>
                  <a:lnTo>
                    <a:pt x="157" y="94"/>
                  </a:lnTo>
                  <a:lnTo>
                    <a:pt x="158" y="102"/>
                  </a:lnTo>
                  <a:lnTo>
                    <a:pt x="158" y="102"/>
                  </a:lnTo>
                  <a:lnTo>
                    <a:pt x="158" y="104"/>
                  </a:lnTo>
                  <a:lnTo>
                    <a:pt x="158" y="104"/>
                  </a:lnTo>
                  <a:lnTo>
                    <a:pt x="157" y="106"/>
                  </a:lnTo>
                  <a:lnTo>
                    <a:pt x="157" y="106"/>
                  </a:lnTo>
                  <a:lnTo>
                    <a:pt x="158" y="106"/>
                  </a:lnTo>
                  <a:lnTo>
                    <a:pt x="158" y="106"/>
                  </a:lnTo>
                  <a:lnTo>
                    <a:pt x="158" y="104"/>
                  </a:lnTo>
                  <a:lnTo>
                    <a:pt x="158" y="104"/>
                  </a:lnTo>
                  <a:close/>
                  <a:moveTo>
                    <a:pt x="395" y="135"/>
                  </a:moveTo>
                  <a:lnTo>
                    <a:pt x="395" y="135"/>
                  </a:lnTo>
                  <a:lnTo>
                    <a:pt x="395" y="134"/>
                  </a:lnTo>
                  <a:lnTo>
                    <a:pt x="395" y="134"/>
                  </a:lnTo>
                  <a:lnTo>
                    <a:pt x="398" y="129"/>
                  </a:lnTo>
                  <a:lnTo>
                    <a:pt x="398" y="129"/>
                  </a:lnTo>
                  <a:lnTo>
                    <a:pt x="399" y="128"/>
                  </a:lnTo>
                  <a:lnTo>
                    <a:pt x="399" y="128"/>
                  </a:lnTo>
                  <a:lnTo>
                    <a:pt x="398" y="128"/>
                  </a:lnTo>
                  <a:lnTo>
                    <a:pt x="398" y="128"/>
                  </a:lnTo>
                  <a:lnTo>
                    <a:pt x="395" y="134"/>
                  </a:lnTo>
                  <a:lnTo>
                    <a:pt x="395" y="134"/>
                  </a:lnTo>
                  <a:lnTo>
                    <a:pt x="395" y="135"/>
                  </a:lnTo>
                  <a:lnTo>
                    <a:pt x="395" y="135"/>
                  </a:lnTo>
                  <a:lnTo>
                    <a:pt x="393" y="137"/>
                  </a:lnTo>
                  <a:lnTo>
                    <a:pt x="393" y="137"/>
                  </a:lnTo>
                  <a:lnTo>
                    <a:pt x="393" y="137"/>
                  </a:lnTo>
                  <a:lnTo>
                    <a:pt x="393" y="137"/>
                  </a:lnTo>
                  <a:lnTo>
                    <a:pt x="395" y="135"/>
                  </a:lnTo>
                  <a:lnTo>
                    <a:pt x="395" y="135"/>
                  </a:lnTo>
                  <a:close/>
                  <a:moveTo>
                    <a:pt x="19" y="118"/>
                  </a:moveTo>
                  <a:lnTo>
                    <a:pt x="19" y="118"/>
                  </a:lnTo>
                  <a:lnTo>
                    <a:pt x="18" y="118"/>
                  </a:lnTo>
                  <a:lnTo>
                    <a:pt x="18" y="118"/>
                  </a:lnTo>
                  <a:lnTo>
                    <a:pt x="18" y="118"/>
                  </a:lnTo>
                  <a:lnTo>
                    <a:pt x="18" y="118"/>
                  </a:lnTo>
                  <a:lnTo>
                    <a:pt x="19" y="118"/>
                  </a:lnTo>
                  <a:lnTo>
                    <a:pt x="19" y="118"/>
                  </a:lnTo>
                  <a:lnTo>
                    <a:pt x="21" y="123"/>
                  </a:lnTo>
                  <a:lnTo>
                    <a:pt x="21" y="123"/>
                  </a:lnTo>
                  <a:lnTo>
                    <a:pt x="22" y="128"/>
                  </a:lnTo>
                  <a:lnTo>
                    <a:pt x="22" y="128"/>
                  </a:lnTo>
                  <a:lnTo>
                    <a:pt x="19" y="118"/>
                  </a:lnTo>
                  <a:lnTo>
                    <a:pt x="19" y="118"/>
                  </a:lnTo>
                  <a:lnTo>
                    <a:pt x="19" y="118"/>
                  </a:lnTo>
                  <a:lnTo>
                    <a:pt x="19" y="118"/>
                  </a:lnTo>
                  <a:close/>
                  <a:moveTo>
                    <a:pt x="62" y="183"/>
                  </a:moveTo>
                  <a:lnTo>
                    <a:pt x="62" y="183"/>
                  </a:lnTo>
                  <a:lnTo>
                    <a:pt x="63" y="184"/>
                  </a:lnTo>
                  <a:lnTo>
                    <a:pt x="63" y="184"/>
                  </a:lnTo>
                  <a:lnTo>
                    <a:pt x="63" y="184"/>
                  </a:lnTo>
                  <a:lnTo>
                    <a:pt x="63" y="184"/>
                  </a:lnTo>
                  <a:lnTo>
                    <a:pt x="65" y="183"/>
                  </a:lnTo>
                  <a:lnTo>
                    <a:pt x="68" y="184"/>
                  </a:lnTo>
                  <a:lnTo>
                    <a:pt x="68" y="184"/>
                  </a:lnTo>
                  <a:lnTo>
                    <a:pt x="68" y="184"/>
                  </a:lnTo>
                  <a:lnTo>
                    <a:pt x="68" y="184"/>
                  </a:lnTo>
                  <a:lnTo>
                    <a:pt x="68" y="184"/>
                  </a:lnTo>
                  <a:lnTo>
                    <a:pt x="68" y="184"/>
                  </a:lnTo>
                  <a:lnTo>
                    <a:pt x="65" y="181"/>
                  </a:lnTo>
                  <a:lnTo>
                    <a:pt x="65" y="181"/>
                  </a:lnTo>
                  <a:lnTo>
                    <a:pt x="63" y="183"/>
                  </a:lnTo>
                  <a:lnTo>
                    <a:pt x="62" y="183"/>
                  </a:lnTo>
                  <a:lnTo>
                    <a:pt x="62" y="183"/>
                  </a:lnTo>
                  <a:lnTo>
                    <a:pt x="60" y="178"/>
                  </a:lnTo>
                  <a:lnTo>
                    <a:pt x="60" y="178"/>
                  </a:lnTo>
                  <a:lnTo>
                    <a:pt x="59" y="175"/>
                  </a:lnTo>
                  <a:lnTo>
                    <a:pt x="59" y="175"/>
                  </a:lnTo>
                  <a:lnTo>
                    <a:pt x="57" y="173"/>
                  </a:lnTo>
                  <a:lnTo>
                    <a:pt x="57" y="173"/>
                  </a:lnTo>
                  <a:lnTo>
                    <a:pt x="51" y="165"/>
                  </a:lnTo>
                  <a:lnTo>
                    <a:pt x="51" y="165"/>
                  </a:lnTo>
                  <a:lnTo>
                    <a:pt x="49" y="164"/>
                  </a:lnTo>
                  <a:lnTo>
                    <a:pt x="49" y="164"/>
                  </a:lnTo>
                  <a:lnTo>
                    <a:pt x="48" y="169"/>
                  </a:lnTo>
                  <a:lnTo>
                    <a:pt x="48" y="169"/>
                  </a:lnTo>
                  <a:lnTo>
                    <a:pt x="48" y="170"/>
                  </a:lnTo>
                  <a:lnTo>
                    <a:pt x="48" y="170"/>
                  </a:lnTo>
                  <a:lnTo>
                    <a:pt x="54" y="176"/>
                  </a:lnTo>
                  <a:lnTo>
                    <a:pt x="60" y="181"/>
                  </a:lnTo>
                  <a:lnTo>
                    <a:pt x="60" y="181"/>
                  </a:lnTo>
                  <a:lnTo>
                    <a:pt x="62" y="183"/>
                  </a:lnTo>
                  <a:lnTo>
                    <a:pt x="62" y="183"/>
                  </a:lnTo>
                  <a:close/>
                  <a:moveTo>
                    <a:pt x="153" y="247"/>
                  </a:moveTo>
                  <a:lnTo>
                    <a:pt x="153" y="247"/>
                  </a:lnTo>
                  <a:lnTo>
                    <a:pt x="153" y="247"/>
                  </a:lnTo>
                  <a:lnTo>
                    <a:pt x="153" y="247"/>
                  </a:lnTo>
                  <a:lnTo>
                    <a:pt x="153" y="247"/>
                  </a:lnTo>
                  <a:lnTo>
                    <a:pt x="153" y="247"/>
                  </a:lnTo>
                  <a:lnTo>
                    <a:pt x="134" y="238"/>
                  </a:lnTo>
                  <a:lnTo>
                    <a:pt x="134" y="238"/>
                  </a:lnTo>
                  <a:lnTo>
                    <a:pt x="133" y="238"/>
                  </a:lnTo>
                  <a:lnTo>
                    <a:pt x="133" y="238"/>
                  </a:lnTo>
                  <a:lnTo>
                    <a:pt x="130" y="236"/>
                  </a:lnTo>
                  <a:lnTo>
                    <a:pt x="130" y="236"/>
                  </a:lnTo>
                  <a:lnTo>
                    <a:pt x="125" y="233"/>
                  </a:lnTo>
                  <a:lnTo>
                    <a:pt x="125" y="233"/>
                  </a:lnTo>
                  <a:lnTo>
                    <a:pt x="112" y="224"/>
                  </a:lnTo>
                  <a:lnTo>
                    <a:pt x="112" y="224"/>
                  </a:lnTo>
                  <a:lnTo>
                    <a:pt x="111" y="222"/>
                  </a:lnTo>
                  <a:lnTo>
                    <a:pt x="111" y="222"/>
                  </a:lnTo>
                  <a:lnTo>
                    <a:pt x="103" y="218"/>
                  </a:lnTo>
                  <a:lnTo>
                    <a:pt x="103" y="218"/>
                  </a:lnTo>
                  <a:lnTo>
                    <a:pt x="92" y="211"/>
                  </a:lnTo>
                  <a:lnTo>
                    <a:pt x="92" y="211"/>
                  </a:lnTo>
                  <a:lnTo>
                    <a:pt x="90" y="210"/>
                  </a:lnTo>
                  <a:lnTo>
                    <a:pt x="90" y="210"/>
                  </a:lnTo>
                  <a:lnTo>
                    <a:pt x="90" y="211"/>
                  </a:lnTo>
                  <a:lnTo>
                    <a:pt x="90" y="211"/>
                  </a:lnTo>
                  <a:lnTo>
                    <a:pt x="100" y="219"/>
                  </a:lnTo>
                  <a:lnTo>
                    <a:pt x="100" y="219"/>
                  </a:lnTo>
                  <a:lnTo>
                    <a:pt x="104" y="224"/>
                  </a:lnTo>
                  <a:lnTo>
                    <a:pt x="111" y="229"/>
                  </a:lnTo>
                  <a:lnTo>
                    <a:pt x="111" y="229"/>
                  </a:lnTo>
                  <a:lnTo>
                    <a:pt x="120" y="233"/>
                  </a:lnTo>
                  <a:lnTo>
                    <a:pt x="120" y="233"/>
                  </a:lnTo>
                  <a:lnTo>
                    <a:pt x="136" y="241"/>
                  </a:lnTo>
                  <a:lnTo>
                    <a:pt x="136" y="241"/>
                  </a:lnTo>
                  <a:lnTo>
                    <a:pt x="153" y="247"/>
                  </a:lnTo>
                  <a:lnTo>
                    <a:pt x="153" y="247"/>
                  </a:lnTo>
                  <a:lnTo>
                    <a:pt x="153" y="247"/>
                  </a:lnTo>
                  <a:lnTo>
                    <a:pt x="153" y="247"/>
                  </a:lnTo>
                  <a:close/>
                  <a:moveTo>
                    <a:pt x="412" y="72"/>
                  </a:moveTo>
                  <a:lnTo>
                    <a:pt x="412" y="72"/>
                  </a:lnTo>
                  <a:lnTo>
                    <a:pt x="412" y="74"/>
                  </a:lnTo>
                  <a:lnTo>
                    <a:pt x="412" y="74"/>
                  </a:lnTo>
                  <a:lnTo>
                    <a:pt x="406" y="91"/>
                  </a:lnTo>
                  <a:lnTo>
                    <a:pt x="406" y="91"/>
                  </a:lnTo>
                  <a:lnTo>
                    <a:pt x="404" y="94"/>
                  </a:lnTo>
                  <a:lnTo>
                    <a:pt x="404" y="94"/>
                  </a:lnTo>
                  <a:lnTo>
                    <a:pt x="401" y="102"/>
                  </a:lnTo>
                  <a:lnTo>
                    <a:pt x="401" y="102"/>
                  </a:lnTo>
                  <a:lnTo>
                    <a:pt x="401" y="104"/>
                  </a:lnTo>
                  <a:lnTo>
                    <a:pt x="401" y="104"/>
                  </a:lnTo>
                  <a:lnTo>
                    <a:pt x="399" y="113"/>
                  </a:lnTo>
                  <a:lnTo>
                    <a:pt x="399" y="113"/>
                  </a:lnTo>
                  <a:lnTo>
                    <a:pt x="399" y="115"/>
                  </a:lnTo>
                  <a:lnTo>
                    <a:pt x="399" y="115"/>
                  </a:lnTo>
                  <a:lnTo>
                    <a:pt x="401" y="115"/>
                  </a:lnTo>
                  <a:lnTo>
                    <a:pt x="401" y="115"/>
                  </a:lnTo>
                  <a:lnTo>
                    <a:pt x="404" y="109"/>
                  </a:lnTo>
                  <a:lnTo>
                    <a:pt x="404" y="109"/>
                  </a:lnTo>
                  <a:lnTo>
                    <a:pt x="409" y="94"/>
                  </a:lnTo>
                  <a:lnTo>
                    <a:pt x="412" y="82"/>
                  </a:lnTo>
                  <a:lnTo>
                    <a:pt x="412" y="82"/>
                  </a:lnTo>
                  <a:lnTo>
                    <a:pt x="412" y="72"/>
                  </a:lnTo>
                  <a:lnTo>
                    <a:pt x="412" y="72"/>
                  </a:lnTo>
                  <a:close/>
                  <a:moveTo>
                    <a:pt x="204" y="281"/>
                  </a:moveTo>
                  <a:lnTo>
                    <a:pt x="204" y="281"/>
                  </a:lnTo>
                  <a:lnTo>
                    <a:pt x="204" y="281"/>
                  </a:lnTo>
                  <a:lnTo>
                    <a:pt x="204" y="281"/>
                  </a:lnTo>
                  <a:lnTo>
                    <a:pt x="202" y="279"/>
                  </a:lnTo>
                  <a:lnTo>
                    <a:pt x="202" y="279"/>
                  </a:lnTo>
                  <a:lnTo>
                    <a:pt x="198" y="276"/>
                  </a:lnTo>
                  <a:lnTo>
                    <a:pt x="198" y="276"/>
                  </a:lnTo>
                  <a:lnTo>
                    <a:pt x="186" y="270"/>
                  </a:lnTo>
                  <a:lnTo>
                    <a:pt x="186" y="270"/>
                  </a:lnTo>
                  <a:lnTo>
                    <a:pt x="171" y="260"/>
                  </a:lnTo>
                  <a:lnTo>
                    <a:pt x="171" y="260"/>
                  </a:lnTo>
                  <a:lnTo>
                    <a:pt x="161" y="255"/>
                  </a:lnTo>
                  <a:lnTo>
                    <a:pt x="161" y="255"/>
                  </a:lnTo>
                  <a:lnTo>
                    <a:pt x="152" y="251"/>
                  </a:lnTo>
                  <a:lnTo>
                    <a:pt x="142" y="247"/>
                  </a:lnTo>
                  <a:lnTo>
                    <a:pt x="142" y="247"/>
                  </a:lnTo>
                  <a:lnTo>
                    <a:pt x="141" y="246"/>
                  </a:lnTo>
                  <a:lnTo>
                    <a:pt x="141" y="246"/>
                  </a:lnTo>
                  <a:lnTo>
                    <a:pt x="145" y="249"/>
                  </a:lnTo>
                  <a:lnTo>
                    <a:pt x="145" y="249"/>
                  </a:lnTo>
                  <a:lnTo>
                    <a:pt x="158" y="257"/>
                  </a:lnTo>
                  <a:lnTo>
                    <a:pt x="171" y="263"/>
                  </a:lnTo>
                  <a:lnTo>
                    <a:pt x="171" y="263"/>
                  </a:lnTo>
                  <a:lnTo>
                    <a:pt x="175" y="266"/>
                  </a:lnTo>
                  <a:lnTo>
                    <a:pt x="175" y="266"/>
                  </a:lnTo>
                  <a:lnTo>
                    <a:pt x="202" y="281"/>
                  </a:lnTo>
                  <a:lnTo>
                    <a:pt x="202" y="281"/>
                  </a:lnTo>
                  <a:lnTo>
                    <a:pt x="204" y="281"/>
                  </a:lnTo>
                  <a:lnTo>
                    <a:pt x="204" y="281"/>
                  </a:lnTo>
                  <a:close/>
                  <a:moveTo>
                    <a:pt x="369" y="165"/>
                  </a:moveTo>
                  <a:lnTo>
                    <a:pt x="369" y="165"/>
                  </a:lnTo>
                  <a:lnTo>
                    <a:pt x="366" y="165"/>
                  </a:lnTo>
                  <a:lnTo>
                    <a:pt x="365" y="167"/>
                  </a:lnTo>
                  <a:lnTo>
                    <a:pt x="365" y="167"/>
                  </a:lnTo>
                  <a:lnTo>
                    <a:pt x="354" y="178"/>
                  </a:lnTo>
                  <a:lnTo>
                    <a:pt x="343" y="191"/>
                  </a:lnTo>
                  <a:lnTo>
                    <a:pt x="343" y="191"/>
                  </a:lnTo>
                  <a:lnTo>
                    <a:pt x="341" y="192"/>
                  </a:lnTo>
                  <a:lnTo>
                    <a:pt x="341" y="192"/>
                  </a:lnTo>
                  <a:lnTo>
                    <a:pt x="335" y="202"/>
                  </a:lnTo>
                  <a:lnTo>
                    <a:pt x="335" y="202"/>
                  </a:lnTo>
                  <a:lnTo>
                    <a:pt x="335" y="202"/>
                  </a:lnTo>
                  <a:lnTo>
                    <a:pt x="335" y="202"/>
                  </a:lnTo>
                  <a:lnTo>
                    <a:pt x="335" y="202"/>
                  </a:lnTo>
                  <a:lnTo>
                    <a:pt x="335" y="202"/>
                  </a:lnTo>
                  <a:lnTo>
                    <a:pt x="354" y="184"/>
                  </a:lnTo>
                  <a:lnTo>
                    <a:pt x="369" y="165"/>
                  </a:lnTo>
                  <a:lnTo>
                    <a:pt x="369" y="165"/>
                  </a:lnTo>
                  <a:close/>
                  <a:moveTo>
                    <a:pt x="163" y="249"/>
                  </a:moveTo>
                  <a:lnTo>
                    <a:pt x="163" y="249"/>
                  </a:lnTo>
                  <a:lnTo>
                    <a:pt x="163" y="247"/>
                  </a:lnTo>
                  <a:lnTo>
                    <a:pt x="163" y="247"/>
                  </a:lnTo>
                  <a:lnTo>
                    <a:pt x="160" y="246"/>
                  </a:lnTo>
                  <a:lnTo>
                    <a:pt x="160" y="246"/>
                  </a:lnTo>
                  <a:lnTo>
                    <a:pt x="149" y="235"/>
                  </a:lnTo>
                  <a:lnTo>
                    <a:pt x="149" y="235"/>
                  </a:lnTo>
                  <a:lnTo>
                    <a:pt x="147" y="233"/>
                  </a:lnTo>
                  <a:lnTo>
                    <a:pt x="149" y="230"/>
                  </a:lnTo>
                  <a:lnTo>
                    <a:pt x="149" y="230"/>
                  </a:lnTo>
                  <a:lnTo>
                    <a:pt x="142" y="227"/>
                  </a:lnTo>
                  <a:lnTo>
                    <a:pt x="142" y="227"/>
                  </a:lnTo>
                  <a:lnTo>
                    <a:pt x="142" y="232"/>
                  </a:lnTo>
                  <a:lnTo>
                    <a:pt x="142" y="232"/>
                  </a:lnTo>
                  <a:lnTo>
                    <a:pt x="142" y="232"/>
                  </a:lnTo>
                  <a:lnTo>
                    <a:pt x="142" y="232"/>
                  </a:lnTo>
                  <a:lnTo>
                    <a:pt x="145" y="236"/>
                  </a:lnTo>
                  <a:lnTo>
                    <a:pt x="145" y="236"/>
                  </a:lnTo>
                  <a:lnTo>
                    <a:pt x="147" y="238"/>
                  </a:lnTo>
                  <a:lnTo>
                    <a:pt x="147" y="238"/>
                  </a:lnTo>
                  <a:lnTo>
                    <a:pt x="147" y="240"/>
                  </a:lnTo>
                  <a:lnTo>
                    <a:pt x="147" y="240"/>
                  </a:lnTo>
                  <a:lnTo>
                    <a:pt x="160" y="246"/>
                  </a:lnTo>
                  <a:lnTo>
                    <a:pt x="160" y="246"/>
                  </a:lnTo>
                  <a:lnTo>
                    <a:pt x="163" y="249"/>
                  </a:lnTo>
                  <a:lnTo>
                    <a:pt x="163" y="249"/>
                  </a:lnTo>
                  <a:close/>
                  <a:moveTo>
                    <a:pt x="8" y="94"/>
                  </a:moveTo>
                  <a:lnTo>
                    <a:pt x="8" y="94"/>
                  </a:lnTo>
                  <a:lnTo>
                    <a:pt x="8" y="94"/>
                  </a:lnTo>
                  <a:lnTo>
                    <a:pt x="8" y="94"/>
                  </a:lnTo>
                  <a:lnTo>
                    <a:pt x="10" y="106"/>
                  </a:lnTo>
                  <a:lnTo>
                    <a:pt x="13" y="118"/>
                  </a:lnTo>
                  <a:lnTo>
                    <a:pt x="13" y="118"/>
                  </a:lnTo>
                  <a:lnTo>
                    <a:pt x="18" y="129"/>
                  </a:lnTo>
                  <a:lnTo>
                    <a:pt x="24" y="139"/>
                  </a:lnTo>
                  <a:lnTo>
                    <a:pt x="24" y="139"/>
                  </a:lnTo>
                  <a:lnTo>
                    <a:pt x="24" y="137"/>
                  </a:lnTo>
                  <a:lnTo>
                    <a:pt x="24" y="137"/>
                  </a:lnTo>
                  <a:lnTo>
                    <a:pt x="18" y="124"/>
                  </a:lnTo>
                  <a:lnTo>
                    <a:pt x="13" y="112"/>
                  </a:lnTo>
                  <a:lnTo>
                    <a:pt x="13" y="112"/>
                  </a:lnTo>
                  <a:lnTo>
                    <a:pt x="11" y="107"/>
                  </a:lnTo>
                  <a:lnTo>
                    <a:pt x="11" y="102"/>
                  </a:lnTo>
                  <a:lnTo>
                    <a:pt x="11" y="102"/>
                  </a:lnTo>
                  <a:lnTo>
                    <a:pt x="11" y="101"/>
                  </a:lnTo>
                  <a:lnTo>
                    <a:pt x="11" y="101"/>
                  </a:lnTo>
                  <a:lnTo>
                    <a:pt x="8" y="94"/>
                  </a:lnTo>
                  <a:lnTo>
                    <a:pt x="8" y="94"/>
                  </a:lnTo>
                  <a:close/>
                  <a:moveTo>
                    <a:pt x="213" y="271"/>
                  </a:moveTo>
                  <a:lnTo>
                    <a:pt x="213" y="271"/>
                  </a:lnTo>
                  <a:lnTo>
                    <a:pt x="213" y="270"/>
                  </a:lnTo>
                  <a:lnTo>
                    <a:pt x="213" y="270"/>
                  </a:lnTo>
                  <a:lnTo>
                    <a:pt x="216" y="266"/>
                  </a:lnTo>
                  <a:lnTo>
                    <a:pt x="218" y="266"/>
                  </a:lnTo>
                  <a:lnTo>
                    <a:pt x="220" y="268"/>
                  </a:lnTo>
                  <a:lnTo>
                    <a:pt x="220" y="268"/>
                  </a:lnTo>
                  <a:lnTo>
                    <a:pt x="221" y="270"/>
                  </a:lnTo>
                  <a:lnTo>
                    <a:pt x="221" y="270"/>
                  </a:lnTo>
                  <a:lnTo>
                    <a:pt x="221" y="270"/>
                  </a:lnTo>
                  <a:lnTo>
                    <a:pt x="221" y="270"/>
                  </a:lnTo>
                  <a:lnTo>
                    <a:pt x="223" y="268"/>
                  </a:lnTo>
                  <a:lnTo>
                    <a:pt x="223" y="268"/>
                  </a:lnTo>
                  <a:lnTo>
                    <a:pt x="221" y="265"/>
                  </a:lnTo>
                  <a:lnTo>
                    <a:pt x="221" y="265"/>
                  </a:lnTo>
                  <a:lnTo>
                    <a:pt x="212" y="255"/>
                  </a:lnTo>
                  <a:lnTo>
                    <a:pt x="212" y="255"/>
                  </a:lnTo>
                  <a:lnTo>
                    <a:pt x="210" y="254"/>
                  </a:lnTo>
                  <a:lnTo>
                    <a:pt x="210" y="254"/>
                  </a:lnTo>
                  <a:lnTo>
                    <a:pt x="209" y="257"/>
                  </a:lnTo>
                  <a:lnTo>
                    <a:pt x="209" y="257"/>
                  </a:lnTo>
                  <a:lnTo>
                    <a:pt x="210" y="259"/>
                  </a:lnTo>
                  <a:lnTo>
                    <a:pt x="210" y="259"/>
                  </a:lnTo>
                  <a:lnTo>
                    <a:pt x="213" y="265"/>
                  </a:lnTo>
                  <a:lnTo>
                    <a:pt x="213" y="265"/>
                  </a:lnTo>
                  <a:lnTo>
                    <a:pt x="213" y="268"/>
                  </a:lnTo>
                  <a:lnTo>
                    <a:pt x="210" y="268"/>
                  </a:lnTo>
                  <a:lnTo>
                    <a:pt x="210" y="268"/>
                  </a:lnTo>
                  <a:lnTo>
                    <a:pt x="210" y="268"/>
                  </a:lnTo>
                  <a:lnTo>
                    <a:pt x="210" y="268"/>
                  </a:lnTo>
                  <a:lnTo>
                    <a:pt x="210" y="271"/>
                  </a:lnTo>
                  <a:lnTo>
                    <a:pt x="210" y="271"/>
                  </a:lnTo>
                  <a:lnTo>
                    <a:pt x="213" y="271"/>
                  </a:lnTo>
                  <a:lnTo>
                    <a:pt x="213" y="271"/>
                  </a:lnTo>
                  <a:close/>
                  <a:moveTo>
                    <a:pt x="198" y="229"/>
                  </a:moveTo>
                  <a:lnTo>
                    <a:pt x="198" y="229"/>
                  </a:lnTo>
                  <a:lnTo>
                    <a:pt x="201" y="224"/>
                  </a:lnTo>
                  <a:lnTo>
                    <a:pt x="201" y="224"/>
                  </a:lnTo>
                  <a:lnTo>
                    <a:pt x="201" y="222"/>
                  </a:lnTo>
                  <a:lnTo>
                    <a:pt x="199" y="221"/>
                  </a:lnTo>
                  <a:lnTo>
                    <a:pt x="199" y="221"/>
                  </a:lnTo>
                  <a:lnTo>
                    <a:pt x="196" y="213"/>
                  </a:lnTo>
                  <a:lnTo>
                    <a:pt x="196" y="213"/>
                  </a:lnTo>
                  <a:lnTo>
                    <a:pt x="194" y="211"/>
                  </a:lnTo>
                  <a:lnTo>
                    <a:pt x="194" y="211"/>
                  </a:lnTo>
                  <a:lnTo>
                    <a:pt x="194" y="211"/>
                  </a:lnTo>
                  <a:lnTo>
                    <a:pt x="194" y="211"/>
                  </a:lnTo>
                  <a:lnTo>
                    <a:pt x="193" y="213"/>
                  </a:lnTo>
                  <a:lnTo>
                    <a:pt x="193" y="213"/>
                  </a:lnTo>
                  <a:lnTo>
                    <a:pt x="191" y="219"/>
                  </a:lnTo>
                  <a:lnTo>
                    <a:pt x="191" y="219"/>
                  </a:lnTo>
                  <a:lnTo>
                    <a:pt x="193" y="221"/>
                  </a:lnTo>
                  <a:lnTo>
                    <a:pt x="193" y="221"/>
                  </a:lnTo>
                  <a:lnTo>
                    <a:pt x="198" y="229"/>
                  </a:lnTo>
                  <a:lnTo>
                    <a:pt x="198" y="229"/>
                  </a:lnTo>
                  <a:close/>
                  <a:moveTo>
                    <a:pt x="302" y="110"/>
                  </a:moveTo>
                  <a:lnTo>
                    <a:pt x="302" y="110"/>
                  </a:lnTo>
                  <a:lnTo>
                    <a:pt x="306" y="109"/>
                  </a:lnTo>
                  <a:lnTo>
                    <a:pt x="306" y="109"/>
                  </a:lnTo>
                  <a:lnTo>
                    <a:pt x="310" y="107"/>
                  </a:lnTo>
                  <a:lnTo>
                    <a:pt x="311" y="104"/>
                  </a:lnTo>
                  <a:lnTo>
                    <a:pt x="311" y="104"/>
                  </a:lnTo>
                  <a:lnTo>
                    <a:pt x="311" y="102"/>
                  </a:lnTo>
                  <a:lnTo>
                    <a:pt x="311" y="101"/>
                  </a:lnTo>
                  <a:lnTo>
                    <a:pt x="311" y="101"/>
                  </a:lnTo>
                  <a:lnTo>
                    <a:pt x="311" y="96"/>
                  </a:lnTo>
                  <a:lnTo>
                    <a:pt x="311" y="96"/>
                  </a:lnTo>
                  <a:lnTo>
                    <a:pt x="311" y="93"/>
                  </a:lnTo>
                  <a:lnTo>
                    <a:pt x="311" y="93"/>
                  </a:lnTo>
                  <a:lnTo>
                    <a:pt x="308" y="94"/>
                  </a:lnTo>
                  <a:lnTo>
                    <a:pt x="308" y="94"/>
                  </a:lnTo>
                  <a:lnTo>
                    <a:pt x="305" y="101"/>
                  </a:lnTo>
                  <a:lnTo>
                    <a:pt x="305" y="101"/>
                  </a:lnTo>
                  <a:lnTo>
                    <a:pt x="305" y="101"/>
                  </a:lnTo>
                  <a:lnTo>
                    <a:pt x="306" y="102"/>
                  </a:lnTo>
                  <a:lnTo>
                    <a:pt x="306" y="102"/>
                  </a:lnTo>
                  <a:lnTo>
                    <a:pt x="306" y="104"/>
                  </a:lnTo>
                  <a:lnTo>
                    <a:pt x="306" y="104"/>
                  </a:lnTo>
                  <a:lnTo>
                    <a:pt x="306" y="107"/>
                  </a:lnTo>
                  <a:lnTo>
                    <a:pt x="306" y="107"/>
                  </a:lnTo>
                  <a:lnTo>
                    <a:pt x="305" y="109"/>
                  </a:lnTo>
                  <a:lnTo>
                    <a:pt x="303" y="109"/>
                  </a:lnTo>
                  <a:lnTo>
                    <a:pt x="303" y="109"/>
                  </a:lnTo>
                  <a:lnTo>
                    <a:pt x="302" y="109"/>
                  </a:lnTo>
                  <a:lnTo>
                    <a:pt x="302" y="109"/>
                  </a:lnTo>
                  <a:lnTo>
                    <a:pt x="302" y="110"/>
                  </a:lnTo>
                  <a:lnTo>
                    <a:pt x="302" y="110"/>
                  </a:lnTo>
                  <a:close/>
                  <a:moveTo>
                    <a:pt x="351" y="142"/>
                  </a:moveTo>
                  <a:lnTo>
                    <a:pt x="351" y="142"/>
                  </a:lnTo>
                  <a:lnTo>
                    <a:pt x="349" y="143"/>
                  </a:lnTo>
                  <a:lnTo>
                    <a:pt x="349" y="143"/>
                  </a:lnTo>
                  <a:lnTo>
                    <a:pt x="346" y="156"/>
                  </a:lnTo>
                  <a:lnTo>
                    <a:pt x="346" y="156"/>
                  </a:lnTo>
                  <a:lnTo>
                    <a:pt x="346" y="156"/>
                  </a:lnTo>
                  <a:lnTo>
                    <a:pt x="346" y="156"/>
                  </a:lnTo>
                  <a:lnTo>
                    <a:pt x="346" y="158"/>
                  </a:lnTo>
                  <a:lnTo>
                    <a:pt x="346" y="158"/>
                  </a:lnTo>
                  <a:lnTo>
                    <a:pt x="351" y="158"/>
                  </a:lnTo>
                  <a:lnTo>
                    <a:pt x="351" y="158"/>
                  </a:lnTo>
                  <a:lnTo>
                    <a:pt x="352" y="151"/>
                  </a:lnTo>
                  <a:lnTo>
                    <a:pt x="352" y="145"/>
                  </a:lnTo>
                  <a:lnTo>
                    <a:pt x="352" y="145"/>
                  </a:lnTo>
                  <a:lnTo>
                    <a:pt x="351" y="143"/>
                  </a:lnTo>
                  <a:lnTo>
                    <a:pt x="351" y="143"/>
                  </a:lnTo>
                  <a:lnTo>
                    <a:pt x="351" y="142"/>
                  </a:lnTo>
                  <a:lnTo>
                    <a:pt x="351" y="142"/>
                  </a:lnTo>
                  <a:close/>
                  <a:moveTo>
                    <a:pt x="213" y="236"/>
                  </a:moveTo>
                  <a:lnTo>
                    <a:pt x="213" y="236"/>
                  </a:lnTo>
                  <a:lnTo>
                    <a:pt x="209" y="240"/>
                  </a:lnTo>
                  <a:lnTo>
                    <a:pt x="209" y="240"/>
                  </a:lnTo>
                  <a:lnTo>
                    <a:pt x="209" y="241"/>
                  </a:lnTo>
                  <a:lnTo>
                    <a:pt x="209" y="243"/>
                  </a:lnTo>
                  <a:lnTo>
                    <a:pt x="209" y="243"/>
                  </a:lnTo>
                  <a:lnTo>
                    <a:pt x="216" y="252"/>
                  </a:lnTo>
                  <a:lnTo>
                    <a:pt x="216" y="252"/>
                  </a:lnTo>
                  <a:lnTo>
                    <a:pt x="218" y="254"/>
                  </a:lnTo>
                  <a:lnTo>
                    <a:pt x="218" y="254"/>
                  </a:lnTo>
                  <a:lnTo>
                    <a:pt x="215" y="244"/>
                  </a:lnTo>
                  <a:lnTo>
                    <a:pt x="213" y="236"/>
                  </a:lnTo>
                  <a:lnTo>
                    <a:pt x="213" y="236"/>
                  </a:lnTo>
                  <a:close/>
                  <a:moveTo>
                    <a:pt x="379" y="53"/>
                  </a:moveTo>
                  <a:lnTo>
                    <a:pt x="379" y="53"/>
                  </a:lnTo>
                  <a:lnTo>
                    <a:pt x="379" y="55"/>
                  </a:lnTo>
                  <a:lnTo>
                    <a:pt x="379" y="55"/>
                  </a:lnTo>
                  <a:lnTo>
                    <a:pt x="376" y="64"/>
                  </a:lnTo>
                  <a:lnTo>
                    <a:pt x="376" y="64"/>
                  </a:lnTo>
                  <a:lnTo>
                    <a:pt x="376" y="68"/>
                  </a:lnTo>
                  <a:lnTo>
                    <a:pt x="376" y="69"/>
                  </a:lnTo>
                  <a:lnTo>
                    <a:pt x="376" y="69"/>
                  </a:lnTo>
                  <a:lnTo>
                    <a:pt x="379" y="69"/>
                  </a:lnTo>
                  <a:lnTo>
                    <a:pt x="382" y="68"/>
                  </a:lnTo>
                  <a:lnTo>
                    <a:pt x="382" y="68"/>
                  </a:lnTo>
                  <a:lnTo>
                    <a:pt x="379" y="53"/>
                  </a:lnTo>
                  <a:lnTo>
                    <a:pt x="379" y="53"/>
                  </a:lnTo>
                  <a:close/>
                  <a:moveTo>
                    <a:pt x="261" y="252"/>
                  </a:moveTo>
                  <a:lnTo>
                    <a:pt x="261" y="252"/>
                  </a:lnTo>
                  <a:lnTo>
                    <a:pt x="262" y="252"/>
                  </a:lnTo>
                  <a:lnTo>
                    <a:pt x="264" y="251"/>
                  </a:lnTo>
                  <a:lnTo>
                    <a:pt x="264" y="251"/>
                  </a:lnTo>
                  <a:lnTo>
                    <a:pt x="276" y="235"/>
                  </a:lnTo>
                  <a:lnTo>
                    <a:pt x="276" y="235"/>
                  </a:lnTo>
                  <a:lnTo>
                    <a:pt x="278" y="233"/>
                  </a:lnTo>
                  <a:lnTo>
                    <a:pt x="278" y="233"/>
                  </a:lnTo>
                  <a:lnTo>
                    <a:pt x="275" y="230"/>
                  </a:lnTo>
                  <a:lnTo>
                    <a:pt x="275" y="230"/>
                  </a:lnTo>
                  <a:lnTo>
                    <a:pt x="273" y="233"/>
                  </a:lnTo>
                  <a:lnTo>
                    <a:pt x="273" y="233"/>
                  </a:lnTo>
                  <a:lnTo>
                    <a:pt x="267" y="243"/>
                  </a:lnTo>
                  <a:lnTo>
                    <a:pt x="267" y="243"/>
                  </a:lnTo>
                  <a:lnTo>
                    <a:pt x="261" y="252"/>
                  </a:lnTo>
                  <a:lnTo>
                    <a:pt x="261" y="252"/>
                  </a:lnTo>
                  <a:close/>
                  <a:moveTo>
                    <a:pt x="27" y="151"/>
                  </a:moveTo>
                  <a:lnTo>
                    <a:pt x="27" y="151"/>
                  </a:lnTo>
                  <a:lnTo>
                    <a:pt x="26" y="151"/>
                  </a:lnTo>
                  <a:lnTo>
                    <a:pt x="26" y="151"/>
                  </a:lnTo>
                  <a:lnTo>
                    <a:pt x="27" y="153"/>
                  </a:lnTo>
                  <a:lnTo>
                    <a:pt x="27" y="153"/>
                  </a:lnTo>
                  <a:lnTo>
                    <a:pt x="32" y="161"/>
                  </a:lnTo>
                  <a:lnTo>
                    <a:pt x="32" y="161"/>
                  </a:lnTo>
                  <a:lnTo>
                    <a:pt x="41" y="170"/>
                  </a:lnTo>
                  <a:lnTo>
                    <a:pt x="51" y="180"/>
                  </a:lnTo>
                  <a:lnTo>
                    <a:pt x="51" y="180"/>
                  </a:lnTo>
                  <a:lnTo>
                    <a:pt x="52" y="181"/>
                  </a:lnTo>
                  <a:lnTo>
                    <a:pt x="52" y="181"/>
                  </a:lnTo>
                  <a:lnTo>
                    <a:pt x="49" y="178"/>
                  </a:lnTo>
                  <a:lnTo>
                    <a:pt x="49" y="178"/>
                  </a:lnTo>
                  <a:lnTo>
                    <a:pt x="44" y="172"/>
                  </a:lnTo>
                  <a:lnTo>
                    <a:pt x="44" y="172"/>
                  </a:lnTo>
                  <a:lnTo>
                    <a:pt x="27" y="151"/>
                  </a:lnTo>
                  <a:lnTo>
                    <a:pt x="27" y="151"/>
                  </a:lnTo>
                  <a:lnTo>
                    <a:pt x="27" y="151"/>
                  </a:lnTo>
                  <a:lnTo>
                    <a:pt x="27" y="151"/>
                  </a:lnTo>
                  <a:close/>
                  <a:moveTo>
                    <a:pt x="120" y="161"/>
                  </a:moveTo>
                  <a:lnTo>
                    <a:pt x="120" y="161"/>
                  </a:lnTo>
                  <a:lnTo>
                    <a:pt x="120" y="162"/>
                  </a:lnTo>
                  <a:lnTo>
                    <a:pt x="120" y="162"/>
                  </a:lnTo>
                  <a:lnTo>
                    <a:pt x="120" y="164"/>
                  </a:lnTo>
                  <a:lnTo>
                    <a:pt x="120" y="164"/>
                  </a:lnTo>
                  <a:lnTo>
                    <a:pt x="120" y="167"/>
                  </a:lnTo>
                  <a:lnTo>
                    <a:pt x="120" y="167"/>
                  </a:lnTo>
                  <a:lnTo>
                    <a:pt x="125" y="175"/>
                  </a:lnTo>
                  <a:lnTo>
                    <a:pt x="125" y="175"/>
                  </a:lnTo>
                  <a:lnTo>
                    <a:pt x="127" y="176"/>
                  </a:lnTo>
                  <a:lnTo>
                    <a:pt x="127" y="176"/>
                  </a:lnTo>
                  <a:lnTo>
                    <a:pt x="128" y="172"/>
                  </a:lnTo>
                  <a:lnTo>
                    <a:pt x="128" y="172"/>
                  </a:lnTo>
                  <a:lnTo>
                    <a:pt x="128" y="170"/>
                  </a:lnTo>
                  <a:lnTo>
                    <a:pt x="128" y="170"/>
                  </a:lnTo>
                  <a:lnTo>
                    <a:pt x="122" y="162"/>
                  </a:lnTo>
                  <a:lnTo>
                    <a:pt x="122" y="162"/>
                  </a:lnTo>
                  <a:lnTo>
                    <a:pt x="120" y="161"/>
                  </a:lnTo>
                  <a:lnTo>
                    <a:pt x="120" y="161"/>
                  </a:lnTo>
                  <a:close/>
                  <a:moveTo>
                    <a:pt x="78" y="131"/>
                  </a:moveTo>
                  <a:lnTo>
                    <a:pt x="78" y="131"/>
                  </a:lnTo>
                  <a:lnTo>
                    <a:pt x="74" y="137"/>
                  </a:lnTo>
                  <a:lnTo>
                    <a:pt x="74" y="137"/>
                  </a:lnTo>
                  <a:lnTo>
                    <a:pt x="76" y="142"/>
                  </a:lnTo>
                  <a:lnTo>
                    <a:pt x="76" y="142"/>
                  </a:lnTo>
                  <a:lnTo>
                    <a:pt x="76" y="142"/>
                  </a:lnTo>
                  <a:lnTo>
                    <a:pt x="76" y="142"/>
                  </a:lnTo>
                  <a:lnTo>
                    <a:pt x="81" y="145"/>
                  </a:lnTo>
                  <a:lnTo>
                    <a:pt x="81" y="145"/>
                  </a:lnTo>
                  <a:lnTo>
                    <a:pt x="82" y="145"/>
                  </a:lnTo>
                  <a:lnTo>
                    <a:pt x="82" y="145"/>
                  </a:lnTo>
                  <a:lnTo>
                    <a:pt x="81" y="139"/>
                  </a:lnTo>
                  <a:lnTo>
                    <a:pt x="81" y="139"/>
                  </a:lnTo>
                  <a:lnTo>
                    <a:pt x="81" y="137"/>
                  </a:lnTo>
                  <a:lnTo>
                    <a:pt x="81" y="137"/>
                  </a:lnTo>
                  <a:lnTo>
                    <a:pt x="78" y="131"/>
                  </a:lnTo>
                  <a:lnTo>
                    <a:pt x="78" y="131"/>
                  </a:lnTo>
                  <a:close/>
                  <a:moveTo>
                    <a:pt x="395" y="123"/>
                  </a:moveTo>
                  <a:lnTo>
                    <a:pt x="395" y="123"/>
                  </a:lnTo>
                  <a:lnTo>
                    <a:pt x="395" y="113"/>
                  </a:lnTo>
                  <a:lnTo>
                    <a:pt x="395" y="113"/>
                  </a:lnTo>
                  <a:lnTo>
                    <a:pt x="390" y="120"/>
                  </a:lnTo>
                  <a:lnTo>
                    <a:pt x="390" y="120"/>
                  </a:lnTo>
                  <a:lnTo>
                    <a:pt x="388" y="123"/>
                  </a:lnTo>
                  <a:lnTo>
                    <a:pt x="388" y="128"/>
                  </a:lnTo>
                  <a:lnTo>
                    <a:pt x="388" y="128"/>
                  </a:lnTo>
                  <a:lnTo>
                    <a:pt x="392" y="124"/>
                  </a:lnTo>
                  <a:lnTo>
                    <a:pt x="395" y="123"/>
                  </a:lnTo>
                  <a:lnTo>
                    <a:pt x="395" y="123"/>
                  </a:lnTo>
                  <a:close/>
                  <a:moveTo>
                    <a:pt x="70" y="115"/>
                  </a:moveTo>
                  <a:lnTo>
                    <a:pt x="70" y="115"/>
                  </a:lnTo>
                  <a:lnTo>
                    <a:pt x="68" y="115"/>
                  </a:lnTo>
                  <a:lnTo>
                    <a:pt x="67" y="117"/>
                  </a:lnTo>
                  <a:lnTo>
                    <a:pt x="67" y="117"/>
                  </a:lnTo>
                  <a:lnTo>
                    <a:pt x="67" y="120"/>
                  </a:lnTo>
                  <a:lnTo>
                    <a:pt x="67" y="120"/>
                  </a:lnTo>
                  <a:lnTo>
                    <a:pt x="70" y="129"/>
                  </a:lnTo>
                  <a:lnTo>
                    <a:pt x="70" y="129"/>
                  </a:lnTo>
                  <a:lnTo>
                    <a:pt x="71" y="131"/>
                  </a:lnTo>
                  <a:lnTo>
                    <a:pt x="71" y="131"/>
                  </a:lnTo>
                  <a:lnTo>
                    <a:pt x="73" y="126"/>
                  </a:lnTo>
                  <a:lnTo>
                    <a:pt x="73" y="126"/>
                  </a:lnTo>
                  <a:lnTo>
                    <a:pt x="73" y="124"/>
                  </a:lnTo>
                  <a:lnTo>
                    <a:pt x="73" y="124"/>
                  </a:lnTo>
                  <a:lnTo>
                    <a:pt x="70" y="118"/>
                  </a:lnTo>
                  <a:lnTo>
                    <a:pt x="70" y="118"/>
                  </a:lnTo>
                  <a:lnTo>
                    <a:pt x="68" y="117"/>
                  </a:lnTo>
                  <a:lnTo>
                    <a:pt x="70" y="115"/>
                  </a:lnTo>
                  <a:lnTo>
                    <a:pt x="70" y="115"/>
                  </a:lnTo>
                  <a:close/>
                  <a:moveTo>
                    <a:pt x="335" y="150"/>
                  </a:moveTo>
                  <a:lnTo>
                    <a:pt x="335" y="150"/>
                  </a:lnTo>
                  <a:lnTo>
                    <a:pt x="335" y="148"/>
                  </a:lnTo>
                  <a:lnTo>
                    <a:pt x="335" y="148"/>
                  </a:lnTo>
                  <a:lnTo>
                    <a:pt x="338" y="142"/>
                  </a:lnTo>
                  <a:lnTo>
                    <a:pt x="338" y="142"/>
                  </a:lnTo>
                  <a:lnTo>
                    <a:pt x="340" y="139"/>
                  </a:lnTo>
                  <a:lnTo>
                    <a:pt x="340" y="135"/>
                  </a:lnTo>
                  <a:lnTo>
                    <a:pt x="340" y="135"/>
                  </a:lnTo>
                  <a:lnTo>
                    <a:pt x="332" y="142"/>
                  </a:lnTo>
                  <a:lnTo>
                    <a:pt x="332" y="142"/>
                  </a:lnTo>
                  <a:lnTo>
                    <a:pt x="335" y="150"/>
                  </a:lnTo>
                  <a:lnTo>
                    <a:pt x="335" y="150"/>
                  </a:lnTo>
                  <a:close/>
                  <a:moveTo>
                    <a:pt x="177" y="225"/>
                  </a:moveTo>
                  <a:lnTo>
                    <a:pt x="177" y="225"/>
                  </a:lnTo>
                  <a:lnTo>
                    <a:pt x="183" y="238"/>
                  </a:lnTo>
                  <a:lnTo>
                    <a:pt x="183" y="238"/>
                  </a:lnTo>
                  <a:lnTo>
                    <a:pt x="186" y="244"/>
                  </a:lnTo>
                  <a:lnTo>
                    <a:pt x="186" y="244"/>
                  </a:lnTo>
                  <a:lnTo>
                    <a:pt x="191" y="249"/>
                  </a:lnTo>
                  <a:lnTo>
                    <a:pt x="191" y="249"/>
                  </a:lnTo>
                  <a:lnTo>
                    <a:pt x="179" y="224"/>
                  </a:lnTo>
                  <a:lnTo>
                    <a:pt x="179" y="224"/>
                  </a:lnTo>
                  <a:lnTo>
                    <a:pt x="177" y="225"/>
                  </a:lnTo>
                  <a:lnTo>
                    <a:pt x="177" y="225"/>
                  </a:lnTo>
                  <a:close/>
                  <a:moveTo>
                    <a:pt x="180" y="218"/>
                  </a:moveTo>
                  <a:lnTo>
                    <a:pt x="180" y="218"/>
                  </a:lnTo>
                  <a:lnTo>
                    <a:pt x="180" y="211"/>
                  </a:lnTo>
                  <a:lnTo>
                    <a:pt x="180" y="211"/>
                  </a:lnTo>
                  <a:lnTo>
                    <a:pt x="175" y="203"/>
                  </a:lnTo>
                  <a:lnTo>
                    <a:pt x="175" y="203"/>
                  </a:lnTo>
                  <a:lnTo>
                    <a:pt x="172" y="208"/>
                  </a:lnTo>
                  <a:lnTo>
                    <a:pt x="172" y="208"/>
                  </a:lnTo>
                  <a:lnTo>
                    <a:pt x="177" y="213"/>
                  </a:lnTo>
                  <a:lnTo>
                    <a:pt x="177" y="213"/>
                  </a:lnTo>
                  <a:lnTo>
                    <a:pt x="180" y="218"/>
                  </a:lnTo>
                  <a:lnTo>
                    <a:pt x="180" y="218"/>
                  </a:lnTo>
                  <a:close/>
                  <a:moveTo>
                    <a:pt x="89" y="194"/>
                  </a:moveTo>
                  <a:lnTo>
                    <a:pt x="89" y="194"/>
                  </a:lnTo>
                  <a:lnTo>
                    <a:pt x="89" y="194"/>
                  </a:lnTo>
                  <a:lnTo>
                    <a:pt x="89" y="194"/>
                  </a:lnTo>
                  <a:lnTo>
                    <a:pt x="90" y="195"/>
                  </a:lnTo>
                  <a:lnTo>
                    <a:pt x="90" y="195"/>
                  </a:lnTo>
                  <a:lnTo>
                    <a:pt x="98" y="203"/>
                  </a:lnTo>
                  <a:lnTo>
                    <a:pt x="98" y="203"/>
                  </a:lnTo>
                  <a:lnTo>
                    <a:pt x="103" y="206"/>
                  </a:lnTo>
                  <a:lnTo>
                    <a:pt x="103" y="206"/>
                  </a:lnTo>
                  <a:lnTo>
                    <a:pt x="114" y="216"/>
                  </a:lnTo>
                  <a:lnTo>
                    <a:pt x="114" y="216"/>
                  </a:lnTo>
                  <a:lnTo>
                    <a:pt x="115" y="216"/>
                  </a:lnTo>
                  <a:lnTo>
                    <a:pt x="115" y="216"/>
                  </a:lnTo>
                  <a:lnTo>
                    <a:pt x="115" y="216"/>
                  </a:lnTo>
                  <a:lnTo>
                    <a:pt x="115" y="216"/>
                  </a:lnTo>
                  <a:lnTo>
                    <a:pt x="108" y="208"/>
                  </a:lnTo>
                  <a:lnTo>
                    <a:pt x="108" y="208"/>
                  </a:lnTo>
                  <a:lnTo>
                    <a:pt x="106" y="208"/>
                  </a:lnTo>
                  <a:lnTo>
                    <a:pt x="106" y="208"/>
                  </a:lnTo>
                  <a:lnTo>
                    <a:pt x="103" y="206"/>
                  </a:lnTo>
                  <a:lnTo>
                    <a:pt x="103" y="206"/>
                  </a:lnTo>
                  <a:lnTo>
                    <a:pt x="101" y="205"/>
                  </a:lnTo>
                  <a:lnTo>
                    <a:pt x="101" y="205"/>
                  </a:lnTo>
                  <a:lnTo>
                    <a:pt x="100" y="202"/>
                  </a:lnTo>
                  <a:lnTo>
                    <a:pt x="100" y="202"/>
                  </a:lnTo>
                  <a:lnTo>
                    <a:pt x="90" y="194"/>
                  </a:lnTo>
                  <a:lnTo>
                    <a:pt x="90" y="194"/>
                  </a:lnTo>
                  <a:lnTo>
                    <a:pt x="89" y="194"/>
                  </a:lnTo>
                  <a:lnTo>
                    <a:pt x="89" y="194"/>
                  </a:lnTo>
                  <a:close/>
                  <a:moveTo>
                    <a:pt x="281" y="169"/>
                  </a:moveTo>
                  <a:lnTo>
                    <a:pt x="281" y="169"/>
                  </a:lnTo>
                  <a:lnTo>
                    <a:pt x="286" y="167"/>
                  </a:lnTo>
                  <a:lnTo>
                    <a:pt x="286" y="167"/>
                  </a:lnTo>
                  <a:lnTo>
                    <a:pt x="284" y="159"/>
                  </a:lnTo>
                  <a:lnTo>
                    <a:pt x="284" y="159"/>
                  </a:lnTo>
                  <a:lnTo>
                    <a:pt x="284" y="158"/>
                  </a:lnTo>
                  <a:lnTo>
                    <a:pt x="284" y="158"/>
                  </a:lnTo>
                  <a:lnTo>
                    <a:pt x="281" y="162"/>
                  </a:lnTo>
                  <a:lnTo>
                    <a:pt x="281" y="167"/>
                  </a:lnTo>
                  <a:lnTo>
                    <a:pt x="281" y="167"/>
                  </a:lnTo>
                  <a:lnTo>
                    <a:pt x="281" y="169"/>
                  </a:lnTo>
                  <a:lnTo>
                    <a:pt x="281" y="169"/>
                  </a:lnTo>
                  <a:close/>
                  <a:moveTo>
                    <a:pt x="65" y="143"/>
                  </a:moveTo>
                  <a:lnTo>
                    <a:pt x="65" y="143"/>
                  </a:lnTo>
                  <a:lnTo>
                    <a:pt x="65" y="143"/>
                  </a:lnTo>
                  <a:lnTo>
                    <a:pt x="65" y="143"/>
                  </a:lnTo>
                  <a:lnTo>
                    <a:pt x="65" y="145"/>
                  </a:lnTo>
                  <a:lnTo>
                    <a:pt x="65" y="145"/>
                  </a:lnTo>
                  <a:lnTo>
                    <a:pt x="70" y="154"/>
                  </a:lnTo>
                  <a:lnTo>
                    <a:pt x="70" y="154"/>
                  </a:lnTo>
                  <a:lnTo>
                    <a:pt x="71" y="158"/>
                  </a:lnTo>
                  <a:lnTo>
                    <a:pt x="73" y="159"/>
                  </a:lnTo>
                  <a:lnTo>
                    <a:pt x="73" y="159"/>
                  </a:lnTo>
                  <a:lnTo>
                    <a:pt x="74" y="156"/>
                  </a:lnTo>
                  <a:lnTo>
                    <a:pt x="74" y="156"/>
                  </a:lnTo>
                  <a:lnTo>
                    <a:pt x="71" y="150"/>
                  </a:lnTo>
                  <a:lnTo>
                    <a:pt x="71" y="150"/>
                  </a:lnTo>
                  <a:lnTo>
                    <a:pt x="68" y="147"/>
                  </a:lnTo>
                  <a:lnTo>
                    <a:pt x="65" y="143"/>
                  </a:lnTo>
                  <a:lnTo>
                    <a:pt x="65" y="143"/>
                  </a:lnTo>
                  <a:close/>
                  <a:moveTo>
                    <a:pt x="123" y="156"/>
                  </a:moveTo>
                  <a:lnTo>
                    <a:pt x="123" y="156"/>
                  </a:lnTo>
                  <a:lnTo>
                    <a:pt x="131" y="165"/>
                  </a:lnTo>
                  <a:lnTo>
                    <a:pt x="131" y="165"/>
                  </a:lnTo>
                  <a:lnTo>
                    <a:pt x="131" y="164"/>
                  </a:lnTo>
                  <a:lnTo>
                    <a:pt x="131" y="164"/>
                  </a:lnTo>
                  <a:lnTo>
                    <a:pt x="131" y="162"/>
                  </a:lnTo>
                  <a:lnTo>
                    <a:pt x="131" y="161"/>
                  </a:lnTo>
                  <a:lnTo>
                    <a:pt x="131" y="161"/>
                  </a:lnTo>
                  <a:lnTo>
                    <a:pt x="130" y="158"/>
                  </a:lnTo>
                  <a:lnTo>
                    <a:pt x="130" y="158"/>
                  </a:lnTo>
                  <a:lnTo>
                    <a:pt x="125" y="154"/>
                  </a:lnTo>
                  <a:lnTo>
                    <a:pt x="125" y="154"/>
                  </a:lnTo>
                  <a:lnTo>
                    <a:pt x="125" y="154"/>
                  </a:lnTo>
                  <a:lnTo>
                    <a:pt x="123" y="154"/>
                  </a:lnTo>
                  <a:lnTo>
                    <a:pt x="123" y="154"/>
                  </a:lnTo>
                  <a:lnTo>
                    <a:pt x="123" y="156"/>
                  </a:lnTo>
                  <a:lnTo>
                    <a:pt x="123" y="156"/>
                  </a:lnTo>
                  <a:close/>
                  <a:moveTo>
                    <a:pt x="340" y="120"/>
                  </a:moveTo>
                  <a:lnTo>
                    <a:pt x="340" y="120"/>
                  </a:lnTo>
                  <a:lnTo>
                    <a:pt x="333" y="134"/>
                  </a:lnTo>
                  <a:lnTo>
                    <a:pt x="333" y="134"/>
                  </a:lnTo>
                  <a:lnTo>
                    <a:pt x="333" y="134"/>
                  </a:lnTo>
                  <a:lnTo>
                    <a:pt x="333" y="134"/>
                  </a:lnTo>
                  <a:lnTo>
                    <a:pt x="338" y="131"/>
                  </a:lnTo>
                  <a:lnTo>
                    <a:pt x="338" y="131"/>
                  </a:lnTo>
                  <a:lnTo>
                    <a:pt x="340" y="129"/>
                  </a:lnTo>
                  <a:lnTo>
                    <a:pt x="341" y="126"/>
                  </a:lnTo>
                  <a:lnTo>
                    <a:pt x="341" y="126"/>
                  </a:lnTo>
                  <a:lnTo>
                    <a:pt x="341" y="123"/>
                  </a:lnTo>
                  <a:lnTo>
                    <a:pt x="341" y="123"/>
                  </a:lnTo>
                  <a:lnTo>
                    <a:pt x="341" y="121"/>
                  </a:lnTo>
                  <a:lnTo>
                    <a:pt x="340" y="120"/>
                  </a:lnTo>
                  <a:lnTo>
                    <a:pt x="340" y="120"/>
                  </a:lnTo>
                  <a:close/>
                  <a:moveTo>
                    <a:pt x="161" y="161"/>
                  </a:moveTo>
                  <a:lnTo>
                    <a:pt x="161" y="161"/>
                  </a:lnTo>
                  <a:lnTo>
                    <a:pt x="161" y="164"/>
                  </a:lnTo>
                  <a:lnTo>
                    <a:pt x="161" y="164"/>
                  </a:lnTo>
                  <a:lnTo>
                    <a:pt x="161" y="165"/>
                  </a:lnTo>
                  <a:lnTo>
                    <a:pt x="161" y="165"/>
                  </a:lnTo>
                  <a:lnTo>
                    <a:pt x="166" y="170"/>
                  </a:lnTo>
                  <a:lnTo>
                    <a:pt x="166" y="170"/>
                  </a:lnTo>
                  <a:lnTo>
                    <a:pt x="168" y="172"/>
                  </a:lnTo>
                  <a:lnTo>
                    <a:pt x="168" y="172"/>
                  </a:lnTo>
                  <a:lnTo>
                    <a:pt x="168" y="165"/>
                  </a:lnTo>
                  <a:lnTo>
                    <a:pt x="168" y="165"/>
                  </a:lnTo>
                  <a:lnTo>
                    <a:pt x="166" y="162"/>
                  </a:lnTo>
                  <a:lnTo>
                    <a:pt x="164" y="162"/>
                  </a:lnTo>
                  <a:lnTo>
                    <a:pt x="164" y="162"/>
                  </a:lnTo>
                  <a:lnTo>
                    <a:pt x="161" y="161"/>
                  </a:lnTo>
                  <a:lnTo>
                    <a:pt x="161" y="161"/>
                  </a:lnTo>
                  <a:close/>
                  <a:moveTo>
                    <a:pt x="111" y="203"/>
                  </a:moveTo>
                  <a:lnTo>
                    <a:pt x="111" y="203"/>
                  </a:lnTo>
                  <a:lnTo>
                    <a:pt x="112" y="206"/>
                  </a:lnTo>
                  <a:lnTo>
                    <a:pt x="112" y="206"/>
                  </a:lnTo>
                  <a:lnTo>
                    <a:pt x="117" y="210"/>
                  </a:lnTo>
                  <a:lnTo>
                    <a:pt x="117" y="210"/>
                  </a:lnTo>
                  <a:lnTo>
                    <a:pt x="120" y="213"/>
                  </a:lnTo>
                  <a:lnTo>
                    <a:pt x="120" y="213"/>
                  </a:lnTo>
                  <a:lnTo>
                    <a:pt x="123" y="216"/>
                  </a:lnTo>
                  <a:lnTo>
                    <a:pt x="123" y="216"/>
                  </a:lnTo>
                  <a:lnTo>
                    <a:pt x="127" y="219"/>
                  </a:lnTo>
                  <a:lnTo>
                    <a:pt x="127" y="219"/>
                  </a:lnTo>
                  <a:lnTo>
                    <a:pt x="127" y="216"/>
                  </a:lnTo>
                  <a:lnTo>
                    <a:pt x="127" y="216"/>
                  </a:lnTo>
                  <a:lnTo>
                    <a:pt x="123" y="213"/>
                  </a:lnTo>
                  <a:lnTo>
                    <a:pt x="123" y="213"/>
                  </a:lnTo>
                  <a:lnTo>
                    <a:pt x="111" y="203"/>
                  </a:lnTo>
                  <a:lnTo>
                    <a:pt x="111" y="203"/>
                  </a:lnTo>
                  <a:lnTo>
                    <a:pt x="111" y="203"/>
                  </a:lnTo>
                  <a:lnTo>
                    <a:pt x="111" y="203"/>
                  </a:lnTo>
                  <a:close/>
                  <a:moveTo>
                    <a:pt x="84" y="102"/>
                  </a:moveTo>
                  <a:lnTo>
                    <a:pt x="84" y="102"/>
                  </a:lnTo>
                  <a:lnTo>
                    <a:pt x="86" y="98"/>
                  </a:lnTo>
                  <a:lnTo>
                    <a:pt x="86" y="98"/>
                  </a:lnTo>
                  <a:lnTo>
                    <a:pt x="84" y="93"/>
                  </a:lnTo>
                  <a:lnTo>
                    <a:pt x="84" y="93"/>
                  </a:lnTo>
                  <a:lnTo>
                    <a:pt x="84" y="91"/>
                  </a:lnTo>
                  <a:lnTo>
                    <a:pt x="86" y="88"/>
                  </a:lnTo>
                  <a:lnTo>
                    <a:pt x="86" y="88"/>
                  </a:lnTo>
                  <a:lnTo>
                    <a:pt x="86" y="85"/>
                  </a:lnTo>
                  <a:lnTo>
                    <a:pt x="86" y="85"/>
                  </a:lnTo>
                  <a:lnTo>
                    <a:pt x="84" y="87"/>
                  </a:lnTo>
                  <a:lnTo>
                    <a:pt x="84" y="87"/>
                  </a:lnTo>
                  <a:lnTo>
                    <a:pt x="82" y="87"/>
                  </a:lnTo>
                  <a:lnTo>
                    <a:pt x="84" y="90"/>
                  </a:lnTo>
                  <a:lnTo>
                    <a:pt x="84" y="90"/>
                  </a:lnTo>
                  <a:lnTo>
                    <a:pt x="84" y="91"/>
                  </a:lnTo>
                  <a:lnTo>
                    <a:pt x="84" y="91"/>
                  </a:lnTo>
                  <a:lnTo>
                    <a:pt x="82" y="94"/>
                  </a:lnTo>
                  <a:lnTo>
                    <a:pt x="82" y="94"/>
                  </a:lnTo>
                  <a:lnTo>
                    <a:pt x="82" y="96"/>
                  </a:lnTo>
                  <a:lnTo>
                    <a:pt x="82" y="96"/>
                  </a:lnTo>
                  <a:lnTo>
                    <a:pt x="84" y="102"/>
                  </a:lnTo>
                  <a:lnTo>
                    <a:pt x="84" y="102"/>
                  </a:lnTo>
                  <a:close/>
                  <a:moveTo>
                    <a:pt x="141" y="186"/>
                  </a:moveTo>
                  <a:lnTo>
                    <a:pt x="141" y="186"/>
                  </a:lnTo>
                  <a:lnTo>
                    <a:pt x="144" y="192"/>
                  </a:lnTo>
                  <a:lnTo>
                    <a:pt x="144" y="192"/>
                  </a:lnTo>
                  <a:lnTo>
                    <a:pt x="149" y="195"/>
                  </a:lnTo>
                  <a:lnTo>
                    <a:pt x="149" y="195"/>
                  </a:lnTo>
                  <a:lnTo>
                    <a:pt x="147" y="191"/>
                  </a:lnTo>
                  <a:lnTo>
                    <a:pt x="145" y="188"/>
                  </a:lnTo>
                  <a:lnTo>
                    <a:pt x="145" y="188"/>
                  </a:lnTo>
                  <a:lnTo>
                    <a:pt x="144" y="186"/>
                  </a:lnTo>
                  <a:lnTo>
                    <a:pt x="144" y="186"/>
                  </a:lnTo>
                  <a:lnTo>
                    <a:pt x="142" y="184"/>
                  </a:lnTo>
                  <a:lnTo>
                    <a:pt x="142" y="184"/>
                  </a:lnTo>
                  <a:lnTo>
                    <a:pt x="141" y="186"/>
                  </a:lnTo>
                  <a:lnTo>
                    <a:pt x="141" y="186"/>
                  </a:lnTo>
                  <a:close/>
                  <a:moveTo>
                    <a:pt x="153" y="143"/>
                  </a:moveTo>
                  <a:lnTo>
                    <a:pt x="153" y="143"/>
                  </a:lnTo>
                  <a:lnTo>
                    <a:pt x="149" y="137"/>
                  </a:lnTo>
                  <a:lnTo>
                    <a:pt x="149" y="137"/>
                  </a:lnTo>
                  <a:lnTo>
                    <a:pt x="147" y="139"/>
                  </a:lnTo>
                  <a:lnTo>
                    <a:pt x="147" y="140"/>
                  </a:lnTo>
                  <a:lnTo>
                    <a:pt x="147" y="140"/>
                  </a:lnTo>
                  <a:lnTo>
                    <a:pt x="149" y="143"/>
                  </a:lnTo>
                  <a:lnTo>
                    <a:pt x="149" y="143"/>
                  </a:lnTo>
                  <a:lnTo>
                    <a:pt x="152" y="147"/>
                  </a:lnTo>
                  <a:lnTo>
                    <a:pt x="152" y="147"/>
                  </a:lnTo>
                  <a:lnTo>
                    <a:pt x="153" y="143"/>
                  </a:lnTo>
                  <a:lnTo>
                    <a:pt x="153" y="143"/>
                  </a:lnTo>
                  <a:close/>
                  <a:moveTo>
                    <a:pt x="76" y="112"/>
                  </a:moveTo>
                  <a:lnTo>
                    <a:pt x="76" y="112"/>
                  </a:lnTo>
                  <a:lnTo>
                    <a:pt x="70" y="113"/>
                  </a:lnTo>
                  <a:lnTo>
                    <a:pt x="70" y="113"/>
                  </a:lnTo>
                  <a:lnTo>
                    <a:pt x="74" y="117"/>
                  </a:lnTo>
                  <a:lnTo>
                    <a:pt x="78" y="121"/>
                  </a:lnTo>
                  <a:lnTo>
                    <a:pt x="78" y="121"/>
                  </a:lnTo>
                  <a:lnTo>
                    <a:pt x="78" y="120"/>
                  </a:lnTo>
                  <a:lnTo>
                    <a:pt x="78" y="120"/>
                  </a:lnTo>
                  <a:lnTo>
                    <a:pt x="78" y="115"/>
                  </a:lnTo>
                  <a:lnTo>
                    <a:pt x="76" y="112"/>
                  </a:lnTo>
                  <a:lnTo>
                    <a:pt x="76" y="112"/>
                  </a:lnTo>
                  <a:close/>
                  <a:moveTo>
                    <a:pt x="365" y="145"/>
                  </a:moveTo>
                  <a:lnTo>
                    <a:pt x="365" y="145"/>
                  </a:lnTo>
                  <a:lnTo>
                    <a:pt x="366" y="145"/>
                  </a:lnTo>
                  <a:lnTo>
                    <a:pt x="366" y="145"/>
                  </a:lnTo>
                  <a:lnTo>
                    <a:pt x="373" y="135"/>
                  </a:lnTo>
                  <a:lnTo>
                    <a:pt x="373" y="135"/>
                  </a:lnTo>
                  <a:lnTo>
                    <a:pt x="373" y="129"/>
                  </a:lnTo>
                  <a:lnTo>
                    <a:pt x="373" y="129"/>
                  </a:lnTo>
                  <a:lnTo>
                    <a:pt x="371" y="131"/>
                  </a:lnTo>
                  <a:lnTo>
                    <a:pt x="371" y="131"/>
                  </a:lnTo>
                  <a:lnTo>
                    <a:pt x="365" y="142"/>
                  </a:lnTo>
                  <a:lnTo>
                    <a:pt x="365" y="142"/>
                  </a:lnTo>
                  <a:lnTo>
                    <a:pt x="365" y="143"/>
                  </a:lnTo>
                  <a:lnTo>
                    <a:pt x="365" y="145"/>
                  </a:lnTo>
                  <a:lnTo>
                    <a:pt x="365" y="145"/>
                  </a:lnTo>
                  <a:close/>
                  <a:moveTo>
                    <a:pt x="191" y="197"/>
                  </a:moveTo>
                  <a:lnTo>
                    <a:pt x="191" y="197"/>
                  </a:lnTo>
                  <a:lnTo>
                    <a:pt x="191" y="195"/>
                  </a:lnTo>
                  <a:lnTo>
                    <a:pt x="191" y="192"/>
                  </a:lnTo>
                  <a:lnTo>
                    <a:pt x="191" y="192"/>
                  </a:lnTo>
                  <a:lnTo>
                    <a:pt x="191" y="188"/>
                  </a:lnTo>
                  <a:lnTo>
                    <a:pt x="191" y="188"/>
                  </a:lnTo>
                  <a:lnTo>
                    <a:pt x="191" y="186"/>
                  </a:lnTo>
                  <a:lnTo>
                    <a:pt x="191" y="186"/>
                  </a:lnTo>
                  <a:lnTo>
                    <a:pt x="188" y="186"/>
                  </a:lnTo>
                  <a:lnTo>
                    <a:pt x="188" y="186"/>
                  </a:lnTo>
                  <a:lnTo>
                    <a:pt x="188" y="192"/>
                  </a:lnTo>
                  <a:lnTo>
                    <a:pt x="188" y="192"/>
                  </a:lnTo>
                  <a:lnTo>
                    <a:pt x="190" y="195"/>
                  </a:lnTo>
                  <a:lnTo>
                    <a:pt x="191" y="197"/>
                  </a:lnTo>
                  <a:lnTo>
                    <a:pt x="191" y="197"/>
                  </a:lnTo>
                  <a:close/>
                  <a:moveTo>
                    <a:pt x="297" y="164"/>
                  </a:moveTo>
                  <a:lnTo>
                    <a:pt x="297" y="164"/>
                  </a:lnTo>
                  <a:lnTo>
                    <a:pt x="300" y="164"/>
                  </a:lnTo>
                  <a:lnTo>
                    <a:pt x="300" y="164"/>
                  </a:lnTo>
                  <a:lnTo>
                    <a:pt x="302" y="162"/>
                  </a:lnTo>
                  <a:lnTo>
                    <a:pt x="302" y="162"/>
                  </a:lnTo>
                  <a:lnTo>
                    <a:pt x="303" y="159"/>
                  </a:lnTo>
                  <a:lnTo>
                    <a:pt x="303" y="159"/>
                  </a:lnTo>
                  <a:lnTo>
                    <a:pt x="303" y="154"/>
                  </a:lnTo>
                  <a:lnTo>
                    <a:pt x="303" y="154"/>
                  </a:lnTo>
                  <a:lnTo>
                    <a:pt x="303" y="153"/>
                  </a:lnTo>
                  <a:lnTo>
                    <a:pt x="303" y="153"/>
                  </a:lnTo>
                  <a:lnTo>
                    <a:pt x="300" y="159"/>
                  </a:lnTo>
                  <a:lnTo>
                    <a:pt x="300" y="159"/>
                  </a:lnTo>
                  <a:lnTo>
                    <a:pt x="298" y="161"/>
                  </a:lnTo>
                  <a:lnTo>
                    <a:pt x="297" y="164"/>
                  </a:lnTo>
                  <a:lnTo>
                    <a:pt x="297" y="164"/>
                  </a:lnTo>
                  <a:close/>
                  <a:moveTo>
                    <a:pt x="232" y="252"/>
                  </a:moveTo>
                  <a:lnTo>
                    <a:pt x="232" y="252"/>
                  </a:lnTo>
                  <a:lnTo>
                    <a:pt x="232" y="252"/>
                  </a:lnTo>
                  <a:lnTo>
                    <a:pt x="232" y="252"/>
                  </a:lnTo>
                  <a:lnTo>
                    <a:pt x="229" y="259"/>
                  </a:lnTo>
                  <a:lnTo>
                    <a:pt x="229" y="259"/>
                  </a:lnTo>
                  <a:lnTo>
                    <a:pt x="229" y="260"/>
                  </a:lnTo>
                  <a:lnTo>
                    <a:pt x="229" y="260"/>
                  </a:lnTo>
                  <a:lnTo>
                    <a:pt x="231" y="265"/>
                  </a:lnTo>
                  <a:lnTo>
                    <a:pt x="231" y="265"/>
                  </a:lnTo>
                  <a:lnTo>
                    <a:pt x="232" y="266"/>
                  </a:lnTo>
                  <a:lnTo>
                    <a:pt x="232" y="266"/>
                  </a:lnTo>
                  <a:lnTo>
                    <a:pt x="232" y="260"/>
                  </a:lnTo>
                  <a:lnTo>
                    <a:pt x="232" y="252"/>
                  </a:lnTo>
                  <a:lnTo>
                    <a:pt x="232" y="252"/>
                  </a:lnTo>
                  <a:close/>
                  <a:moveTo>
                    <a:pt x="196" y="255"/>
                  </a:moveTo>
                  <a:lnTo>
                    <a:pt x="196" y="255"/>
                  </a:lnTo>
                  <a:lnTo>
                    <a:pt x="199" y="259"/>
                  </a:lnTo>
                  <a:lnTo>
                    <a:pt x="204" y="262"/>
                  </a:lnTo>
                  <a:lnTo>
                    <a:pt x="204" y="262"/>
                  </a:lnTo>
                  <a:lnTo>
                    <a:pt x="199" y="252"/>
                  </a:lnTo>
                  <a:lnTo>
                    <a:pt x="199" y="252"/>
                  </a:lnTo>
                  <a:lnTo>
                    <a:pt x="196" y="255"/>
                  </a:lnTo>
                  <a:lnTo>
                    <a:pt x="196" y="255"/>
                  </a:lnTo>
                  <a:close/>
                  <a:moveTo>
                    <a:pt x="68" y="134"/>
                  </a:moveTo>
                  <a:lnTo>
                    <a:pt x="68" y="134"/>
                  </a:lnTo>
                  <a:lnTo>
                    <a:pt x="65" y="124"/>
                  </a:lnTo>
                  <a:lnTo>
                    <a:pt x="65" y="124"/>
                  </a:lnTo>
                  <a:lnTo>
                    <a:pt x="63" y="124"/>
                  </a:lnTo>
                  <a:lnTo>
                    <a:pt x="63" y="124"/>
                  </a:lnTo>
                  <a:lnTo>
                    <a:pt x="63" y="132"/>
                  </a:lnTo>
                  <a:lnTo>
                    <a:pt x="63" y="132"/>
                  </a:lnTo>
                  <a:lnTo>
                    <a:pt x="63" y="132"/>
                  </a:lnTo>
                  <a:lnTo>
                    <a:pt x="63" y="132"/>
                  </a:lnTo>
                  <a:lnTo>
                    <a:pt x="67" y="135"/>
                  </a:lnTo>
                  <a:lnTo>
                    <a:pt x="67" y="135"/>
                  </a:lnTo>
                  <a:lnTo>
                    <a:pt x="68" y="134"/>
                  </a:lnTo>
                  <a:lnTo>
                    <a:pt x="68" y="134"/>
                  </a:lnTo>
                  <a:close/>
                  <a:moveTo>
                    <a:pt x="366" y="109"/>
                  </a:moveTo>
                  <a:lnTo>
                    <a:pt x="366" y="109"/>
                  </a:lnTo>
                  <a:lnTo>
                    <a:pt x="365" y="120"/>
                  </a:lnTo>
                  <a:lnTo>
                    <a:pt x="365" y="120"/>
                  </a:lnTo>
                  <a:lnTo>
                    <a:pt x="366" y="118"/>
                  </a:lnTo>
                  <a:lnTo>
                    <a:pt x="366" y="118"/>
                  </a:lnTo>
                  <a:lnTo>
                    <a:pt x="369" y="112"/>
                  </a:lnTo>
                  <a:lnTo>
                    <a:pt x="369" y="112"/>
                  </a:lnTo>
                  <a:lnTo>
                    <a:pt x="371" y="110"/>
                  </a:lnTo>
                  <a:lnTo>
                    <a:pt x="369" y="109"/>
                  </a:lnTo>
                  <a:lnTo>
                    <a:pt x="369" y="109"/>
                  </a:lnTo>
                  <a:lnTo>
                    <a:pt x="366" y="109"/>
                  </a:lnTo>
                  <a:lnTo>
                    <a:pt x="366" y="109"/>
                  </a:lnTo>
                  <a:close/>
                  <a:moveTo>
                    <a:pt x="86" y="173"/>
                  </a:moveTo>
                  <a:lnTo>
                    <a:pt x="86" y="173"/>
                  </a:lnTo>
                  <a:lnTo>
                    <a:pt x="86" y="176"/>
                  </a:lnTo>
                  <a:lnTo>
                    <a:pt x="86" y="176"/>
                  </a:lnTo>
                  <a:lnTo>
                    <a:pt x="87" y="178"/>
                  </a:lnTo>
                  <a:lnTo>
                    <a:pt x="87" y="178"/>
                  </a:lnTo>
                  <a:lnTo>
                    <a:pt x="92" y="183"/>
                  </a:lnTo>
                  <a:lnTo>
                    <a:pt x="92" y="183"/>
                  </a:lnTo>
                  <a:lnTo>
                    <a:pt x="93" y="184"/>
                  </a:lnTo>
                  <a:lnTo>
                    <a:pt x="93" y="184"/>
                  </a:lnTo>
                  <a:lnTo>
                    <a:pt x="92" y="180"/>
                  </a:lnTo>
                  <a:lnTo>
                    <a:pt x="92" y="180"/>
                  </a:lnTo>
                  <a:lnTo>
                    <a:pt x="89" y="175"/>
                  </a:lnTo>
                  <a:lnTo>
                    <a:pt x="89" y="175"/>
                  </a:lnTo>
                  <a:lnTo>
                    <a:pt x="86" y="173"/>
                  </a:lnTo>
                  <a:lnTo>
                    <a:pt x="86" y="173"/>
                  </a:lnTo>
                  <a:close/>
                  <a:moveTo>
                    <a:pt x="248" y="232"/>
                  </a:moveTo>
                  <a:lnTo>
                    <a:pt x="248" y="232"/>
                  </a:lnTo>
                  <a:lnTo>
                    <a:pt x="248" y="233"/>
                  </a:lnTo>
                  <a:lnTo>
                    <a:pt x="248" y="233"/>
                  </a:lnTo>
                  <a:lnTo>
                    <a:pt x="248" y="236"/>
                  </a:lnTo>
                  <a:lnTo>
                    <a:pt x="248" y="236"/>
                  </a:lnTo>
                  <a:lnTo>
                    <a:pt x="250" y="241"/>
                  </a:lnTo>
                  <a:lnTo>
                    <a:pt x="250" y="241"/>
                  </a:lnTo>
                  <a:lnTo>
                    <a:pt x="251" y="236"/>
                  </a:lnTo>
                  <a:lnTo>
                    <a:pt x="251" y="232"/>
                  </a:lnTo>
                  <a:lnTo>
                    <a:pt x="251" y="232"/>
                  </a:lnTo>
                  <a:lnTo>
                    <a:pt x="248" y="232"/>
                  </a:lnTo>
                  <a:lnTo>
                    <a:pt x="248" y="232"/>
                  </a:lnTo>
                  <a:close/>
                  <a:moveTo>
                    <a:pt x="248" y="186"/>
                  </a:moveTo>
                  <a:lnTo>
                    <a:pt x="248" y="186"/>
                  </a:lnTo>
                  <a:lnTo>
                    <a:pt x="248" y="186"/>
                  </a:lnTo>
                  <a:lnTo>
                    <a:pt x="248" y="186"/>
                  </a:lnTo>
                  <a:lnTo>
                    <a:pt x="248" y="186"/>
                  </a:lnTo>
                  <a:lnTo>
                    <a:pt x="248" y="186"/>
                  </a:lnTo>
                  <a:lnTo>
                    <a:pt x="246" y="191"/>
                  </a:lnTo>
                  <a:lnTo>
                    <a:pt x="245" y="194"/>
                  </a:lnTo>
                  <a:lnTo>
                    <a:pt x="245" y="194"/>
                  </a:lnTo>
                  <a:lnTo>
                    <a:pt x="245" y="195"/>
                  </a:lnTo>
                  <a:lnTo>
                    <a:pt x="245" y="195"/>
                  </a:lnTo>
                  <a:lnTo>
                    <a:pt x="246" y="200"/>
                  </a:lnTo>
                  <a:lnTo>
                    <a:pt x="246" y="200"/>
                  </a:lnTo>
                  <a:lnTo>
                    <a:pt x="248" y="199"/>
                  </a:lnTo>
                  <a:lnTo>
                    <a:pt x="248" y="197"/>
                  </a:lnTo>
                  <a:lnTo>
                    <a:pt x="248" y="197"/>
                  </a:lnTo>
                  <a:lnTo>
                    <a:pt x="248" y="188"/>
                  </a:lnTo>
                  <a:lnTo>
                    <a:pt x="248" y="188"/>
                  </a:lnTo>
                  <a:lnTo>
                    <a:pt x="248" y="186"/>
                  </a:lnTo>
                  <a:lnTo>
                    <a:pt x="248" y="186"/>
                  </a:lnTo>
                  <a:close/>
                  <a:moveTo>
                    <a:pt x="175" y="104"/>
                  </a:moveTo>
                  <a:lnTo>
                    <a:pt x="175" y="104"/>
                  </a:lnTo>
                  <a:lnTo>
                    <a:pt x="177" y="102"/>
                  </a:lnTo>
                  <a:lnTo>
                    <a:pt x="177" y="99"/>
                  </a:lnTo>
                  <a:lnTo>
                    <a:pt x="177" y="99"/>
                  </a:lnTo>
                  <a:lnTo>
                    <a:pt x="174" y="93"/>
                  </a:lnTo>
                  <a:lnTo>
                    <a:pt x="174" y="93"/>
                  </a:lnTo>
                  <a:lnTo>
                    <a:pt x="174" y="91"/>
                  </a:lnTo>
                  <a:lnTo>
                    <a:pt x="174" y="91"/>
                  </a:lnTo>
                  <a:lnTo>
                    <a:pt x="174" y="101"/>
                  </a:lnTo>
                  <a:lnTo>
                    <a:pt x="174" y="101"/>
                  </a:lnTo>
                  <a:lnTo>
                    <a:pt x="175" y="104"/>
                  </a:lnTo>
                  <a:lnTo>
                    <a:pt x="175" y="104"/>
                  </a:lnTo>
                  <a:close/>
                  <a:moveTo>
                    <a:pt x="128" y="200"/>
                  </a:moveTo>
                  <a:lnTo>
                    <a:pt x="128" y="200"/>
                  </a:lnTo>
                  <a:lnTo>
                    <a:pt x="125" y="194"/>
                  </a:lnTo>
                  <a:lnTo>
                    <a:pt x="125" y="194"/>
                  </a:lnTo>
                  <a:lnTo>
                    <a:pt x="122" y="189"/>
                  </a:lnTo>
                  <a:lnTo>
                    <a:pt x="122" y="189"/>
                  </a:lnTo>
                  <a:lnTo>
                    <a:pt x="127" y="203"/>
                  </a:lnTo>
                  <a:lnTo>
                    <a:pt x="127" y="203"/>
                  </a:lnTo>
                  <a:lnTo>
                    <a:pt x="128" y="200"/>
                  </a:lnTo>
                  <a:lnTo>
                    <a:pt x="128" y="200"/>
                  </a:lnTo>
                  <a:close/>
                  <a:moveTo>
                    <a:pt x="298" y="191"/>
                  </a:moveTo>
                  <a:lnTo>
                    <a:pt x="298" y="191"/>
                  </a:lnTo>
                  <a:lnTo>
                    <a:pt x="292" y="197"/>
                  </a:lnTo>
                  <a:lnTo>
                    <a:pt x="292" y="197"/>
                  </a:lnTo>
                  <a:lnTo>
                    <a:pt x="292" y="199"/>
                  </a:lnTo>
                  <a:lnTo>
                    <a:pt x="292" y="199"/>
                  </a:lnTo>
                  <a:lnTo>
                    <a:pt x="294" y="202"/>
                  </a:lnTo>
                  <a:lnTo>
                    <a:pt x="294" y="202"/>
                  </a:lnTo>
                  <a:lnTo>
                    <a:pt x="298" y="195"/>
                  </a:lnTo>
                  <a:lnTo>
                    <a:pt x="298" y="195"/>
                  </a:lnTo>
                  <a:lnTo>
                    <a:pt x="298" y="192"/>
                  </a:lnTo>
                  <a:lnTo>
                    <a:pt x="298" y="191"/>
                  </a:lnTo>
                  <a:lnTo>
                    <a:pt x="298" y="191"/>
                  </a:lnTo>
                  <a:close/>
                  <a:moveTo>
                    <a:pt x="52" y="137"/>
                  </a:moveTo>
                  <a:lnTo>
                    <a:pt x="52" y="137"/>
                  </a:lnTo>
                  <a:lnTo>
                    <a:pt x="59" y="140"/>
                  </a:lnTo>
                  <a:lnTo>
                    <a:pt x="59" y="140"/>
                  </a:lnTo>
                  <a:lnTo>
                    <a:pt x="59" y="137"/>
                  </a:lnTo>
                  <a:lnTo>
                    <a:pt x="59" y="137"/>
                  </a:lnTo>
                  <a:lnTo>
                    <a:pt x="56" y="132"/>
                  </a:lnTo>
                  <a:lnTo>
                    <a:pt x="56" y="132"/>
                  </a:lnTo>
                  <a:lnTo>
                    <a:pt x="52" y="137"/>
                  </a:lnTo>
                  <a:lnTo>
                    <a:pt x="52" y="137"/>
                  </a:lnTo>
                  <a:close/>
                  <a:moveTo>
                    <a:pt x="141" y="173"/>
                  </a:moveTo>
                  <a:lnTo>
                    <a:pt x="141" y="173"/>
                  </a:lnTo>
                  <a:lnTo>
                    <a:pt x="142" y="178"/>
                  </a:lnTo>
                  <a:lnTo>
                    <a:pt x="142" y="178"/>
                  </a:lnTo>
                  <a:lnTo>
                    <a:pt x="145" y="173"/>
                  </a:lnTo>
                  <a:lnTo>
                    <a:pt x="145" y="173"/>
                  </a:lnTo>
                  <a:lnTo>
                    <a:pt x="147" y="173"/>
                  </a:lnTo>
                  <a:lnTo>
                    <a:pt x="147" y="173"/>
                  </a:lnTo>
                  <a:lnTo>
                    <a:pt x="145" y="170"/>
                  </a:lnTo>
                  <a:lnTo>
                    <a:pt x="145" y="170"/>
                  </a:lnTo>
                  <a:lnTo>
                    <a:pt x="142" y="172"/>
                  </a:lnTo>
                  <a:lnTo>
                    <a:pt x="141" y="173"/>
                  </a:lnTo>
                  <a:lnTo>
                    <a:pt x="141" y="173"/>
                  </a:lnTo>
                  <a:close/>
                  <a:moveTo>
                    <a:pt x="166" y="203"/>
                  </a:moveTo>
                  <a:lnTo>
                    <a:pt x="166" y="203"/>
                  </a:lnTo>
                  <a:lnTo>
                    <a:pt x="168" y="202"/>
                  </a:lnTo>
                  <a:lnTo>
                    <a:pt x="168" y="202"/>
                  </a:lnTo>
                  <a:lnTo>
                    <a:pt x="168" y="192"/>
                  </a:lnTo>
                  <a:lnTo>
                    <a:pt x="168" y="192"/>
                  </a:lnTo>
                  <a:lnTo>
                    <a:pt x="168" y="192"/>
                  </a:lnTo>
                  <a:lnTo>
                    <a:pt x="168" y="192"/>
                  </a:lnTo>
                  <a:lnTo>
                    <a:pt x="164" y="194"/>
                  </a:lnTo>
                  <a:lnTo>
                    <a:pt x="164" y="197"/>
                  </a:lnTo>
                  <a:lnTo>
                    <a:pt x="164" y="197"/>
                  </a:lnTo>
                  <a:lnTo>
                    <a:pt x="166" y="199"/>
                  </a:lnTo>
                  <a:lnTo>
                    <a:pt x="166" y="199"/>
                  </a:lnTo>
                  <a:lnTo>
                    <a:pt x="166" y="203"/>
                  </a:lnTo>
                  <a:lnTo>
                    <a:pt x="166" y="203"/>
                  </a:lnTo>
                  <a:close/>
                  <a:moveTo>
                    <a:pt x="243" y="251"/>
                  </a:moveTo>
                  <a:lnTo>
                    <a:pt x="243" y="251"/>
                  </a:lnTo>
                  <a:lnTo>
                    <a:pt x="240" y="251"/>
                  </a:lnTo>
                  <a:lnTo>
                    <a:pt x="240" y="251"/>
                  </a:lnTo>
                  <a:lnTo>
                    <a:pt x="239" y="257"/>
                  </a:lnTo>
                  <a:lnTo>
                    <a:pt x="239" y="257"/>
                  </a:lnTo>
                  <a:lnTo>
                    <a:pt x="239" y="257"/>
                  </a:lnTo>
                  <a:lnTo>
                    <a:pt x="239" y="257"/>
                  </a:lnTo>
                  <a:lnTo>
                    <a:pt x="240" y="263"/>
                  </a:lnTo>
                  <a:lnTo>
                    <a:pt x="240" y="263"/>
                  </a:lnTo>
                  <a:lnTo>
                    <a:pt x="242" y="260"/>
                  </a:lnTo>
                  <a:lnTo>
                    <a:pt x="242" y="260"/>
                  </a:lnTo>
                  <a:lnTo>
                    <a:pt x="240" y="259"/>
                  </a:lnTo>
                  <a:lnTo>
                    <a:pt x="240" y="259"/>
                  </a:lnTo>
                  <a:lnTo>
                    <a:pt x="240" y="255"/>
                  </a:lnTo>
                  <a:lnTo>
                    <a:pt x="242" y="254"/>
                  </a:lnTo>
                  <a:lnTo>
                    <a:pt x="242" y="254"/>
                  </a:lnTo>
                  <a:lnTo>
                    <a:pt x="243" y="254"/>
                  </a:lnTo>
                  <a:lnTo>
                    <a:pt x="243" y="254"/>
                  </a:lnTo>
                  <a:lnTo>
                    <a:pt x="243" y="251"/>
                  </a:lnTo>
                  <a:lnTo>
                    <a:pt x="243" y="251"/>
                  </a:lnTo>
                  <a:close/>
                  <a:moveTo>
                    <a:pt x="382" y="140"/>
                  </a:moveTo>
                  <a:lnTo>
                    <a:pt x="382" y="140"/>
                  </a:lnTo>
                  <a:lnTo>
                    <a:pt x="381" y="140"/>
                  </a:lnTo>
                  <a:lnTo>
                    <a:pt x="381" y="140"/>
                  </a:lnTo>
                  <a:lnTo>
                    <a:pt x="376" y="147"/>
                  </a:lnTo>
                  <a:lnTo>
                    <a:pt x="376" y="147"/>
                  </a:lnTo>
                  <a:lnTo>
                    <a:pt x="374" y="148"/>
                  </a:lnTo>
                  <a:lnTo>
                    <a:pt x="374" y="150"/>
                  </a:lnTo>
                  <a:lnTo>
                    <a:pt x="374" y="150"/>
                  </a:lnTo>
                  <a:lnTo>
                    <a:pt x="382" y="143"/>
                  </a:lnTo>
                  <a:lnTo>
                    <a:pt x="382" y="143"/>
                  </a:lnTo>
                  <a:lnTo>
                    <a:pt x="382" y="142"/>
                  </a:lnTo>
                  <a:lnTo>
                    <a:pt x="382" y="140"/>
                  </a:lnTo>
                  <a:lnTo>
                    <a:pt x="382" y="140"/>
                  </a:lnTo>
                  <a:close/>
                  <a:moveTo>
                    <a:pt x="265" y="170"/>
                  </a:moveTo>
                  <a:lnTo>
                    <a:pt x="265" y="170"/>
                  </a:lnTo>
                  <a:lnTo>
                    <a:pt x="267" y="172"/>
                  </a:lnTo>
                  <a:lnTo>
                    <a:pt x="269" y="170"/>
                  </a:lnTo>
                  <a:lnTo>
                    <a:pt x="269" y="170"/>
                  </a:lnTo>
                  <a:lnTo>
                    <a:pt x="272" y="167"/>
                  </a:lnTo>
                  <a:lnTo>
                    <a:pt x="275" y="165"/>
                  </a:lnTo>
                  <a:lnTo>
                    <a:pt x="275" y="165"/>
                  </a:lnTo>
                  <a:lnTo>
                    <a:pt x="275" y="162"/>
                  </a:lnTo>
                  <a:lnTo>
                    <a:pt x="275" y="162"/>
                  </a:lnTo>
                  <a:lnTo>
                    <a:pt x="270" y="167"/>
                  </a:lnTo>
                  <a:lnTo>
                    <a:pt x="265" y="170"/>
                  </a:lnTo>
                  <a:lnTo>
                    <a:pt x="265" y="170"/>
                  </a:lnTo>
                  <a:close/>
                  <a:moveTo>
                    <a:pt x="385" y="96"/>
                  </a:moveTo>
                  <a:lnTo>
                    <a:pt x="385" y="96"/>
                  </a:lnTo>
                  <a:lnTo>
                    <a:pt x="384" y="101"/>
                  </a:lnTo>
                  <a:lnTo>
                    <a:pt x="384" y="101"/>
                  </a:lnTo>
                  <a:lnTo>
                    <a:pt x="381" y="107"/>
                  </a:lnTo>
                  <a:lnTo>
                    <a:pt x="381" y="107"/>
                  </a:lnTo>
                  <a:lnTo>
                    <a:pt x="384" y="104"/>
                  </a:lnTo>
                  <a:lnTo>
                    <a:pt x="387" y="99"/>
                  </a:lnTo>
                  <a:lnTo>
                    <a:pt x="387" y="99"/>
                  </a:lnTo>
                  <a:lnTo>
                    <a:pt x="385" y="96"/>
                  </a:lnTo>
                  <a:lnTo>
                    <a:pt x="385" y="96"/>
                  </a:lnTo>
                  <a:close/>
                  <a:moveTo>
                    <a:pt x="172" y="230"/>
                  </a:moveTo>
                  <a:lnTo>
                    <a:pt x="172" y="230"/>
                  </a:lnTo>
                  <a:lnTo>
                    <a:pt x="179" y="236"/>
                  </a:lnTo>
                  <a:lnTo>
                    <a:pt x="179" y="236"/>
                  </a:lnTo>
                  <a:lnTo>
                    <a:pt x="180" y="236"/>
                  </a:lnTo>
                  <a:lnTo>
                    <a:pt x="180" y="236"/>
                  </a:lnTo>
                  <a:lnTo>
                    <a:pt x="180" y="236"/>
                  </a:lnTo>
                  <a:lnTo>
                    <a:pt x="180" y="236"/>
                  </a:lnTo>
                  <a:lnTo>
                    <a:pt x="175" y="227"/>
                  </a:lnTo>
                  <a:lnTo>
                    <a:pt x="175" y="227"/>
                  </a:lnTo>
                  <a:lnTo>
                    <a:pt x="172" y="230"/>
                  </a:lnTo>
                  <a:lnTo>
                    <a:pt x="172" y="230"/>
                  </a:lnTo>
                  <a:close/>
                  <a:moveTo>
                    <a:pt x="254" y="240"/>
                  </a:moveTo>
                  <a:lnTo>
                    <a:pt x="254" y="240"/>
                  </a:lnTo>
                  <a:lnTo>
                    <a:pt x="256" y="238"/>
                  </a:lnTo>
                  <a:lnTo>
                    <a:pt x="256" y="238"/>
                  </a:lnTo>
                  <a:lnTo>
                    <a:pt x="257" y="233"/>
                  </a:lnTo>
                  <a:lnTo>
                    <a:pt x="257" y="233"/>
                  </a:lnTo>
                  <a:lnTo>
                    <a:pt x="257" y="233"/>
                  </a:lnTo>
                  <a:lnTo>
                    <a:pt x="257" y="233"/>
                  </a:lnTo>
                  <a:lnTo>
                    <a:pt x="256" y="227"/>
                  </a:lnTo>
                  <a:lnTo>
                    <a:pt x="256" y="227"/>
                  </a:lnTo>
                  <a:lnTo>
                    <a:pt x="256" y="227"/>
                  </a:lnTo>
                  <a:lnTo>
                    <a:pt x="256" y="227"/>
                  </a:lnTo>
                  <a:lnTo>
                    <a:pt x="254" y="227"/>
                  </a:lnTo>
                  <a:lnTo>
                    <a:pt x="254" y="227"/>
                  </a:lnTo>
                  <a:lnTo>
                    <a:pt x="256" y="233"/>
                  </a:lnTo>
                  <a:lnTo>
                    <a:pt x="254" y="240"/>
                  </a:lnTo>
                  <a:lnTo>
                    <a:pt x="254" y="240"/>
                  </a:lnTo>
                  <a:close/>
                  <a:moveTo>
                    <a:pt x="343" y="99"/>
                  </a:moveTo>
                  <a:lnTo>
                    <a:pt x="343" y="99"/>
                  </a:lnTo>
                  <a:lnTo>
                    <a:pt x="338" y="102"/>
                  </a:lnTo>
                  <a:lnTo>
                    <a:pt x="335" y="107"/>
                  </a:lnTo>
                  <a:lnTo>
                    <a:pt x="335" y="107"/>
                  </a:lnTo>
                  <a:lnTo>
                    <a:pt x="341" y="104"/>
                  </a:lnTo>
                  <a:lnTo>
                    <a:pt x="341" y="104"/>
                  </a:lnTo>
                  <a:lnTo>
                    <a:pt x="341" y="104"/>
                  </a:lnTo>
                  <a:lnTo>
                    <a:pt x="341" y="104"/>
                  </a:lnTo>
                  <a:lnTo>
                    <a:pt x="343" y="99"/>
                  </a:lnTo>
                  <a:lnTo>
                    <a:pt x="343" y="99"/>
                  </a:lnTo>
                  <a:close/>
                  <a:moveTo>
                    <a:pt x="302" y="126"/>
                  </a:moveTo>
                  <a:lnTo>
                    <a:pt x="302" y="126"/>
                  </a:lnTo>
                  <a:lnTo>
                    <a:pt x="300" y="128"/>
                  </a:lnTo>
                  <a:lnTo>
                    <a:pt x="300" y="129"/>
                  </a:lnTo>
                  <a:lnTo>
                    <a:pt x="300" y="129"/>
                  </a:lnTo>
                  <a:lnTo>
                    <a:pt x="302" y="134"/>
                  </a:lnTo>
                  <a:lnTo>
                    <a:pt x="302" y="134"/>
                  </a:lnTo>
                  <a:lnTo>
                    <a:pt x="303" y="137"/>
                  </a:lnTo>
                  <a:lnTo>
                    <a:pt x="303" y="137"/>
                  </a:lnTo>
                  <a:lnTo>
                    <a:pt x="303" y="137"/>
                  </a:lnTo>
                  <a:lnTo>
                    <a:pt x="303" y="137"/>
                  </a:lnTo>
                  <a:lnTo>
                    <a:pt x="303" y="134"/>
                  </a:lnTo>
                  <a:lnTo>
                    <a:pt x="303" y="134"/>
                  </a:lnTo>
                  <a:lnTo>
                    <a:pt x="305" y="131"/>
                  </a:lnTo>
                  <a:lnTo>
                    <a:pt x="305" y="131"/>
                  </a:lnTo>
                  <a:lnTo>
                    <a:pt x="302" y="126"/>
                  </a:lnTo>
                  <a:lnTo>
                    <a:pt x="302" y="126"/>
                  </a:lnTo>
                  <a:close/>
                  <a:moveTo>
                    <a:pt x="262" y="131"/>
                  </a:moveTo>
                  <a:lnTo>
                    <a:pt x="262" y="131"/>
                  </a:lnTo>
                  <a:lnTo>
                    <a:pt x="262" y="131"/>
                  </a:lnTo>
                  <a:lnTo>
                    <a:pt x="262" y="131"/>
                  </a:lnTo>
                  <a:lnTo>
                    <a:pt x="265" y="124"/>
                  </a:lnTo>
                  <a:lnTo>
                    <a:pt x="265" y="124"/>
                  </a:lnTo>
                  <a:lnTo>
                    <a:pt x="262" y="121"/>
                  </a:lnTo>
                  <a:lnTo>
                    <a:pt x="262" y="121"/>
                  </a:lnTo>
                  <a:lnTo>
                    <a:pt x="261" y="124"/>
                  </a:lnTo>
                  <a:lnTo>
                    <a:pt x="261" y="126"/>
                  </a:lnTo>
                  <a:lnTo>
                    <a:pt x="261" y="126"/>
                  </a:lnTo>
                  <a:lnTo>
                    <a:pt x="262" y="128"/>
                  </a:lnTo>
                  <a:lnTo>
                    <a:pt x="262" y="128"/>
                  </a:lnTo>
                  <a:lnTo>
                    <a:pt x="262" y="131"/>
                  </a:lnTo>
                  <a:lnTo>
                    <a:pt x="262" y="131"/>
                  </a:lnTo>
                  <a:close/>
                  <a:moveTo>
                    <a:pt x="234" y="221"/>
                  </a:moveTo>
                  <a:lnTo>
                    <a:pt x="234" y="221"/>
                  </a:lnTo>
                  <a:lnTo>
                    <a:pt x="231" y="225"/>
                  </a:lnTo>
                  <a:lnTo>
                    <a:pt x="231" y="225"/>
                  </a:lnTo>
                  <a:lnTo>
                    <a:pt x="229" y="227"/>
                  </a:lnTo>
                  <a:lnTo>
                    <a:pt x="229" y="227"/>
                  </a:lnTo>
                  <a:lnTo>
                    <a:pt x="231" y="229"/>
                  </a:lnTo>
                  <a:lnTo>
                    <a:pt x="231" y="229"/>
                  </a:lnTo>
                  <a:lnTo>
                    <a:pt x="235" y="224"/>
                  </a:lnTo>
                  <a:lnTo>
                    <a:pt x="235" y="224"/>
                  </a:lnTo>
                  <a:lnTo>
                    <a:pt x="234" y="221"/>
                  </a:lnTo>
                  <a:lnTo>
                    <a:pt x="234" y="221"/>
                  </a:lnTo>
                  <a:close/>
                  <a:moveTo>
                    <a:pt x="379" y="74"/>
                  </a:moveTo>
                  <a:lnTo>
                    <a:pt x="379" y="74"/>
                  </a:lnTo>
                  <a:lnTo>
                    <a:pt x="381" y="77"/>
                  </a:lnTo>
                  <a:lnTo>
                    <a:pt x="381" y="77"/>
                  </a:lnTo>
                  <a:lnTo>
                    <a:pt x="385" y="77"/>
                  </a:lnTo>
                  <a:lnTo>
                    <a:pt x="385" y="77"/>
                  </a:lnTo>
                  <a:lnTo>
                    <a:pt x="384" y="71"/>
                  </a:lnTo>
                  <a:lnTo>
                    <a:pt x="384" y="71"/>
                  </a:lnTo>
                  <a:lnTo>
                    <a:pt x="379" y="74"/>
                  </a:lnTo>
                  <a:lnTo>
                    <a:pt x="379" y="74"/>
                  </a:lnTo>
                  <a:close/>
                  <a:moveTo>
                    <a:pt x="182" y="186"/>
                  </a:moveTo>
                  <a:lnTo>
                    <a:pt x="182" y="186"/>
                  </a:lnTo>
                  <a:lnTo>
                    <a:pt x="183" y="183"/>
                  </a:lnTo>
                  <a:lnTo>
                    <a:pt x="183" y="183"/>
                  </a:lnTo>
                  <a:lnTo>
                    <a:pt x="182" y="180"/>
                  </a:lnTo>
                  <a:lnTo>
                    <a:pt x="182" y="180"/>
                  </a:lnTo>
                  <a:lnTo>
                    <a:pt x="182" y="178"/>
                  </a:lnTo>
                  <a:lnTo>
                    <a:pt x="182" y="178"/>
                  </a:lnTo>
                  <a:lnTo>
                    <a:pt x="177" y="181"/>
                  </a:lnTo>
                  <a:lnTo>
                    <a:pt x="177" y="181"/>
                  </a:lnTo>
                  <a:lnTo>
                    <a:pt x="182" y="186"/>
                  </a:lnTo>
                  <a:lnTo>
                    <a:pt x="182" y="186"/>
                  </a:lnTo>
                  <a:close/>
                  <a:moveTo>
                    <a:pt x="310" y="131"/>
                  </a:moveTo>
                  <a:lnTo>
                    <a:pt x="310" y="131"/>
                  </a:lnTo>
                  <a:lnTo>
                    <a:pt x="310" y="131"/>
                  </a:lnTo>
                  <a:lnTo>
                    <a:pt x="310" y="131"/>
                  </a:lnTo>
                  <a:lnTo>
                    <a:pt x="313" y="123"/>
                  </a:lnTo>
                  <a:lnTo>
                    <a:pt x="313" y="123"/>
                  </a:lnTo>
                  <a:lnTo>
                    <a:pt x="313" y="118"/>
                  </a:lnTo>
                  <a:lnTo>
                    <a:pt x="313" y="118"/>
                  </a:lnTo>
                  <a:lnTo>
                    <a:pt x="311" y="120"/>
                  </a:lnTo>
                  <a:lnTo>
                    <a:pt x="311" y="120"/>
                  </a:lnTo>
                  <a:lnTo>
                    <a:pt x="311" y="120"/>
                  </a:lnTo>
                  <a:lnTo>
                    <a:pt x="310" y="131"/>
                  </a:lnTo>
                  <a:lnTo>
                    <a:pt x="310" y="131"/>
                  </a:lnTo>
                  <a:close/>
                  <a:moveTo>
                    <a:pt x="276" y="210"/>
                  </a:moveTo>
                  <a:lnTo>
                    <a:pt x="276" y="210"/>
                  </a:lnTo>
                  <a:lnTo>
                    <a:pt x="280" y="208"/>
                  </a:lnTo>
                  <a:lnTo>
                    <a:pt x="280" y="208"/>
                  </a:lnTo>
                  <a:lnTo>
                    <a:pt x="281" y="208"/>
                  </a:lnTo>
                  <a:lnTo>
                    <a:pt x="283" y="206"/>
                  </a:lnTo>
                  <a:lnTo>
                    <a:pt x="283" y="206"/>
                  </a:lnTo>
                  <a:lnTo>
                    <a:pt x="281" y="203"/>
                  </a:lnTo>
                  <a:lnTo>
                    <a:pt x="281" y="203"/>
                  </a:lnTo>
                  <a:lnTo>
                    <a:pt x="278" y="206"/>
                  </a:lnTo>
                  <a:lnTo>
                    <a:pt x="276" y="210"/>
                  </a:lnTo>
                  <a:lnTo>
                    <a:pt x="276" y="210"/>
                  </a:lnTo>
                  <a:close/>
                  <a:moveTo>
                    <a:pt x="193" y="164"/>
                  </a:moveTo>
                  <a:lnTo>
                    <a:pt x="193" y="164"/>
                  </a:lnTo>
                  <a:lnTo>
                    <a:pt x="194" y="161"/>
                  </a:lnTo>
                  <a:lnTo>
                    <a:pt x="194" y="161"/>
                  </a:lnTo>
                  <a:lnTo>
                    <a:pt x="196" y="159"/>
                  </a:lnTo>
                  <a:lnTo>
                    <a:pt x="196" y="158"/>
                  </a:lnTo>
                  <a:lnTo>
                    <a:pt x="196" y="158"/>
                  </a:lnTo>
                  <a:lnTo>
                    <a:pt x="196" y="156"/>
                  </a:lnTo>
                  <a:lnTo>
                    <a:pt x="196" y="156"/>
                  </a:lnTo>
                  <a:lnTo>
                    <a:pt x="191" y="161"/>
                  </a:lnTo>
                  <a:lnTo>
                    <a:pt x="191" y="161"/>
                  </a:lnTo>
                  <a:lnTo>
                    <a:pt x="191" y="162"/>
                  </a:lnTo>
                  <a:lnTo>
                    <a:pt x="191" y="162"/>
                  </a:lnTo>
                  <a:lnTo>
                    <a:pt x="193" y="164"/>
                  </a:lnTo>
                  <a:lnTo>
                    <a:pt x="193" y="164"/>
                  </a:lnTo>
                  <a:close/>
                  <a:moveTo>
                    <a:pt x="198" y="87"/>
                  </a:moveTo>
                  <a:lnTo>
                    <a:pt x="198" y="87"/>
                  </a:lnTo>
                  <a:lnTo>
                    <a:pt x="199" y="85"/>
                  </a:lnTo>
                  <a:lnTo>
                    <a:pt x="199" y="85"/>
                  </a:lnTo>
                  <a:lnTo>
                    <a:pt x="198" y="79"/>
                  </a:lnTo>
                  <a:lnTo>
                    <a:pt x="198" y="79"/>
                  </a:lnTo>
                  <a:lnTo>
                    <a:pt x="198" y="79"/>
                  </a:lnTo>
                  <a:lnTo>
                    <a:pt x="198" y="79"/>
                  </a:lnTo>
                  <a:lnTo>
                    <a:pt x="196" y="82"/>
                  </a:lnTo>
                  <a:lnTo>
                    <a:pt x="198" y="85"/>
                  </a:lnTo>
                  <a:lnTo>
                    <a:pt x="198" y="85"/>
                  </a:lnTo>
                  <a:lnTo>
                    <a:pt x="198" y="87"/>
                  </a:lnTo>
                  <a:lnTo>
                    <a:pt x="198" y="87"/>
                  </a:lnTo>
                  <a:close/>
                  <a:moveTo>
                    <a:pt x="276" y="224"/>
                  </a:moveTo>
                  <a:lnTo>
                    <a:pt x="276" y="224"/>
                  </a:lnTo>
                  <a:lnTo>
                    <a:pt x="280" y="221"/>
                  </a:lnTo>
                  <a:lnTo>
                    <a:pt x="280" y="221"/>
                  </a:lnTo>
                  <a:lnTo>
                    <a:pt x="281" y="218"/>
                  </a:lnTo>
                  <a:lnTo>
                    <a:pt x="281" y="214"/>
                  </a:lnTo>
                  <a:lnTo>
                    <a:pt x="281" y="214"/>
                  </a:lnTo>
                  <a:lnTo>
                    <a:pt x="281" y="214"/>
                  </a:lnTo>
                  <a:lnTo>
                    <a:pt x="281" y="214"/>
                  </a:lnTo>
                  <a:lnTo>
                    <a:pt x="275" y="222"/>
                  </a:lnTo>
                  <a:lnTo>
                    <a:pt x="275" y="222"/>
                  </a:lnTo>
                  <a:lnTo>
                    <a:pt x="276" y="224"/>
                  </a:lnTo>
                  <a:lnTo>
                    <a:pt x="276" y="224"/>
                  </a:lnTo>
                  <a:close/>
                  <a:moveTo>
                    <a:pt x="153" y="85"/>
                  </a:moveTo>
                  <a:lnTo>
                    <a:pt x="153" y="85"/>
                  </a:lnTo>
                  <a:lnTo>
                    <a:pt x="147" y="91"/>
                  </a:lnTo>
                  <a:lnTo>
                    <a:pt x="147" y="91"/>
                  </a:lnTo>
                  <a:lnTo>
                    <a:pt x="150" y="94"/>
                  </a:lnTo>
                  <a:lnTo>
                    <a:pt x="150" y="94"/>
                  </a:lnTo>
                  <a:lnTo>
                    <a:pt x="152" y="90"/>
                  </a:lnTo>
                  <a:lnTo>
                    <a:pt x="153" y="85"/>
                  </a:lnTo>
                  <a:lnTo>
                    <a:pt x="153" y="85"/>
                  </a:lnTo>
                  <a:close/>
                  <a:moveTo>
                    <a:pt x="114" y="180"/>
                  </a:moveTo>
                  <a:lnTo>
                    <a:pt x="114" y="180"/>
                  </a:lnTo>
                  <a:lnTo>
                    <a:pt x="114" y="180"/>
                  </a:lnTo>
                  <a:lnTo>
                    <a:pt x="114" y="180"/>
                  </a:lnTo>
                  <a:lnTo>
                    <a:pt x="112" y="189"/>
                  </a:lnTo>
                  <a:lnTo>
                    <a:pt x="112" y="189"/>
                  </a:lnTo>
                  <a:lnTo>
                    <a:pt x="117" y="186"/>
                  </a:lnTo>
                  <a:lnTo>
                    <a:pt x="117" y="186"/>
                  </a:lnTo>
                  <a:lnTo>
                    <a:pt x="114" y="180"/>
                  </a:lnTo>
                  <a:lnTo>
                    <a:pt x="114" y="180"/>
                  </a:lnTo>
                  <a:close/>
                  <a:moveTo>
                    <a:pt x="35" y="109"/>
                  </a:moveTo>
                  <a:lnTo>
                    <a:pt x="35" y="109"/>
                  </a:lnTo>
                  <a:lnTo>
                    <a:pt x="35" y="109"/>
                  </a:lnTo>
                  <a:lnTo>
                    <a:pt x="35" y="109"/>
                  </a:lnTo>
                  <a:lnTo>
                    <a:pt x="35" y="102"/>
                  </a:lnTo>
                  <a:lnTo>
                    <a:pt x="35" y="102"/>
                  </a:lnTo>
                  <a:lnTo>
                    <a:pt x="33" y="101"/>
                  </a:lnTo>
                  <a:lnTo>
                    <a:pt x="33" y="101"/>
                  </a:lnTo>
                  <a:lnTo>
                    <a:pt x="32" y="99"/>
                  </a:lnTo>
                  <a:lnTo>
                    <a:pt x="32" y="98"/>
                  </a:lnTo>
                  <a:lnTo>
                    <a:pt x="32" y="98"/>
                  </a:lnTo>
                  <a:lnTo>
                    <a:pt x="32" y="98"/>
                  </a:lnTo>
                  <a:lnTo>
                    <a:pt x="32" y="98"/>
                  </a:lnTo>
                  <a:lnTo>
                    <a:pt x="32" y="98"/>
                  </a:lnTo>
                  <a:lnTo>
                    <a:pt x="32" y="99"/>
                  </a:lnTo>
                  <a:lnTo>
                    <a:pt x="32" y="99"/>
                  </a:lnTo>
                  <a:lnTo>
                    <a:pt x="33" y="106"/>
                  </a:lnTo>
                  <a:lnTo>
                    <a:pt x="33" y="106"/>
                  </a:lnTo>
                  <a:lnTo>
                    <a:pt x="35" y="109"/>
                  </a:lnTo>
                  <a:lnTo>
                    <a:pt x="35" y="109"/>
                  </a:lnTo>
                  <a:close/>
                  <a:moveTo>
                    <a:pt x="120" y="124"/>
                  </a:moveTo>
                  <a:lnTo>
                    <a:pt x="120" y="124"/>
                  </a:lnTo>
                  <a:lnTo>
                    <a:pt x="123" y="118"/>
                  </a:lnTo>
                  <a:lnTo>
                    <a:pt x="123" y="118"/>
                  </a:lnTo>
                  <a:lnTo>
                    <a:pt x="125" y="115"/>
                  </a:lnTo>
                  <a:lnTo>
                    <a:pt x="125" y="115"/>
                  </a:lnTo>
                  <a:lnTo>
                    <a:pt x="122" y="117"/>
                  </a:lnTo>
                  <a:lnTo>
                    <a:pt x="122" y="117"/>
                  </a:lnTo>
                  <a:lnTo>
                    <a:pt x="119" y="121"/>
                  </a:lnTo>
                  <a:lnTo>
                    <a:pt x="119" y="121"/>
                  </a:lnTo>
                  <a:lnTo>
                    <a:pt x="120" y="124"/>
                  </a:lnTo>
                  <a:lnTo>
                    <a:pt x="120" y="124"/>
                  </a:lnTo>
                  <a:close/>
                  <a:moveTo>
                    <a:pt x="297" y="154"/>
                  </a:moveTo>
                  <a:lnTo>
                    <a:pt x="297" y="154"/>
                  </a:lnTo>
                  <a:lnTo>
                    <a:pt x="300" y="143"/>
                  </a:lnTo>
                  <a:lnTo>
                    <a:pt x="300" y="143"/>
                  </a:lnTo>
                  <a:lnTo>
                    <a:pt x="297" y="145"/>
                  </a:lnTo>
                  <a:lnTo>
                    <a:pt x="297" y="145"/>
                  </a:lnTo>
                  <a:lnTo>
                    <a:pt x="297" y="147"/>
                  </a:lnTo>
                  <a:lnTo>
                    <a:pt x="297" y="147"/>
                  </a:lnTo>
                  <a:lnTo>
                    <a:pt x="297" y="154"/>
                  </a:lnTo>
                  <a:lnTo>
                    <a:pt x="297" y="154"/>
                  </a:lnTo>
                  <a:close/>
                  <a:moveTo>
                    <a:pt x="287" y="205"/>
                  </a:moveTo>
                  <a:lnTo>
                    <a:pt x="287" y="205"/>
                  </a:lnTo>
                  <a:lnTo>
                    <a:pt x="291" y="210"/>
                  </a:lnTo>
                  <a:lnTo>
                    <a:pt x="291" y="210"/>
                  </a:lnTo>
                  <a:lnTo>
                    <a:pt x="292" y="208"/>
                  </a:lnTo>
                  <a:lnTo>
                    <a:pt x="292" y="208"/>
                  </a:lnTo>
                  <a:lnTo>
                    <a:pt x="291" y="202"/>
                  </a:lnTo>
                  <a:lnTo>
                    <a:pt x="291" y="202"/>
                  </a:lnTo>
                  <a:lnTo>
                    <a:pt x="287" y="205"/>
                  </a:lnTo>
                  <a:lnTo>
                    <a:pt x="287" y="205"/>
                  </a:lnTo>
                  <a:close/>
                  <a:moveTo>
                    <a:pt x="234" y="151"/>
                  </a:moveTo>
                  <a:lnTo>
                    <a:pt x="234" y="151"/>
                  </a:lnTo>
                  <a:lnTo>
                    <a:pt x="231" y="148"/>
                  </a:lnTo>
                  <a:lnTo>
                    <a:pt x="231" y="148"/>
                  </a:lnTo>
                  <a:lnTo>
                    <a:pt x="227" y="154"/>
                  </a:lnTo>
                  <a:lnTo>
                    <a:pt x="227" y="154"/>
                  </a:lnTo>
                  <a:lnTo>
                    <a:pt x="231" y="153"/>
                  </a:lnTo>
                  <a:lnTo>
                    <a:pt x="231" y="153"/>
                  </a:lnTo>
                  <a:lnTo>
                    <a:pt x="232" y="153"/>
                  </a:lnTo>
                  <a:lnTo>
                    <a:pt x="232" y="153"/>
                  </a:lnTo>
                  <a:lnTo>
                    <a:pt x="234" y="153"/>
                  </a:lnTo>
                  <a:lnTo>
                    <a:pt x="234" y="153"/>
                  </a:lnTo>
                  <a:lnTo>
                    <a:pt x="234" y="151"/>
                  </a:lnTo>
                  <a:lnTo>
                    <a:pt x="234" y="151"/>
                  </a:lnTo>
                  <a:close/>
                  <a:moveTo>
                    <a:pt x="59" y="159"/>
                  </a:moveTo>
                  <a:lnTo>
                    <a:pt x="59" y="159"/>
                  </a:lnTo>
                  <a:lnTo>
                    <a:pt x="60" y="165"/>
                  </a:lnTo>
                  <a:lnTo>
                    <a:pt x="62" y="169"/>
                  </a:lnTo>
                  <a:lnTo>
                    <a:pt x="62" y="169"/>
                  </a:lnTo>
                  <a:lnTo>
                    <a:pt x="62" y="165"/>
                  </a:lnTo>
                  <a:lnTo>
                    <a:pt x="62" y="165"/>
                  </a:lnTo>
                  <a:lnTo>
                    <a:pt x="62" y="165"/>
                  </a:lnTo>
                  <a:lnTo>
                    <a:pt x="62" y="165"/>
                  </a:lnTo>
                  <a:lnTo>
                    <a:pt x="59" y="159"/>
                  </a:lnTo>
                  <a:lnTo>
                    <a:pt x="59" y="159"/>
                  </a:lnTo>
                  <a:close/>
                  <a:moveTo>
                    <a:pt x="193" y="154"/>
                  </a:moveTo>
                  <a:lnTo>
                    <a:pt x="193" y="154"/>
                  </a:lnTo>
                  <a:lnTo>
                    <a:pt x="188" y="150"/>
                  </a:lnTo>
                  <a:lnTo>
                    <a:pt x="188" y="150"/>
                  </a:lnTo>
                  <a:lnTo>
                    <a:pt x="188" y="154"/>
                  </a:lnTo>
                  <a:lnTo>
                    <a:pt x="190" y="158"/>
                  </a:lnTo>
                  <a:lnTo>
                    <a:pt x="190" y="158"/>
                  </a:lnTo>
                  <a:lnTo>
                    <a:pt x="193" y="154"/>
                  </a:lnTo>
                  <a:lnTo>
                    <a:pt x="193" y="154"/>
                  </a:lnTo>
                  <a:close/>
                  <a:moveTo>
                    <a:pt x="35" y="147"/>
                  </a:moveTo>
                  <a:lnTo>
                    <a:pt x="35" y="147"/>
                  </a:lnTo>
                  <a:lnTo>
                    <a:pt x="35" y="148"/>
                  </a:lnTo>
                  <a:lnTo>
                    <a:pt x="35" y="148"/>
                  </a:lnTo>
                  <a:lnTo>
                    <a:pt x="41" y="159"/>
                  </a:lnTo>
                  <a:lnTo>
                    <a:pt x="41" y="159"/>
                  </a:lnTo>
                  <a:lnTo>
                    <a:pt x="40" y="153"/>
                  </a:lnTo>
                  <a:lnTo>
                    <a:pt x="40" y="153"/>
                  </a:lnTo>
                  <a:lnTo>
                    <a:pt x="38" y="151"/>
                  </a:lnTo>
                  <a:lnTo>
                    <a:pt x="38" y="151"/>
                  </a:lnTo>
                  <a:lnTo>
                    <a:pt x="37" y="150"/>
                  </a:lnTo>
                  <a:lnTo>
                    <a:pt x="37" y="150"/>
                  </a:lnTo>
                  <a:lnTo>
                    <a:pt x="35" y="147"/>
                  </a:lnTo>
                  <a:lnTo>
                    <a:pt x="35" y="147"/>
                  </a:lnTo>
                  <a:close/>
                  <a:moveTo>
                    <a:pt x="157" y="126"/>
                  </a:moveTo>
                  <a:lnTo>
                    <a:pt x="157" y="126"/>
                  </a:lnTo>
                  <a:lnTo>
                    <a:pt x="160" y="131"/>
                  </a:lnTo>
                  <a:lnTo>
                    <a:pt x="160" y="131"/>
                  </a:lnTo>
                  <a:lnTo>
                    <a:pt x="160" y="131"/>
                  </a:lnTo>
                  <a:lnTo>
                    <a:pt x="161" y="131"/>
                  </a:lnTo>
                  <a:lnTo>
                    <a:pt x="161" y="131"/>
                  </a:lnTo>
                  <a:lnTo>
                    <a:pt x="160" y="128"/>
                  </a:lnTo>
                  <a:lnTo>
                    <a:pt x="160" y="128"/>
                  </a:lnTo>
                  <a:lnTo>
                    <a:pt x="160" y="126"/>
                  </a:lnTo>
                  <a:lnTo>
                    <a:pt x="161" y="124"/>
                  </a:lnTo>
                  <a:lnTo>
                    <a:pt x="161" y="124"/>
                  </a:lnTo>
                  <a:lnTo>
                    <a:pt x="163" y="124"/>
                  </a:lnTo>
                  <a:lnTo>
                    <a:pt x="163" y="124"/>
                  </a:lnTo>
                  <a:lnTo>
                    <a:pt x="161" y="121"/>
                  </a:lnTo>
                  <a:lnTo>
                    <a:pt x="161" y="121"/>
                  </a:lnTo>
                  <a:lnTo>
                    <a:pt x="157" y="126"/>
                  </a:lnTo>
                  <a:lnTo>
                    <a:pt x="157" y="126"/>
                  </a:lnTo>
                  <a:close/>
                  <a:moveTo>
                    <a:pt x="169" y="156"/>
                  </a:moveTo>
                  <a:lnTo>
                    <a:pt x="169" y="156"/>
                  </a:lnTo>
                  <a:lnTo>
                    <a:pt x="174" y="151"/>
                  </a:lnTo>
                  <a:lnTo>
                    <a:pt x="174" y="151"/>
                  </a:lnTo>
                  <a:lnTo>
                    <a:pt x="171" y="150"/>
                  </a:lnTo>
                  <a:lnTo>
                    <a:pt x="171" y="150"/>
                  </a:lnTo>
                  <a:lnTo>
                    <a:pt x="169" y="153"/>
                  </a:lnTo>
                  <a:lnTo>
                    <a:pt x="169" y="156"/>
                  </a:lnTo>
                  <a:lnTo>
                    <a:pt x="169" y="156"/>
                  </a:lnTo>
                  <a:close/>
                  <a:moveTo>
                    <a:pt x="234" y="175"/>
                  </a:moveTo>
                  <a:lnTo>
                    <a:pt x="234" y="175"/>
                  </a:lnTo>
                  <a:lnTo>
                    <a:pt x="234" y="180"/>
                  </a:lnTo>
                  <a:lnTo>
                    <a:pt x="234" y="180"/>
                  </a:lnTo>
                  <a:lnTo>
                    <a:pt x="234" y="181"/>
                  </a:lnTo>
                  <a:lnTo>
                    <a:pt x="234" y="181"/>
                  </a:lnTo>
                  <a:lnTo>
                    <a:pt x="235" y="183"/>
                  </a:lnTo>
                  <a:lnTo>
                    <a:pt x="239" y="184"/>
                  </a:lnTo>
                  <a:lnTo>
                    <a:pt x="239" y="184"/>
                  </a:lnTo>
                  <a:lnTo>
                    <a:pt x="237" y="180"/>
                  </a:lnTo>
                  <a:lnTo>
                    <a:pt x="237" y="180"/>
                  </a:lnTo>
                  <a:lnTo>
                    <a:pt x="237" y="180"/>
                  </a:lnTo>
                  <a:lnTo>
                    <a:pt x="237" y="180"/>
                  </a:lnTo>
                  <a:lnTo>
                    <a:pt x="235" y="178"/>
                  </a:lnTo>
                  <a:lnTo>
                    <a:pt x="235" y="176"/>
                  </a:lnTo>
                  <a:lnTo>
                    <a:pt x="235" y="176"/>
                  </a:lnTo>
                  <a:lnTo>
                    <a:pt x="234" y="175"/>
                  </a:lnTo>
                  <a:lnTo>
                    <a:pt x="234" y="175"/>
                  </a:lnTo>
                  <a:close/>
                  <a:moveTo>
                    <a:pt x="284" y="139"/>
                  </a:moveTo>
                  <a:lnTo>
                    <a:pt x="284" y="139"/>
                  </a:lnTo>
                  <a:lnTo>
                    <a:pt x="284" y="139"/>
                  </a:lnTo>
                  <a:lnTo>
                    <a:pt x="284" y="139"/>
                  </a:lnTo>
                  <a:lnTo>
                    <a:pt x="283" y="148"/>
                  </a:lnTo>
                  <a:lnTo>
                    <a:pt x="283" y="148"/>
                  </a:lnTo>
                  <a:lnTo>
                    <a:pt x="283" y="151"/>
                  </a:lnTo>
                  <a:lnTo>
                    <a:pt x="283" y="151"/>
                  </a:lnTo>
                  <a:lnTo>
                    <a:pt x="284" y="148"/>
                  </a:lnTo>
                  <a:lnTo>
                    <a:pt x="284" y="148"/>
                  </a:lnTo>
                  <a:lnTo>
                    <a:pt x="284" y="139"/>
                  </a:lnTo>
                  <a:lnTo>
                    <a:pt x="284" y="139"/>
                  </a:lnTo>
                  <a:close/>
                  <a:moveTo>
                    <a:pt x="235" y="235"/>
                  </a:moveTo>
                  <a:lnTo>
                    <a:pt x="235" y="235"/>
                  </a:lnTo>
                  <a:lnTo>
                    <a:pt x="239" y="238"/>
                  </a:lnTo>
                  <a:lnTo>
                    <a:pt x="239" y="238"/>
                  </a:lnTo>
                  <a:lnTo>
                    <a:pt x="240" y="232"/>
                  </a:lnTo>
                  <a:lnTo>
                    <a:pt x="240" y="232"/>
                  </a:lnTo>
                  <a:lnTo>
                    <a:pt x="239" y="230"/>
                  </a:lnTo>
                  <a:lnTo>
                    <a:pt x="239" y="230"/>
                  </a:lnTo>
                  <a:lnTo>
                    <a:pt x="235" y="235"/>
                  </a:lnTo>
                  <a:lnTo>
                    <a:pt x="235" y="235"/>
                  </a:lnTo>
                  <a:close/>
                  <a:moveTo>
                    <a:pt x="194" y="17"/>
                  </a:moveTo>
                  <a:lnTo>
                    <a:pt x="194" y="17"/>
                  </a:lnTo>
                  <a:lnTo>
                    <a:pt x="194" y="22"/>
                  </a:lnTo>
                  <a:lnTo>
                    <a:pt x="194" y="22"/>
                  </a:lnTo>
                  <a:lnTo>
                    <a:pt x="194" y="23"/>
                  </a:lnTo>
                  <a:lnTo>
                    <a:pt x="196" y="23"/>
                  </a:lnTo>
                  <a:lnTo>
                    <a:pt x="196" y="23"/>
                  </a:lnTo>
                  <a:lnTo>
                    <a:pt x="199" y="22"/>
                  </a:lnTo>
                  <a:lnTo>
                    <a:pt x="199" y="22"/>
                  </a:lnTo>
                  <a:lnTo>
                    <a:pt x="194" y="17"/>
                  </a:lnTo>
                  <a:lnTo>
                    <a:pt x="194" y="17"/>
                  </a:lnTo>
                  <a:close/>
                  <a:moveTo>
                    <a:pt x="182" y="129"/>
                  </a:moveTo>
                  <a:lnTo>
                    <a:pt x="182" y="129"/>
                  </a:lnTo>
                  <a:lnTo>
                    <a:pt x="180" y="129"/>
                  </a:lnTo>
                  <a:lnTo>
                    <a:pt x="180" y="129"/>
                  </a:lnTo>
                  <a:lnTo>
                    <a:pt x="180" y="131"/>
                  </a:lnTo>
                  <a:lnTo>
                    <a:pt x="180" y="131"/>
                  </a:lnTo>
                  <a:lnTo>
                    <a:pt x="180" y="135"/>
                  </a:lnTo>
                  <a:lnTo>
                    <a:pt x="180" y="135"/>
                  </a:lnTo>
                  <a:lnTo>
                    <a:pt x="182" y="134"/>
                  </a:lnTo>
                  <a:lnTo>
                    <a:pt x="182" y="134"/>
                  </a:lnTo>
                  <a:lnTo>
                    <a:pt x="183" y="132"/>
                  </a:lnTo>
                  <a:lnTo>
                    <a:pt x="183" y="132"/>
                  </a:lnTo>
                  <a:lnTo>
                    <a:pt x="182" y="129"/>
                  </a:lnTo>
                  <a:lnTo>
                    <a:pt x="182" y="129"/>
                  </a:lnTo>
                  <a:close/>
                  <a:moveTo>
                    <a:pt x="256" y="188"/>
                  </a:moveTo>
                  <a:lnTo>
                    <a:pt x="256" y="188"/>
                  </a:lnTo>
                  <a:lnTo>
                    <a:pt x="257" y="184"/>
                  </a:lnTo>
                  <a:lnTo>
                    <a:pt x="257" y="180"/>
                  </a:lnTo>
                  <a:lnTo>
                    <a:pt x="257" y="180"/>
                  </a:lnTo>
                  <a:lnTo>
                    <a:pt x="254" y="183"/>
                  </a:lnTo>
                  <a:lnTo>
                    <a:pt x="256" y="188"/>
                  </a:lnTo>
                  <a:lnTo>
                    <a:pt x="256" y="188"/>
                  </a:lnTo>
                  <a:close/>
                  <a:moveTo>
                    <a:pt x="297" y="109"/>
                  </a:moveTo>
                  <a:lnTo>
                    <a:pt x="297" y="109"/>
                  </a:lnTo>
                  <a:lnTo>
                    <a:pt x="295" y="112"/>
                  </a:lnTo>
                  <a:lnTo>
                    <a:pt x="295" y="112"/>
                  </a:lnTo>
                  <a:lnTo>
                    <a:pt x="295" y="112"/>
                  </a:lnTo>
                  <a:lnTo>
                    <a:pt x="295" y="112"/>
                  </a:lnTo>
                  <a:lnTo>
                    <a:pt x="295" y="117"/>
                  </a:lnTo>
                  <a:lnTo>
                    <a:pt x="295" y="117"/>
                  </a:lnTo>
                  <a:lnTo>
                    <a:pt x="297" y="117"/>
                  </a:lnTo>
                  <a:lnTo>
                    <a:pt x="297" y="117"/>
                  </a:lnTo>
                  <a:lnTo>
                    <a:pt x="297" y="113"/>
                  </a:lnTo>
                  <a:lnTo>
                    <a:pt x="297" y="109"/>
                  </a:lnTo>
                  <a:lnTo>
                    <a:pt x="297" y="109"/>
                  </a:lnTo>
                  <a:close/>
                  <a:moveTo>
                    <a:pt x="65" y="151"/>
                  </a:moveTo>
                  <a:lnTo>
                    <a:pt x="65" y="151"/>
                  </a:lnTo>
                  <a:lnTo>
                    <a:pt x="65" y="151"/>
                  </a:lnTo>
                  <a:lnTo>
                    <a:pt x="65" y="151"/>
                  </a:lnTo>
                  <a:lnTo>
                    <a:pt x="62" y="143"/>
                  </a:lnTo>
                  <a:lnTo>
                    <a:pt x="62" y="143"/>
                  </a:lnTo>
                  <a:lnTo>
                    <a:pt x="59" y="147"/>
                  </a:lnTo>
                  <a:lnTo>
                    <a:pt x="59" y="147"/>
                  </a:lnTo>
                  <a:lnTo>
                    <a:pt x="65" y="151"/>
                  </a:lnTo>
                  <a:lnTo>
                    <a:pt x="65" y="151"/>
                  </a:lnTo>
                  <a:close/>
                  <a:moveTo>
                    <a:pt x="376" y="91"/>
                  </a:moveTo>
                  <a:lnTo>
                    <a:pt x="376" y="91"/>
                  </a:lnTo>
                  <a:lnTo>
                    <a:pt x="379" y="85"/>
                  </a:lnTo>
                  <a:lnTo>
                    <a:pt x="379" y="85"/>
                  </a:lnTo>
                  <a:lnTo>
                    <a:pt x="379" y="83"/>
                  </a:lnTo>
                  <a:lnTo>
                    <a:pt x="379" y="83"/>
                  </a:lnTo>
                  <a:lnTo>
                    <a:pt x="379" y="82"/>
                  </a:lnTo>
                  <a:lnTo>
                    <a:pt x="379" y="82"/>
                  </a:lnTo>
                  <a:lnTo>
                    <a:pt x="376" y="88"/>
                  </a:lnTo>
                  <a:lnTo>
                    <a:pt x="376" y="88"/>
                  </a:lnTo>
                  <a:lnTo>
                    <a:pt x="376" y="91"/>
                  </a:lnTo>
                  <a:lnTo>
                    <a:pt x="376" y="91"/>
                  </a:lnTo>
                  <a:close/>
                  <a:moveTo>
                    <a:pt x="224" y="290"/>
                  </a:moveTo>
                  <a:lnTo>
                    <a:pt x="224" y="290"/>
                  </a:lnTo>
                  <a:lnTo>
                    <a:pt x="221" y="290"/>
                  </a:lnTo>
                  <a:lnTo>
                    <a:pt x="221" y="290"/>
                  </a:lnTo>
                  <a:lnTo>
                    <a:pt x="226" y="295"/>
                  </a:lnTo>
                  <a:lnTo>
                    <a:pt x="226" y="295"/>
                  </a:lnTo>
                  <a:lnTo>
                    <a:pt x="226" y="293"/>
                  </a:lnTo>
                  <a:lnTo>
                    <a:pt x="227" y="292"/>
                  </a:lnTo>
                  <a:lnTo>
                    <a:pt x="227" y="292"/>
                  </a:lnTo>
                  <a:lnTo>
                    <a:pt x="224" y="290"/>
                  </a:lnTo>
                  <a:lnTo>
                    <a:pt x="224" y="290"/>
                  </a:lnTo>
                  <a:close/>
                  <a:moveTo>
                    <a:pt x="368" y="131"/>
                  </a:moveTo>
                  <a:lnTo>
                    <a:pt x="368" y="131"/>
                  </a:lnTo>
                  <a:lnTo>
                    <a:pt x="365" y="131"/>
                  </a:lnTo>
                  <a:lnTo>
                    <a:pt x="363" y="132"/>
                  </a:lnTo>
                  <a:lnTo>
                    <a:pt x="363" y="132"/>
                  </a:lnTo>
                  <a:lnTo>
                    <a:pt x="363" y="137"/>
                  </a:lnTo>
                  <a:lnTo>
                    <a:pt x="363" y="137"/>
                  </a:lnTo>
                  <a:lnTo>
                    <a:pt x="363" y="139"/>
                  </a:lnTo>
                  <a:lnTo>
                    <a:pt x="363" y="139"/>
                  </a:lnTo>
                  <a:lnTo>
                    <a:pt x="368" y="131"/>
                  </a:lnTo>
                  <a:lnTo>
                    <a:pt x="368" y="131"/>
                  </a:lnTo>
                  <a:close/>
                  <a:moveTo>
                    <a:pt x="139" y="208"/>
                  </a:moveTo>
                  <a:lnTo>
                    <a:pt x="139" y="208"/>
                  </a:lnTo>
                  <a:lnTo>
                    <a:pt x="145" y="214"/>
                  </a:lnTo>
                  <a:lnTo>
                    <a:pt x="145" y="214"/>
                  </a:lnTo>
                  <a:lnTo>
                    <a:pt x="147" y="214"/>
                  </a:lnTo>
                  <a:lnTo>
                    <a:pt x="147" y="214"/>
                  </a:lnTo>
                  <a:lnTo>
                    <a:pt x="145" y="211"/>
                  </a:lnTo>
                  <a:lnTo>
                    <a:pt x="145" y="211"/>
                  </a:lnTo>
                  <a:lnTo>
                    <a:pt x="141" y="206"/>
                  </a:lnTo>
                  <a:lnTo>
                    <a:pt x="141" y="206"/>
                  </a:lnTo>
                  <a:lnTo>
                    <a:pt x="139" y="208"/>
                  </a:lnTo>
                  <a:lnTo>
                    <a:pt x="139" y="208"/>
                  </a:lnTo>
                  <a:close/>
                  <a:moveTo>
                    <a:pt x="300" y="87"/>
                  </a:moveTo>
                  <a:lnTo>
                    <a:pt x="300" y="87"/>
                  </a:lnTo>
                  <a:lnTo>
                    <a:pt x="303" y="85"/>
                  </a:lnTo>
                  <a:lnTo>
                    <a:pt x="303" y="85"/>
                  </a:lnTo>
                  <a:lnTo>
                    <a:pt x="303" y="83"/>
                  </a:lnTo>
                  <a:lnTo>
                    <a:pt x="303" y="83"/>
                  </a:lnTo>
                  <a:lnTo>
                    <a:pt x="305" y="79"/>
                  </a:lnTo>
                  <a:lnTo>
                    <a:pt x="305" y="79"/>
                  </a:lnTo>
                  <a:lnTo>
                    <a:pt x="298" y="83"/>
                  </a:lnTo>
                  <a:lnTo>
                    <a:pt x="298" y="83"/>
                  </a:lnTo>
                  <a:lnTo>
                    <a:pt x="300" y="87"/>
                  </a:lnTo>
                  <a:lnTo>
                    <a:pt x="300" y="87"/>
                  </a:lnTo>
                  <a:close/>
                  <a:moveTo>
                    <a:pt x="133" y="206"/>
                  </a:moveTo>
                  <a:lnTo>
                    <a:pt x="133" y="206"/>
                  </a:lnTo>
                  <a:lnTo>
                    <a:pt x="130" y="203"/>
                  </a:lnTo>
                  <a:lnTo>
                    <a:pt x="130" y="203"/>
                  </a:lnTo>
                  <a:lnTo>
                    <a:pt x="128" y="206"/>
                  </a:lnTo>
                  <a:lnTo>
                    <a:pt x="128" y="206"/>
                  </a:lnTo>
                  <a:lnTo>
                    <a:pt x="128" y="206"/>
                  </a:lnTo>
                  <a:lnTo>
                    <a:pt x="130" y="208"/>
                  </a:lnTo>
                  <a:lnTo>
                    <a:pt x="130" y="208"/>
                  </a:lnTo>
                  <a:lnTo>
                    <a:pt x="131" y="208"/>
                  </a:lnTo>
                  <a:lnTo>
                    <a:pt x="131" y="208"/>
                  </a:lnTo>
                  <a:lnTo>
                    <a:pt x="133" y="206"/>
                  </a:lnTo>
                  <a:lnTo>
                    <a:pt x="133" y="206"/>
                  </a:lnTo>
                  <a:close/>
                  <a:moveTo>
                    <a:pt x="82" y="150"/>
                  </a:moveTo>
                  <a:lnTo>
                    <a:pt x="82" y="150"/>
                  </a:lnTo>
                  <a:lnTo>
                    <a:pt x="82" y="151"/>
                  </a:lnTo>
                  <a:lnTo>
                    <a:pt x="82" y="151"/>
                  </a:lnTo>
                  <a:lnTo>
                    <a:pt x="87" y="158"/>
                  </a:lnTo>
                  <a:lnTo>
                    <a:pt x="87" y="158"/>
                  </a:lnTo>
                  <a:lnTo>
                    <a:pt x="87" y="156"/>
                  </a:lnTo>
                  <a:lnTo>
                    <a:pt x="87" y="156"/>
                  </a:lnTo>
                  <a:lnTo>
                    <a:pt x="87" y="154"/>
                  </a:lnTo>
                  <a:lnTo>
                    <a:pt x="86" y="153"/>
                  </a:lnTo>
                  <a:lnTo>
                    <a:pt x="86" y="153"/>
                  </a:lnTo>
                  <a:lnTo>
                    <a:pt x="84" y="151"/>
                  </a:lnTo>
                  <a:lnTo>
                    <a:pt x="84" y="151"/>
                  </a:lnTo>
                  <a:lnTo>
                    <a:pt x="82" y="150"/>
                  </a:lnTo>
                  <a:lnTo>
                    <a:pt x="82" y="150"/>
                  </a:lnTo>
                  <a:close/>
                  <a:moveTo>
                    <a:pt x="310" y="203"/>
                  </a:moveTo>
                  <a:lnTo>
                    <a:pt x="310" y="203"/>
                  </a:lnTo>
                  <a:lnTo>
                    <a:pt x="317" y="194"/>
                  </a:lnTo>
                  <a:lnTo>
                    <a:pt x="317" y="194"/>
                  </a:lnTo>
                  <a:lnTo>
                    <a:pt x="316" y="194"/>
                  </a:lnTo>
                  <a:lnTo>
                    <a:pt x="316" y="194"/>
                  </a:lnTo>
                  <a:lnTo>
                    <a:pt x="310" y="202"/>
                  </a:lnTo>
                  <a:lnTo>
                    <a:pt x="310" y="202"/>
                  </a:lnTo>
                  <a:lnTo>
                    <a:pt x="310" y="203"/>
                  </a:lnTo>
                  <a:lnTo>
                    <a:pt x="310" y="203"/>
                  </a:lnTo>
                  <a:close/>
                  <a:moveTo>
                    <a:pt x="382" y="147"/>
                  </a:moveTo>
                  <a:lnTo>
                    <a:pt x="382" y="147"/>
                  </a:lnTo>
                  <a:lnTo>
                    <a:pt x="376" y="154"/>
                  </a:lnTo>
                  <a:lnTo>
                    <a:pt x="376" y="154"/>
                  </a:lnTo>
                  <a:lnTo>
                    <a:pt x="374" y="156"/>
                  </a:lnTo>
                  <a:lnTo>
                    <a:pt x="374" y="159"/>
                  </a:lnTo>
                  <a:lnTo>
                    <a:pt x="374" y="159"/>
                  </a:lnTo>
                  <a:lnTo>
                    <a:pt x="382" y="147"/>
                  </a:lnTo>
                  <a:lnTo>
                    <a:pt x="382" y="147"/>
                  </a:lnTo>
                  <a:close/>
                  <a:moveTo>
                    <a:pt x="308" y="76"/>
                  </a:moveTo>
                  <a:lnTo>
                    <a:pt x="308" y="76"/>
                  </a:lnTo>
                  <a:lnTo>
                    <a:pt x="311" y="79"/>
                  </a:lnTo>
                  <a:lnTo>
                    <a:pt x="311" y="79"/>
                  </a:lnTo>
                  <a:lnTo>
                    <a:pt x="313" y="77"/>
                  </a:lnTo>
                  <a:lnTo>
                    <a:pt x="313" y="77"/>
                  </a:lnTo>
                  <a:lnTo>
                    <a:pt x="313" y="72"/>
                  </a:lnTo>
                  <a:lnTo>
                    <a:pt x="313" y="72"/>
                  </a:lnTo>
                  <a:lnTo>
                    <a:pt x="311" y="72"/>
                  </a:lnTo>
                  <a:lnTo>
                    <a:pt x="308" y="76"/>
                  </a:lnTo>
                  <a:lnTo>
                    <a:pt x="308" y="76"/>
                  </a:lnTo>
                  <a:close/>
                  <a:moveTo>
                    <a:pt x="399" y="77"/>
                  </a:moveTo>
                  <a:lnTo>
                    <a:pt x="399" y="77"/>
                  </a:lnTo>
                  <a:lnTo>
                    <a:pt x="396" y="76"/>
                  </a:lnTo>
                  <a:lnTo>
                    <a:pt x="396" y="76"/>
                  </a:lnTo>
                  <a:lnTo>
                    <a:pt x="396" y="85"/>
                  </a:lnTo>
                  <a:lnTo>
                    <a:pt x="396" y="85"/>
                  </a:lnTo>
                  <a:lnTo>
                    <a:pt x="396" y="85"/>
                  </a:lnTo>
                  <a:lnTo>
                    <a:pt x="396" y="85"/>
                  </a:lnTo>
                  <a:lnTo>
                    <a:pt x="399" y="77"/>
                  </a:lnTo>
                  <a:lnTo>
                    <a:pt x="399" y="77"/>
                  </a:lnTo>
                  <a:close/>
                  <a:moveTo>
                    <a:pt x="237" y="263"/>
                  </a:moveTo>
                  <a:lnTo>
                    <a:pt x="237" y="263"/>
                  </a:lnTo>
                  <a:lnTo>
                    <a:pt x="235" y="263"/>
                  </a:lnTo>
                  <a:lnTo>
                    <a:pt x="235" y="263"/>
                  </a:lnTo>
                  <a:lnTo>
                    <a:pt x="235" y="273"/>
                  </a:lnTo>
                  <a:lnTo>
                    <a:pt x="235" y="273"/>
                  </a:lnTo>
                  <a:lnTo>
                    <a:pt x="239" y="268"/>
                  </a:lnTo>
                  <a:lnTo>
                    <a:pt x="239" y="268"/>
                  </a:lnTo>
                  <a:lnTo>
                    <a:pt x="239" y="268"/>
                  </a:lnTo>
                  <a:lnTo>
                    <a:pt x="239" y="268"/>
                  </a:lnTo>
                  <a:lnTo>
                    <a:pt x="237" y="263"/>
                  </a:lnTo>
                  <a:lnTo>
                    <a:pt x="237" y="263"/>
                  </a:lnTo>
                  <a:close/>
                  <a:moveTo>
                    <a:pt x="270" y="151"/>
                  </a:moveTo>
                  <a:lnTo>
                    <a:pt x="270" y="151"/>
                  </a:lnTo>
                  <a:lnTo>
                    <a:pt x="270" y="151"/>
                  </a:lnTo>
                  <a:lnTo>
                    <a:pt x="270" y="151"/>
                  </a:lnTo>
                  <a:lnTo>
                    <a:pt x="265" y="156"/>
                  </a:lnTo>
                  <a:lnTo>
                    <a:pt x="265" y="156"/>
                  </a:lnTo>
                  <a:lnTo>
                    <a:pt x="264" y="158"/>
                  </a:lnTo>
                  <a:lnTo>
                    <a:pt x="264" y="159"/>
                  </a:lnTo>
                  <a:lnTo>
                    <a:pt x="264" y="159"/>
                  </a:lnTo>
                  <a:lnTo>
                    <a:pt x="270" y="153"/>
                  </a:lnTo>
                  <a:lnTo>
                    <a:pt x="270" y="153"/>
                  </a:lnTo>
                  <a:lnTo>
                    <a:pt x="270" y="151"/>
                  </a:lnTo>
                  <a:lnTo>
                    <a:pt x="270" y="151"/>
                  </a:lnTo>
                  <a:close/>
                  <a:moveTo>
                    <a:pt x="188" y="260"/>
                  </a:moveTo>
                  <a:lnTo>
                    <a:pt x="188" y="260"/>
                  </a:lnTo>
                  <a:lnTo>
                    <a:pt x="186" y="259"/>
                  </a:lnTo>
                  <a:lnTo>
                    <a:pt x="186" y="259"/>
                  </a:lnTo>
                  <a:lnTo>
                    <a:pt x="182" y="255"/>
                  </a:lnTo>
                  <a:lnTo>
                    <a:pt x="182" y="255"/>
                  </a:lnTo>
                  <a:lnTo>
                    <a:pt x="182" y="257"/>
                  </a:lnTo>
                  <a:lnTo>
                    <a:pt x="182" y="257"/>
                  </a:lnTo>
                  <a:lnTo>
                    <a:pt x="188" y="260"/>
                  </a:lnTo>
                  <a:lnTo>
                    <a:pt x="188" y="260"/>
                  </a:lnTo>
                  <a:close/>
                  <a:moveTo>
                    <a:pt x="164" y="175"/>
                  </a:moveTo>
                  <a:lnTo>
                    <a:pt x="164" y="175"/>
                  </a:lnTo>
                  <a:lnTo>
                    <a:pt x="163" y="173"/>
                  </a:lnTo>
                  <a:lnTo>
                    <a:pt x="161" y="172"/>
                  </a:lnTo>
                  <a:lnTo>
                    <a:pt x="161" y="172"/>
                  </a:lnTo>
                  <a:lnTo>
                    <a:pt x="161" y="175"/>
                  </a:lnTo>
                  <a:lnTo>
                    <a:pt x="164" y="178"/>
                  </a:lnTo>
                  <a:lnTo>
                    <a:pt x="164" y="178"/>
                  </a:lnTo>
                  <a:lnTo>
                    <a:pt x="164" y="175"/>
                  </a:lnTo>
                  <a:lnTo>
                    <a:pt x="164" y="175"/>
                  </a:lnTo>
                  <a:close/>
                  <a:moveTo>
                    <a:pt x="257" y="129"/>
                  </a:moveTo>
                  <a:lnTo>
                    <a:pt x="257" y="129"/>
                  </a:lnTo>
                  <a:lnTo>
                    <a:pt x="256" y="132"/>
                  </a:lnTo>
                  <a:lnTo>
                    <a:pt x="256" y="132"/>
                  </a:lnTo>
                  <a:lnTo>
                    <a:pt x="256" y="134"/>
                  </a:lnTo>
                  <a:lnTo>
                    <a:pt x="256" y="134"/>
                  </a:lnTo>
                  <a:lnTo>
                    <a:pt x="257" y="137"/>
                  </a:lnTo>
                  <a:lnTo>
                    <a:pt x="257" y="137"/>
                  </a:lnTo>
                  <a:lnTo>
                    <a:pt x="257" y="137"/>
                  </a:lnTo>
                  <a:lnTo>
                    <a:pt x="257" y="137"/>
                  </a:lnTo>
                  <a:lnTo>
                    <a:pt x="257" y="132"/>
                  </a:lnTo>
                  <a:lnTo>
                    <a:pt x="257" y="129"/>
                  </a:lnTo>
                  <a:lnTo>
                    <a:pt x="257" y="129"/>
                  </a:lnTo>
                  <a:close/>
                  <a:moveTo>
                    <a:pt x="144" y="181"/>
                  </a:moveTo>
                  <a:lnTo>
                    <a:pt x="144" y="181"/>
                  </a:lnTo>
                  <a:lnTo>
                    <a:pt x="147" y="184"/>
                  </a:lnTo>
                  <a:lnTo>
                    <a:pt x="147" y="184"/>
                  </a:lnTo>
                  <a:lnTo>
                    <a:pt x="149" y="181"/>
                  </a:lnTo>
                  <a:lnTo>
                    <a:pt x="147" y="178"/>
                  </a:lnTo>
                  <a:lnTo>
                    <a:pt x="147" y="178"/>
                  </a:lnTo>
                  <a:lnTo>
                    <a:pt x="144" y="181"/>
                  </a:lnTo>
                  <a:lnTo>
                    <a:pt x="144" y="181"/>
                  </a:lnTo>
                  <a:close/>
                  <a:moveTo>
                    <a:pt x="280" y="230"/>
                  </a:moveTo>
                  <a:lnTo>
                    <a:pt x="280" y="230"/>
                  </a:lnTo>
                  <a:lnTo>
                    <a:pt x="283" y="227"/>
                  </a:lnTo>
                  <a:lnTo>
                    <a:pt x="283" y="227"/>
                  </a:lnTo>
                  <a:lnTo>
                    <a:pt x="280" y="225"/>
                  </a:lnTo>
                  <a:lnTo>
                    <a:pt x="280" y="225"/>
                  </a:lnTo>
                  <a:lnTo>
                    <a:pt x="278" y="227"/>
                  </a:lnTo>
                  <a:lnTo>
                    <a:pt x="278" y="227"/>
                  </a:lnTo>
                  <a:lnTo>
                    <a:pt x="280" y="230"/>
                  </a:lnTo>
                  <a:lnTo>
                    <a:pt x="280" y="230"/>
                  </a:lnTo>
                  <a:close/>
                  <a:moveTo>
                    <a:pt x="232" y="208"/>
                  </a:moveTo>
                  <a:lnTo>
                    <a:pt x="232" y="208"/>
                  </a:lnTo>
                  <a:lnTo>
                    <a:pt x="232" y="206"/>
                  </a:lnTo>
                  <a:lnTo>
                    <a:pt x="232" y="206"/>
                  </a:lnTo>
                  <a:lnTo>
                    <a:pt x="232" y="203"/>
                  </a:lnTo>
                  <a:lnTo>
                    <a:pt x="234" y="202"/>
                  </a:lnTo>
                  <a:lnTo>
                    <a:pt x="234" y="202"/>
                  </a:lnTo>
                  <a:lnTo>
                    <a:pt x="234" y="200"/>
                  </a:lnTo>
                  <a:lnTo>
                    <a:pt x="234" y="200"/>
                  </a:lnTo>
                  <a:lnTo>
                    <a:pt x="234" y="200"/>
                  </a:lnTo>
                  <a:lnTo>
                    <a:pt x="234" y="200"/>
                  </a:lnTo>
                  <a:lnTo>
                    <a:pt x="231" y="205"/>
                  </a:lnTo>
                  <a:lnTo>
                    <a:pt x="231" y="205"/>
                  </a:lnTo>
                  <a:lnTo>
                    <a:pt x="232" y="208"/>
                  </a:lnTo>
                  <a:lnTo>
                    <a:pt x="232" y="208"/>
                  </a:lnTo>
                  <a:close/>
                  <a:moveTo>
                    <a:pt x="265" y="120"/>
                  </a:moveTo>
                  <a:lnTo>
                    <a:pt x="265" y="120"/>
                  </a:lnTo>
                  <a:lnTo>
                    <a:pt x="267" y="121"/>
                  </a:lnTo>
                  <a:lnTo>
                    <a:pt x="267" y="121"/>
                  </a:lnTo>
                  <a:lnTo>
                    <a:pt x="269" y="117"/>
                  </a:lnTo>
                  <a:lnTo>
                    <a:pt x="269" y="117"/>
                  </a:lnTo>
                  <a:lnTo>
                    <a:pt x="269" y="115"/>
                  </a:lnTo>
                  <a:lnTo>
                    <a:pt x="269" y="115"/>
                  </a:lnTo>
                  <a:lnTo>
                    <a:pt x="265" y="120"/>
                  </a:lnTo>
                  <a:lnTo>
                    <a:pt x="265" y="120"/>
                  </a:lnTo>
                  <a:close/>
                  <a:moveTo>
                    <a:pt x="157" y="112"/>
                  </a:moveTo>
                  <a:lnTo>
                    <a:pt x="157" y="112"/>
                  </a:lnTo>
                  <a:lnTo>
                    <a:pt x="152" y="118"/>
                  </a:lnTo>
                  <a:lnTo>
                    <a:pt x="152" y="118"/>
                  </a:lnTo>
                  <a:lnTo>
                    <a:pt x="158" y="113"/>
                  </a:lnTo>
                  <a:lnTo>
                    <a:pt x="158" y="113"/>
                  </a:lnTo>
                  <a:lnTo>
                    <a:pt x="157" y="112"/>
                  </a:lnTo>
                  <a:lnTo>
                    <a:pt x="157" y="112"/>
                  </a:lnTo>
                  <a:close/>
                  <a:moveTo>
                    <a:pt x="269" y="91"/>
                  </a:moveTo>
                  <a:lnTo>
                    <a:pt x="269" y="91"/>
                  </a:lnTo>
                  <a:lnTo>
                    <a:pt x="270" y="91"/>
                  </a:lnTo>
                  <a:lnTo>
                    <a:pt x="270" y="91"/>
                  </a:lnTo>
                  <a:lnTo>
                    <a:pt x="272" y="88"/>
                  </a:lnTo>
                  <a:lnTo>
                    <a:pt x="272" y="88"/>
                  </a:lnTo>
                  <a:lnTo>
                    <a:pt x="273" y="87"/>
                  </a:lnTo>
                  <a:lnTo>
                    <a:pt x="273" y="83"/>
                  </a:lnTo>
                  <a:lnTo>
                    <a:pt x="273" y="83"/>
                  </a:lnTo>
                  <a:lnTo>
                    <a:pt x="272" y="83"/>
                  </a:lnTo>
                  <a:lnTo>
                    <a:pt x="272" y="85"/>
                  </a:lnTo>
                  <a:lnTo>
                    <a:pt x="272" y="85"/>
                  </a:lnTo>
                  <a:lnTo>
                    <a:pt x="269" y="91"/>
                  </a:lnTo>
                  <a:lnTo>
                    <a:pt x="269" y="91"/>
                  </a:lnTo>
                  <a:close/>
                  <a:moveTo>
                    <a:pt x="136" y="210"/>
                  </a:moveTo>
                  <a:lnTo>
                    <a:pt x="136" y="210"/>
                  </a:lnTo>
                  <a:lnTo>
                    <a:pt x="136" y="211"/>
                  </a:lnTo>
                  <a:lnTo>
                    <a:pt x="138" y="213"/>
                  </a:lnTo>
                  <a:lnTo>
                    <a:pt x="138" y="213"/>
                  </a:lnTo>
                  <a:lnTo>
                    <a:pt x="149" y="222"/>
                  </a:lnTo>
                  <a:lnTo>
                    <a:pt x="149" y="222"/>
                  </a:lnTo>
                  <a:lnTo>
                    <a:pt x="150" y="224"/>
                  </a:lnTo>
                  <a:lnTo>
                    <a:pt x="150" y="224"/>
                  </a:lnTo>
                  <a:lnTo>
                    <a:pt x="149" y="221"/>
                  </a:lnTo>
                  <a:lnTo>
                    <a:pt x="149" y="221"/>
                  </a:lnTo>
                  <a:lnTo>
                    <a:pt x="138" y="211"/>
                  </a:lnTo>
                  <a:lnTo>
                    <a:pt x="138" y="211"/>
                  </a:lnTo>
                  <a:lnTo>
                    <a:pt x="136" y="210"/>
                  </a:lnTo>
                  <a:lnTo>
                    <a:pt x="136" y="210"/>
                  </a:lnTo>
                  <a:close/>
                  <a:moveTo>
                    <a:pt x="286" y="181"/>
                  </a:moveTo>
                  <a:lnTo>
                    <a:pt x="286" y="181"/>
                  </a:lnTo>
                  <a:lnTo>
                    <a:pt x="287" y="176"/>
                  </a:lnTo>
                  <a:lnTo>
                    <a:pt x="287" y="173"/>
                  </a:lnTo>
                  <a:lnTo>
                    <a:pt x="287" y="173"/>
                  </a:lnTo>
                  <a:lnTo>
                    <a:pt x="286" y="176"/>
                  </a:lnTo>
                  <a:lnTo>
                    <a:pt x="286" y="176"/>
                  </a:lnTo>
                  <a:lnTo>
                    <a:pt x="284" y="178"/>
                  </a:lnTo>
                  <a:lnTo>
                    <a:pt x="286" y="181"/>
                  </a:lnTo>
                  <a:lnTo>
                    <a:pt x="286" y="181"/>
                  </a:lnTo>
                  <a:close/>
                  <a:moveTo>
                    <a:pt x="354" y="112"/>
                  </a:moveTo>
                  <a:lnTo>
                    <a:pt x="354" y="112"/>
                  </a:lnTo>
                  <a:lnTo>
                    <a:pt x="352" y="120"/>
                  </a:lnTo>
                  <a:lnTo>
                    <a:pt x="352" y="120"/>
                  </a:lnTo>
                  <a:lnTo>
                    <a:pt x="355" y="118"/>
                  </a:lnTo>
                  <a:lnTo>
                    <a:pt x="355" y="118"/>
                  </a:lnTo>
                  <a:lnTo>
                    <a:pt x="355" y="115"/>
                  </a:lnTo>
                  <a:lnTo>
                    <a:pt x="354" y="112"/>
                  </a:lnTo>
                  <a:lnTo>
                    <a:pt x="354" y="112"/>
                  </a:lnTo>
                  <a:close/>
                  <a:moveTo>
                    <a:pt x="278" y="113"/>
                  </a:moveTo>
                  <a:lnTo>
                    <a:pt x="278" y="113"/>
                  </a:lnTo>
                  <a:lnTo>
                    <a:pt x="283" y="110"/>
                  </a:lnTo>
                  <a:lnTo>
                    <a:pt x="283" y="106"/>
                  </a:lnTo>
                  <a:lnTo>
                    <a:pt x="283" y="106"/>
                  </a:lnTo>
                  <a:lnTo>
                    <a:pt x="283" y="106"/>
                  </a:lnTo>
                  <a:lnTo>
                    <a:pt x="283" y="106"/>
                  </a:lnTo>
                  <a:lnTo>
                    <a:pt x="278" y="112"/>
                  </a:lnTo>
                  <a:lnTo>
                    <a:pt x="278" y="112"/>
                  </a:lnTo>
                  <a:lnTo>
                    <a:pt x="278" y="113"/>
                  </a:lnTo>
                  <a:lnTo>
                    <a:pt x="278" y="113"/>
                  </a:lnTo>
                  <a:close/>
                  <a:moveTo>
                    <a:pt x="114" y="191"/>
                  </a:moveTo>
                  <a:lnTo>
                    <a:pt x="114" y="191"/>
                  </a:lnTo>
                  <a:lnTo>
                    <a:pt x="119" y="197"/>
                  </a:lnTo>
                  <a:lnTo>
                    <a:pt x="119" y="197"/>
                  </a:lnTo>
                  <a:lnTo>
                    <a:pt x="117" y="189"/>
                  </a:lnTo>
                  <a:lnTo>
                    <a:pt x="117" y="189"/>
                  </a:lnTo>
                  <a:lnTo>
                    <a:pt x="114" y="191"/>
                  </a:lnTo>
                  <a:lnTo>
                    <a:pt x="114" y="191"/>
                  </a:lnTo>
                  <a:close/>
                  <a:moveTo>
                    <a:pt x="136" y="137"/>
                  </a:moveTo>
                  <a:lnTo>
                    <a:pt x="136" y="137"/>
                  </a:lnTo>
                  <a:lnTo>
                    <a:pt x="133" y="142"/>
                  </a:lnTo>
                  <a:lnTo>
                    <a:pt x="133" y="142"/>
                  </a:lnTo>
                  <a:lnTo>
                    <a:pt x="134" y="143"/>
                  </a:lnTo>
                  <a:lnTo>
                    <a:pt x="134" y="143"/>
                  </a:lnTo>
                  <a:lnTo>
                    <a:pt x="136" y="140"/>
                  </a:lnTo>
                  <a:lnTo>
                    <a:pt x="136" y="140"/>
                  </a:lnTo>
                  <a:lnTo>
                    <a:pt x="136" y="137"/>
                  </a:lnTo>
                  <a:lnTo>
                    <a:pt x="136" y="137"/>
                  </a:lnTo>
                  <a:lnTo>
                    <a:pt x="136" y="137"/>
                  </a:lnTo>
                  <a:lnTo>
                    <a:pt x="136" y="137"/>
                  </a:lnTo>
                  <a:close/>
                  <a:moveTo>
                    <a:pt x="128" y="189"/>
                  </a:moveTo>
                  <a:lnTo>
                    <a:pt x="128" y="189"/>
                  </a:lnTo>
                  <a:lnTo>
                    <a:pt x="131" y="192"/>
                  </a:lnTo>
                  <a:lnTo>
                    <a:pt x="131" y="192"/>
                  </a:lnTo>
                  <a:lnTo>
                    <a:pt x="133" y="191"/>
                  </a:lnTo>
                  <a:lnTo>
                    <a:pt x="133" y="191"/>
                  </a:lnTo>
                  <a:lnTo>
                    <a:pt x="128" y="186"/>
                  </a:lnTo>
                  <a:lnTo>
                    <a:pt x="128" y="186"/>
                  </a:lnTo>
                  <a:lnTo>
                    <a:pt x="128" y="189"/>
                  </a:lnTo>
                  <a:lnTo>
                    <a:pt x="128" y="189"/>
                  </a:lnTo>
                  <a:close/>
                  <a:moveTo>
                    <a:pt x="248" y="134"/>
                  </a:moveTo>
                  <a:lnTo>
                    <a:pt x="248" y="134"/>
                  </a:lnTo>
                  <a:lnTo>
                    <a:pt x="246" y="132"/>
                  </a:lnTo>
                  <a:lnTo>
                    <a:pt x="246" y="132"/>
                  </a:lnTo>
                  <a:lnTo>
                    <a:pt x="243" y="135"/>
                  </a:lnTo>
                  <a:lnTo>
                    <a:pt x="243" y="135"/>
                  </a:lnTo>
                  <a:lnTo>
                    <a:pt x="242" y="139"/>
                  </a:lnTo>
                  <a:lnTo>
                    <a:pt x="242" y="139"/>
                  </a:lnTo>
                  <a:lnTo>
                    <a:pt x="242" y="139"/>
                  </a:lnTo>
                  <a:lnTo>
                    <a:pt x="242" y="139"/>
                  </a:lnTo>
                  <a:lnTo>
                    <a:pt x="243" y="139"/>
                  </a:lnTo>
                  <a:lnTo>
                    <a:pt x="243" y="139"/>
                  </a:lnTo>
                  <a:lnTo>
                    <a:pt x="248" y="134"/>
                  </a:lnTo>
                  <a:lnTo>
                    <a:pt x="248" y="134"/>
                  </a:lnTo>
                  <a:close/>
                  <a:moveTo>
                    <a:pt x="303" y="124"/>
                  </a:moveTo>
                  <a:lnTo>
                    <a:pt x="303" y="124"/>
                  </a:lnTo>
                  <a:lnTo>
                    <a:pt x="306" y="128"/>
                  </a:lnTo>
                  <a:lnTo>
                    <a:pt x="306" y="128"/>
                  </a:lnTo>
                  <a:lnTo>
                    <a:pt x="308" y="121"/>
                  </a:lnTo>
                  <a:lnTo>
                    <a:pt x="308" y="121"/>
                  </a:lnTo>
                  <a:lnTo>
                    <a:pt x="305" y="121"/>
                  </a:lnTo>
                  <a:lnTo>
                    <a:pt x="303" y="124"/>
                  </a:lnTo>
                  <a:lnTo>
                    <a:pt x="303" y="124"/>
                  </a:lnTo>
                  <a:close/>
                  <a:moveTo>
                    <a:pt x="265" y="191"/>
                  </a:moveTo>
                  <a:lnTo>
                    <a:pt x="265" y="191"/>
                  </a:lnTo>
                  <a:lnTo>
                    <a:pt x="262" y="197"/>
                  </a:lnTo>
                  <a:lnTo>
                    <a:pt x="262" y="197"/>
                  </a:lnTo>
                  <a:lnTo>
                    <a:pt x="262" y="199"/>
                  </a:lnTo>
                  <a:lnTo>
                    <a:pt x="262" y="199"/>
                  </a:lnTo>
                  <a:lnTo>
                    <a:pt x="262" y="199"/>
                  </a:lnTo>
                  <a:lnTo>
                    <a:pt x="262" y="199"/>
                  </a:lnTo>
                  <a:lnTo>
                    <a:pt x="265" y="195"/>
                  </a:lnTo>
                  <a:lnTo>
                    <a:pt x="265" y="195"/>
                  </a:lnTo>
                  <a:lnTo>
                    <a:pt x="265" y="194"/>
                  </a:lnTo>
                  <a:lnTo>
                    <a:pt x="265" y="191"/>
                  </a:lnTo>
                  <a:lnTo>
                    <a:pt x="265" y="191"/>
                  </a:lnTo>
                  <a:close/>
                  <a:moveTo>
                    <a:pt x="300" y="213"/>
                  </a:moveTo>
                  <a:lnTo>
                    <a:pt x="300" y="213"/>
                  </a:lnTo>
                  <a:lnTo>
                    <a:pt x="300" y="213"/>
                  </a:lnTo>
                  <a:lnTo>
                    <a:pt x="300" y="213"/>
                  </a:lnTo>
                  <a:lnTo>
                    <a:pt x="298" y="214"/>
                  </a:lnTo>
                  <a:lnTo>
                    <a:pt x="298" y="214"/>
                  </a:lnTo>
                  <a:lnTo>
                    <a:pt x="294" y="219"/>
                  </a:lnTo>
                  <a:lnTo>
                    <a:pt x="294" y="219"/>
                  </a:lnTo>
                  <a:lnTo>
                    <a:pt x="294" y="221"/>
                  </a:lnTo>
                  <a:lnTo>
                    <a:pt x="294" y="221"/>
                  </a:lnTo>
                  <a:lnTo>
                    <a:pt x="294" y="221"/>
                  </a:lnTo>
                  <a:lnTo>
                    <a:pt x="300" y="214"/>
                  </a:lnTo>
                  <a:lnTo>
                    <a:pt x="300" y="214"/>
                  </a:lnTo>
                  <a:lnTo>
                    <a:pt x="300" y="213"/>
                  </a:lnTo>
                  <a:lnTo>
                    <a:pt x="300" y="213"/>
                  </a:lnTo>
                  <a:close/>
                  <a:moveTo>
                    <a:pt x="163" y="225"/>
                  </a:moveTo>
                  <a:lnTo>
                    <a:pt x="163" y="225"/>
                  </a:lnTo>
                  <a:lnTo>
                    <a:pt x="161" y="229"/>
                  </a:lnTo>
                  <a:lnTo>
                    <a:pt x="161" y="229"/>
                  </a:lnTo>
                  <a:lnTo>
                    <a:pt x="161" y="230"/>
                  </a:lnTo>
                  <a:lnTo>
                    <a:pt x="161" y="230"/>
                  </a:lnTo>
                  <a:lnTo>
                    <a:pt x="163" y="230"/>
                  </a:lnTo>
                  <a:lnTo>
                    <a:pt x="164" y="230"/>
                  </a:lnTo>
                  <a:lnTo>
                    <a:pt x="164" y="230"/>
                  </a:lnTo>
                  <a:lnTo>
                    <a:pt x="164" y="227"/>
                  </a:lnTo>
                  <a:lnTo>
                    <a:pt x="163" y="225"/>
                  </a:lnTo>
                  <a:lnTo>
                    <a:pt x="163" y="225"/>
                  </a:lnTo>
                  <a:close/>
                  <a:moveTo>
                    <a:pt x="366" y="151"/>
                  </a:moveTo>
                  <a:lnTo>
                    <a:pt x="366" y="151"/>
                  </a:lnTo>
                  <a:lnTo>
                    <a:pt x="366" y="151"/>
                  </a:lnTo>
                  <a:lnTo>
                    <a:pt x="366" y="151"/>
                  </a:lnTo>
                  <a:lnTo>
                    <a:pt x="371" y="147"/>
                  </a:lnTo>
                  <a:lnTo>
                    <a:pt x="371" y="147"/>
                  </a:lnTo>
                  <a:lnTo>
                    <a:pt x="371" y="145"/>
                  </a:lnTo>
                  <a:lnTo>
                    <a:pt x="371" y="142"/>
                  </a:lnTo>
                  <a:lnTo>
                    <a:pt x="371" y="142"/>
                  </a:lnTo>
                  <a:lnTo>
                    <a:pt x="366" y="150"/>
                  </a:lnTo>
                  <a:lnTo>
                    <a:pt x="366" y="150"/>
                  </a:lnTo>
                  <a:lnTo>
                    <a:pt x="366" y="151"/>
                  </a:lnTo>
                  <a:lnTo>
                    <a:pt x="366" y="151"/>
                  </a:lnTo>
                  <a:close/>
                  <a:moveTo>
                    <a:pt x="250" y="139"/>
                  </a:moveTo>
                  <a:lnTo>
                    <a:pt x="250" y="139"/>
                  </a:lnTo>
                  <a:lnTo>
                    <a:pt x="250" y="139"/>
                  </a:lnTo>
                  <a:lnTo>
                    <a:pt x="250" y="139"/>
                  </a:lnTo>
                  <a:lnTo>
                    <a:pt x="246" y="142"/>
                  </a:lnTo>
                  <a:lnTo>
                    <a:pt x="246" y="142"/>
                  </a:lnTo>
                  <a:lnTo>
                    <a:pt x="250" y="145"/>
                  </a:lnTo>
                  <a:lnTo>
                    <a:pt x="250" y="145"/>
                  </a:lnTo>
                  <a:lnTo>
                    <a:pt x="250" y="139"/>
                  </a:lnTo>
                  <a:lnTo>
                    <a:pt x="250" y="139"/>
                  </a:lnTo>
                  <a:close/>
                  <a:moveTo>
                    <a:pt x="357" y="170"/>
                  </a:moveTo>
                  <a:lnTo>
                    <a:pt x="357" y="170"/>
                  </a:lnTo>
                  <a:lnTo>
                    <a:pt x="362" y="164"/>
                  </a:lnTo>
                  <a:lnTo>
                    <a:pt x="362" y="164"/>
                  </a:lnTo>
                  <a:lnTo>
                    <a:pt x="360" y="164"/>
                  </a:lnTo>
                  <a:lnTo>
                    <a:pt x="360" y="164"/>
                  </a:lnTo>
                  <a:lnTo>
                    <a:pt x="358" y="167"/>
                  </a:lnTo>
                  <a:lnTo>
                    <a:pt x="358" y="167"/>
                  </a:lnTo>
                  <a:lnTo>
                    <a:pt x="357" y="170"/>
                  </a:lnTo>
                  <a:lnTo>
                    <a:pt x="357" y="170"/>
                  </a:lnTo>
                  <a:close/>
                  <a:moveTo>
                    <a:pt x="115" y="143"/>
                  </a:moveTo>
                  <a:lnTo>
                    <a:pt x="115" y="143"/>
                  </a:lnTo>
                  <a:lnTo>
                    <a:pt x="119" y="145"/>
                  </a:lnTo>
                  <a:lnTo>
                    <a:pt x="119" y="145"/>
                  </a:lnTo>
                  <a:lnTo>
                    <a:pt x="119" y="142"/>
                  </a:lnTo>
                  <a:lnTo>
                    <a:pt x="119" y="140"/>
                  </a:lnTo>
                  <a:lnTo>
                    <a:pt x="119" y="140"/>
                  </a:lnTo>
                  <a:lnTo>
                    <a:pt x="115" y="143"/>
                  </a:lnTo>
                  <a:lnTo>
                    <a:pt x="115" y="143"/>
                  </a:lnTo>
                  <a:close/>
                  <a:moveTo>
                    <a:pt x="199" y="106"/>
                  </a:moveTo>
                  <a:lnTo>
                    <a:pt x="199" y="106"/>
                  </a:lnTo>
                  <a:lnTo>
                    <a:pt x="199" y="102"/>
                  </a:lnTo>
                  <a:lnTo>
                    <a:pt x="199" y="99"/>
                  </a:lnTo>
                  <a:lnTo>
                    <a:pt x="199" y="99"/>
                  </a:lnTo>
                  <a:lnTo>
                    <a:pt x="198" y="102"/>
                  </a:lnTo>
                  <a:lnTo>
                    <a:pt x="198" y="106"/>
                  </a:lnTo>
                  <a:lnTo>
                    <a:pt x="198" y="106"/>
                  </a:lnTo>
                  <a:lnTo>
                    <a:pt x="199" y="106"/>
                  </a:lnTo>
                  <a:lnTo>
                    <a:pt x="199" y="106"/>
                  </a:lnTo>
                  <a:close/>
                  <a:moveTo>
                    <a:pt x="158" y="181"/>
                  </a:moveTo>
                  <a:lnTo>
                    <a:pt x="158" y="181"/>
                  </a:lnTo>
                  <a:lnTo>
                    <a:pt x="158" y="189"/>
                  </a:lnTo>
                  <a:lnTo>
                    <a:pt x="158" y="189"/>
                  </a:lnTo>
                  <a:lnTo>
                    <a:pt x="160" y="186"/>
                  </a:lnTo>
                  <a:lnTo>
                    <a:pt x="160" y="186"/>
                  </a:lnTo>
                  <a:lnTo>
                    <a:pt x="158" y="181"/>
                  </a:lnTo>
                  <a:lnTo>
                    <a:pt x="158" y="181"/>
                  </a:lnTo>
                  <a:close/>
                  <a:moveTo>
                    <a:pt x="300" y="120"/>
                  </a:moveTo>
                  <a:lnTo>
                    <a:pt x="300" y="120"/>
                  </a:lnTo>
                  <a:lnTo>
                    <a:pt x="300" y="120"/>
                  </a:lnTo>
                  <a:lnTo>
                    <a:pt x="300" y="120"/>
                  </a:lnTo>
                  <a:lnTo>
                    <a:pt x="305" y="113"/>
                  </a:lnTo>
                  <a:lnTo>
                    <a:pt x="305" y="113"/>
                  </a:lnTo>
                  <a:lnTo>
                    <a:pt x="302" y="113"/>
                  </a:lnTo>
                  <a:lnTo>
                    <a:pt x="302" y="113"/>
                  </a:lnTo>
                  <a:lnTo>
                    <a:pt x="300" y="120"/>
                  </a:lnTo>
                  <a:lnTo>
                    <a:pt x="300" y="120"/>
                  </a:lnTo>
                  <a:close/>
                  <a:moveTo>
                    <a:pt x="130" y="150"/>
                  </a:moveTo>
                  <a:lnTo>
                    <a:pt x="130" y="150"/>
                  </a:lnTo>
                  <a:lnTo>
                    <a:pt x="130" y="151"/>
                  </a:lnTo>
                  <a:lnTo>
                    <a:pt x="130" y="151"/>
                  </a:lnTo>
                  <a:lnTo>
                    <a:pt x="130" y="151"/>
                  </a:lnTo>
                  <a:lnTo>
                    <a:pt x="130" y="151"/>
                  </a:lnTo>
                  <a:lnTo>
                    <a:pt x="131" y="154"/>
                  </a:lnTo>
                  <a:lnTo>
                    <a:pt x="134" y="156"/>
                  </a:lnTo>
                  <a:lnTo>
                    <a:pt x="134" y="156"/>
                  </a:lnTo>
                  <a:lnTo>
                    <a:pt x="134" y="154"/>
                  </a:lnTo>
                  <a:lnTo>
                    <a:pt x="134" y="154"/>
                  </a:lnTo>
                  <a:lnTo>
                    <a:pt x="130" y="150"/>
                  </a:lnTo>
                  <a:lnTo>
                    <a:pt x="130" y="150"/>
                  </a:lnTo>
                  <a:close/>
                  <a:moveTo>
                    <a:pt x="390" y="90"/>
                  </a:moveTo>
                  <a:lnTo>
                    <a:pt x="390" y="90"/>
                  </a:lnTo>
                  <a:lnTo>
                    <a:pt x="392" y="90"/>
                  </a:lnTo>
                  <a:lnTo>
                    <a:pt x="392" y="90"/>
                  </a:lnTo>
                  <a:lnTo>
                    <a:pt x="393" y="80"/>
                  </a:lnTo>
                  <a:lnTo>
                    <a:pt x="393" y="80"/>
                  </a:lnTo>
                  <a:lnTo>
                    <a:pt x="392" y="80"/>
                  </a:lnTo>
                  <a:lnTo>
                    <a:pt x="392" y="80"/>
                  </a:lnTo>
                  <a:lnTo>
                    <a:pt x="392" y="80"/>
                  </a:lnTo>
                  <a:lnTo>
                    <a:pt x="392" y="80"/>
                  </a:lnTo>
                  <a:lnTo>
                    <a:pt x="390" y="85"/>
                  </a:lnTo>
                  <a:lnTo>
                    <a:pt x="390" y="85"/>
                  </a:lnTo>
                  <a:lnTo>
                    <a:pt x="390" y="85"/>
                  </a:lnTo>
                  <a:lnTo>
                    <a:pt x="390" y="85"/>
                  </a:lnTo>
                  <a:lnTo>
                    <a:pt x="390" y="90"/>
                  </a:lnTo>
                  <a:lnTo>
                    <a:pt x="390" y="90"/>
                  </a:lnTo>
                  <a:close/>
                  <a:moveTo>
                    <a:pt x="190" y="117"/>
                  </a:moveTo>
                  <a:lnTo>
                    <a:pt x="190" y="117"/>
                  </a:lnTo>
                  <a:lnTo>
                    <a:pt x="193" y="121"/>
                  </a:lnTo>
                  <a:lnTo>
                    <a:pt x="193" y="121"/>
                  </a:lnTo>
                  <a:lnTo>
                    <a:pt x="194" y="120"/>
                  </a:lnTo>
                  <a:lnTo>
                    <a:pt x="194" y="120"/>
                  </a:lnTo>
                  <a:lnTo>
                    <a:pt x="191" y="115"/>
                  </a:lnTo>
                  <a:lnTo>
                    <a:pt x="191" y="115"/>
                  </a:lnTo>
                  <a:lnTo>
                    <a:pt x="190" y="117"/>
                  </a:lnTo>
                  <a:lnTo>
                    <a:pt x="190" y="117"/>
                  </a:lnTo>
                  <a:close/>
                  <a:moveTo>
                    <a:pt x="179" y="94"/>
                  </a:moveTo>
                  <a:lnTo>
                    <a:pt x="179" y="94"/>
                  </a:lnTo>
                  <a:lnTo>
                    <a:pt x="180" y="90"/>
                  </a:lnTo>
                  <a:lnTo>
                    <a:pt x="179" y="87"/>
                  </a:lnTo>
                  <a:lnTo>
                    <a:pt x="179" y="87"/>
                  </a:lnTo>
                  <a:lnTo>
                    <a:pt x="177" y="88"/>
                  </a:lnTo>
                  <a:lnTo>
                    <a:pt x="177" y="90"/>
                  </a:lnTo>
                  <a:lnTo>
                    <a:pt x="177" y="90"/>
                  </a:lnTo>
                  <a:lnTo>
                    <a:pt x="179" y="94"/>
                  </a:lnTo>
                  <a:lnTo>
                    <a:pt x="179" y="94"/>
                  </a:lnTo>
                  <a:close/>
                  <a:moveTo>
                    <a:pt x="185" y="162"/>
                  </a:moveTo>
                  <a:lnTo>
                    <a:pt x="185" y="162"/>
                  </a:lnTo>
                  <a:lnTo>
                    <a:pt x="186" y="158"/>
                  </a:lnTo>
                  <a:lnTo>
                    <a:pt x="185" y="156"/>
                  </a:lnTo>
                  <a:lnTo>
                    <a:pt x="185" y="156"/>
                  </a:lnTo>
                  <a:lnTo>
                    <a:pt x="183" y="158"/>
                  </a:lnTo>
                  <a:lnTo>
                    <a:pt x="183" y="159"/>
                  </a:lnTo>
                  <a:lnTo>
                    <a:pt x="183" y="159"/>
                  </a:lnTo>
                  <a:lnTo>
                    <a:pt x="185" y="162"/>
                  </a:lnTo>
                  <a:lnTo>
                    <a:pt x="185" y="162"/>
                  </a:lnTo>
                  <a:close/>
                  <a:moveTo>
                    <a:pt x="245" y="145"/>
                  </a:moveTo>
                  <a:lnTo>
                    <a:pt x="245" y="145"/>
                  </a:lnTo>
                  <a:lnTo>
                    <a:pt x="242" y="148"/>
                  </a:lnTo>
                  <a:lnTo>
                    <a:pt x="242" y="148"/>
                  </a:lnTo>
                  <a:lnTo>
                    <a:pt x="242" y="150"/>
                  </a:lnTo>
                  <a:lnTo>
                    <a:pt x="242" y="150"/>
                  </a:lnTo>
                  <a:lnTo>
                    <a:pt x="246" y="147"/>
                  </a:lnTo>
                  <a:lnTo>
                    <a:pt x="246" y="147"/>
                  </a:lnTo>
                  <a:lnTo>
                    <a:pt x="245" y="145"/>
                  </a:lnTo>
                  <a:lnTo>
                    <a:pt x="245" y="145"/>
                  </a:lnTo>
                  <a:close/>
                  <a:moveTo>
                    <a:pt x="284" y="203"/>
                  </a:moveTo>
                  <a:lnTo>
                    <a:pt x="284" y="203"/>
                  </a:lnTo>
                  <a:lnTo>
                    <a:pt x="289" y="197"/>
                  </a:lnTo>
                  <a:lnTo>
                    <a:pt x="289" y="197"/>
                  </a:lnTo>
                  <a:lnTo>
                    <a:pt x="283" y="202"/>
                  </a:lnTo>
                  <a:lnTo>
                    <a:pt x="283" y="202"/>
                  </a:lnTo>
                  <a:lnTo>
                    <a:pt x="284" y="203"/>
                  </a:lnTo>
                  <a:lnTo>
                    <a:pt x="284" y="203"/>
                  </a:lnTo>
                  <a:close/>
                  <a:moveTo>
                    <a:pt x="272" y="257"/>
                  </a:moveTo>
                  <a:lnTo>
                    <a:pt x="272" y="257"/>
                  </a:lnTo>
                  <a:lnTo>
                    <a:pt x="259" y="268"/>
                  </a:lnTo>
                  <a:lnTo>
                    <a:pt x="259" y="268"/>
                  </a:lnTo>
                  <a:lnTo>
                    <a:pt x="265" y="263"/>
                  </a:lnTo>
                  <a:lnTo>
                    <a:pt x="272" y="257"/>
                  </a:lnTo>
                  <a:lnTo>
                    <a:pt x="272" y="257"/>
                  </a:lnTo>
                  <a:close/>
                  <a:moveTo>
                    <a:pt x="270" y="181"/>
                  </a:moveTo>
                  <a:lnTo>
                    <a:pt x="270" y="181"/>
                  </a:lnTo>
                  <a:lnTo>
                    <a:pt x="272" y="181"/>
                  </a:lnTo>
                  <a:lnTo>
                    <a:pt x="272" y="181"/>
                  </a:lnTo>
                  <a:lnTo>
                    <a:pt x="275" y="178"/>
                  </a:lnTo>
                  <a:lnTo>
                    <a:pt x="275" y="178"/>
                  </a:lnTo>
                  <a:lnTo>
                    <a:pt x="275" y="175"/>
                  </a:lnTo>
                  <a:lnTo>
                    <a:pt x="275" y="175"/>
                  </a:lnTo>
                  <a:lnTo>
                    <a:pt x="270" y="181"/>
                  </a:lnTo>
                  <a:lnTo>
                    <a:pt x="270" y="181"/>
                  </a:lnTo>
                  <a:close/>
                  <a:moveTo>
                    <a:pt x="305" y="195"/>
                  </a:moveTo>
                  <a:lnTo>
                    <a:pt x="305" y="195"/>
                  </a:lnTo>
                  <a:lnTo>
                    <a:pt x="311" y="189"/>
                  </a:lnTo>
                  <a:lnTo>
                    <a:pt x="311" y="189"/>
                  </a:lnTo>
                  <a:lnTo>
                    <a:pt x="310" y="188"/>
                  </a:lnTo>
                  <a:lnTo>
                    <a:pt x="310" y="188"/>
                  </a:lnTo>
                  <a:lnTo>
                    <a:pt x="305" y="195"/>
                  </a:lnTo>
                  <a:lnTo>
                    <a:pt x="305" y="195"/>
                  </a:lnTo>
                  <a:close/>
                  <a:moveTo>
                    <a:pt x="155" y="227"/>
                  </a:moveTo>
                  <a:lnTo>
                    <a:pt x="155" y="227"/>
                  </a:lnTo>
                  <a:lnTo>
                    <a:pt x="157" y="230"/>
                  </a:lnTo>
                  <a:lnTo>
                    <a:pt x="158" y="232"/>
                  </a:lnTo>
                  <a:lnTo>
                    <a:pt x="158" y="232"/>
                  </a:lnTo>
                  <a:lnTo>
                    <a:pt x="158" y="227"/>
                  </a:lnTo>
                  <a:lnTo>
                    <a:pt x="158" y="227"/>
                  </a:lnTo>
                  <a:lnTo>
                    <a:pt x="155" y="227"/>
                  </a:lnTo>
                  <a:lnTo>
                    <a:pt x="155" y="227"/>
                  </a:lnTo>
                  <a:close/>
                  <a:moveTo>
                    <a:pt x="149" y="129"/>
                  </a:moveTo>
                  <a:lnTo>
                    <a:pt x="149" y="129"/>
                  </a:lnTo>
                  <a:lnTo>
                    <a:pt x="150" y="124"/>
                  </a:lnTo>
                  <a:lnTo>
                    <a:pt x="150" y="124"/>
                  </a:lnTo>
                  <a:lnTo>
                    <a:pt x="150" y="123"/>
                  </a:lnTo>
                  <a:lnTo>
                    <a:pt x="150" y="123"/>
                  </a:lnTo>
                  <a:lnTo>
                    <a:pt x="145" y="126"/>
                  </a:lnTo>
                  <a:lnTo>
                    <a:pt x="145" y="126"/>
                  </a:lnTo>
                  <a:lnTo>
                    <a:pt x="149" y="129"/>
                  </a:lnTo>
                  <a:lnTo>
                    <a:pt x="149" y="129"/>
                  </a:lnTo>
                  <a:close/>
                  <a:moveTo>
                    <a:pt x="78" y="170"/>
                  </a:moveTo>
                  <a:lnTo>
                    <a:pt x="78" y="170"/>
                  </a:lnTo>
                  <a:lnTo>
                    <a:pt x="79" y="169"/>
                  </a:lnTo>
                  <a:lnTo>
                    <a:pt x="79" y="169"/>
                  </a:lnTo>
                  <a:lnTo>
                    <a:pt x="74" y="164"/>
                  </a:lnTo>
                  <a:lnTo>
                    <a:pt x="74" y="164"/>
                  </a:lnTo>
                  <a:lnTo>
                    <a:pt x="78" y="170"/>
                  </a:lnTo>
                  <a:lnTo>
                    <a:pt x="78" y="170"/>
                  </a:lnTo>
                  <a:close/>
                  <a:moveTo>
                    <a:pt x="29" y="147"/>
                  </a:moveTo>
                  <a:lnTo>
                    <a:pt x="29" y="147"/>
                  </a:lnTo>
                  <a:lnTo>
                    <a:pt x="29" y="147"/>
                  </a:lnTo>
                  <a:lnTo>
                    <a:pt x="29" y="147"/>
                  </a:lnTo>
                  <a:lnTo>
                    <a:pt x="33" y="154"/>
                  </a:lnTo>
                  <a:lnTo>
                    <a:pt x="33" y="154"/>
                  </a:lnTo>
                  <a:lnTo>
                    <a:pt x="33" y="154"/>
                  </a:lnTo>
                  <a:lnTo>
                    <a:pt x="33" y="154"/>
                  </a:lnTo>
                  <a:lnTo>
                    <a:pt x="30" y="148"/>
                  </a:lnTo>
                  <a:lnTo>
                    <a:pt x="30" y="148"/>
                  </a:lnTo>
                  <a:lnTo>
                    <a:pt x="29" y="147"/>
                  </a:lnTo>
                  <a:lnTo>
                    <a:pt x="29" y="147"/>
                  </a:lnTo>
                  <a:close/>
                  <a:moveTo>
                    <a:pt x="313" y="186"/>
                  </a:moveTo>
                  <a:lnTo>
                    <a:pt x="313" y="186"/>
                  </a:lnTo>
                  <a:lnTo>
                    <a:pt x="316" y="184"/>
                  </a:lnTo>
                  <a:lnTo>
                    <a:pt x="314" y="181"/>
                  </a:lnTo>
                  <a:lnTo>
                    <a:pt x="314" y="181"/>
                  </a:lnTo>
                  <a:lnTo>
                    <a:pt x="311" y="184"/>
                  </a:lnTo>
                  <a:lnTo>
                    <a:pt x="311" y="184"/>
                  </a:lnTo>
                  <a:lnTo>
                    <a:pt x="313" y="186"/>
                  </a:lnTo>
                  <a:lnTo>
                    <a:pt x="313" y="186"/>
                  </a:lnTo>
                  <a:close/>
                  <a:moveTo>
                    <a:pt x="333" y="113"/>
                  </a:moveTo>
                  <a:lnTo>
                    <a:pt x="333" y="113"/>
                  </a:lnTo>
                  <a:lnTo>
                    <a:pt x="333" y="118"/>
                  </a:lnTo>
                  <a:lnTo>
                    <a:pt x="333" y="118"/>
                  </a:lnTo>
                  <a:lnTo>
                    <a:pt x="336" y="117"/>
                  </a:lnTo>
                  <a:lnTo>
                    <a:pt x="336" y="117"/>
                  </a:lnTo>
                  <a:lnTo>
                    <a:pt x="336" y="113"/>
                  </a:lnTo>
                  <a:lnTo>
                    <a:pt x="333" y="113"/>
                  </a:lnTo>
                  <a:lnTo>
                    <a:pt x="333" y="113"/>
                  </a:lnTo>
                  <a:close/>
                  <a:moveTo>
                    <a:pt x="81" y="206"/>
                  </a:moveTo>
                  <a:lnTo>
                    <a:pt x="81" y="206"/>
                  </a:lnTo>
                  <a:lnTo>
                    <a:pt x="78" y="203"/>
                  </a:lnTo>
                  <a:lnTo>
                    <a:pt x="71" y="199"/>
                  </a:lnTo>
                  <a:lnTo>
                    <a:pt x="71" y="199"/>
                  </a:lnTo>
                  <a:lnTo>
                    <a:pt x="81" y="206"/>
                  </a:lnTo>
                  <a:lnTo>
                    <a:pt x="81" y="206"/>
                  </a:lnTo>
                  <a:close/>
                  <a:moveTo>
                    <a:pt x="377" y="96"/>
                  </a:moveTo>
                  <a:lnTo>
                    <a:pt x="377" y="96"/>
                  </a:lnTo>
                  <a:lnTo>
                    <a:pt x="377" y="96"/>
                  </a:lnTo>
                  <a:lnTo>
                    <a:pt x="377" y="96"/>
                  </a:lnTo>
                  <a:lnTo>
                    <a:pt x="382" y="91"/>
                  </a:lnTo>
                  <a:lnTo>
                    <a:pt x="382" y="91"/>
                  </a:lnTo>
                  <a:lnTo>
                    <a:pt x="382" y="90"/>
                  </a:lnTo>
                  <a:lnTo>
                    <a:pt x="382" y="88"/>
                  </a:lnTo>
                  <a:lnTo>
                    <a:pt x="382" y="88"/>
                  </a:lnTo>
                  <a:lnTo>
                    <a:pt x="377" y="96"/>
                  </a:lnTo>
                  <a:lnTo>
                    <a:pt x="377" y="96"/>
                  </a:lnTo>
                  <a:close/>
                  <a:moveTo>
                    <a:pt x="185" y="208"/>
                  </a:moveTo>
                  <a:lnTo>
                    <a:pt x="185" y="208"/>
                  </a:lnTo>
                  <a:lnTo>
                    <a:pt x="185" y="205"/>
                  </a:lnTo>
                  <a:lnTo>
                    <a:pt x="185" y="205"/>
                  </a:lnTo>
                  <a:lnTo>
                    <a:pt x="182" y="202"/>
                  </a:lnTo>
                  <a:lnTo>
                    <a:pt x="182" y="202"/>
                  </a:lnTo>
                  <a:lnTo>
                    <a:pt x="183" y="205"/>
                  </a:lnTo>
                  <a:lnTo>
                    <a:pt x="185" y="208"/>
                  </a:lnTo>
                  <a:lnTo>
                    <a:pt x="185" y="208"/>
                  </a:lnTo>
                  <a:close/>
                  <a:moveTo>
                    <a:pt x="406" y="79"/>
                  </a:moveTo>
                  <a:lnTo>
                    <a:pt x="406" y="79"/>
                  </a:lnTo>
                  <a:lnTo>
                    <a:pt x="407" y="71"/>
                  </a:lnTo>
                  <a:lnTo>
                    <a:pt x="407" y="71"/>
                  </a:lnTo>
                  <a:lnTo>
                    <a:pt x="406" y="71"/>
                  </a:lnTo>
                  <a:lnTo>
                    <a:pt x="406" y="71"/>
                  </a:lnTo>
                  <a:lnTo>
                    <a:pt x="406" y="76"/>
                  </a:lnTo>
                  <a:lnTo>
                    <a:pt x="406" y="79"/>
                  </a:lnTo>
                  <a:lnTo>
                    <a:pt x="406" y="79"/>
                  </a:lnTo>
                  <a:close/>
                  <a:moveTo>
                    <a:pt x="216" y="271"/>
                  </a:moveTo>
                  <a:lnTo>
                    <a:pt x="216" y="271"/>
                  </a:lnTo>
                  <a:lnTo>
                    <a:pt x="216" y="273"/>
                  </a:lnTo>
                  <a:lnTo>
                    <a:pt x="216" y="273"/>
                  </a:lnTo>
                  <a:lnTo>
                    <a:pt x="216" y="273"/>
                  </a:lnTo>
                  <a:lnTo>
                    <a:pt x="216" y="273"/>
                  </a:lnTo>
                  <a:lnTo>
                    <a:pt x="221" y="274"/>
                  </a:lnTo>
                  <a:lnTo>
                    <a:pt x="221" y="274"/>
                  </a:lnTo>
                  <a:lnTo>
                    <a:pt x="220" y="273"/>
                  </a:lnTo>
                  <a:lnTo>
                    <a:pt x="216" y="271"/>
                  </a:lnTo>
                  <a:lnTo>
                    <a:pt x="216" y="271"/>
                  </a:lnTo>
                  <a:close/>
                  <a:moveTo>
                    <a:pt x="387" y="69"/>
                  </a:moveTo>
                  <a:lnTo>
                    <a:pt x="387" y="69"/>
                  </a:lnTo>
                  <a:lnTo>
                    <a:pt x="388" y="76"/>
                  </a:lnTo>
                  <a:lnTo>
                    <a:pt x="388" y="76"/>
                  </a:lnTo>
                  <a:lnTo>
                    <a:pt x="388" y="74"/>
                  </a:lnTo>
                  <a:lnTo>
                    <a:pt x="388" y="74"/>
                  </a:lnTo>
                  <a:lnTo>
                    <a:pt x="388" y="69"/>
                  </a:lnTo>
                  <a:lnTo>
                    <a:pt x="388" y="69"/>
                  </a:lnTo>
                  <a:lnTo>
                    <a:pt x="387" y="69"/>
                  </a:lnTo>
                  <a:lnTo>
                    <a:pt x="387" y="69"/>
                  </a:lnTo>
                  <a:lnTo>
                    <a:pt x="387" y="69"/>
                  </a:lnTo>
                  <a:close/>
                  <a:moveTo>
                    <a:pt x="377" y="79"/>
                  </a:moveTo>
                  <a:lnTo>
                    <a:pt x="377" y="79"/>
                  </a:lnTo>
                  <a:lnTo>
                    <a:pt x="376" y="77"/>
                  </a:lnTo>
                  <a:lnTo>
                    <a:pt x="376" y="77"/>
                  </a:lnTo>
                  <a:lnTo>
                    <a:pt x="374" y="82"/>
                  </a:lnTo>
                  <a:lnTo>
                    <a:pt x="374" y="82"/>
                  </a:lnTo>
                  <a:lnTo>
                    <a:pt x="374" y="83"/>
                  </a:lnTo>
                  <a:lnTo>
                    <a:pt x="374" y="83"/>
                  </a:lnTo>
                  <a:lnTo>
                    <a:pt x="377" y="79"/>
                  </a:lnTo>
                  <a:lnTo>
                    <a:pt x="377" y="79"/>
                  </a:lnTo>
                  <a:close/>
                  <a:moveTo>
                    <a:pt x="253" y="118"/>
                  </a:moveTo>
                  <a:lnTo>
                    <a:pt x="253" y="118"/>
                  </a:lnTo>
                  <a:lnTo>
                    <a:pt x="253" y="123"/>
                  </a:lnTo>
                  <a:lnTo>
                    <a:pt x="253" y="123"/>
                  </a:lnTo>
                  <a:lnTo>
                    <a:pt x="256" y="120"/>
                  </a:lnTo>
                  <a:lnTo>
                    <a:pt x="256" y="120"/>
                  </a:lnTo>
                  <a:lnTo>
                    <a:pt x="256" y="118"/>
                  </a:lnTo>
                  <a:lnTo>
                    <a:pt x="256" y="118"/>
                  </a:lnTo>
                  <a:lnTo>
                    <a:pt x="253" y="118"/>
                  </a:lnTo>
                  <a:lnTo>
                    <a:pt x="253" y="118"/>
                  </a:lnTo>
                  <a:close/>
                  <a:moveTo>
                    <a:pt x="387" y="66"/>
                  </a:moveTo>
                  <a:lnTo>
                    <a:pt x="387" y="66"/>
                  </a:lnTo>
                  <a:lnTo>
                    <a:pt x="384" y="57"/>
                  </a:lnTo>
                  <a:lnTo>
                    <a:pt x="384" y="57"/>
                  </a:lnTo>
                  <a:lnTo>
                    <a:pt x="385" y="66"/>
                  </a:lnTo>
                  <a:lnTo>
                    <a:pt x="385" y="66"/>
                  </a:lnTo>
                  <a:lnTo>
                    <a:pt x="387" y="66"/>
                  </a:lnTo>
                  <a:lnTo>
                    <a:pt x="387" y="66"/>
                  </a:lnTo>
                  <a:close/>
                  <a:moveTo>
                    <a:pt x="267" y="145"/>
                  </a:moveTo>
                  <a:lnTo>
                    <a:pt x="267" y="145"/>
                  </a:lnTo>
                  <a:lnTo>
                    <a:pt x="265" y="150"/>
                  </a:lnTo>
                  <a:lnTo>
                    <a:pt x="265" y="150"/>
                  </a:lnTo>
                  <a:lnTo>
                    <a:pt x="269" y="148"/>
                  </a:lnTo>
                  <a:lnTo>
                    <a:pt x="269" y="148"/>
                  </a:lnTo>
                  <a:lnTo>
                    <a:pt x="267" y="145"/>
                  </a:lnTo>
                  <a:lnTo>
                    <a:pt x="267" y="145"/>
                  </a:lnTo>
                  <a:close/>
                  <a:moveTo>
                    <a:pt x="365" y="93"/>
                  </a:moveTo>
                  <a:lnTo>
                    <a:pt x="365" y="93"/>
                  </a:lnTo>
                  <a:lnTo>
                    <a:pt x="368" y="85"/>
                  </a:lnTo>
                  <a:lnTo>
                    <a:pt x="368" y="85"/>
                  </a:lnTo>
                  <a:lnTo>
                    <a:pt x="368" y="83"/>
                  </a:lnTo>
                  <a:lnTo>
                    <a:pt x="368" y="83"/>
                  </a:lnTo>
                  <a:lnTo>
                    <a:pt x="366" y="87"/>
                  </a:lnTo>
                  <a:lnTo>
                    <a:pt x="366" y="87"/>
                  </a:lnTo>
                  <a:lnTo>
                    <a:pt x="365" y="90"/>
                  </a:lnTo>
                  <a:lnTo>
                    <a:pt x="365" y="93"/>
                  </a:lnTo>
                  <a:lnTo>
                    <a:pt x="365" y="93"/>
                  </a:lnTo>
                  <a:close/>
                  <a:moveTo>
                    <a:pt x="138" y="180"/>
                  </a:moveTo>
                  <a:lnTo>
                    <a:pt x="138" y="180"/>
                  </a:lnTo>
                  <a:lnTo>
                    <a:pt x="138" y="180"/>
                  </a:lnTo>
                  <a:lnTo>
                    <a:pt x="138" y="180"/>
                  </a:lnTo>
                  <a:lnTo>
                    <a:pt x="138" y="186"/>
                  </a:lnTo>
                  <a:lnTo>
                    <a:pt x="138" y="186"/>
                  </a:lnTo>
                  <a:lnTo>
                    <a:pt x="138" y="186"/>
                  </a:lnTo>
                  <a:lnTo>
                    <a:pt x="138" y="186"/>
                  </a:lnTo>
                  <a:lnTo>
                    <a:pt x="141" y="181"/>
                  </a:lnTo>
                  <a:lnTo>
                    <a:pt x="141" y="181"/>
                  </a:lnTo>
                  <a:lnTo>
                    <a:pt x="138" y="180"/>
                  </a:lnTo>
                  <a:lnTo>
                    <a:pt x="138" y="180"/>
                  </a:lnTo>
                  <a:close/>
                  <a:moveTo>
                    <a:pt x="142" y="134"/>
                  </a:moveTo>
                  <a:lnTo>
                    <a:pt x="142" y="134"/>
                  </a:lnTo>
                  <a:lnTo>
                    <a:pt x="144" y="129"/>
                  </a:lnTo>
                  <a:lnTo>
                    <a:pt x="144" y="129"/>
                  </a:lnTo>
                  <a:lnTo>
                    <a:pt x="144" y="129"/>
                  </a:lnTo>
                  <a:lnTo>
                    <a:pt x="144" y="129"/>
                  </a:lnTo>
                  <a:lnTo>
                    <a:pt x="141" y="131"/>
                  </a:lnTo>
                  <a:lnTo>
                    <a:pt x="141" y="131"/>
                  </a:lnTo>
                  <a:lnTo>
                    <a:pt x="142" y="134"/>
                  </a:lnTo>
                  <a:lnTo>
                    <a:pt x="142" y="134"/>
                  </a:lnTo>
                  <a:close/>
                  <a:moveTo>
                    <a:pt x="153" y="135"/>
                  </a:moveTo>
                  <a:lnTo>
                    <a:pt x="153" y="135"/>
                  </a:lnTo>
                  <a:lnTo>
                    <a:pt x="155" y="140"/>
                  </a:lnTo>
                  <a:lnTo>
                    <a:pt x="155" y="140"/>
                  </a:lnTo>
                  <a:lnTo>
                    <a:pt x="157" y="137"/>
                  </a:lnTo>
                  <a:lnTo>
                    <a:pt x="155" y="135"/>
                  </a:lnTo>
                  <a:lnTo>
                    <a:pt x="155" y="135"/>
                  </a:lnTo>
                  <a:lnTo>
                    <a:pt x="153" y="135"/>
                  </a:lnTo>
                  <a:lnTo>
                    <a:pt x="153" y="135"/>
                  </a:lnTo>
                  <a:close/>
                  <a:moveTo>
                    <a:pt x="264" y="107"/>
                  </a:moveTo>
                  <a:lnTo>
                    <a:pt x="264" y="107"/>
                  </a:lnTo>
                  <a:lnTo>
                    <a:pt x="269" y="106"/>
                  </a:lnTo>
                  <a:lnTo>
                    <a:pt x="269" y="106"/>
                  </a:lnTo>
                  <a:lnTo>
                    <a:pt x="265" y="104"/>
                  </a:lnTo>
                  <a:lnTo>
                    <a:pt x="265" y="104"/>
                  </a:lnTo>
                  <a:lnTo>
                    <a:pt x="264" y="107"/>
                  </a:lnTo>
                  <a:lnTo>
                    <a:pt x="264" y="107"/>
                  </a:lnTo>
                  <a:close/>
                  <a:moveTo>
                    <a:pt x="305" y="178"/>
                  </a:moveTo>
                  <a:lnTo>
                    <a:pt x="305" y="178"/>
                  </a:lnTo>
                  <a:lnTo>
                    <a:pt x="306" y="176"/>
                  </a:lnTo>
                  <a:lnTo>
                    <a:pt x="306" y="176"/>
                  </a:lnTo>
                  <a:lnTo>
                    <a:pt x="306" y="176"/>
                  </a:lnTo>
                  <a:lnTo>
                    <a:pt x="308" y="173"/>
                  </a:lnTo>
                  <a:lnTo>
                    <a:pt x="308" y="173"/>
                  </a:lnTo>
                  <a:lnTo>
                    <a:pt x="310" y="170"/>
                  </a:lnTo>
                  <a:lnTo>
                    <a:pt x="310" y="170"/>
                  </a:lnTo>
                  <a:lnTo>
                    <a:pt x="306" y="175"/>
                  </a:lnTo>
                  <a:lnTo>
                    <a:pt x="305" y="178"/>
                  </a:lnTo>
                  <a:lnTo>
                    <a:pt x="305" y="178"/>
                  </a:lnTo>
                  <a:close/>
                  <a:moveTo>
                    <a:pt x="325" y="172"/>
                  </a:moveTo>
                  <a:lnTo>
                    <a:pt x="325" y="172"/>
                  </a:lnTo>
                  <a:lnTo>
                    <a:pt x="327" y="169"/>
                  </a:lnTo>
                  <a:lnTo>
                    <a:pt x="327" y="169"/>
                  </a:lnTo>
                  <a:lnTo>
                    <a:pt x="325" y="167"/>
                  </a:lnTo>
                  <a:lnTo>
                    <a:pt x="325" y="167"/>
                  </a:lnTo>
                  <a:lnTo>
                    <a:pt x="322" y="172"/>
                  </a:lnTo>
                  <a:lnTo>
                    <a:pt x="322" y="172"/>
                  </a:lnTo>
                  <a:lnTo>
                    <a:pt x="325" y="172"/>
                  </a:lnTo>
                  <a:lnTo>
                    <a:pt x="325" y="172"/>
                  </a:lnTo>
                  <a:close/>
                  <a:moveTo>
                    <a:pt x="229" y="274"/>
                  </a:moveTo>
                  <a:lnTo>
                    <a:pt x="229" y="274"/>
                  </a:lnTo>
                  <a:lnTo>
                    <a:pt x="227" y="274"/>
                  </a:lnTo>
                  <a:lnTo>
                    <a:pt x="226" y="273"/>
                  </a:lnTo>
                  <a:lnTo>
                    <a:pt x="226" y="273"/>
                  </a:lnTo>
                  <a:lnTo>
                    <a:pt x="226" y="274"/>
                  </a:lnTo>
                  <a:lnTo>
                    <a:pt x="226" y="274"/>
                  </a:lnTo>
                  <a:lnTo>
                    <a:pt x="229" y="277"/>
                  </a:lnTo>
                  <a:lnTo>
                    <a:pt x="229" y="277"/>
                  </a:lnTo>
                  <a:lnTo>
                    <a:pt x="229" y="274"/>
                  </a:lnTo>
                  <a:lnTo>
                    <a:pt x="229" y="274"/>
                  </a:lnTo>
                  <a:close/>
                  <a:moveTo>
                    <a:pt x="171" y="188"/>
                  </a:moveTo>
                  <a:lnTo>
                    <a:pt x="171" y="188"/>
                  </a:lnTo>
                  <a:lnTo>
                    <a:pt x="175" y="191"/>
                  </a:lnTo>
                  <a:lnTo>
                    <a:pt x="175" y="191"/>
                  </a:lnTo>
                  <a:lnTo>
                    <a:pt x="175" y="189"/>
                  </a:lnTo>
                  <a:lnTo>
                    <a:pt x="175" y="189"/>
                  </a:lnTo>
                  <a:lnTo>
                    <a:pt x="172" y="184"/>
                  </a:lnTo>
                  <a:lnTo>
                    <a:pt x="172" y="184"/>
                  </a:lnTo>
                  <a:lnTo>
                    <a:pt x="171" y="188"/>
                  </a:lnTo>
                  <a:lnTo>
                    <a:pt x="171" y="188"/>
                  </a:lnTo>
                  <a:close/>
                  <a:moveTo>
                    <a:pt x="298" y="135"/>
                  </a:moveTo>
                  <a:lnTo>
                    <a:pt x="298" y="135"/>
                  </a:lnTo>
                  <a:lnTo>
                    <a:pt x="298" y="135"/>
                  </a:lnTo>
                  <a:lnTo>
                    <a:pt x="298" y="135"/>
                  </a:lnTo>
                  <a:lnTo>
                    <a:pt x="297" y="142"/>
                  </a:lnTo>
                  <a:lnTo>
                    <a:pt x="297" y="142"/>
                  </a:lnTo>
                  <a:lnTo>
                    <a:pt x="300" y="140"/>
                  </a:lnTo>
                  <a:lnTo>
                    <a:pt x="300" y="140"/>
                  </a:lnTo>
                  <a:lnTo>
                    <a:pt x="298" y="135"/>
                  </a:lnTo>
                  <a:lnTo>
                    <a:pt x="298" y="135"/>
                  </a:lnTo>
                  <a:close/>
                  <a:moveTo>
                    <a:pt x="310" y="213"/>
                  </a:moveTo>
                  <a:lnTo>
                    <a:pt x="310" y="213"/>
                  </a:lnTo>
                  <a:lnTo>
                    <a:pt x="310" y="213"/>
                  </a:lnTo>
                  <a:lnTo>
                    <a:pt x="310" y="213"/>
                  </a:lnTo>
                  <a:lnTo>
                    <a:pt x="305" y="219"/>
                  </a:lnTo>
                  <a:lnTo>
                    <a:pt x="305" y="219"/>
                  </a:lnTo>
                  <a:lnTo>
                    <a:pt x="303" y="221"/>
                  </a:lnTo>
                  <a:lnTo>
                    <a:pt x="303" y="221"/>
                  </a:lnTo>
                  <a:lnTo>
                    <a:pt x="303" y="221"/>
                  </a:lnTo>
                  <a:lnTo>
                    <a:pt x="303" y="221"/>
                  </a:lnTo>
                  <a:lnTo>
                    <a:pt x="310" y="213"/>
                  </a:lnTo>
                  <a:lnTo>
                    <a:pt x="310" y="213"/>
                  </a:lnTo>
                  <a:close/>
                  <a:moveTo>
                    <a:pt x="190" y="82"/>
                  </a:moveTo>
                  <a:lnTo>
                    <a:pt x="190" y="82"/>
                  </a:lnTo>
                  <a:lnTo>
                    <a:pt x="188" y="85"/>
                  </a:lnTo>
                  <a:lnTo>
                    <a:pt x="188" y="88"/>
                  </a:lnTo>
                  <a:lnTo>
                    <a:pt x="188" y="88"/>
                  </a:lnTo>
                  <a:lnTo>
                    <a:pt x="190" y="85"/>
                  </a:lnTo>
                  <a:lnTo>
                    <a:pt x="190" y="85"/>
                  </a:lnTo>
                  <a:lnTo>
                    <a:pt x="190" y="83"/>
                  </a:lnTo>
                  <a:lnTo>
                    <a:pt x="190" y="82"/>
                  </a:lnTo>
                  <a:lnTo>
                    <a:pt x="190" y="82"/>
                  </a:lnTo>
                  <a:close/>
                  <a:moveTo>
                    <a:pt x="51" y="151"/>
                  </a:moveTo>
                  <a:lnTo>
                    <a:pt x="51" y="151"/>
                  </a:lnTo>
                  <a:lnTo>
                    <a:pt x="49" y="153"/>
                  </a:lnTo>
                  <a:lnTo>
                    <a:pt x="49" y="153"/>
                  </a:lnTo>
                  <a:lnTo>
                    <a:pt x="54" y="158"/>
                  </a:lnTo>
                  <a:lnTo>
                    <a:pt x="54" y="158"/>
                  </a:lnTo>
                  <a:lnTo>
                    <a:pt x="54" y="158"/>
                  </a:lnTo>
                  <a:lnTo>
                    <a:pt x="54" y="158"/>
                  </a:lnTo>
                  <a:lnTo>
                    <a:pt x="51" y="151"/>
                  </a:lnTo>
                  <a:lnTo>
                    <a:pt x="51" y="151"/>
                  </a:lnTo>
                  <a:close/>
                  <a:moveTo>
                    <a:pt x="82" y="175"/>
                  </a:moveTo>
                  <a:lnTo>
                    <a:pt x="82" y="175"/>
                  </a:lnTo>
                  <a:lnTo>
                    <a:pt x="82" y="172"/>
                  </a:lnTo>
                  <a:lnTo>
                    <a:pt x="82" y="172"/>
                  </a:lnTo>
                  <a:lnTo>
                    <a:pt x="82" y="172"/>
                  </a:lnTo>
                  <a:lnTo>
                    <a:pt x="82" y="172"/>
                  </a:lnTo>
                  <a:lnTo>
                    <a:pt x="82" y="170"/>
                  </a:lnTo>
                  <a:lnTo>
                    <a:pt x="81" y="170"/>
                  </a:lnTo>
                  <a:lnTo>
                    <a:pt x="81" y="170"/>
                  </a:lnTo>
                  <a:lnTo>
                    <a:pt x="79" y="172"/>
                  </a:lnTo>
                  <a:lnTo>
                    <a:pt x="79" y="172"/>
                  </a:lnTo>
                  <a:lnTo>
                    <a:pt x="82" y="175"/>
                  </a:lnTo>
                  <a:lnTo>
                    <a:pt x="82" y="175"/>
                  </a:lnTo>
                  <a:close/>
                  <a:moveTo>
                    <a:pt x="324" y="200"/>
                  </a:moveTo>
                  <a:lnTo>
                    <a:pt x="324" y="200"/>
                  </a:lnTo>
                  <a:lnTo>
                    <a:pt x="332" y="191"/>
                  </a:lnTo>
                  <a:lnTo>
                    <a:pt x="332" y="191"/>
                  </a:lnTo>
                  <a:lnTo>
                    <a:pt x="332" y="191"/>
                  </a:lnTo>
                  <a:lnTo>
                    <a:pt x="332" y="191"/>
                  </a:lnTo>
                  <a:lnTo>
                    <a:pt x="324" y="200"/>
                  </a:lnTo>
                  <a:lnTo>
                    <a:pt x="324" y="200"/>
                  </a:lnTo>
                  <a:close/>
                  <a:moveTo>
                    <a:pt x="368" y="154"/>
                  </a:moveTo>
                  <a:lnTo>
                    <a:pt x="368" y="154"/>
                  </a:lnTo>
                  <a:lnTo>
                    <a:pt x="369" y="158"/>
                  </a:lnTo>
                  <a:lnTo>
                    <a:pt x="369" y="158"/>
                  </a:lnTo>
                  <a:lnTo>
                    <a:pt x="371" y="154"/>
                  </a:lnTo>
                  <a:lnTo>
                    <a:pt x="371" y="151"/>
                  </a:lnTo>
                  <a:lnTo>
                    <a:pt x="371" y="151"/>
                  </a:lnTo>
                  <a:lnTo>
                    <a:pt x="368" y="154"/>
                  </a:lnTo>
                  <a:lnTo>
                    <a:pt x="368" y="154"/>
                  </a:lnTo>
                  <a:close/>
                  <a:moveTo>
                    <a:pt x="87" y="71"/>
                  </a:moveTo>
                  <a:lnTo>
                    <a:pt x="87" y="71"/>
                  </a:lnTo>
                  <a:lnTo>
                    <a:pt x="86" y="72"/>
                  </a:lnTo>
                  <a:lnTo>
                    <a:pt x="86" y="74"/>
                  </a:lnTo>
                  <a:lnTo>
                    <a:pt x="86" y="74"/>
                  </a:lnTo>
                  <a:lnTo>
                    <a:pt x="89" y="76"/>
                  </a:lnTo>
                  <a:lnTo>
                    <a:pt x="89" y="76"/>
                  </a:lnTo>
                  <a:lnTo>
                    <a:pt x="87" y="71"/>
                  </a:lnTo>
                  <a:lnTo>
                    <a:pt x="87" y="71"/>
                  </a:lnTo>
                  <a:close/>
                  <a:moveTo>
                    <a:pt x="220" y="281"/>
                  </a:moveTo>
                  <a:lnTo>
                    <a:pt x="220" y="281"/>
                  </a:lnTo>
                  <a:lnTo>
                    <a:pt x="220" y="279"/>
                  </a:lnTo>
                  <a:lnTo>
                    <a:pt x="220" y="279"/>
                  </a:lnTo>
                  <a:lnTo>
                    <a:pt x="216" y="277"/>
                  </a:lnTo>
                  <a:lnTo>
                    <a:pt x="216" y="277"/>
                  </a:lnTo>
                  <a:lnTo>
                    <a:pt x="218" y="281"/>
                  </a:lnTo>
                  <a:lnTo>
                    <a:pt x="218" y="281"/>
                  </a:lnTo>
                  <a:lnTo>
                    <a:pt x="220" y="281"/>
                  </a:lnTo>
                  <a:lnTo>
                    <a:pt x="220" y="281"/>
                  </a:lnTo>
                  <a:close/>
                  <a:moveTo>
                    <a:pt x="172" y="161"/>
                  </a:moveTo>
                  <a:lnTo>
                    <a:pt x="172" y="161"/>
                  </a:lnTo>
                  <a:lnTo>
                    <a:pt x="175" y="156"/>
                  </a:lnTo>
                  <a:lnTo>
                    <a:pt x="175" y="156"/>
                  </a:lnTo>
                  <a:lnTo>
                    <a:pt x="171" y="159"/>
                  </a:lnTo>
                  <a:lnTo>
                    <a:pt x="171" y="159"/>
                  </a:lnTo>
                  <a:lnTo>
                    <a:pt x="172" y="161"/>
                  </a:lnTo>
                  <a:lnTo>
                    <a:pt x="172" y="161"/>
                  </a:lnTo>
                  <a:close/>
                  <a:moveTo>
                    <a:pt x="133" y="184"/>
                  </a:moveTo>
                  <a:lnTo>
                    <a:pt x="133" y="184"/>
                  </a:lnTo>
                  <a:lnTo>
                    <a:pt x="133" y="180"/>
                  </a:lnTo>
                  <a:lnTo>
                    <a:pt x="133" y="180"/>
                  </a:lnTo>
                  <a:lnTo>
                    <a:pt x="131" y="181"/>
                  </a:lnTo>
                  <a:lnTo>
                    <a:pt x="131" y="183"/>
                  </a:lnTo>
                  <a:lnTo>
                    <a:pt x="131" y="183"/>
                  </a:lnTo>
                  <a:lnTo>
                    <a:pt x="133" y="184"/>
                  </a:lnTo>
                  <a:lnTo>
                    <a:pt x="133" y="184"/>
                  </a:lnTo>
                  <a:close/>
                  <a:moveTo>
                    <a:pt x="257" y="110"/>
                  </a:moveTo>
                  <a:lnTo>
                    <a:pt x="257" y="110"/>
                  </a:lnTo>
                  <a:lnTo>
                    <a:pt x="259" y="110"/>
                  </a:lnTo>
                  <a:lnTo>
                    <a:pt x="261" y="109"/>
                  </a:lnTo>
                  <a:lnTo>
                    <a:pt x="261" y="109"/>
                  </a:lnTo>
                  <a:lnTo>
                    <a:pt x="259" y="107"/>
                  </a:lnTo>
                  <a:lnTo>
                    <a:pt x="259" y="107"/>
                  </a:lnTo>
                  <a:lnTo>
                    <a:pt x="259" y="107"/>
                  </a:lnTo>
                  <a:lnTo>
                    <a:pt x="257" y="109"/>
                  </a:lnTo>
                  <a:lnTo>
                    <a:pt x="257" y="109"/>
                  </a:lnTo>
                  <a:lnTo>
                    <a:pt x="257" y="110"/>
                  </a:lnTo>
                  <a:lnTo>
                    <a:pt x="257" y="110"/>
                  </a:lnTo>
                  <a:close/>
                  <a:moveTo>
                    <a:pt x="280" y="184"/>
                  </a:moveTo>
                  <a:lnTo>
                    <a:pt x="280" y="184"/>
                  </a:lnTo>
                  <a:lnTo>
                    <a:pt x="278" y="184"/>
                  </a:lnTo>
                  <a:lnTo>
                    <a:pt x="278" y="186"/>
                  </a:lnTo>
                  <a:lnTo>
                    <a:pt x="278" y="186"/>
                  </a:lnTo>
                  <a:lnTo>
                    <a:pt x="276" y="191"/>
                  </a:lnTo>
                  <a:lnTo>
                    <a:pt x="276" y="191"/>
                  </a:lnTo>
                  <a:lnTo>
                    <a:pt x="278" y="191"/>
                  </a:lnTo>
                  <a:lnTo>
                    <a:pt x="278" y="191"/>
                  </a:lnTo>
                  <a:lnTo>
                    <a:pt x="280" y="184"/>
                  </a:lnTo>
                  <a:lnTo>
                    <a:pt x="280" y="184"/>
                  </a:lnTo>
                  <a:close/>
                  <a:moveTo>
                    <a:pt x="363" y="161"/>
                  </a:moveTo>
                  <a:lnTo>
                    <a:pt x="363" y="161"/>
                  </a:lnTo>
                  <a:lnTo>
                    <a:pt x="363" y="161"/>
                  </a:lnTo>
                  <a:lnTo>
                    <a:pt x="363" y="161"/>
                  </a:lnTo>
                  <a:lnTo>
                    <a:pt x="365" y="161"/>
                  </a:lnTo>
                  <a:lnTo>
                    <a:pt x="365" y="161"/>
                  </a:lnTo>
                  <a:lnTo>
                    <a:pt x="366" y="161"/>
                  </a:lnTo>
                  <a:lnTo>
                    <a:pt x="366" y="159"/>
                  </a:lnTo>
                  <a:lnTo>
                    <a:pt x="366" y="159"/>
                  </a:lnTo>
                  <a:lnTo>
                    <a:pt x="365" y="158"/>
                  </a:lnTo>
                  <a:lnTo>
                    <a:pt x="365" y="158"/>
                  </a:lnTo>
                  <a:lnTo>
                    <a:pt x="363" y="161"/>
                  </a:lnTo>
                  <a:lnTo>
                    <a:pt x="363" y="161"/>
                  </a:lnTo>
                  <a:close/>
                  <a:moveTo>
                    <a:pt x="360" y="110"/>
                  </a:moveTo>
                  <a:lnTo>
                    <a:pt x="360" y="110"/>
                  </a:lnTo>
                  <a:lnTo>
                    <a:pt x="360" y="112"/>
                  </a:lnTo>
                  <a:lnTo>
                    <a:pt x="360" y="112"/>
                  </a:lnTo>
                  <a:lnTo>
                    <a:pt x="358" y="117"/>
                  </a:lnTo>
                  <a:lnTo>
                    <a:pt x="358" y="117"/>
                  </a:lnTo>
                  <a:lnTo>
                    <a:pt x="358" y="118"/>
                  </a:lnTo>
                  <a:lnTo>
                    <a:pt x="358" y="118"/>
                  </a:lnTo>
                  <a:lnTo>
                    <a:pt x="360" y="118"/>
                  </a:lnTo>
                  <a:lnTo>
                    <a:pt x="360" y="118"/>
                  </a:lnTo>
                  <a:lnTo>
                    <a:pt x="360" y="110"/>
                  </a:lnTo>
                  <a:lnTo>
                    <a:pt x="360" y="110"/>
                  </a:lnTo>
                  <a:close/>
                  <a:moveTo>
                    <a:pt x="313" y="178"/>
                  </a:moveTo>
                  <a:lnTo>
                    <a:pt x="313" y="178"/>
                  </a:lnTo>
                  <a:lnTo>
                    <a:pt x="313" y="178"/>
                  </a:lnTo>
                  <a:lnTo>
                    <a:pt x="313" y="178"/>
                  </a:lnTo>
                  <a:lnTo>
                    <a:pt x="310" y="180"/>
                  </a:lnTo>
                  <a:lnTo>
                    <a:pt x="310" y="180"/>
                  </a:lnTo>
                  <a:lnTo>
                    <a:pt x="308" y="181"/>
                  </a:lnTo>
                  <a:lnTo>
                    <a:pt x="308" y="181"/>
                  </a:lnTo>
                  <a:lnTo>
                    <a:pt x="308" y="181"/>
                  </a:lnTo>
                  <a:lnTo>
                    <a:pt x="310" y="183"/>
                  </a:lnTo>
                  <a:lnTo>
                    <a:pt x="310" y="183"/>
                  </a:lnTo>
                  <a:lnTo>
                    <a:pt x="313" y="178"/>
                  </a:lnTo>
                  <a:lnTo>
                    <a:pt x="313" y="178"/>
                  </a:lnTo>
                  <a:close/>
                  <a:moveTo>
                    <a:pt x="347" y="181"/>
                  </a:moveTo>
                  <a:lnTo>
                    <a:pt x="347" y="181"/>
                  </a:lnTo>
                  <a:lnTo>
                    <a:pt x="347" y="181"/>
                  </a:lnTo>
                  <a:lnTo>
                    <a:pt x="347" y="181"/>
                  </a:lnTo>
                  <a:lnTo>
                    <a:pt x="352" y="176"/>
                  </a:lnTo>
                  <a:lnTo>
                    <a:pt x="352" y="176"/>
                  </a:lnTo>
                  <a:lnTo>
                    <a:pt x="351" y="175"/>
                  </a:lnTo>
                  <a:lnTo>
                    <a:pt x="351" y="175"/>
                  </a:lnTo>
                  <a:lnTo>
                    <a:pt x="347" y="180"/>
                  </a:lnTo>
                  <a:lnTo>
                    <a:pt x="347" y="180"/>
                  </a:lnTo>
                  <a:lnTo>
                    <a:pt x="347" y="181"/>
                  </a:lnTo>
                  <a:lnTo>
                    <a:pt x="347" y="181"/>
                  </a:lnTo>
                  <a:close/>
                  <a:moveTo>
                    <a:pt x="407" y="57"/>
                  </a:moveTo>
                  <a:lnTo>
                    <a:pt x="407" y="57"/>
                  </a:lnTo>
                  <a:lnTo>
                    <a:pt x="407" y="64"/>
                  </a:lnTo>
                  <a:lnTo>
                    <a:pt x="407" y="64"/>
                  </a:lnTo>
                  <a:lnTo>
                    <a:pt x="407" y="61"/>
                  </a:lnTo>
                  <a:lnTo>
                    <a:pt x="407" y="57"/>
                  </a:lnTo>
                  <a:lnTo>
                    <a:pt x="407" y="57"/>
                  </a:lnTo>
                  <a:close/>
                  <a:moveTo>
                    <a:pt x="190" y="38"/>
                  </a:moveTo>
                  <a:lnTo>
                    <a:pt x="190" y="38"/>
                  </a:lnTo>
                  <a:lnTo>
                    <a:pt x="190" y="39"/>
                  </a:lnTo>
                  <a:lnTo>
                    <a:pt x="190" y="39"/>
                  </a:lnTo>
                  <a:lnTo>
                    <a:pt x="190" y="39"/>
                  </a:lnTo>
                  <a:lnTo>
                    <a:pt x="191" y="39"/>
                  </a:lnTo>
                  <a:lnTo>
                    <a:pt x="191" y="39"/>
                  </a:lnTo>
                  <a:lnTo>
                    <a:pt x="193" y="38"/>
                  </a:lnTo>
                  <a:lnTo>
                    <a:pt x="193" y="38"/>
                  </a:lnTo>
                  <a:lnTo>
                    <a:pt x="193" y="38"/>
                  </a:lnTo>
                  <a:lnTo>
                    <a:pt x="193" y="38"/>
                  </a:lnTo>
                  <a:lnTo>
                    <a:pt x="193" y="38"/>
                  </a:lnTo>
                  <a:lnTo>
                    <a:pt x="193" y="38"/>
                  </a:lnTo>
                  <a:lnTo>
                    <a:pt x="190" y="38"/>
                  </a:lnTo>
                  <a:lnTo>
                    <a:pt x="190" y="38"/>
                  </a:lnTo>
                  <a:close/>
                  <a:moveTo>
                    <a:pt x="261" y="98"/>
                  </a:moveTo>
                  <a:lnTo>
                    <a:pt x="261" y="98"/>
                  </a:lnTo>
                  <a:lnTo>
                    <a:pt x="262" y="99"/>
                  </a:lnTo>
                  <a:lnTo>
                    <a:pt x="264" y="98"/>
                  </a:lnTo>
                  <a:lnTo>
                    <a:pt x="264" y="98"/>
                  </a:lnTo>
                  <a:lnTo>
                    <a:pt x="264" y="93"/>
                  </a:lnTo>
                  <a:lnTo>
                    <a:pt x="264" y="93"/>
                  </a:lnTo>
                  <a:lnTo>
                    <a:pt x="261" y="98"/>
                  </a:lnTo>
                  <a:lnTo>
                    <a:pt x="261" y="98"/>
                  </a:lnTo>
                  <a:close/>
                  <a:moveTo>
                    <a:pt x="242" y="218"/>
                  </a:moveTo>
                  <a:lnTo>
                    <a:pt x="242" y="218"/>
                  </a:lnTo>
                  <a:lnTo>
                    <a:pt x="243" y="214"/>
                  </a:lnTo>
                  <a:lnTo>
                    <a:pt x="242" y="213"/>
                  </a:lnTo>
                  <a:lnTo>
                    <a:pt x="242" y="213"/>
                  </a:lnTo>
                  <a:lnTo>
                    <a:pt x="242" y="214"/>
                  </a:lnTo>
                  <a:lnTo>
                    <a:pt x="242" y="218"/>
                  </a:lnTo>
                  <a:lnTo>
                    <a:pt x="242" y="218"/>
                  </a:lnTo>
                  <a:close/>
                  <a:moveTo>
                    <a:pt x="321" y="191"/>
                  </a:moveTo>
                  <a:lnTo>
                    <a:pt x="321" y="191"/>
                  </a:lnTo>
                  <a:lnTo>
                    <a:pt x="321" y="189"/>
                  </a:lnTo>
                  <a:lnTo>
                    <a:pt x="321" y="189"/>
                  </a:lnTo>
                  <a:lnTo>
                    <a:pt x="322" y="189"/>
                  </a:lnTo>
                  <a:lnTo>
                    <a:pt x="322" y="189"/>
                  </a:lnTo>
                  <a:lnTo>
                    <a:pt x="324" y="188"/>
                  </a:lnTo>
                  <a:lnTo>
                    <a:pt x="322" y="186"/>
                  </a:lnTo>
                  <a:lnTo>
                    <a:pt x="322" y="186"/>
                  </a:lnTo>
                  <a:lnTo>
                    <a:pt x="321" y="188"/>
                  </a:lnTo>
                  <a:lnTo>
                    <a:pt x="321" y="191"/>
                  </a:lnTo>
                  <a:lnTo>
                    <a:pt x="321" y="191"/>
                  </a:lnTo>
                  <a:close/>
                  <a:moveTo>
                    <a:pt x="242" y="197"/>
                  </a:moveTo>
                  <a:lnTo>
                    <a:pt x="242" y="197"/>
                  </a:lnTo>
                  <a:lnTo>
                    <a:pt x="240" y="200"/>
                  </a:lnTo>
                  <a:lnTo>
                    <a:pt x="242" y="203"/>
                  </a:lnTo>
                  <a:lnTo>
                    <a:pt x="242" y="203"/>
                  </a:lnTo>
                  <a:lnTo>
                    <a:pt x="242" y="197"/>
                  </a:lnTo>
                  <a:lnTo>
                    <a:pt x="242" y="197"/>
                  </a:lnTo>
                  <a:close/>
                  <a:moveTo>
                    <a:pt x="289" y="181"/>
                  </a:moveTo>
                  <a:lnTo>
                    <a:pt x="289" y="181"/>
                  </a:lnTo>
                  <a:lnTo>
                    <a:pt x="287" y="184"/>
                  </a:lnTo>
                  <a:lnTo>
                    <a:pt x="287" y="186"/>
                  </a:lnTo>
                  <a:lnTo>
                    <a:pt x="287" y="186"/>
                  </a:lnTo>
                  <a:lnTo>
                    <a:pt x="291" y="183"/>
                  </a:lnTo>
                  <a:lnTo>
                    <a:pt x="291" y="183"/>
                  </a:lnTo>
                  <a:lnTo>
                    <a:pt x="289" y="181"/>
                  </a:lnTo>
                  <a:lnTo>
                    <a:pt x="289" y="181"/>
                  </a:lnTo>
                  <a:close/>
                  <a:moveTo>
                    <a:pt x="332" y="154"/>
                  </a:moveTo>
                  <a:lnTo>
                    <a:pt x="332" y="154"/>
                  </a:lnTo>
                  <a:lnTo>
                    <a:pt x="332" y="151"/>
                  </a:lnTo>
                  <a:lnTo>
                    <a:pt x="332" y="151"/>
                  </a:lnTo>
                  <a:lnTo>
                    <a:pt x="332" y="150"/>
                  </a:lnTo>
                  <a:lnTo>
                    <a:pt x="332" y="150"/>
                  </a:lnTo>
                  <a:lnTo>
                    <a:pt x="330" y="150"/>
                  </a:lnTo>
                  <a:lnTo>
                    <a:pt x="330" y="150"/>
                  </a:lnTo>
                  <a:lnTo>
                    <a:pt x="330" y="154"/>
                  </a:lnTo>
                  <a:lnTo>
                    <a:pt x="330" y="154"/>
                  </a:lnTo>
                  <a:lnTo>
                    <a:pt x="332" y="154"/>
                  </a:lnTo>
                  <a:lnTo>
                    <a:pt x="332" y="154"/>
                  </a:lnTo>
                  <a:close/>
                  <a:moveTo>
                    <a:pt x="294" y="175"/>
                  </a:moveTo>
                  <a:lnTo>
                    <a:pt x="294" y="175"/>
                  </a:lnTo>
                  <a:lnTo>
                    <a:pt x="295" y="173"/>
                  </a:lnTo>
                  <a:lnTo>
                    <a:pt x="294" y="170"/>
                  </a:lnTo>
                  <a:lnTo>
                    <a:pt x="294" y="170"/>
                  </a:lnTo>
                  <a:lnTo>
                    <a:pt x="294" y="172"/>
                  </a:lnTo>
                  <a:lnTo>
                    <a:pt x="294" y="172"/>
                  </a:lnTo>
                  <a:lnTo>
                    <a:pt x="292" y="173"/>
                  </a:lnTo>
                  <a:lnTo>
                    <a:pt x="294" y="175"/>
                  </a:lnTo>
                  <a:lnTo>
                    <a:pt x="294" y="175"/>
                  </a:lnTo>
                  <a:close/>
                  <a:moveTo>
                    <a:pt x="157" y="121"/>
                  </a:moveTo>
                  <a:lnTo>
                    <a:pt x="157" y="121"/>
                  </a:lnTo>
                  <a:lnTo>
                    <a:pt x="157" y="121"/>
                  </a:lnTo>
                  <a:lnTo>
                    <a:pt x="157" y="121"/>
                  </a:lnTo>
                  <a:lnTo>
                    <a:pt x="160" y="118"/>
                  </a:lnTo>
                  <a:lnTo>
                    <a:pt x="160" y="118"/>
                  </a:lnTo>
                  <a:lnTo>
                    <a:pt x="161" y="118"/>
                  </a:lnTo>
                  <a:lnTo>
                    <a:pt x="160" y="117"/>
                  </a:lnTo>
                  <a:lnTo>
                    <a:pt x="160" y="117"/>
                  </a:lnTo>
                  <a:lnTo>
                    <a:pt x="158" y="120"/>
                  </a:lnTo>
                  <a:lnTo>
                    <a:pt x="157" y="121"/>
                  </a:lnTo>
                  <a:lnTo>
                    <a:pt x="157" y="121"/>
                  </a:lnTo>
                  <a:close/>
                  <a:moveTo>
                    <a:pt x="349" y="106"/>
                  </a:moveTo>
                  <a:lnTo>
                    <a:pt x="349" y="106"/>
                  </a:lnTo>
                  <a:lnTo>
                    <a:pt x="349" y="109"/>
                  </a:lnTo>
                  <a:lnTo>
                    <a:pt x="349" y="109"/>
                  </a:lnTo>
                  <a:lnTo>
                    <a:pt x="351" y="107"/>
                  </a:lnTo>
                  <a:lnTo>
                    <a:pt x="351" y="106"/>
                  </a:lnTo>
                  <a:lnTo>
                    <a:pt x="351" y="106"/>
                  </a:lnTo>
                  <a:lnTo>
                    <a:pt x="349" y="106"/>
                  </a:lnTo>
                  <a:lnTo>
                    <a:pt x="349" y="106"/>
                  </a:lnTo>
                  <a:close/>
                  <a:moveTo>
                    <a:pt x="153" y="129"/>
                  </a:moveTo>
                  <a:lnTo>
                    <a:pt x="153" y="129"/>
                  </a:lnTo>
                  <a:lnTo>
                    <a:pt x="150" y="132"/>
                  </a:lnTo>
                  <a:lnTo>
                    <a:pt x="150" y="132"/>
                  </a:lnTo>
                  <a:lnTo>
                    <a:pt x="153" y="132"/>
                  </a:lnTo>
                  <a:lnTo>
                    <a:pt x="153" y="132"/>
                  </a:lnTo>
                  <a:lnTo>
                    <a:pt x="153" y="129"/>
                  </a:lnTo>
                  <a:lnTo>
                    <a:pt x="153" y="129"/>
                  </a:lnTo>
                  <a:close/>
                  <a:moveTo>
                    <a:pt x="183" y="140"/>
                  </a:moveTo>
                  <a:lnTo>
                    <a:pt x="183" y="140"/>
                  </a:lnTo>
                  <a:lnTo>
                    <a:pt x="183" y="139"/>
                  </a:lnTo>
                  <a:lnTo>
                    <a:pt x="183" y="137"/>
                  </a:lnTo>
                  <a:lnTo>
                    <a:pt x="183" y="137"/>
                  </a:lnTo>
                  <a:lnTo>
                    <a:pt x="182" y="139"/>
                  </a:lnTo>
                  <a:lnTo>
                    <a:pt x="182" y="139"/>
                  </a:lnTo>
                  <a:lnTo>
                    <a:pt x="183" y="140"/>
                  </a:lnTo>
                  <a:lnTo>
                    <a:pt x="183" y="140"/>
                  </a:lnTo>
                  <a:close/>
                  <a:moveTo>
                    <a:pt x="269" y="161"/>
                  </a:moveTo>
                  <a:lnTo>
                    <a:pt x="269" y="161"/>
                  </a:lnTo>
                  <a:lnTo>
                    <a:pt x="269" y="161"/>
                  </a:lnTo>
                  <a:lnTo>
                    <a:pt x="269" y="161"/>
                  </a:lnTo>
                  <a:lnTo>
                    <a:pt x="265" y="164"/>
                  </a:lnTo>
                  <a:lnTo>
                    <a:pt x="265" y="164"/>
                  </a:lnTo>
                  <a:lnTo>
                    <a:pt x="265" y="165"/>
                  </a:lnTo>
                  <a:lnTo>
                    <a:pt x="265" y="165"/>
                  </a:lnTo>
                  <a:lnTo>
                    <a:pt x="269" y="161"/>
                  </a:lnTo>
                  <a:lnTo>
                    <a:pt x="269" y="161"/>
                  </a:lnTo>
                  <a:close/>
                  <a:moveTo>
                    <a:pt x="87" y="167"/>
                  </a:moveTo>
                  <a:lnTo>
                    <a:pt x="87" y="167"/>
                  </a:lnTo>
                  <a:lnTo>
                    <a:pt x="87" y="167"/>
                  </a:lnTo>
                  <a:lnTo>
                    <a:pt x="87" y="167"/>
                  </a:lnTo>
                  <a:lnTo>
                    <a:pt x="90" y="172"/>
                  </a:lnTo>
                  <a:lnTo>
                    <a:pt x="90" y="172"/>
                  </a:lnTo>
                  <a:lnTo>
                    <a:pt x="89" y="169"/>
                  </a:lnTo>
                  <a:lnTo>
                    <a:pt x="87" y="167"/>
                  </a:lnTo>
                  <a:lnTo>
                    <a:pt x="87" y="167"/>
                  </a:lnTo>
                  <a:close/>
                  <a:moveTo>
                    <a:pt x="130" y="135"/>
                  </a:moveTo>
                  <a:lnTo>
                    <a:pt x="130" y="135"/>
                  </a:lnTo>
                  <a:lnTo>
                    <a:pt x="130" y="135"/>
                  </a:lnTo>
                  <a:lnTo>
                    <a:pt x="130" y="135"/>
                  </a:lnTo>
                  <a:lnTo>
                    <a:pt x="130" y="132"/>
                  </a:lnTo>
                  <a:lnTo>
                    <a:pt x="130" y="132"/>
                  </a:lnTo>
                  <a:lnTo>
                    <a:pt x="127" y="134"/>
                  </a:lnTo>
                  <a:lnTo>
                    <a:pt x="127" y="134"/>
                  </a:lnTo>
                  <a:lnTo>
                    <a:pt x="130" y="135"/>
                  </a:lnTo>
                  <a:lnTo>
                    <a:pt x="130" y="135"/>
                  </a:lnTo>
                  <a:close/>
                  <a:moveTo>
                    <a:pt x="259" y="153"/>
                  </a:moveTo>
                  <a:lnTo>
                    <a:pt x="259" y="153"/>
                  </a:lnTo>
                  <a:lnTo>
                    <a:pt x="256" y="154"/>
                  </a:lnTo>
                  <a:lnTo>
                    <a:pt x="256" y="156"/>
                  </a:lnTo>
                  <a:lnTo>
                    <a:pt x="256" y="156"/>
                  </a:lnTo>
                  <a:lnTo>
                    <a:pt x="257" y="154"/>
                  </a:lnTo>
                  <a:lnTo>
                    <a:pt x="259" y="153"/>
                  </a:lnTo>
                  <a:lnTo>
                    <a:pt x="259" y="153"/>
                  </a:lnTo>
                  <a:close/>
                  <a:moveTo>
                    <a:pt x="74" y="183"/>
                  </a:moveTo>
                  <a:lnTo>
                    <a:pt x="74" y="183"/>
                  </a:lnTo>
                  <a:lnTo>
                    <a:pt x="76" y="183"/>
                  </a:lnTo>
                  <a:lnTo>
                    <a:pt x="76" y="183"/>
                  </a:lnTo>
                  <a:lnTo>
                    <a:pt x="76" y="184"/>
                  </a:lnTo>
                  <a:lnTo>
                    <a:pt x="76" y="184"/>
                  </a:lnTo>
                  <a:lnTo>
                    <a:pt x="74" y="180"/>
                  </a:lnTo>
                  <a:lnTo>
                    <a:pt x="74" y="180"/>
                  </a:lnTo>
                  <a:lnTo>
                    <a:pt x="74" y="181"/>
                  </a:lnTo>
                  <a:lnTo>
                    <a:pt x="74" y="181"/>
                  </a:lnTo>
                  <a:lnTo>
                    <a:pt x="74" y="183"/>
                  </a:lnTo>
                  <a:lnTo>
                    <a:pt x="74" y="183"/>
                  </a:lnTo>
                  <a:close/>
                  <a:moveTo>
                    <a:pt x="168" y="235"/>
                  </a:moveTo>
                  <a:lnTo>
                    <a:pt x="168" y="235"/>
                  </a:lnTo>
                  <a:lnTo>
                    <a:pt x="168" y="238"/>
                  </a:lnTo>
                  <a:lnTo>
                    <a:pt x="168" y="240"/>
                  </a:lnTo>
                  <a:lnTo>
                    <a:pt x="168" y="240"/>
                  </a:lnTo>
                  <a:lnTo>
                    <a:pt x="169" y="240"/>
                  </a:lnTo>
                  <a:lnTo>
                    <a:pt x="169" y="240"/>
                  </a:lnTo>
                  <a:lnTo>
                    <a:pt x="171" y="240"/>
                  </a:lnTo>
                  <a:lnTo>
                    <a:pt x="171" y="240"/>
                  </a:lnTo>
                  <a:lnTo>
                    <a:pt x="168" y="235"/>
                  </a:lnTo>
                  <a:lnTo>
                    <a:pt x="168" y="235"/>
                  </a:lnTo>
                  <a:close/>
                  <a:moveTo>
                    <a:pt x="297" y="227"/>
                  </a:moveTo>
                  <a:lnTo>
                    <a:pt x="297" y="227"/>
                  </a:lnTo>
                  <a:lnTo>
                    <a:pt x="300" y="224"/>
                  </a:lnTo>
                  <a:lnTo>
                    <a:pt x="300" y="224"/>
                  </a:lnTo>
                  <a:lnTo>
                    <a:pt x="300" y="222"/>
                  </a:lnTo>
                  <a:lnTo>
                    <a:pt x="300" y="222"/>
                  </a:lnTo>
                  <a:lnTo>
                    <a:pt x="300" y="222"/>
                  </a:lnTo>
                  <a:lnTo>
                    <a:pt x="300" y="222"/>
                  </a:lnTo>
                  <a:lnTo>
                    <a:pt x="297" y="227"/>
                  </a:lnTo>
                  <a:lnTo>
                    <a:pt x="297" y="227"/>
                  </a:lnTo>
                  <a:lnTo>
                    <a:pt x="297" y="227"/>
                  </a:lnTo>
                  <a:lnTo>
                    <a:pt x="297" y="227"/>
                  </a:lnTo>
                  <a:close/>
                  <a:moveTo>
                    <a:pt x="390" y="131"/>
                  </a:moveTo>
                  <a:lnTo>
                    <a:pt x="390" y="131"/>
                  </a:lnTo>
                  <a:lnTo>
                    <a:pt x="390" y="131"/>
                  </a:lnTo>
                  <a:lnTo>
                    <a:pt x="390" y="131"/>
                  </a:lnTo>
                  <a:lnTo>
                    <a:pt x="388" y="132"/>
                  </a:lnTo>
                  <a:lnTo>
                    <a:pt x="387" y="135"/>
                  </a:lnTo>
                  <a:lnTo>
                    <a:pt x="387" y="135"/>
                  </a:lnTo>
                  <a:lnTo>
                    <a:pt x="390" y="131"/>
                  </a:lnTo>
                  <a:lnTo>
                    <a:pt x="390" y="131"/>
                  </a:lnTo>
                  <a:close/>
                  <a:moveTo>
                    <a:pt x="257" y="148"/>
                  </a:moveTo>
                  <a:lnTo>
                    <a:pt x="257" y="148"/>
                  </a:lnTo>
                  <a:lnTo>
                    <a:pt x="259" y="147"/>
                  </a:lnTo>
                  <a:lnTo>
                    <a:pt x="259" y="143"/>
                  </a:lnTo>
                  <a:lnTo>
                    <a:pt x="259" y="143"/>
                  </a:lnTo>
                  <a:lnTo>
                    <a:pt x="257" y="148"/>
                  </a:lnTo>
                  <a:lnTo>
                    <a:pt x="257" y="148"/>
                  </a:lnTo>
                  <a:close/>
                  <a:moveTo>
                    <a:pt x="82" y="181"/>
                  </a:moveTo>
                  <a:lnTo>
                    <a:pt x="82" y="181"/>
                  </a:lnTo>
                  <a:lnTo>
                    <a:pt x="81" y="178"/>
                  </a:lnTo>
                  <a:lnTo>
                    <a:pt x="79" y="176"/>
                  </a:lnTo>
                  <a:lnTo>
                    <a:pt x="79" y="176"/>
                  </a:lnTo>
                  <a:lnTo>
                    <a:pt x="82" y="181"/>
                  </a:lnTo>
                  <a:lnTo>
                    <a:pt x="82" y="181"/>
                  </a:lnTo>
                  <a:close/>
                  <a:moveTo>
                    <a:pt x="224" y="183"/>
                  </a:moveTo>
                  <a:lnTo>
                    <a:pt x="224" y="183"/>
                  </a:lnTo>
                  <a:lnTo>
                    <a:pt x="226" y="183"/>
                  </a:lnTo>
                  <a:lnTo>
                    <a:pt x="226" y="183"/>
                  </a:lnTo>
                  <a:lnTo>
                    <a:pt x="226" y="181"/>
                  </a:lnTo>
                  <a:lnTo>
                    <a:pt x="226" y="181"/>
                  </a:lnTo>
                  <a:lnTo>
                    <a:pt x="226" y="176"/>
                  </a:lnTo>
                  <a:lnTo>
                    <a:pt x="226" y="176"/>
                  </a:lnTo>
                  <a:lnTo>
                    <a:pt x="224" y="176"/>
                  </a:lnTo>
                  <a:lnTo>
                    <a:pt x="224" y="176"/>
                  </a:lnTo>
                  <a:lnTo>
                    <a:pt x="224" y="183"/>
                  </a:lnTo>
                  <a:lnTo>
                    <a:pt x="224" y="183"/>
                  </a:lnTo>
                  <a:close/>
                  <a:moveTo>
                    <a:pt x="245" y="156"/>
                  </a:moveTo>
                  <a:lnTo>
                    <a:pt x="245" y="156"/>
                  </a:lnTo>
                  <a:lnTo>
                    <a:pt x="242" y="154"/>
                  </a:lnTo>
                  <a:lnTo>
                    <a:pt x="242" y="154"/>
                  </a:lnTo>
                  <a:lnTo>
                    <a:pt x="240" y="156"/>
                  </a:lnTo>
                  <a:lnTo>
                    <a:pt x="240" y="156"/>
                  </a:lnTo>
                  <a:lnTo>
                    <a:pt x="243" y="156"/>
                  </a:lnTo>
                  <a:lnTo>
                    <a:pt x="243" y="156"/>
                  </a:lnTo>
                  <a:lnTo>
                    <a:pt x="245" y="156"/>
                  </a:lnTo>
                  <a:lnTo>
                    <a:pt x="245" y="156"/>
                  </a:lnTo>
                  <a:close/>
                  <a:moveTo>
                    <a:pt x="346" y="120"/>
                  </a:moveTo>
                  <a:lnTo>
                    <a:pt x="346" y="120"/>
                  </a:lnTo>
                  <a:lnTo>
                    <a:pt x="346" y="121"/>
                  </a:lnTo>
                  <a:lnTo>
                    <a:pt x="347" y="123"/>
                  </a:lnTo>
                  <a:lnTo>
                    <a:pt x="347" y="123"/>
                  </a:lnTo>
                  <a:lnTo>
                    <a:pt x="347" y="123"/>
                  </a:lnTo>
                  <a:lnTo>
                    <a:pt x="347" y="121"/>
                  </a:lnTo>
                  <a:lnTo>
                    <a:pt x="347" y="121"/>
                  </a:lnTo>
                  <a:lnTo>
                    <a:pt x="346" y="120"/>
                  </a:lnTo>
                  <a:lnTo>
                    <a:pt x="346" y="120"/>
                  </a:lnTo>
                  <a:close/>
                  <a:moveTo>
                    <a:pt x="41" y="109"/>
                  </a:moveTo>
                  <a:lnTo>
                    <a:pt x="41" y="109"/>
                  </a:lnTo>
                  <a:lnTo>
                    <a:pt x="38" y="113"/>
                  </a:lnTo>
                  <a:lnTo>
                    <a:pt x="38" y="113"/>
                  </a:lnTo>
                  <a:lnTo>
                    <a:pt x="40" y="112"/>
                  </a:lnTo>
                  <a:lnTo>
                    <a:pt x="41" y="109"/>
                  </a:lnTo>
                  <a:lnTo>
                    <a:pt x="41" y="109"/>
                  </a:lnTo>
                  <a:close/>
                  <a:moveTo>
                    <a:pt x="272" y="98"/>
                  </a:moveTo>
                  <a:lnTo>
                    <a:pt x="272" y="98"/>
                  </a:lnTo>
                  <a:lnTo>
                    <a:pt x="272" y="94"/>
                  </a:lnTo>
                  <a:lnTo>
                    <a:pt x="272" y="93"/>
                  </a:lnTo>
                  <a:lnTo>
                    <a:pt x="272" y="93"/>
                  </a:lnTo>
                  <a:lnTo>
                    <a:pt x="270" y="94"/>
                  </a:lnTo>
                  <a:lnTo>
                    <a:pt x="270" y="94"/>
                  </a:lnTo>
                  <a:lnTo>
                    <a:pt x="270" y="96"/>
                  </a:lnTo>
                  <a:lnTo>
                    <a:pt x="270" y="96"/>
                  </a:lnTo>
                  <a:lnTo>
                    <a:pt x="272" y="98"/>
                  </a:lnTo>
                  <a:lnTo>
                    <a:pt x="272" y="98"/>
                  </a:lnTo>
                  <a:close/>
                  <a:moveTo>
                    <a:pt x="303" y="210"/>
                  </a:moveTo>
                  <a:lnTo>
                    <a:pt x="303" y="210"/>
                  </a:lnTo>
                  <a:lnTo>
                    <a:pt x="306" y="206"/>
                  </a:lnTo>
                  <a:lnTo>
                    <a:pt x="306" y="206"/>
                  </a:lnTo>
                  <a:lnTo>
                    <a:pt x="306" y="205"/>
                  </a:lnTo>
                  <a:lnTo>
                    <a:pt x="306" y="205"/>
                  </a:lnTo>
                  <a:lnTo>
                    <a:pt x="303" y="206"/>
                  </a:lnTo>
                  <a:lnTo>
                    <a:pt x="303" y="210"/>
                  </a:lnTo>
                  <a:lnTo>
                    <a:pt x="303" y="210"/>
                  </a:lnTo>
                  <a:close/>
                  <a:moveTo>
                    <a:pt x="257" y="210"/>
                  </a:moveTo>
                  <a:lnTo>
                    <a:pt x="257" y="210"/>
                  </a:lnTo>
                  <a:lnTo>
                    <a:pt x="257" y="211"/>
                  </a:lnTo>
                  <a:lnTo>
                    <a:pt x="257" y="211"/>
                  </a:lnTo>
                  <a:lnTo>
                    <a:pt x="257" y="213"/>
                  </a:lnTo>
                  <a:lnTo>
                    <a:pt x="257" y="213"/>
                  </a:lnTo>
                  <a:lnTo>
                    <a:pt x="257" y="214"/>
                  </a:lnTo>
                  <a:lnTo>
                    <a:pt x="257" y="214"/>
                  </a:lnTo>
                  <a:lnTo>
                    <a:pt x="259" y="214"/>
                  </a:lnTo>
                  <a:lnTo>
                    <a:pt x="259" y="214"/>
                  </a:lnTo>
                  <a:lnTo>
                    <a:pt x="257" y="210"/>
                  </a:lnTo>
                  <a:lnTo>
                    <a:pt x="257" y="210"/>
                  </a:lnTo>
                  <a:close/>
                  <a:moveTo>
                    <a:pt x="179" y="165"/>
                  </a:moveTo>
                  <a:lnTo>
                    <a:pt x="179" y="165"/>
                  </a:lnTo>
                  <a:lnTo>
                    <a:pt x="179" y="165"/>
                  </a:lnTo>
                  <a:lnTo>
                    <a:pt x="179" y="165"/>
                  </a:lnTo>
                  <a:lnTo>
                    <a:pt x="177" y="167"/>
                  </a:lnTo>
                  <a:lnTo>
                    <a:pt x="177" y="167"/>
                  </a:lnTo>
                  <a:lnTo>
                    <a:pt x="179" y="169"/>
                  </a:lnTo>
                  <a:lnTo>
                    <a:pt x="179" y="169"/>
                  </a:lnTo>
                  <a:lnTo>
                    <a:pt x="180" y="169"/>
                  </a:lnTo>
                  <a:lnTo>
                    <a:pt x="180" y="169"/>
                  </a:lnTo>
                  <a:lnTo>
                    <a:pt x="179" y="165"/>
                  </a:lnTo>
                  <a:lnTo>
                    <a:pt x="179" y="165"/>
                  </a:lnTo>
                  <a:close/>
                  <a:moveTo>
                    <a:pt x="188" y="113"/>
                  </a:moveTo>
                  <a:lnTo>
                    <a:pt x="188" y="113"/>
                  </a:lnTo>
                  <a:lnTo>
                    <a:pt x="188" y="113"/>
                  </a:lnTo>
                  <a:lnTo>
                    <a:pt x="188" y="113"/>
                  </a:lnTo>
                  <a:lnTo>
                    <a:pt x="190" y="112"/>
                  </a:lnTo>
                  <a:lnTo>
                    <a:pt x="190" y="112"/>
                  </a:lnTo>
                  <a:lnTo>
                    <a:pt x="188" y="110"/>
                  </a:lnTo>
                  <a:lnTo>
                    <a:pt x="188" y="110"/>
                  </a:lnTo>
                  <a:lnTo>
                    <a:pt x="188" y="113"/>
                  </a:lnTo>
                  <a:lnTo>
                    <a:pt x="188" y="113"/>
                  </a:lnTo>
                  <a:close/>
                  <a:moveTo>
                    <a:pt x="253" y="222"/>
                  </a:moveTo>
                  <a:lnTo>
                    <a:pt x="253" y="222"/>
                  </a:lnTo>
                  <a:lnTo>
                    <a:pt x="254" y="221"/>
                  </a:lnTo>
                  <a:lnTo>
                    <a:pt x="254" y="221"/>
                  </a:lnTo>
                  <a:lnTo>
                    <a:pt x="253" y="219"/>
                  </a:lnTo>
                  <a:lnTo>
                    <a:pt x="253" y="219"/>
                  </a:lnTo>
                  <a:lnTo>
                    <a:pt x="253" y="221"/>
                  </a:lnTo>
                  <a:lnTo>
                    <a:pt x="253" y="222"/>
                  </a:lnTo>
                  <a:lnTo>
                    <a:pt x="253" y="222"/>
                  </a:lnTo>
                  <a:close/>
                  <a:moveTo>
                    <a:pt x="270" y="101"/>
                  </a:moveTo>
                  <a:lnTo>
                    <a:pt x="270" y="101"/>
                  </a:lnTo>
                  <a:lnTo>
                    <a:pt x="269" y="98"/>
                  </a:lnTo>
                  <a:lnTo>
                    <a:pt x="269" y="98"/>
                  </a:lnTo>
                  <a:lnTo>
                    <a:pt x="267" y="99"/>
                  </a:lnTo>
                  <a:lnTo>
                    <a:pt x="267" y="99"/>
                  </a:lnTo>
                  <a:lnTo>
                    <a:pt x="269" y="101"/>
                  </a:lnTo>
                  <a:lnTo>
                    <a:pt x="269" y="101"/>
                  </a:lnTo>
                  <a:lnTo>
                    <a:pt x="270" y="101"/>
                  </a:lnTo>
                  <a:lnTo>
                    <a:pt x="270" y="101"/>
                  </a:lnTo>
                  <a:close/>
                  <a:moveTo>
                    <a:pt x="194" y="69"/>
                  </a:moveTo>
                  <a:lnTo>
                    <a:pt x="194" y="69"/>
                  </a:lnTo>
                  <a:lnTo>
                    <a:pt x="194" y="71"/>
                  </a:lnTo>
                  <a:lnTo>
                    <a:pt x="194" y="72"/>
                  </a:lnTo>
                  <a:lnTo>
                    <a:pt x="194" y="72"/>
                  </a:lnTo>
                  <a:lnTo>
                    <a:pt x="196" y="72"/>
                  </a:lnTo>
                  <a:lnTo>
                    <a:pt x="196" y="72"/>
                  </a:lnTo>
                  <a:lnTo>
                    <a:pt x="194" y="69"/>
                  </a:lnTo>
                  <a:lnTo>
                    <a:pt x="194" y="69"/>
                  </a:lnTo>
                  <a:close/>
                  <a:moveTo>
                    <a:pt x="347" y="134"/>
                  </a:moveTo>
                  <a:lnTo>
                    <a:pt x="347" y="134"/>
                  </a:lnTo>
                  <a:lnTo>
                    <a:pt x="346" y="132"/>
                  </a:lnTo>
                  <a:lnTo>
                    <a:pt x="346" y="132"/>
                  </a:lnTo>
                  <a:lnTo>
                    <a:pt x="346" y="132"/>
                  </a:lnTo>
                  <a:lnTo>
                    <a:pt x="346" y="135"/>
                  </a:lnTo>
                  <a:lnTo>
                    <a:pt x="346" y="135"/>
                  </a:lnTo>
                  <a:lnTo>
                    <a:pt x="347" y="134"/>
                  </a:lnTo>
                  <a:lnTo>
                    <a:pt x="347" y="134"/>
                  </a:lnTo>
                  <a:close/>
                  <a:moveTo>
                    <a:pt x="172" y="197"/>
                  </a:moveTo>
                  <a:lnTo>
                    <a:pt x="172" y="197"/>
                  </a:lnTo>
                  <a:lnTo>
                    <a:pt x="171" y="195"/>
                  </a:lnTo>
                  <a:lnTo>
                    <a:pt x="171" y="195"/>
                  </a:lnTo>
                  <a:lnTo>
                    <a:pt x="171" y="199"/>
                  </a:lnTo>
                  <a:lnTo>
                    <a:pt x="171" y="199"/>
                  </a:lnTo>
                  <a:lnTo>
                    <a:pt x="172" y="197"/>
                  </a:lnTo>
                  <a:lnTo>
                    <a:pt x="172" y="197"/>
                  </a:lnTo>
                  <a:close/>
                  <a:moveTo>
                    <a:pt x="340" y="109"/>
                  </a:moveTo>
                  <a:lnTo>
                    <a:pt x="340" y="109"/>
                  </a:lnTo>
                  <a:lnTo>
                    <a:pt x="336" y="110"/>
                  </a:lnTo>
                  <a:lnTo>
                    <a:pt x="336" y="110"/>
                  </a:lnTo>
                  <a:lnTo>
                    <a:pt x="338" y="110"/>
                  </a:lnTo>
                  <a:lnTo>
                    <a:pt x="340" y="110"/>
                  </a:lnTo>
                  <a:lnTo>
                    <a:pt x="340" y="110"/>
                  </a:lnTo>
                  <a:lnTo>
                    <a:pt x="340" y="109"/>
                  </a:lnTo>
                  <a:lnTo>
                    <a:pt x="340" y="109"/>
                  </a:lnTo>
                  <a:close/>
                  <a:moveTo>
                    <a:pt x="163" y="216"/>
                  </a:moveTo>
                  <a:lnTo>
                    <a:pt x="163" y="216"/>
                  </a:lnTo>
                  <a:lnTo>
                    <a:pt x="164" y="214"/>
                  </a:lnTo>
                  <a:lnTo>
                    <a:pt x="164" y="213"/>
                  </a:lnTo>
                  <a:lnTo>
                    <a:pt x="164" y="213"/>
                  </a:lnTo>
                  <a:lnTo>
                    <a:pt x="163" y="211"/>
                  </a:lnTo>
                  <a:lnTo>
                    <a:pt x="163" y="211"/>
                  </a:lnTo>
                  <a:lnTo>
                    <a:pt x="163" y="216"/>
                  </a:lnTo>
                  <a:lnTo>
                    <a:pt x="163" y="216"/>
                  </a:lnTo>
                  <a:close/>
                  <a:moveTo>
                    <a:pt x="246" y="124"/>
                  </a:moveTo>
                  <a:lnTo>
                    <a:pt x="246" y="124"/>
                  </a:lnTo>
                  <a:lnTo>
                    <a:pt x="245" y="126"/>
                  </a:lnTo>
                  <a:lnTo>
                    <a:pt x="245" y="126"/>
                  </a:lnTo>
                  <a:lnTo>
                    <a:pt x="246" y="128"/>
                  </a:lnTo>
                  <a:lnTo>
                    <a:pt x="246" y="128"/>
                  </a:lnTo>
                  <a:lnTo>
                    <a:pt x="248" y="128"/>
                  </a:lnTo>
                  <a:lnTo>
                    <a:pt x="248" y="128"/>
                  </a:lnTo>
                  <a:lnTo>
                    <a:pt x="246" y="124"/>
                  </a:lnTo>
                  <a:lnTo>
                    <a:pt x="246" y="124"/>
                  </a:lnTo>
                  <a:close/>
                  <a:moveTo>
                    <a:pt x="169" y="247"/>
                  </a:moveTo>
                  <a:lnTo>
                    <a:pt x="169" y="247"/>
                  </a:lnTo>
                  <a:lnTo>
                    <a:pt x="166" y="244"/>
                  </a:lnTo>
                  <a:lnTo>
                    <a:pt x="164" y="244"/>
                  </a:lnTo>
                  <a:lnTo>
                    <a:pt x="164" y="244"/>
                  </a:lnTo>
                  <a:lnTo>
                    <a:pt x="169" y="247"/>
                  </a:lnTo>
                  <a:lnTo>
                    <a:pt x="169" y="247"/>
                  </a:lnTo>
                  <a:close/>
                  <a:moveTo>
                    <a:pt x="246" y="153"/>
                  </a:moveTo>
                  <a:lnTo>
                    <a:pt x="246" y="153"/>
                  </a:lnTo>
                  <a:lnTo>
                    <a:pt x="248" y="150"/>
                  </a:lnTo>
                  <a:lnTo>
                    <a:pt x="248" y="150"/>
                  </a:lnTo>
                  <a:lnTo>
                    <a:pt x="245" y="151"/>
                  </a:lnTo>
                  <a:lnTo>
                    <a:pt x="245" y="151"/>
                  </a:lnTo>
                  <a:lnTo>
                    <a:pt x="246" y="153"/>
                  </a:lnTo>
                  <a:lnTo>
                    <a:pt x="246" y="153"/>
                  </a:lnTo>
                  <a:close/>
                  <a:moveTo>
                    <a:pt x="253" y="254"/>
                  </a:moveTo>
                  <a:lnTo>
                    <a:pt x="253" y="254"/>
                  </a:lnTo>
                  <a:lnTo>
                    <a:pt x="251" y="257"/>
                  </a:lnTo>
                  <a:lnTo>
                    <a:pt x="251" y="257"/>
                  </a:lnTo>
                  <a:lnTo>
                    <a:pt x="248" y="260"/>
                  </a:lnTo>
                  <a:lnTo>
                    <a:pt x="248" y="260"/>
                  </a:lnTo>
                  <a:lnTo>
                    <a:pt x="250" y="260"/>
                  </a:lnTo>
                  <a:lnTo>
                    <a:pt x="250" y="260"/>
                  </a:lnTo>
                  <a:lnTo>
                    <a:pt x="253" y="254"/>
                  </a:lnTo>
                  <a:lnTo>
                    <a:pt x="253" y="254"/>
                  </a:lnTo>
                  <a:close/>
                  <a:moveTo>
                    <a:pt x="227" y="287"/>
                  </a:moveTo>
                  <a:lnTo>
                    <a:pt x="227" y="287"/>
                  </a:lnTo>
                  <a:lnTo>
                    <a:pt x="229" y="288"/>
                  </a:lnTo>
                  <a:lnTo>
                    <a:pt x="229" y="287"/>
                  </a:lnTo>
                  <a:lnTo>
                    <a:pt x="229" y="287"/>
                  </a:lnTo>
                  <a:lnTo>
                    <a:pt x="231" y="285"/>
                  </a:lnTo>
                  <a:lnTo>
                    <a:pt x="231" y="284"/>
                  </a:lnTo>
                  <a:lnTo>
                    <a:pt x="231" y="284"/>
                  </a:lnTo>
                  <a:lnTo>
                    <a:pt x="227" y="287"/>
                  </a:lnTo>
                  <a:lnTo>
                    <a:pt x="227" y="287"/>
                  </a:lnTo>
                  <a:close/>
                  <a:moveTo>
                    <a:pt x="177" y="159"/>
                  </a:moveTo>
                  <a:lnTo>
                    <a:pt x="177" y="159"/>
                  </a:lnTo>
                  <a:lnTo>
                    <a:pt x="177" y="159"/>
                  </a:lnTo>
                  <a:lnTo>
                    <a:pt x="177" y="159"/>
                  </a:lnTo>
                  <a:lnTo>
                    <a:pt x="174" y="165"/>
                  </a:lnTo>
                  <a:lnTo>
                    <a:pt x="174" y="165"/>
                  </a:lnTo>
                  <a:lnTo>
                    <a:pt x="177" y="161"/>
                  </a:lnTo>
                  <a:lnTo>
                    <a:pt x="177" y="161"/>
                  </a:lnTo>
                  <a:lnTo>
                    <a:pt x="177" y="159"/>
                  </a:lnTo>
                  <a:lnTo>
                    <a:pt x="177" y="159"/>
                  </a:lnTo>
                  <a:close/>
                  <a:moveTo>
                    <a:pt x="242" y="172"/>
                  </a:moveTo>
                  <a:lnTo>
                    <a:pt x="242" y="172"/>
                  </a:lnTo>
                  <a:lnTo>
                    <a:pt x="239" y="175"/>
                  </a:lnTo>
                  <a:lnTo>
                    <a:pt x="239" y="175"/>
                  </a:lnTo>
                  <a:lnTo>
                    <a:pt x="242" y="173"/>
                  </a:lnTo>
                  <a:lnTo>
                    <a:pt x="242" y="172"/>
                  </a:lnTo>
                  <a:lnTo>
                    <a:pt x="242" y="172"/>
                  </a:lnTo>
                  <a:close/>
                  <a:moveTo>
                    <a:pt x="382" y="126"/>
                  </a:moveTo>
                  <a:lnTo>
                    <a:pt x="382" y="126"/>
                  </a:lnTo>
                  <a:lnTo>
                    <a:pt x="384" y="129"/>
                  </a:lnTo>
                  <a:lnTo>
                    <a:pt x="384" y="129"/>
                  </a:lnTo>
                  <a:lnTo>
                    <a:pt x="384" y="129"/>
                  </a:lnTo>
                  <a:lnTo>
                    <a:pt x="384" y="129"/>
                  </a:lnTo>
                  <a:lnTo>
                    <a:pt x="385" y="126"/>
                  </a:lnTo>
                  <a:lnTo>
                    <a:pt x="385" y="126"/>
                  </a:lnTo>
                  <a:lnTo>
                    <a:pt x="382" y="126"/>
                  </a:lnTo>
                  <a:lnTo>
                    <a:pt x="382" y="126"/>
                  </a:lnTo>
                  <a:close/>
                  <a:moveTo>
                    <a:pt x="344" y="140"/>
                  </a:moveTo>
                  <a:lnTo>
                    <a:pt x="344" y="140"/>
                  </a:lnTo>
                  <a:lnTo>
                    <a:pt x="346" y="140"/>
                  </a:lnTo>
                  <a:lnTo>
                    <a:pt x="347" y="137"/>
                  </a:lnTo>
                  <a:lnTo>
                    <a:pt x="347" y="137"/>
                  </a:lnTo>
                  <a:lnTo>
                    <a:pt x="346" y="139"/>
                  </a:lnTo>
                  <a:lnTo>
                    <a:pt x="344" y="140"/>
                  </a:lnTo>
                  <a:lnTo>
                    <a:pt x="344" y="140"/>
                  </a:lnTo>
                  <a:close/>
                  <a:moveTo>
                    <a:pt x="152" y="218"/>
                  </a:moveTo>
                  <a:lnTo>
                    <a:pt x="152" y="218"/>
                  </a:lnTo>
                  <a:lnTo>
                    <a:pt x="152" y="219"/>
                  </a:lnTo>
                  <a:lnTo>
                    <a:pt x="155" y="222"/>
                  </a:lnTo>
                  <a:lnTo>
                    <a:pt x="155" y="222"/>
                  </a:lnTo>
                  <a:lnTo>
                    <a:pt x="153" y="219"/>
                  </a:lnTo>
                  <a:lnTo>
                    <a:pt x="153" y="219"/>
                  </a:lnTo>
                  <a:lnTo>
                    <a:pt x="152" y="218"/>
                  </a:lnTo>
                  <a:lnTo>
                    <a:pt x="152" y="218"/>
                  </a:lnTo>
                  <a:close/>
                  <a:moveTo>
                    <a:pt x="201" y="192"/>
                  </a:moveTo>
                  <a:lnTo>
                    <a:pt x="201" y="192"/>
                  </a:lnTo>
                  <a:lnTo>
                    <a:pt x="199" y="191"/>
                  </a:lnTo>
                  <a:lnTo>
                    <a:pt x="199" y="191"/>
                  </a:lnTo>
                  <a:lnTo>
                    <a:pt x="199" y="192"/>
                  </a:lnTo>
                  <a:lnTo>
                    <a:pt x="199" y="194"/>
                  </a:lnTo>
                  <a:lnTo>
                    <a:pt x="199" y="194"/>
                  </a:lnTo>
                  <a:lnTo>
                    <a:pt x="201" y="192"/>
                  </a:lnTo>
                  <a:lnTo>
                    <a:pt x="201" y="192"/>
                  </a:lnTo>
                  <a:close/>
                  <a:moveTo>
                    <a:pt x="131" y="121"/>
                  </a:moveTo>
                  <a:lnTo>
                    <a:pt x="131" y="121"/>
                  </a:lnTo>
                  <a:lnTo>
                    <a:pt x="130" y="118"/>
                  </a:lnTo>
                  <a:lnTo>
                    <a:pt x="130" y="118"/>
                  </a:lnTo>
                  <a:lnTo>
                    <a:pt x="130" y="118"/>
                  </a:lnTo>
                  <a:lnTo>
                    <a:pt x="130" y="118"/>
                  </a:lnTo>
                  <a:lnTo>
                    <a:pt x="128" y="121"/>
                  </a:lnTo>
                  <a:lnTo>
                    <a:pt x="128" y="121"/>
                  </a:lnTo>
                  <a:lnTo>
                    <a:pt x="131" y="121"/>
                  </a:lnTo>
                  <a:lnTo>
                    <a:pt x="131" y="121"/>
                  </a:lnTo>
                  <a:close/>
                  <a:moveTo>
                    <a:pt x="202" y="229"/>
                  </a:moveTo>
                  <a:lnTo>
                    <a:pt x="202" y="229"/>
                  </a:lnTo>
                  <a:lnTo>
                    <a:pt x="201" y="229"/>
                  </a:lnTo>
                  <a:lnTo>
                    <a:pt x="201" y="229"/>
                  </a:lnTo>
                  <a:lnTo>
                    <a:pt x="201" y="232"/>
                  </a:lnTo>
                  <a:lnTo>
                    <a:pt x="201" y="232"/>
                  </a:lnTo>
                  <a:lnTo>
                    <a:pt x="201" y="232"/>
                  </a:lnTo>
                  <a:lnTo>
                    <a:pt x="201" y="232"/>
                  </a:lnTo>
                  <a:lnTo>
                    <a:pt x="202" y="232"/>
                  </a:lnTo>
                  <a:lnTo>
                    <a:pt x="202" y="232"/>
                  </a:lnTo>
                  <a:lnTo>
                    <a:pt x="202" y="229"/>
                  </a:lnTo>
                  <a:lnTo>
                    <a:pt x="202" y="229"/>
                  </a:lnTo>
                  <a:close/>
                  <a:moveTo>
                    <a:pt x="177" y="173"/>
                  </a:moveTo>
                  <a:lnTo>
                    <a:pt x="177" y="173"/>
                  </a:lnTo>
                  <a:lnTo>
                    <a:pt x="175" y="170"/>
                  </a:lnTo>
                  <a:lnTo>
                    <a:pt x="175" y="170"/>
                  </a:lnTo>
                  <a:lnTo>
                    <a:pt x="175" y="173"/>
                  </a:lnTo>
                  <a:lnTo>
                    <a:pt x="175" y="173"/>
                  </a:lnTo>
                  <a:lnTo>
                    <a:pt x="177" y="175"/>
                  </a:lnTo>
                  <a:lnTo>
                    <a:pt x="177" y="175"/>
                  </a:lnTo>
                  <a:lnTo>
                    <a:pt x="177" y="173"/>
                  </a:lnTo>
                  <a:lnTo>
                    <a:pt x="177" y="173"/>
                  </a:lnTo>
                  <a:lnTo>
                    <a:pt x="177" y="173"/>
                  </a:lnTo>
                  <a:lnTo>
                    <a:pt x="177" y="173"/>
                  </a:lnTo>
                  <a:close/>
                  <a:moveTo>
                    <a:pt x="142" y="151"/>
                  </a:moveTo>
                  <a:lnTo>
                    <a:pt x="142" y="151"/>
                  </a:lnTo>
                  <a:lnTo>
                    <a:pt x="142" y="153"/>
                  </a:lnTo>
                  <a:lnTo>
                    <a:pt x="144" y="154"/>
                  </a:lnTo>
                  <a:lnTo>
                    <a:pt x="144" y="154"/>
                  </a:lnTo>
                  <a:lnTo>
                    <a:pt x="142" y="151"/>
                  </a:lnTo>
                  <a:lnTo>
                    <a:pt x="142" y="151"/>
                  </a:lnTo>
                  <a:close/>
                  <a:moveTo>
                    <a:pt x="286" y="208"/>
                  </a:moveTo>
                  <a:lnTo>
                    <a:pt x="286" y="208"/>
                  </a:lnTo>
                  <a:lnTo>
                    <a:pt x="284" y="210"/>
                  </a:lnTo>
                  <a:lnTo>
                    <a:pt x="284" y="210"/>
                  </a:lnTo>
                  <a:lnTo>
                    <a:pt x="287" y="211"/>
                  </a:lnTo>
                  <a:lnTo>
                    <a:pt x="287" y="211"/>
                  </a:lnTo>
                  <a:lnTo>
                    <a:pt x="289" y="211"/>
                  </a:lnTo>
                  <a:lnTo>
                    <a:pt x="289" y="211"/>
                  </a:lnTo>
                  <a:lnTo>
                    <a:pt x="286" y="208"/>
                  </a:lnTo>
                  <a:lnTo>
                    <a:pt x="286" y="208"/>
                  </a:lnTo>
                  <a:close/>
                  <a:moveTo>
                    <a:pt x="272" y="188"/>
                  </a:moveTo>
                  <a:lnTo>
                    <a:pt x="272" y="188"/>
                  </a:lnTo>
                  <a:lnTo>
                    <a:pt x="273" y="186"/>
                  </a:lnTo>
                  <a:lnTo>
                    <a:pt x="273" y="184"/>
                  </a:lnTo>
                  <a:lnTo>
                    <a:pt x="273" y="184"/>
                  </a:lnTo>
                  <a:lnTo>
                    <a:pt x="270" y="186"/>
                  </a:lnTo>
                  <a:lnTo>
                    <a:pt x="270" y="186"/>
                  </a:lnTo>
                  <a:lnTo>
                    <a:pt x="272" y="188"/>
                  </a:lnTo>
                  <a:lnTo>
                    <a:pt x="272" y="188"/>
                  </a:lnTo>
                  <a:close/>
                  <a:moveTo>
                    <a:pt x="147" y="87"/>
                  </a:moveTo>
                  <a:lnTo>
                    <a:pt x="147" y="87"/>
                  </a:lnTo>
                  <a:lnTo>
                    <a:pt x="144" y="87"/>
                  </a:lnTo>
                  <a:lnTo>
                    <a:pt x="144" y="87"/>
                  </a:lnTo>
                  <a:lnTo>
                    <a:pt x="145" y="88"/>
                  </a:lnTo>
                  <a:lnTo>
                    <a:pt x="145" y="88"/>
                  </a:lnTo>
                  <a:lnTo>
                    <a:pt x="147" y="87"/>
                  </a:lnTo>
                  <a:lnTo>
                    <a:pt x="147" y="87"/>
                  </a:lnTo>
                  <a:close/>
                  <a:moveTo>
                    <a:pt x="310" y="68"/>
                  </a:moveTo>
                  <a:lnTo>
                    <a:pt x="310" y="68"/>
                  </a:lnTo>
                  <a:lnTo>
                    <a:pt x="306" y="69"/>
                  </a:lnTo>
                  <a:lnTo>
                    <a:pt x="306" y="69"/>
                  </a:lnTo>
                  <a:lnTo>
                    <a:pt x="308" y="69"/>
                  </a:lnTo>
                  <a:lnTo>
                    <a:pt x="308" y="69"/>
                  </a:lnTo>
                  <a:lnTo>
                    <a:pt x="310" y="69"/>
                  </a:lnTo>
                  <a:lnTo>
                    <a:pt x="310" y="68"/>
                  </a:lnTo>
                  <a:lnTo>
                    <a:pt x="310" y="68"/>
                  </a:lnTo>
                  <a:close/>
                  <a:moveTo>
                    <a:pt x="366" y="102"/>
                  </a:moveTo>
                  <a:lnTo>
                    <a:pt x="366" y="102"/>
                  </a:lnTo>
                  <a:lnTo>
                    <a:pt x="366" y="102"/>
                  </a:lnTo>
                  <a:lnTo>
                    <a:pt x="366" y="102"/>
                  </a:lnTo>
                  <a:lnTo>
                    <a:pt x="366" y="106"/>
                  </a:lnTo>
                  <a:lnTo>
                    <a:pt x="366" y="106"/>
                  </a:lnTo>
                  <a:lnTo>
                    <a:pt x="368" y="106"/>
                  </a:lnTo>
                  <a:lnTo>
                    <a:pt x="368" y="106"/>
                  </a:lnTo>
                  <a:lnTo>
                    <a:pt x="366" y="102"/>
                  </a:lnTo>
                  <a:lnTo>
                    <a:pt x="366" y="102"/>
                  </a:lnTo>
                  <a:close/>
                  <a:moveTo>
                    <a:pt x="163" y="206"/>
                  </a:moveTo>
                  <a:lnTo>
                    <a:pt x="163" y="206"/>
                  </a:lnTo>
                  <a:lnTo>
                    <a:pt x="163" y="206"/>
                  </a:lnTo>
                  <a:lnTo>
                    <a:pt x="163" y="206"/>
                  </a:lnTo>
                  <a:lnTo>
                    <a:pt x="160" y="203"/>
                  </a:lnTo>
                  <a:lnTo>
                    <a:pt x="160" y="203"/>
                  </a:lnTo>
                  <a:lnTo>
                    <a:pt x="161" y="206"/>
                  </a:lnTo>
                  <a:lnTo>
                    <a:pt x="163" y="206"/>
                  </a:lnTo>
                  <a:lnTo>
                    <a:pt x="163" y="206"/>
                  </a:lnTo>
                  <a:close/>
                  <a:moveTo>
                    <a:pt x="60" y="118"/>
                  </a:moveTo>
                  <a:lnTo>
                    <a:pt x="60" y="118"/>
                  </a:lnTo>
                  <a:lnTo>
                    <a:pt x="59" y="118"/>
                  </a:lnTo>
                  <a:lnTo>
                    <a:pt x="60" y="120"/>
                  </a:lnTo>
                  <a:lnTo>
                    <a:pt x="60" y="120"/>
                  </a:lnTo>
                  <a:lnTo>
                    <a:pt x="60" y="120"/>
                  </a:lnTo>
                  <a:lnTo>
                    <a:pt x="60" y="118"/>
                  </a:lnTo>
                  <a:lnTo>
                    <a:pt x="60" y="118"/>
                  </a:lnTo>
                  <a:close/>
                  <a:moveTo>
                    <a:pt x="256" y="200"/>
                  </a:moveTo>
                  <a:lnTo>
                    <a:pt x="256" y="200"/>
                  </a:lnTo>
                  <a:lnTo>
                    <a:pt x="256" y="199"/>
                  </a:lnTo>
                  <a:lnTo>
                    <a:pt x="256" y="197"/>
                  </a:lnTo>
                  <a:lnTo>
                    <a:pt x="256" y="197"/>
                  </a:lnTo>
                  <a:lnTo>
                    <a:pt x="256" y="199"/>
                  </a:lnTo>
                  <a:lnTo>
                    <a:pt x="256" y="200"/>
                  </a:lnTo>
                  <a:lnTo>
                    <a:pt x="256" y="200"/>
                  </a:lnTo>
                  <a:close/>
                  <a:moveTo>
                    <a:pt x="41" y="139"/>
                  </a:moveTo>
                  <a:lnTo>
                    <a:pt x="41" y="139"/>
                  </a:lnTo>
                  <a:lnTo>
                    <a:pt x="41" y="139"/>
                  </a:lnTo>
                  <a:lnTo>
                    <a:pt x="41" y="139"/>
                  </a:lnTo>
                  <a:lnTo>
                    <a:pt x="43" y="140"/>
                  </a:lnTo>
                  <a:lnTo>
                    <a:pt x="43" y="140"/>
                  </a:lnTo>
                  <a:lnTo>
                    <a:pt x="43" y="140"/>
                  </a:lnTo>
                  <a:lnTo>
                    <a:pt x="44" y="140"/>
                  </a:lnTo>
                  <a:lnTo>
                    <a:pt x="44" y="140"/>
                  </a:lnTo>
                  <a:lnTo>
                    <a:pt x="41" y="139"/>
                  </a:lnTo>
                  <a:lnTo>
                    <a:pt x="41" y="139"/>
                  </a:lnTo>
                  <a:close/>
                  <a:moveTo>
                    <a:pt x="44" y="162"/>
                  </a:moveTo>
                  <a:lnTo>
                    <a:pt x="44" y="162"/>
                  </a:lnTo>
                  <a:lnTo>
                    <a:pt x="46" y="159"/>
                  </a:lnTo>
                  <a:lnTo>
                    <a:pt x="44" y="158"/>
                  </a:lnTo>
                  <a:lnTo>
                    <a:pt x="44" y="158"/>
                  </a:lnTo>
                  <a:lnTo>
                    <a:pt x="44" y="162"/>
                  </a:lnTo>
                  <a:lnTo>
                    <a:pt x="44" y="162"/>
                  </a:lnTo>
                  <a:close/>
                  <a:moveTo>
                    <a:pt x="377" y="134"/>
                  </a:moveTo>
                  <a:lnTo>
                    <a:pt x="377" y="134"/>
                  </a:lnTo>
                  <a:lnTo>
                    <a:pt x="377" y="134"/>
                  </a:lnTo>
                  <a:lnTo>
                    <a:pt x="377" y="134"/>
                  </a:lnTo>
                  <a:lnTo>
                    <a:pt x="376" y="135"/>
                  </a:lnTo>
                  <a:lnTo>
                    <a:pt x="376" y="137"/>
                  </a:lnTo>
                  <a:lnTo>
                    <a:pt x="376" y="137"/>
                  </a:lnTo>
                  <a:lnTo>
                    <a:pt x="377" y="134"/>
                  </a:lnTo>
                  <a:lnTo>
                    <a:pt x="377" y="134"/>
                  </a:lnTo>
                  <a:close/>
                  <a:moveTo>
                    <a:pt x="141" y="202"/>
                  </a:moveTo>
                  <a:lnTo>
                    <a:pt x="141" y="202"/>
                  </a:lnTo>
                  <a:lnTo>
                    <a:pt x="138" y="199"/>
                  </a:lnTo>
                  <a:lnTo>
                    <a:pt x="138" y="199"/>
                  </a:lnTo>
                  <a:lnTo>
                    <a:pt x="139" y="200"/>
                  </a:lnTo>
                  <a:lnTo>
                    <a:pt x="141" y="202"/>
                  </a:lnTo>
                  <a:lnTo>
                    <a:pt x="141" y="202"/>
                  </a:lnTo>
                  <a:close/>
                  <a:moveTo>
                    <a:pt x="242" y="178"/>
                  </a:moveTo>
                  <a:lnTo>
                    <a:pt x="242" y="178"/>
                  </a:lnTo>
                  <a:lnTo>
                    <a:pt x="240" y="180"/>
                  </a:lnTo>
                  <a:lnTo>
                    <a:pt x="240" y="180"/>
                  </a:lnTo>
                  <a:lnTo>
                    <a:pt x="242" y="181"/>
                  </a:lnTo>
                  <a:lnTo>
                    <a:pt x="242" y="181"/>
                  </a:lnTo>
                  <a:lnTo>
                    <a:pt x="242" y="178"/>
                  </a:lnTo>
                  <a:lnTo>
                    <a:pt x="242" y="178"/>
                  </a:lnTo>
                  <a:close/>
                  <a:moveTo>
                    <a:pt x="185" y="118"/>
                  </a:moveTo>
                  <a:lnTo>
                    <a:pt x="185" y="118"/>
                  </a:lnTo>
                  <a:lnTo>
                    <a:pt x="185" y="117"/>
                  </a:lnTo>
                  <a:lnTo>
                    <a:pt x="183" y="115"/>
                  </a:lnTo>
                  <a:lnTo>
                    <a:pt x="183" y="115"/>
                  </a:lnTo>
                  <a:lnTo>
                    <a:pt x="183" y="117"/>
                  </a:lnTo>
                  <a:lnTo>
                    <a:pt x="185" y="118"/>
                  </a:lnTo>
                  <a:lnTo>
                    <a:pt x="185" y="118"/>
                  </a:lnTo>
                  <a:close/>
                  <a:moveTo>
                    <a:pt x="168" y="183"/>
                  </a:moveTo>
                  <a:lnTo>
                    <a:pt x="168" y="183"/>
                  </a:lnTo>
                  <a:lnTo>
                    <a:pt x="168" y="180"/>
                  </a:lnTo>
                  <a:lnTo>
                    <a:pt x="168" y="180"/>
                  </a:lnTo>
                  <a:lnTo>
                    <a:pt x="166" y="181"/>
                  </a:lnTo>
                  <a:lnTo>
                    <a:pt x="166" y="181"/>
                  </a:lnTo>
                  <a:lnTo>
                    <a:pt x="166" y="181"/>
                  </a:lnTo>
                  <a:lnTo>
                    <a:pt x="166" y="181"/>
                  </a:lnTo>
                  <a:lnTo>
                    <a:pt x="168" y="183"/>
                  </a:lnTo>
                  <a:lnTo>
                    <a:pt x="168" y="183"/>
                  </a:lnTo>
                  <a:close/>
                  <a:moveTo>
                    <a:pt x="166" y="120"/>
                  </a:moveTo>
                  <a:lnTo>
                    <a:pt x="166" y="120"/>
                  </a:lnTo>
                  <a:lnTo>
                    <a:pt x="168" y="118"/>
                  </a:lnTo>
                  <a:lnTo>
                    <a:pt x="166" y="118"/>
                  </a:lnTo>
                  <a:lnTo>
                    <a:pt x="166" y="118"/>
                  </a:lnTo>
                  <a:lnTo>
                    <a:pt x="166" y="118"/>
                  </a:lnTo>
                  <a:lnTo>
                    <a:pt x="166" y="118"/>
                  </a:lnTo>
                  <a:lnTo>
                    <a:pt x="166" y="120"/>
                  </a:lnTo>
                  <a:lnTo>
                    <a:pt x="166" y="120"/>
                  </a:lnTo>
                  <a:close/>
                  <a:moveTo>
                    <a:pt x="292" y="159"/>
                  </a:moveTo>
                  <a:lnTo>
                    <a:pt x="292" y="159"/>
                  </a:lnTo>
                  <a:lnTo>
                    <a:pt x="292" y="161"/>
                  </a:lnTo>
                  <a:lnTo>
                    <a:pt x="292" y="162"/>
                  </a:lnTo>
                  <a:lnTo>
                    <a:pt x="292" y="162"/>
                  </a:lnTo>
                  <a:lnTo>
                    <a:pt x="292" y="159"/>
                  </a:lnTo>
                  <a:lnTo>
                    <a:pt x="292" y="159"/>
                  </a:lnTo>
                  <a:close/>
                  <a:moveTo>
                    <a:pt x="188" y="143"/>
                  </a:moveTo>
                  <a:lnTo>
                    <a:pt x="188" y="143"/>
                  </a:lnTo>
                  <a:lnTo>
                    <a:pt x="188" y="142"/>
                  </a:lnTo>
                  <a:lnTo>
                    <a:pt x="188" y="140"/>
                  </a:lnTo>
                  <a:lnTo>
                    <a:pt x="188" y="140"/>
                  </a:lnTo>
                  <a:lnTo>
                    <a:pt x="188" y="142"/>
                  </a:lnTo>
                  <a:lnTo>
                    <a:pt x="188" y="143"/>
                  </a:lnTo>
                  <a:lnTo>
                    <a:pt x="188" y="143"/>
                  </a:lnTo>
                  <a:close/>
                  <a:moveTo>
                    <a:pt x="365" y="77"/>
                  </a:moveTo>
                  <a:lnTo>
                    <a:pt x="365" y="77"/>
                  </a:lnTo>
                  <a:lnTo>
                    <a:pt x="363" y="77"/>
                  </a:lnTo>
                  <a:lnTo>
                    <a:pt x="363" y="79"/>
                  </a:lnTo>
                  <a:lnTo>
                    <a:pt x="363" y="79"/>
                  </a:lnTo>
                  <a:lnTo>
                    <a:pt x="365" y="77"/>
                  </a:lnTo>
                  <a:lnTo>
                    <a:pt x="365" y="77"/>
                  </a:lnTo>
                  <a:close/>
                  <a:moveTo>
                    <a:pt x="281" y="191"/>
                  </a:moveTo>
                  <a:lnTo>
                    <a:pt x="281" y="191"/>
                  </a:lnTo>
                  <a:lnTo>
                    <a:pt x="281" y="191"/>
                  </a:lnTo>
                  <a:lnTo>
                    <a:pt x="281" y="191"/>
                  </a:lnTo>
                  <a:lnTo>
                    <a:pt x="278" y="195"/>
                  </a:lnTo>
                  <a:lnTo>
                    <a:pt x="278" y="195"/>
                  </a:lnTo>
                  <a:lnTo>
                    <a:pt x="280" y="195"/>
                  </a:lnTo>
                  <a:lnTo>
                    <a:pt x="280" y="195"/>
                  </a:lnTo>
                  <a:lnTo>
                    <a:pt x="281" y="191"/>
                  </a:lnTo>
                  <a:lnTo>
                    <a:pt x="281" y="191"/>
                  </a:lnTo>
                  <a:close/>
                  <a:moveTo>
                    <a:pt x="79" y="162"/>
                  </a:moveTo>
                  <a:lnTo>
                    <a:pt x="79" y="162"/>
                  </a:lnTo>
                  <a:lnTo>
                    <a:pt x="79" y="162"/>
                  </a:lnTo>
                  <a:lnTo>
                    <a:pt x="79" y="162"/>
                  </a:lnTo>
                  <a:lnTo>
                    <a:pt x="76" y="159"/>
                  </a:lnTo>
                  <a:lnTo>
                    <a:pt x="76" y="159"/>
                  </a:lnTo>
                  <a:lnTo>
                    <a:pt x="76" y="161"/>
                  </a:lnTo>
                  <a:lnTo>
                    <a:pt x="76" y="161"/>
                  </a:lnTo>
                  <a:lnTo>
                    <a:pt x="76" y="161"/>
                  </a:lnTo>
                  <a:lnTo>
                    <a:pt x="79" y="162"/>
                  </a:lnTo>
                  <a:lnTo>
                    <a:pt x="79" y="162"/>
                  </a:lnTo>
                  <a:close/>
                  <a:moveTo>
                    <a:pt x="240" y="210"/>
                  </a:moveTo>
                  <a:lnTo>
                    <a:pt x="240" y="210"/>
                  </a:lnTo>
                  <a:lnTo>
                    <a:pt x="242" y="208"/>
                  </a:lnTo>
                  <a:lnTo>
                    <a:pt x="242" y="208"/>
                  </a:lnTo>
                  <a:lnTo>
                    <a:pt x="242" y="208"/>
                  </a:lnTo>
                  <a:lnTo>
                    <a:pt x="242" y="208"/>
                  </a:lnTo>
                  <a:lnTo>
                    <a:pt x="240" y="208"/>
                  </a:lnTo>
                  <a:lnTo>
                    <a:pt x="240" y="208"/>
                  </a:lnTo>
                  <a:lnTo>
                    <a:pt x="240" y="208"/>
                  </a:lnTo>
                  <a:lnTo>
                    <a:pt x="240" y="208"/>
                  </a:lnTo>
                  <a:lnTo>
                    <a:pt x="240" y="210"/>
                  </a:lnTo>
                  <a:lnTo>
                    <a:pt x="240" y="210"/>
                  </a:lnTo>
                  <a:close/>
                  <a:moveTo>
                    <a:pt x="335" y="121"/>
                  </a:moveTo>
                  <a:lnTo>
                    <a:pt x="335" y="121"/>
                  </a:lnTo>
                  <a:lnTo>
                    <a:pt x="333" y="123"/>
                  </a:lnTo>
                  <a:lnTo>
                    <a:pt x="333" y="124"/>
                  </a:lnTo>
                  <a:lnTo>
                    <a:pt x="333" y="124"/>
                  </a:lnTo>
                  <a:lnTo>
                    <a:pt x="335" y="121"/>
                  </a:lnTo>
                  <a:lnTo>
                    <a:pt x="335" y="121"/>
                  </a:lnTo>
                  <a:close/>
                  <a:moveTo>
                    <a:pt x="65" y="170"/>
                  </a:moveTo>
                  <a:lnTo>
                    <a:pt x="65" y="170"/>
                  </a:lnTo>
                  <a:lnTo>
                    <a:pt x="65" y="172"/>
                  </a:lnTo>
                  <a:lnTo>
                    <a:pt x="67" y="173"/>
                  </a:lnTo>
                  <a:lnTo>
                    <a:pt x="67" y="173"/>
                  </a:lnTo>
                  <a:lnTo>
                    <a:pt x="67" y="172"/>
                  </a:lnTo>
                  <a:lnTo>
                    <a:pt x="65" y="170"/>
                  </a:lnTo>
                  <a:lnTo>
                    <a:pt x="65" y="170"/>
                  </a:lnTo>
                  <a:close/>
                  <a:moveTo>
                    <a:pt x="316" y="164"/>
                  </a:moveTo>
                  <a:lnTo>
                    <a:pt x="316" y="164"/>
                  </a:lnTo>
                  <a:lnTo>
                    <a:pt x="316" y="170"/>
                  </a:lnTo>
                  <a:lnTo>
                    <a:pt x="316" y="170"/>
                  </a:lnTo>
                  <a:lnTo>
                    <a:pt x="316" y="170"/>
                  </a:lnTo>
                  <a:lnTo>
                    <a:pt x="316" y="170"/>
                  </a:lnTo>
                  <a:lnTo>
                    <a:pt x="316" y="164"/>
                  </a:lnTo>
                  <a:lnTo>
                    <a:pt x="316" y="164"/>
                  </a:lnTo>
                  <a:close/>
                  <a:moveTo>
                    <a:pt x="174" y="224"/>
                  </a:moveTo>
                  <a:lnTo>
                    <a:pt x="174" y="224"/>
                  </a:lnTo>
                  <a:lnTo>
                    <a:pt x="172" y="222"/>
                  </a:lnTo>
                  <a:lnTo>
                    <a:pt x="172" y="222"/>
                  </a:lnTo>
                  <a:lnTo>
                    <a:pt x="172" y="222"/>
                  </a:lnTo>
                  <a:lnTo>
                    <a:pt x="172" y="222"/>
                  </a:lnTo>
                  <a:lnTo>
                    <a:pt x="172" y="225"/>
                  </a:lnTo>
                  <a:lnTo>
                    <a:pt x="172" y="225"/>
                  </a:lnTo>
                  <a:lnTo>
                    <a:pt x="174" y="224"/>
                  </a:lnTo>
                  <a:lnTo>
                    <a:pt x="174" y="224"/>
                  </a:lnTo>
                  <a:close/>
                  <a:moveTo>
                    <a:pt x="358" y="93"/>
                  </a:moveTo>
                  <a:lnTo>
                    <a:pt x="358" y="93"/>
                  </a:lnTo>
                  <a:lnTo>
                    <a:pt x="357" y="98"/>
                  </a:lnTo>
                  <a:lnTo>
                    <a:pt x="357" y="98"/>
                  </a:lnTo>
                  <a:lnTo>
                    <a:pt x="357" y="96"/>
                  </a:lnTo>
                  <a:lnTo>
                    <a:pt x="358" y="93"/>
                  </a:lnTo>
                  <a:lnTo>
                    <a:pt x="358" y="93"/>
                  </a:lnTo>
                  <a:close/>
                  <a:moveTo>
                    <a:pt x="234" y="145"/>
                  </a:moveTo>
                  <a:lnTo>
                    <a:pt x="234" y="145"/>
                  </a:lnTo>
                  <a:lnTo>
                    <a:pt x="232" y="145"/>
                  </a:lnTo>
                  <a:lnTo>
                    <a:pt x="232" y="145"/>
                  </a:lnTo>
                  <a:lnTo>
                    <a:pt x="234" y="147"/>
                  </a:lnTo>
                  <a:lnTo>
                    <a:pt x="234" y="147"/>
                  </a:lnTo>
                  <a:lnTo>
                    <a:pt x="235" y="147"/>
                  </a:lnTo>
                  <a:lnTo>
                    <a:pt x="235" y="147"/>
                  </a:lnTo>
                  <a:lnTo>
                    <a:pt x="234" y="145"/>
                  </a:lnTo>
                  <a:lnTo>
                    <a:pt x="234" y="145"/>
                  </a:lnTo>
                  <a:close/>
                  <a:moveTo>
                    <a:pt x="251" y="263"/>
                  </a:moveTo>
                  <a:lnTo>
                    <a:pt x="251" y="263"/>
                  </a:lnTo>
                  <a:lnTo>
                    <a:pt x="251" y="263"/>
                  </a:lnTo>
                  <a:lnTo>
                    <a:pt x="251" y="263"/>
                  </a:lnTo>
                  <a:lnTo>
                    <a:pt x="254" y="262"/>
                  </a:lnTo>
                  <a:lnTo>
                    <a:pt x="254" y="262"/>
                  </a:lnTo>
                  <a:lnTo>
                    <a:pt x="253" y="262"/>
                  </a:lnTo>
                  <a:lnTo>
                    <a:pt x="251" y="263"/>
                  </a:lnTo>
                  <a:lnTo>
                    <a:pt x="251" y="263"/>
                  </a:lnTo>
                  <a:close/>
                  <a:moveTo>
                    <a:pt x="264" y="205"/>
                  </a:moveTo>
                  <a:lnTo>
                    <a:pt x="264" y="205"/>
                  </a:lnTo>
                  <a:lnTo>
                    <a:pt x="262" y="205"/>
                  </a:lnTo>
                  <a:lnTo>
                    <a:pt x="262" y="205"/>
                  </a:lnTo>
                  <a:lnTo>
                    <a:pt x="264" y="208"/>
                  </a:lnTo>
                  <a:lnTo>
                    <a:pt x="264" y="208"/>
                  </a:lnTo>
                  <a:lnTo>
                    <a:pt x="264" y="208"/>
                  </a:lnTo>
                  <a:lnTo>
                    <a:pt x="264" y="208"/>
                  </a:lnTo>
                  <a:lnTo>
                    <a:pt x="264" y="205"/>
                  </a:lnTo>
                  <a:lnTo>
                    <a:pt x="264" y="205"/>
                  </a:lnTo>
                  <a:close/>
                  <a:moveTo>
                    <a:pt x="235" y="115"/>
                  </a:moveTo>
                  <a:lnTo>
                    <a:pt x="235" y="115"/>
                  </a:lnTo>
                  <a:lnTo>
                    <a:pt x="237" y="117"/>
                  </a:lnTo>
                  <a:lnTo>
                    <a:pt x="237" y="117"/>
                  </a:lnTo>
                  <a:lnTo>
                    <a:pt x="237" y="115"/>
                  </a:lnTo>
                  <a:lnTo>
                    <a:pt x="237" y="115"/>
                  </a:lnTo>
                  <a:lnTo>
                    <a:pt x="235" y="115"/>
                  </a:lnTo>
                  <a:lnTo>
                    <a:pt x="235" y="115"/>
                  </a:lnTo>
                  <a:close/>
                  <a:moveTo>
                    <a:pt x="248" y="161"/>
                  </a:moveTo>
                  <a:lnTo>
                    <a:pt x="248" y="161"/>
                  </a:lnTo>
                  <a:lnTo>
                    <a:pt x="250" y="159"/>
                  </a:lnTo>
                  <a:lnTo>
                    <a:pt x="251" y="158"/>
                  </a:lnTo>
                  <a:lnTo>
                    <a:pt x="251" y="158"/>
                  </a:lnTo>
                  <a:lnTo>
                    <a:pt x="248" y="161"/>
                  </a:lnTo>
                  <a:lnTo>
                    <a:pt x="248" y="161"/>
                  </a:lnTo>
                  <a:close/>
                  <a:moveTo>
                    <a:pt x="160" y="199"/>
                  </a:moveTo>
                  <a:lnTo>
                    <a:pt x="160" y="199"/>
                  </a:lnTo>
                  <a:lnTo>
                    <a:pt x="163" y="200"/>
                  </a:lnTo>
                  <a:lnTo>
                    <a:pt x="163" y="200"/>
                  </a:lnTo>
                  <a:lnTo>
                    <a:pt x="161" y="197"/>
                  </a:lnTo>
                  <a:lnTo>
                    <a:pt x="161" y="197"/>
                  </a:lnTo>
                  <a:lnTo>
                    <a:pt x="160" y="199"/>
                  </a:lnTo>
                  <a:lnTo>
                    <a:pt x="160" y="199"/>
                  </a:lnTo>
                  <a:close/>
                  <a:moveTo>
                    <a:pt x="30" y="107"/>
                  </a:moveTo>
                  <a:lnTo>
                    <a:pt x="30" y="107"/>
                  </a:lnTo>
                  <a:lnTo>
                    <a:pt x="30" y="110"/>
                  </a:lnTo>
                  <a:lnTo>
                    <a:pt x="32" y="112"/>
                  </a:lnTo>
                  <a:lnTo>
                    <a:pt x="32" y="112"/>
                  </a:lnTo>
                  <a:lnTo>
                    <a:pt x="30" y="107"/>
                  </a:lnTo>
                  <a:lnTo>
                    <a:pt x="30" y="107"/>
                  </a:lnTo>
                  <a:close/>
                  <a:moveTo>
                    <a:pt x="92" y="158"/>
                  </a:moveTo>
                  <a:lnTo>
                    <a:pt x="92" y="158"/>
                  </a:lnTo>
                  <a:lnTo>
                    <a:pt x="90" y="156"/>
                  </a:lnTo>
                  <a:lnTo>
                    <a:pt x="90" y="156"/>
                  </a:lnTo>
                  <a:lnTo>
                    <a:pt x="90" y="159"/>
                  </a:lnTo>
                  <a:lnTo>
                    <a:pt x="90" y="159"/>
                  </a:lnTo>
                  <a:lnTo>
                    <a:pt x="92" y="159"/>
                  </a:lnTo>
                  <a:lnTo>
                    <a:pt x="92" y="159"/>
                  </a:lnTo>
                  <a:lnTo>
                    <a:pt x="92" y="158"/>
                  </a:lnTo>
                  <a:lnTo>
                    <a:pt x="92" y="158"/>
                  </a:lnTo>
                  <a:close/>
                  <a:moveTo>
                    <a:pt x="133" y="199"/>
                  </a:moveTo>
                  <a:lnTo>
                    <a:pt x="133" y="199"/>
                  </a:lnTo>
                  <a:lnTo>
                    <a:pt x="133" y="200"/>
                  </a:lnTo>
                  <a:lnTo>
                    <a:pt x="134" y="202"/>
                  </a:lnTo>
                  <a:lnTo>
                    <a:pt x="134" y="202"/>
                  </a:lnTo>
                  <a:lnTo>
                    <a:pt x="134" y="200"/>
                  </a:lnTo>
                  <a:lnTo>
                    <a:pt x="133" y="199"/>
                  </a:lnTo>
                  <a:lnTo>
                    <a:pt x="133" y="199"/>
                  </a:lnTo>
                  <a:close/>
                  <a:moveTo>
                    <a:pt x="351" y="101"/>
                  </a:moveTo>
                  <a:lnTo>
                    <a:pt x="351" y="101"/>
                  </a:lnTo>
                  <a:lnTo>
                    <a:pt x="351" y="101"/>
                  </a:lnTo>
                  <a:lnTo>
                    <a:pt x="351" y="101"/>
                  </a:lnTo>
                  <a:lnTo>
                    <a:pt x="352" y="101"/>
                  </a:lnTo>
                  <a:lnTo>
                    <a:pt x="352" y="101"/>
                  </a:lnTo>
                  <a:lnTo>
                    <a:pt x="351" y="99"/>
                  </a:lnTo>
                  <a:lnTo>
                    <a:pt x="351" y="99"/>
                  </a:lnTo>
                  <a:lnTo>
                    <a:pt x="351" y="101"/>
                  </a:lnTo>
                  <a:lnTo>
                    <a:pt x="351" y="101"/>
                  </a:lnTo>
                  <a:close/>
                  <a:moveTo>
                    <a:pt x="272" y="194"/>
                  </a:moveTo>
                  <a:lnTo>
                    <a:pt x="272" y="194"/>
                  </a:lnTo>
                  <a:lnTo>
                    <a:pt x="270" y="195"/>
                  </a:lnTo>
                  <a:lnTo>
                    <a:pt x="270" y="197"/>
                  </a:lnTo>
                  <a:lnTo>
                    <a:pt x="270" y="197"/>
                  </a:lnTo>
                  <a:lnTo>
                    <a:pt x="272" y="194"/>
                  </a:lnTo>
                  <a:lnTo>
                    <a:pt x="272" y="194"/>
                  </a:lnTo>
                  <a:close/>
                  <a:moveTo>
                    <a:pt x="160" y="216"/>
                  </a:moveTo>
                  <a:lnTo>
                    <a:pt x="160" y="216"/>
                  </a:lnTo>
                  <a:lnTo>
                    <a:pt x="160" y="214"/>
                  </a:lnTo>
                  <a:lnTo>
                    <a:pt x="160" y="214"/>
                  </a:lnTo>
                  <a:lnTo>
                    <a:pt x="160" y="213"/>
                  </a:lnTo>
                  <a:lnTo>
                    <a:pt x="160" y="213"/>
                  </a:lnTo>
                  <a:lnTo>
                    <a:pt x="158" y="213"/>
                  </a:lnTo>
                  <a:lnTo>
                    <a:pt x="158" y="213"/>
                  </a:lnTo>
                  <a:lnTo>
                    <a:pt x="160" y="216"/>
                  </a:lnTo>
                  <a:lnTo>
                    <a:pt x="160" y="216"/>
                  </a:lnTo>
                  <a:close/>
                  <a:moveTo>
                    <a:pt x="388" y="93"/>
                  </a:moveTo>
                  <a:lnTo>
                    <a:pt x="388" y="93"/>
                  </a:lnTo>
                  <a:lnTo>
                    <a:pt x="387" y="90"/>
                  </a:lnTo>
                  <a:lnTo>
                    <a:pt x="387" y="90"/>
                  </a:lnTo>
                  <a:lnTo>
                    <a:pt x="387" y="91"/>
                  </a:lnTo>
                  <a:lnTo>
                    <a:pt x="388" y="93"/>
                  </a:lnTo>
                  <a:lnTo>
                    <a:pt x="388" y="93"/>
                  </a:lnTo>
                  <a:close/>
                  <a:moveTo>
                    <a:pt x="316" y="208"/>
                  </a:moveTo>
                  <a:lnTo>
                    <a:pt x="316" y="208"/>
                  </a:lnTo>
                  <a:lnTo>
                    <a:pt x="313" y="210"/>
                  </a:lnTo>
                  <a:lnTo>
                    <a:pt x="313" y="210"/>
                  </a:lnTo>
                  <a:lnTo>
                    <a:pt x="316" y="208"/>
                  </a:lnTo>
                  <a:lnTo>
                    <a:pt x="316" y="208"/>
                  </a:lnTo>
                  <a:close/>
                  <a:moveTo>
                    <a:pt x="171" y="140"/>
                  </a:moveTo>
                  <a:lnTo>
                    <a:pt x="171" y="140"/>
                  </a:lnTo>
                  <a:lnTo>
                    <a:pt x="172" y="140"/>
                  </a:lnTo>
                  <a:lnTo>
                    <a:pt x="172" y="139"/>
                  </a:lnTo>
                  <a:lnTo>
                    <a:pt x="172" y="139"/>
                  </a:lnTo>
                  <a:lnTo>
                    <a:pt x="171" y="139"/>
                  </a:lnTo>
                  <a:lnTo>
                    <a:pt x="171" y="140"/>
                  </a:lnTo>
                  <a:lnTo>
                    <a:pt x="171" y="140"/>
                  </a:lnTo>
                  <a:close/>
                  <a:moveTo>
                    <a:pt x="286" y="123"/>
                  </a:moveTo>
                  <a:lnTo>
                    <a:pt x="286" y="123"/>
                  </a:lnTo>
                  <a:lnTo>
                    <a:pt x="284" y="124"/>
                  </a:lnTo>
                  <a:lnTo>
                    <a:pt x="286" y="126"/>
                  </a:lnTo>
                  <a:lnTo>
                    <a:pt x="286" y="126"/>
                  </a:lnTo>
                  <a:lnTo>
                    <a:pt x="286" y="123"/>
                  </a:lnTo>
                  <a:lnTo>
                    <a:pt x="286" y="123"/>
                  </a:lnTo>
                  <a:close/>
                  <a:moveTo>
                    <a:pt x="193" y="99"/>
                  </a:moveTo>
                  <a:lnTo>
                    <a:pt x="193" y="99"/>
                  </a:lnTo>
                  <a:lnTo>
                    <a:pt x="193" y="99"/>
                  </a:lnTo>
                  <a:lnTo>
                    <a:pt x="193" y="101"/>
                  </a:lnTo>
                  <a:lnTo>
                    <a:pt x="193" y="101"/>
                  </a:lnTo>
                  <a:lnTo>
                    <a:pt x="193" y="99"/>
                  </a:lnTo>
                  <a:lnTo>
                    <a:pt x="193" y="99"/>
                  </a:lnTo>
                  <a:close/>
                  <a:moveTo>
                    <a:pt x="314" y="172"/>
                  </a:moveTo>
                  <a:lnTo>
                    <a:pt x="314" y="172"/>
                  </a:lnTo>
                  <a:lnTo>
                    <a:pt x="314" y="169"/>
                  </a:lnTo>
                  <a:lnTo>
                    <a:pt x="314" y="169"/>
                  </a:lnTo>
                  <a:lnTo>
                    <a:pt x="314" y="170"/>
                  </a:lnTo>
                  <a:lnTo>
                    <a:pt x="314" y="172"/>
                  </a:lnTo>
                  <a:lnTo>
                    <a:pt x="314" y="172"/>
                  </a:lnTo>
                  <a:close/>
                  <a:moveTo>
                    <a:pt x="354" y="126"/>
                  </a:moveTo>
                  <a:lnTo>
                    <a:pt x="354" y="126"/>
                  </a:lnTo>
                  <a:lnTo>
                    <a:pt x="352" y="126"/>
                  </a:lnTo>
                  <a:lnTo>
                    <a:pt x="352" y="126"/>
                  </a:lnTo>
                  <a:lnTo>
                    <a:pt x="354" y="128"/>
                  </a:lnTo>
                  <a:lnTo>
                    <a:pt x="354" y="128"/>
                  </a:lnTo>
                  <a:lnTo>
                    <a:pt x="354" y="128"/>
                  </a:lnTo>
                  <a:lnTo>
                    <a:pt x="354" y="128"/>
                  </a:lnTo>
                  <a:lnTo>
                    <a:pt x="354" y="126"/>
                  </a:lnTo>
                  <a:lnTo>
                    <a:pt x="354" y="126"/>
                  </a:lnTo>
                  <a:close/>
                  <a:moveTo>
                    <a:pt x="194" y="49"/>
                  </a:moveTo>
                  <a:lnTo>
                    <a:pt x="194" y="49"/>
                  </a:lnTo>
                  <a:lnTo>
                    <a:pt x="194" y="46"/>
                  </a:lnTo>
                  <a:lnTo>
                    <a:pt x="193" y="46"/>
                  </a:lnTo>
                  <a:lnTo>
                    <a:pt x="193" y="46"/>
                  </a:lnTo>
                  <a:lnTo>
                    <a:pt x="194" y="49"/>
                  </a:lnTo>
                  <a:lnTo>
                    <a:pt x="194" y="49"/>
                  </a:lnTo>
                  <a:close/>
                  <a:moveTo>
                    <a:pt x="74" y="109"/>
                  </a:moveTo>
                  <a:lnTo>
                    <a:pt x="74" y="109"/>
                  </a:lnTo>
                  <a:lnTo>
                    <a:pt x="73" y="109"/>
                  </a:lnTo>
                  <a:lnTo>
                    <a:pt x="73" y="109"/>
                  </a:lnTo>
                  <a:lnTo>
                    <a:pt x="73" y="109"/>
                  </a:lnTo>
                  <a:lnTo>
                    <a:pt x="74" y="109"/>
                  </a:lnTo>
                  <a:lnTo>
                    <a:pt x="74" y="109"/>
                  </a:lnTo>
                  <a:close/>
                  <a:moveTo>
                    <a:pt x="221" y="259"/>
                  </a:moveTo>
                  <a:lnTo>
                    <a:pt x="221" y="259"/>
                  </a:lnTo>
                  <a:lnTo>
                    <a:pt x="221" y="259"/>
                  </a:lnTo>
                  <a:lnTo>
                    <a:pt x="221" y="259"/>
                  </a:lnTo>
                  <a:lnTo>
                    <a:pt x="221" y="255"/>
                  </a:lnTo>
                  <a:lnTo>
                    <a:pt x="221" y="255"/>
                  </a:lnTo>
                  <a:lnTo>
                    <a:pt x="220" y="257"/>
                  </a:lnTo>
                  <a:lnTo>
                    <a:pt x="220" y="257"/>
                  </a:lnTo>
                  <a:lnTo>
                    <a:pt x="221" y="259"/>
                  </a:lnTo>
                  <a:lnTo>
                    <a:pt x="221" y="259"/>
                  </a:lnTo>
                  <a:close/>
                  <a:moveTo>
                    <a:pt x="125" y="137"/>
                  </a:moveTo>
                  <a:lnTo>
                    <a:pt x="125" y="137"/>
                  </a:lnTo>
                  <a:lnTo>
                    <a:pt x="127" y="139"/>
                  </a:lnTo>
                  <a:lnTo>
                    <a:pt x="127" y="139"/>
                  </a:lnTo>
                  <a:lnTo>
                    <a:pt x="127" y="139"/>
                  </a:lnTo>
                  <a:lnTo>
                    <a:pt x="127" y="139"/>
                  </a:lnTo>
                  <a:lnTo>
                    <a:pt x="125" y="137"/>
                  </a:lnTo>
                  <a:lnTo>
                    <a:pt x="125" y="137"/>
                  </a:lnTo>
                  <a:close/>
                  <a:moveTo>
                    <a:pt x="164" y="233"/>
                  </a:moveTo>
                  <a:lnTo>
                    <a:pt x="164" y="233"/>
                  </a:lnTo>
                  <a:lnTo>
                    <a:pt x="161" y="235"/>
                  </a:lnTo>
                  <a:lnTo>
                    <a:pt x="161" y="235"/>
                  </a:lnTo>
                  <a:lnTo>
                    <a:pt x="164" y="235"/>
                  </a:lnTo>
                  <a:lnTo>
                    <a:pt x="164" y="235"/>
                  </a:lnTo>
                  <a:lnTo>
                    <a:pt x="164" y="233"/>
                  </a:lnTo>
                  <a:lnTo>
                    <a:pt x="164" y="233"/>
                  </a:lnTo>
                  <a:close/>
                  <a:moveTo>
                    <a:pt x="237" y="219"/>
                  </a:moveTo>
                  <a:lnTo>
                    <a:pt x="237" y="219"/>
                  </a:lnTo>
                  <a:lnTo>
                    <a:pt x="239" y="221"/>
                  </a:lnTo>
                  <a:lnTo>
                    <a:pt x="239" y="221"/>
                  </a:lnTo>
                  <a:lnTo>
                    <a:pt x="237" y="219"/>
                  </a:lnTo>
                  <a:lnTo>
                    <a:pt x="237" y="219"/>
                  </a:lnTo>
                  <a:close/>
                  <a:moveTo>
                    <a:pt x="133" y="148"/>
                  </a:moveTo>
                  <a:lnTo>
                    <a:pt x="133" y="148"/>
                  </a:lnTo>
                  <a:lnTo>
                    <a:pt x="133" y="148"/>
                  </a:lnTo>
                  <a:lnTo>
                    <a:pt x="133" y="148"/>
                  </a:lnTo>
                  <a:lnTo>
                    <a:pt x="134" y="150"/>
                  </a:lnTo>
                  <a:lnTo>
                    <a:pt x="134" y="150"/>
                  </a:lnTo>
                  <a:lnTo>
                    <a:pt x="133" y="148"/>
                  </a:lnTo>
                  <a:lnTo>
                    <a:pt x="133" y="148"/>
                  </a:lnTo>
                  <a:close/>
                  <a:moveTo>
                    <a:pt x="330" y="170"/>
                  </a:moveTo>
                  <a:lnTo>
                    <a:pt x="330" y="170"/>
                  </a:lnTo>
                  <a:lnTo>
                    <a:pt x="330" y="167"/>
                  </a:lnTo>
                  <a:lnTo>
                    <a:pt x="330" y="167"/>
                  </a:lnTo>
                  <a:lnTo>
                    <a:pt x="330" y="170"/>
                  </a:lnTo>
                  <a:lnTo>
                    <a:pt x="330" y="170"/>
                  </a:lnTo>
                  <a:close/>
                  <a:moveTo>
                    <a:pt x="202" y="169"/>
                  </a:moveTo>
                  <a:lnTo>
                    <a:pt x="202" y="169"/>
                  </a:lnTo>
                  <a:lnTo>
                    <a:pt x="202" y="165"/>
                  </a:lnTo>
                  <a:lnTo>
                    <a:pt x="202" y="165"/>
                  </a:lnTo>
                  <a:lnTo>
                    <a:pt x="202" y="167"/>
                  </a:lnTo>
                  <a:lnTo>
                    <a:pt x="202" y="169"/>
                  </a:lnTo>
                  <a:lnTo>
                    <a:pt x="202" y="169"/>
                  </a:lnTo>
                  <a:close/>
                  <a:moveTo>
                    <a:pt x="291" y="214"/>
                  </a:moveTo>
                  <a:lnTo>
                    <a:pt x="291" y="214"/>
                  </a:lnTo>
                  <a:lnTo>
                    <a:pt x="291" y="214"/>
                  </a:lnTo>
                  <a:lnTo>
                    <a:pt x="291" y="214"/>
                  </a:lnTo>
                  <a:lnTo>
                    <a:pt x="291" y="216"/>
                  </a:lnTo>
                  <a:lnTo>
                    <a:pt x="291" y="216"/>
                  </a:lnTo>
                  <a:lnTo>
                    <a:pt x="292" y="214"/>
                  </a:lnTo>
                  <a:lnTo>
                    <a:pt x="292" y="214"/>
                  </a:lnTo>
                  <a:lnTo>
                    <a:pt x="291" y="214"/>
                  </a:lnTo>
                  <a:lnTo>
                    <a:pt x="291" y="214"/>
                  </a:lnTo>
                  <a:close/>
                  <a:moveTo>
                    <a:pt x="227" y="236"/>
                  </a:moveTo>
                  <a:lnTo>
                    <a:pt x="227" y="236"/>
                  </a:lnTo>
                  <a:lnTo>
                    <a:pt x="226" y="238"/>
                  </a:lnTo>
                  <a:lnTo>
                    <a:pt x="226" y="240"/>
                  </a:lnTo>
                  <a:lnTo>
                    <a:pt x="226" y="240"/>
                  </a:lnTo>
                  <a:lnTo>
                    <a:pt x="227" y="236"/>
                  </a:lnTo>
                  <a:lnTo>
                    <a:pt x="227" y="236"/>
                  </a:lnTo>
                  <a:close/>
                  <a:moveTo>
                    <a:pt x="234" y="118"/>
                  </a:moveTo>
                  <a:lnTo>
                    <a:pt x="234" y="118"/>
                  </a:lnTo>
                  <a:lnTo>
                    <a:pt x="232" y="117"/>
                  </a:lnTo>
                  <a:lnTo>
                    <a:pt x="232" y="117"/>
                  </a:lnTo>
                  <a:lnTo>
                    <a:pt x="232" y="118"/>
                  </a:lnTo>
                  <a:lnTo>
                    <a:pt x="232" y="118"/>
                  </a:lnTo>
                  <a:lnTo>
                    <a:pt x="234" y="118"/>
                  </a:lnTo>
                  <a:lnTo>
                    <a:pt x="234" y="118"/>
                  </a:lnTo>
                  <a:close/>
                  <a:moveTo>
                    <a:pt x="289" y="153"/>
                  </a:moveTo>
                  <a:lnTo>
                    <a:pt x="289" y="153"/>
                  </a:lnTo>
                  <a:lnTo>
                    <a:pt x="287" y="153"/>
                  </a:lnTo>
                  <a:lnTo>
                    <a:pt x="287" y="153"/>
                  </a:lnTo>
                  <a:lnTo>
                    <a:pt x="289" y="156"/>
                  </a:lnTo>
                  <a:lnTo>
                    <a:pt x="289" y="156"/>
                  </a:lnTo>
                  <a:lnTo>
                    <a:pt x="289" y="156"/>
                  </a:lnTo>
                  <a:lnTo>
                    <a:pt x="289" y="156"/>
                  </a:lnTo>
                  <a:lnTo>
                    <a:pt x="289" y="153"/>
                  </a:lnTo>
                  <a:lnTo>
                    <a:pt x="289" y="153"/>
                  </a:lnTo>
                  <a:close/>
                  <a:moveTo>
                    <a:pt x="141" y="158"/>
                  </a:moveTo>
                  <a:lnTo>
                    <a:pt x="141" y="158"/>
                  </a:lnTo>
                  <a:lnTo>
                    <a:pt x="141" y="159"/>
                  </a:lnTo>
                  <a:lnTo>
                    <a:pt x="142" y="159"/>
                  </a:lnTo>
                  <a:lnTo>
                    <a:pt x="142" y="159"/>
                  </a:lnTo>
                  <a:lnTo>
                    <a:pt x="141" y="158"/>
                  </a:lnTo>
                  <a:lnTo>
                    <a:pt x="141" y="158"/>
                  </a:lnTo>
                  <a:close/>
                  <a:moveTo>
                    <a:pt x="254" y="110"/>
                  </a:moveTo>
                  <a:lnTo>
                    <a:pt x="254" y="110"/>
                  </a:lnTo>
                  <a:lnTo>
                    <a:pt x="253" y="113"/>
                  </a:lnTo>
                  <a:lnTo>
                    <a:pt x="253" y="113"/>
                  </a:lnTo>
                  <a:lnTo>
                    <a:pt x="254" y="112"/>
                  </a:lnTo>
                  <a:lnTo>
                    <a:pt x="254" y="112"/>
                  </a:lnTo>
                  <a:lnTo>
                    <a:pt x="254" y="110"/>
                  </a:lnTo>
                  <a:lnTo>
                    <a:pt x="254" y="110"/>
                  </a:lnTo>
                  <a:close/>
                  <a:moveTo>
                    <a:pt x="111" y="175"/>
                  </a:moveTo>
                  <a:lnTo>
                    <a:pt x="111" y="175"/>
                  </a:lnTo>
                  <a:lnTo>
                    <a:pt x="111" y="175"/>
                  </a:lnTo>
                  <a:lnTo>
                    <a:pt x="111" y="175"/>
                  </a:lnTo>
                  <a:lnTo>
                    <a:pt x="109" y="176"/>
                  </a:lnTo>
                  <a:lnTo>
                    <a:pt x="111" y="178"/>
                  </a:lnTo>
                  <a:lnTo>
                    <a:pt x="111" y="178"/>
                  </a:lnTo>
                  <a:lnTo>
                    <a:pt x="111" y="175"/>
                  </a:lnTo>
                  <a:lnTo>
                    <a:pt x="111" y="175"/>
                  </a:lnTo>
                  <a:close/>
                  <a:moveTo>
                    <a:pt x="123" y="126"/>
                  </a:moveTo>
                  <a:lnTo>
                    <a:pt x="123" y="126"/>
                  </a:lnTo>
                  <a:lnTo>
                    <a:pt x="122" y="126"/>
                  </a:lnTo>
                  <a:lnTo>
                    <a:pt x="123" y="128"/>
                  </a:lnTo>
                  <a:lnTo>
                    <a:pt x="123" y="128"/>
                  </a:lnTo>
                  <a:lnTo>
                    <a:pt x="123" y="126"/>
                  </a:lnTo>
                  <a:lnTo>
                    <a:pt x="123" y="126"/>
                  </a:lnTo>
                  <a:close/>
                  <a:moveTo>
                    <a:pt x="128" y="128"/>
                  </a:moveTo>
                  <a:lnTo>
                    <a:pt x="128" y="128"/>
                  </a:lnTo>
                  <a:lnTo>
                    <a:pt x="131" y="126"/>
                  </a:lnTo>
                  <a:lnTo>
                    <a:pt x="131" y="126"/>
                  </a:lnTo>
                  <a:lnTo>
                    <a:pt x="131" y="126"/>
                  </a:lnTo>
                  <a:lnTo>
                    <a:pt x="128" y="128"/>
                  </a:lnTo>
                  <a:lnTo>
                    <a:pt x="128" y="128"/>
                  </a:lnTo>
                  <a:close/>
                  <a:moveTo>
                    <a:pt x="79" y="150"/>
                  </a:moveTo>
                  <a:lnTo>
                    <a:pt x="79" y="150"/>
                  </a:lnTo>
                  <a:lnTo>
                    <a:pt x="79" y="148"/>
                  </a:lnTo>
                  <a:lnTo>
                    <a:pt x="78" y="148"/>
                  </a:lnTo>
                  <a:lnTo>
                    <a:pt x="78" y="148"/>
                  </a:lnTo>
                  <a:lnTo>
                    <a:pt x="79" y="150"/>
                  </a:lnTo>
                  <a:lnTo>
                    <a:pt x="79" y="150"/>
                  </a:lnTo>
                  <a:close/>
                  <a:moveTo>
                    <a:pt x="232" y="191"/>
                  </a:moveTo>
                  <a:lnTo>
                    <a:pt x="232" y="191"/>
                  </a:lnTo>
                  <a:lnTo>
                    <a:pt x="231" y="191"/>
                  </a:lnTo>
                  <a:lnTo>
                    <a:pt x="232" y="192"/>
                  </a:lnTo>
                  <a:lnTo>
                    <a:pt x="232" y="192"/>
                  </a:lnTo>
                  <a:lnTo>
                    <a:pt x="232" y="191"/>
                  </a:lnTo>
                  <a:lnTo>
                    <a:pt x="232" y="191"/>
                  </a:lnTo>
                  <a:close/>
                  <a:moveTo>
                    <a:pt x="226" y="233"/>
                  </a:moveTo>
                  <a:lnTo>
                    <a:pt x="226" y="233"/>
                  </a:lnTo>
                  <a:lnTo>
                    <a:pt x="227" y="232"/>
                  </a:lnTo>
                  <a:lnTo>
                    <a:pt x="227" y="232"/>
                  </a:lnTo>
                  <a:lnTo>
                    <a:pt x="226" y="230"/>
                  </a:lnTo>
                  <a:lnTo>
                    <a:pt x="226" y="230"/>
                  </a:lnTo>
                  <a:lnTo>
                    <a:pt x="226" y="233"/>
                  </a:lnTo>
                  <a:lnTo>
                    <a:pt x="226" y="233"/>
                  </a:lnTo>
                  <a:close/>
                  <a:moveTo>
                    <a:pt x="317" y="180"/>
                  </a:moveTo>
                  <a:lnTo>
                    <a:pt x="317" y="180"/>
                  </a:lnTo>
                  <a:lnTo>
                    <a:pt x="317" y="178"/>
                  </a:lnTo>
                  <a:lnTo>
                    <a:pt x="317" y="178"/>
                  </a:lnTo>
                  <a:lnTo>
                    <a:pt x="317" y="180"/>
                  </a:lnTo>
                  <a:lnTo>
                    <a:pt x="317" y="180"/>
                  </a:lnTo>
                  <a:close/>
                  <a:moveTo>
                    <a:pt x="86" y="183"/>
                  </a:moveTo>
                  <a:lnTo>
                    <a:pt x="86" y="183"/>
                  </a:lnTo>
                  <a:lnTo>
                    <a:pt x="86" y="183"/>
                  </a:lnTo>
                  <a:lnTo>
                    <a:pt x="86" y="183"/>
                  </a:lnTo>
                  <a:lnTo>
                    <a:pt x="84" y="186"/>
                  </a:lnTo>
                  <a:lnTo>
                    <a:pt x="84" y="186"/>
                  </a:lnTo>
                  <a:lnTo>
                    <a:pt x="86" y="186"/>
                  </a:lnTo>
                  <a:lnTo>
                    <a:pt x="86" y="186"/>
                  </a:lnTo>
                  <a:lnTo>
                    <a:pt x="86" y="184"/>
                  </a:lnTo>
                  <a:lnTo>
                    <a:pt x="86" y="184"/>
                  </a:lnTo>
                  <a:lnTo>
                    <a:pt x="86" y="183"/>
                  </a:lnTo>
                  <a:lnTo>
                    <a:pt x="86" y="183"/>
                  </a:lnTo>
                  <a:close/>
                  <a:moveTo>
                    <a:pt x="313" y="113"/>
                  </a:moveTo>
                  <a:lnTo>
                    <a:pt x="313" y="113"/>
                  </a:lnTo>
                  <a:lnTo>
                    <a:pt x="311" y="115"/>
                  </a:lnTo>
                  <a:lnTo>
                    <a:pt x="311" y="115"/>
                  </a:lnTo>
                  <a:lnTo>
                    <a:pt x="313" y="115"/>
                  </a:lnTo>
                  <a:lnTo>
                    <a:pt x="313" y="113"/>
                  </a:lnTo>
                  <a:lnTo>
                    <a:pt x="313" y="113"/>
                  </a:lnTo>
                  <a:close/>
                  <a:moveTo>
                    <a:pt x="180" y="112"/>
                  </a:moveTo>
                  <a:lnTo>
                    <a:pt x="180" y="112"/>
                  </a:lnTo>
                  <a:lnTo>
                    <a:pt x="182" y="110"/>
                  </a:lnTo>
                  <a:lnTo>
                    <a:pt x="182" y="110"/>
                  </a:lnTo>
                  <a:lnTo>
                    <a:pt x="180" y="112"/>
                  </a:lnTo>
                  <a:lnTo>
                    <a:pt x="180" y="112"/>
                  </a:lnTo>
                  <a:close/>
                  <a:moveTo>
                    <a:pt x="322" y="176"/>
                  </a:moveTo>
                  <a:lnTo>
                    <a:pt x="322" y="176"/>
                  </a:lnTo>
                  <a:lnTo>
                    <a:pt x="324" y="176"/>
                  </a:lnTo>
                  <a:lnTo>
                    <a:pt x="324" y="176"/>
                  </a:lnTo>
                  <a:lnTo>
                    <a:pt x="322" y="175"/>
                  </a:lnTo>
                  <a:lnTo>
                    <a:pt x="322" y="175"/>
                  </a:lnTo>
                  <a:lnTo>
                    <a:pt x="322" y="176"/>
                  </a:lnTo>
                  <a:lnTo>
                    <a:pt x="322" y="176"/>
                  </a:lnTo>
                  <a:close/>
                  <a:moveTo>
                    <a:pt x="368" y="96"/>
                  </a:moveTo>
                  <a:lnTo>
                    <a:pt x="368" y="96"/>
                  </a:lnTo>
                  <a:lnTo>
                    <a:pt x="369" y="99"/>
                  </a:lnTo>
                  <a:lnTo>
                    <a:pt x="369" y="99"/>
                  </a:lnTo>
                  <a:lnTo>
                    <a:pt x="369" y="98"/>
                  </a:lnTo>
                  <a:lnTo>
                    <a:pt x="368" y="96"/>
                  </a:lnTo>
                  <a:lnTo>
                    <a:pt x="368" y="96"/>
                  </a:lnTo>
                  <a:close/>
                  <a:moveTo>
                    <a:pt x="360" y="107"/>
                  </a:moveTo>
                  <a:lnTo>
                    <a:pt x="360" y="107"/>
                  </a:lnTo>
                  <a:lnTo>
                    <a:pt x="360" y="106"/>
                  </a:lnTo>
                  <a:lnTo>
                    <a:pt x="360" y="106"/>
                  </a:lnTo>
                  <a:lnTo>
                    <a:pt x="360" y="107"/>
                  </a:lnTo>
                  <a:lnTo>
                    <a:pt x="360" y="107"/>
                  </a:lnTo>
                  <a:close/>
                  <a:moveTo>
                    <a:pt x="182" y="153"/>
                  </a:moveTo>
                  <a:lnTo>
                    <a:pt x="182" y="153"/>
                  </a:lnTo>
                  <a:lnTo>
                    <a:pt x="182" y="151"/>
                  </a:lnTo>
                  <a:lnTo>
                    <a:pt x="182" y="151"/>
                  </a:lnTo>
                  <a:lnTo>
                    <a:pt x="182" y="151"/>
                  </a:lnTo>
                  <a:lnTo>
                    <a:pt x="182" y="153"/>
                  </a:lnTo>
                  <a:lnTo>
                    <a:pt x="182" y="153"/>
                  </a:lnTo>
                  <a:close/>
                  <a:moveTo>
                    <a:pt x="191" y="147"/>
                  </a:moveTo>
                  <a:lnTo>
                    <a:pt x="191" y="147"/>
                  </a:lnTo>
                  <a:lnTo>
                    <a:pt x="190" y="147"/>
                  </a:lnTo>
                  <a:lnTo>
                    <a:pt x="191" y="148"/>
                  </a:lnTo>
                  <a:lnTo>
                    <a:pt x="191" y="148"/>
                  </a:lnTo>
                  <a:lnTo>
                    <a:pt x="191" y="147"/>
                  </a:lnTo>
                  <a:lnTo>
                    <a:pt x="191" y="147"/>
                  </a:lnTo>
                  <a:close/>
                  <a:moveTo>
                    <a:pt x="84" y="109"/>
                  </a:moveTo>
                  <a:lnTo>
                    <a:pt x="84" y="109"/>
                  </a:lnTo>
                  <a:lnTo>
                    <a:pt x="84" y="109"/>
                  </a:lnTo>
                  <a:lnTo>
                    <a:pt x="82" y="109"/>
                  </a:lnTo>
                  <a:lnTo>
                    <a:pt x="82" y="109"/>
                  </a:lnTo>
                  <a:lnTo>
                    <a:pt x="84" y="109"/>
                  </a:lnTo>
                  <a:lnTo>
                    <a:pt x="84" y="109"/>
                  </a:lnTo>
                  <a:close/>
                  <a:moveTo>
                    <a:pt x="278" y="79"/>
                  </a:moveTo>
                  <a:lnTo>
                    <a:pt x="278" y="79"/>
                  </a:lnTo>
                  <a:lnTo>
                    <a:pt x="278" y="77"/>
                  </a:lnTo>
                  <a:lnTo>
                    <a:pt x="278" y="76"/>
                  </a:lnTo>
                  <a:lnTo>
                    <a:pt x="278" y="76"/>
                  </a:lnTo>
                  <a:lnTo>
                    <a:pt x="278" y="79"/>
                  </a:lnTo>
                  <a:lnTo>
                    <a:pt x="278" y="79"/>
                  </a:lnTo>
                  <a:close/>
                  <a:moveTo>
                    <a:pt x="201" y="266"/>
                  </a:moveTo>
                  <a:lnTo>
                    <a:pt x="201" y="266"/>
                  </a:lnTo>
                  <a:lnTo>
                    <a:pt x="202" y="266"/>
                  </a:lnTo>
                  <a:lnTo>
                    <a:pt x="202" y="266"/>
                  </a:lnTo>
                  <a:lnTo>
                    <a:pt x="202" y="266"/>
                  </a:lnTo>
                  <a:lnTo>
                    <a:pt x="202" y="266"/>
                  </a:lnTo>
                  <a:lnTo>
                    <a:pt x="201" y="265"/>
                  </a:lnTo>
                  <a:lnTo>
                    <a:pt x="201" y="265"/>
                  </a:lnTo>
                  <a:lnTo>
                    <a:pt x="201" y="266"/>
                  </a:lnTo>
                  <a:lnTo>
                    <a:pt x="201" y="266"/>
                  </a:lnTo>
                  <a:close/>
                  <a:moveTo>
                    <a:pt x="229" y="213"/>
                  </a:moveTo>
                  <a:lnTo>
                    <a:pt x="229" y="213"/>
                  </a:lnTo>
                  <a:lnTo>
                    <a:pt x="229" y="213"/>
                  </a:lnTo>
                  <a:lnTo>
                    <a:pt x="229" y="211"/>
                  </a:lnTo>
                  <a:lnTo>
                    <a:pt x="229" y="211"/>
                  </a:lnTo>
                  <a:lnTo>
                    <a:pt x="229" y="213"/>
                  </a:lnTo>
                  <a:lnTo>
                    <a:pt x="229" y="213"/>
                  </a:lnTo>
                  <a:close/>
                  <a:moveTo>
                    <a:pt x="265" y="200"/>
                  </a:moveTo>
                  <a:lnTo>
                    <a:pt x="265" y="200"/>
                  </a:lnTo>
                  <a:lnTo>
                    <a:pt x="267" y="200"/>
                  </a:lnTo>
                  <a:lnTo>
                    <a:pt x="267" y="200"/>
                  </a:lnTo>
                  <a:lnTo>
                    <a:pt x="267" y="199"/>
                  </a:lnTo>
                  <a:lnTo>
                    <a:pt x="267" y="199"/>
                  </a:lnTo>
                  <a:lnTo>
                    <a:pt x="265" y="200"/>
                  </a:lnTo>
                  <a:lnTo>
                    <a:pt x="265" y="200"/>
                  </a:lnTo>
                  <a:close/>
                  <a:moveTo>
                    <a:pt x="239" y="135"/>
                  </a:moveTo>
                  <a:lnTo>
                    <a:pt x="239" y="135"/>
                  </a:lnTo>
                  <a:lnTo>
                    <a:pt x="239" y="135"/>
                  </a:lnTo>
                  <a:lnTo>
                    <a:pt x="239" y="135"/>
                  </a:lnTo>
                  <a:lnTo>
                    <a:pt x="240" y="135"/>
                  </a:lnTo>
                  <a:lnTo>
                    <a:pt x="240" y="135"/>
                  </a:lnTo>
                  <a:lnTo>
                    <a:pt x="239" y="134"/>
                  </a:lnTo>
                  <a:lnTo>
                    <a:pt x="239" y="134"/>
                  </a:lnTo>
                  <a:lnTo>
                    <a:pt x="239" y="135"/>
                  </a:lnTo>
                  <a:lnTo>
                    <a:pt x="239" y="135"/>
                  </a:lnTo>
                  <a:close/>
                  <a:moveTo>
                    <a:pt x="303" y="202"/>
                  </a:moveTo>
                  <a:lnTo>
                    <a:pt x="303" y="202"/>
                  </a:lnTo>
                  <a:lnTo>
                    <a:pt x="305" y="200"/>
                  </a:lnTo>
                  <a:lnTo>
                    <a:pt x="305" y="200"/>
                  </a:lnTo>
                  <a:lnTo>
                    <a:pt x="303" y="202"/>
                  </a:lnTo>
                  <a:lnTo>
                    <a:pt x="303" y="202"/>
                  </a:lnTo>
                  <a:close/>
                  <a:moveTo>
                    <a:pt x="246" y="225"/>
                  </a:moveTo>
                  <a:lnTo>
                    <a:pt x="246" y="225"/>
                  </a:lnTo>
                  <a:lnTo>
                    <a:pt x="248" y="229"/>
                  </a:lnTo>
                  <a:lnTo>
                    <a:pt x="248" y="229"/>
                  </a:lnTo>
                  <a:lnTo>
                    <a:pt x="248" y="227"/>
                  </a:lnTo>
                  <a:lnTo>
                    <a:pt x="246" y="225"/>
                  </a:lnTo>
                  <a:lnTo>
                    <a:pt x="246" y="225"/>
                  </a:lnTo>
                  <a:close/>
                  <a:moveTo>
                    <a:pt x="291" y="224"/>
                  </a:moveTo>
                  <a:lnTo>
                    <a:pt x="291" y="224"/>
                  </a:lnTo>
                  <a:lnTo>
                    <a:pt x="291" y="225"/>
                  </a:lnTo>
                  <a:lnTo>
                    <a:pt x="291" y="225"/>
                  </a:lnTo>
                  <a:lnTo>
                    <a:pt x="291" y="225"/>
                  </a:lnTo>
                  <a:lnTo>
                    <a:pt x="291" y="225"/>
                  </a:lnTo>
                  <a:lnTo>
                    <a:pt x="291" y="225"/>
                  </a:lnTo>
                  <a:lnTo>
                    <a:pt x="291" y="224"/>
                  </a:lnTo>
                  <a:lnTo>
                    <a:pt x="291" y="224"/>
                  </a:lnTo>
                  <a:close/>
                  <a:moveTo>
                    <a:pt x="362" y="148"/>
                  </a:moveTo>
                  <a:lnTo>
                    <a:pt x="362" y="148"/>
                  </a:lnTo>
                  <a:lnTo>
                    <a:pt x="362" y="150"/>
                  </a:lnTo>
                  <a:lnTo>
                    <a:pt x="362" y="150"/>
                  </a:lnTo>
                  <a:lnTo>
                    <a:pt x="363" y="150"/>
                  </a:lnTo>
                  <a:lnTo>
                    <a:pt x="362" y="148"/>
                  </a:lnTo>
                  <a:lnTo>
                    <a:pt x="362" y="148"/>
                  </a:lnTo>
                  <a:close/>
                  <a:moveTo>
                    <a:pt x="43" y="150"/>
                  </a:moveTo>
                  <a:lnTo>
                    <a:pt x="43" y="150"/>
                  </a:lnTo>
                  <a:lnTo>
                    <a:pt x="43" y="148"/>
                  </a:lnTo>
                  <a:lnTo>
                    <a:pt x="41" y="147"/>
                  </a:lnTo>
                  <a:lnTo>
                    <a:pt x="41" y="147"/>
                  </a:lnTo>
                  <a:lnTo>
                    <a:pt x="43" y="150"/>
                  </a:lnTo>
                  <a:lnTo>
                    <a:pt x="43" y="150"/>
                  </a:lnTo>
                  <a:close/>
                  <a:moveTo>
                    <a:pt x="196" y="58"/>
                  </a:moveTo>
                  <a:lnTo>
                    <a:pt x="196" y="58"/>
                  </a:lnTo>
                  <a:lnTo>
                    <a:pt x="196" y="58"/>
                  </a:lnTo>
                  <a:lnTo>
                    <a:pt x="196" y="58"/>
                  </a:lnTo>
                  <a:lnTo>
                    <a:pt x="194" y="57"/>
                  </a:lnTo>
                  <a:lnTo>
                    <a:pt x="194" y="57"/>
                  </a:lnTo>
                  <a:lnTo>
                    <a:pt x="196" y="58"/>
                  </a:lnTo>
                  <a:lnTo>
                    <a:pt x="196" y="58"/>
                  </a:lnTo>
                  <a:close/>
                  <a:moveTo>
                    <a:pt x="253" y="206"/>
                  </a:moveTo>
                  <a:lnTo>
                    <a:pt x="253" y="206"/>
                  </a:lnTo>
                  <a:lnTo>
                    <a:pt x="253" y="206"/>
                  </a:lnTo>
                  <a:lnTo>
                    <a:pt x="253" y="206"/>
                  </a:lnTo>
                  <a:lnTo>
                    <a:pt x="253" y="205"/>
                  </a:lnTo>
                  <a:lnTo>
                    <a:pt x="253" y="205"/>
                  </a:lnTo>
                  <a:lnTo>
                    <a:pt x="253" y="205"/>
                  </a:lnTo>
                  <a:lnTo>
                    <a:pt x="253" y="205"/>
                  </a:lnTo>
                  <a:lnTo>
                    <a:pt x="253" y="206"/>
                  </a:lnTo>
                  <a:lnTo>
                    <a:pt x="253" y="206"/>
                  </a:lnTo>
                  <a:close/>
                  <a:moveTo>
                    <a:pt x="254" y="216"/>
                  </a:moveTo>
                  <a:lnTo>
                    <a:pt x="254" y="216"/>
                  </a:lnTo>
                  <a:lnTo>
                    <a:pt x="254" y="214"/>
                  </a:lnTo>
                  <a:lnTo>
                    <a:pt x="254" y="214"/>
                  </a:lnTo>
                  <a:lnTo>
                    <a:pt x="254" y="216"/>
                  </a:lnTo>
                  <a:lnTo>
                    <a:pt x="254" y="216"/>
                  </a:lnTo>
                  <a:lnTo>
                    <a:pt x="254" y="216"/>
                  </a:lnTo>
                  <a:close/>
                  <a:moveTo>
                    <a:pt x="89" y="82"/>
                  </a:moveTo>
                  <a:lnTo>
                    <a:pt x="89" y="82"/>
                  </a:lnTo>
                  <a:lnTo>
                    <a:pt x="89" y="82"/>
                  </a:lnTo>
                  <a:lnTo>
                    <a:pt x="89" y="83"/>
                  </a:lnTo>
                  <a:lnTo>
                    <a:pt x="89" y="83"/>
                  </a:lnTo>
                  <a:lnTo>
                    <a:pt x="89" y="82"/>
                  </a:lnTo>
                  <a:lnTo>
                    <a:pt x="89" y="82"/>
                  </a:lnTo>
                  <a:close/>
                  <a:moveTo>
                    <a:pt x="237" y="170"/>
                  </a:moveTo>
                  <a:lnTo>
                    <a:pt x="237" y="170"/>
                  </a:lnTo>
                  <a:lnTo>
                    <a:pt x="237" y="170"/>
                  </a:lnTo>
                  <a:lnTo>
                    <a:pt x="237" y="170"/>
                  </a:lnTo>
                  <a:lnTo>
                    <a:pt x="237" y="172"/>
                  </a:lnTo>
                  <a:lnTo>
                    <a:pt x="237" y="172"/>
                  </a:lnTo>
                  <a:lnTo>
                    <a:pt x="237" y="172"/>
                  </a:lnTo>
                  <a:lnTo>
                    <a:pt x="237" y="172"/>
                  </a:lnTo>
                  <a:lnTo>
                    <a:pt x="237" y="170"/>
                  </a:lnTo>
                  <a:lnTo>
                    <a:pt x="237" y="170"/>
                  </a:lnTo>
                  <a:close/>
                  <a:moveTo>
                    <a:pt x="377" y="126"/>
                  </a:moveTo>
                  <a:lnTo>
                    <a:pt x="377" y="126"/>
                  </a:lnTo>
                  <a:lnTo>
                    <a:pt x="377" y="124"/>
                  </a:lnTo>
                  <a:lnTo>
                    <a:pt x="377" y="124"/>
                  </a:lnTo>
                  <a:lnTo>
                    <a:pt x="377" y="124"/>
                  </a:lnTo>
                  <a:lnTo>
                    <a:pt x="377" y="126"/>
                  </a:lnTo>
                  <a:lnTo>
                    <a:pt x="377" y="126"/>
                  </a:lnTo>
                  <a:close/>
                  <a:moveTo>
                    <a:pt x="302" y="88"/>
                  </a:moveTo>
                  <a:lnTo>
                    <a:pt x="302" y="88"/>
                  </a:lnTo>
                  <a:lnTo>
                    <a:pt x="302" y="90"/>
                  </a:lnTo>
                  <a:lnTo>
                    <a:pt x="302" y="90"/>
                  </a:lnTo>
                  <a:lnTo>
                    <a:pt x="302" y="90"/>
                  </a:lnTo>
                  <a:lnTo>
                    <a:pt x="302" y="88"/>
                  </a:lnTo>
                  <a:lnTo>
                    <a:pt x="302" y="88"/>
                  </a:lnTo>
                  <a:close/>
                  <a:moveTo>
                    <a:pt x="254" y="104"/>
                  </a:moveTo>
                  <a:lnTo>
                    <a:pt x="254" y="104"/>
                  </a:lnTo>
                  <a:lnTo>
                    <a:pt x="254" y="104"/>
                  </a:lnTo>
                  <a:lnTo>
                    <a:pt x="254" y="106"/>
                  </a:lnTo>
                  <a:lnTo>
                    <a:pt x="254" y="106"/>
                  </a:lnTo>
                  <a:lnTo>
                    <a:pt x="254" y="104"/>
                  </a:lnTo>
                  <a:lnTo>
                    <a:pt x="254" y="104"/>
                  </a:lnTo>
                  <a:close/>
                  <a:moveTo>
                    <a:pt x="81" y="104"/>
                  </a:moveTo>
                  <a:lnTo>
                    <a:pt x="81" y="104"/>
                  </a:lnTo>
                  <a:lnTo>
                    <a:pt x="81" y="106"/>
                  </a:lnTo>
                  <a:lnTo>
                    <a:pt x="81" y="106"/>
                  </a:lnTo>
                  <a:lnTo>
                    <a:pt x="81" y="104"/>
                  </a:lnTo>
                  <a:lnTo>
                    <a:pt x="81" y="104"/>
                  </a:lnTo>
                  <a:close/>
                  <a:moveTo>
                    <a:pt x="246" y="115"/>
                  </a:moveTo>
                  <a:lnTo>
                    <a:pt x="246" y="115"/>
                  </a:lnTo>
                  <a:lnTo>
                    <a:pt x="245" y="115"/>
                  </a:lnTo>
                  <a:lnTo>
                    <a:pt x="245" y="117"/>
                  </a:lnTo>
                  <a:lnTo>
                    <a:pt x="245" y="117"/>
                  </a:lnTo>
                  <a:lnTo>
                    <a:pt x="246" y="115"/>
                  </a:lnTo>
                  <a:lnTo>
                    <a:pt x="246" y="115"/>
                  </a:lnTo>
                  <a:close/>
                  <a:moveTo>
                    <a:pt x="242" y="117"/>
                  </a:moveTo>
                  <a:lnTo>
                    <a:pt x="242" y="117"/>
                  </a:lnTo>
                  <a:lnTo>
                    <a:pt x="242" y="118"/>
                  </a:lnTo>
                  <a:lnTo>
                    <a:pt x="242" y="118"/>
                  </a:lnTo>
                  <a:lnTo>
                    <a:pt x="242" y="118"/>
                  </a:lnTo>
                  <a:lnTo>
                    <a:pt x="242" y="117"/>
                  </a:lnTo>
                  <a:lnTo>
                    <a:pt x="242" y="117"/>
                  </a:lnTo>
                  <a:close/>
                  <a:moveTo>
                    <a:pt x="262" y="189"/>
                  </a:moveTo>
                  <a:lnTo>
                    <a:pt x="262" y="189"/>
                  </a:lnTo>
                  <a:lnTo>
                    <a:pt x="262" y="188"/>
                  </a:lnTo>
                  <a:lnTo>
                    <a:pt x="261" y="188"/>
                  </a:lnTo>
                  <a:lnTo>
                    <a:pt x="261" y="188"/>
                  </a:lnTo>
                  <a:lnTo>
                    <a:pt x="262" y="189"/>
                  </a:lnTo>
                  <a:lnTo>
                    <a:pt x="262" y="189"/>
                  </a:lnTo>
                  <a:close/>
                  <a:moveTo>
                    <a:pt x="257" y="192"/>
                  </a:moveTo>
                  <a:lnTo>
                    <a:pt x="257" y="192"/>
                  </a:lnTo>
                  <a:lnTo>
                    <a:pt x="257" y="191"/>
                  </a:lnTo>
                  <a:lnTo>
                    <a:pt x="257" y="191"/>
                  </a:lnTo>
                  <a:lnTo>
                    <a:pt x="257" y="191"/>
                  </a:lnTo>
                  <a:lnTo>
                    <a:pt x="257" y="192"/>
                  </a:lnTo>
                  <a:lnTo>
                    <a:pt x="257" y="192"/>
                  </a:lnTo>
                  <a:close/>
                  <a:moveTo>
                    <a:pt x="138" y="203"/>
                  </a:moveTo>
                  <a:lnTo>
                    <a:pt x="138" y="203"/>
                  </a:lnTo>
                  <a:lnTo>
                    <a:pt x="138" y="205"/>
                  </a:lnTo>
                  <a:lnTo>
                    <a:pt x="138" y="205"/>
                  </a:lnTo>
                  <a:lnTo>
                    <a:pt x="138" y="205"/>
                  </a:lnTo>
                  <a:lnTo>
                    <a:pt x="138" y="203"/>
                  </a:lnTo>
                  <a:lnTo>
                    <a:pt x="138" y="203"/>
                  </a:lnTo>
                  <a:close/>
                  <a:moveTo>
                    <a:pt x="306" y="199"/>
                  </a:moveTo>
                  <a:lnTo>
                    <a:pt x="306" y="199"/>
                  </a:lnTo>
                  <a:lnTo>
                    <a:pt x="306" y="199"/>
                  </a:lnTo>
                  <a:lnTo>
                    <a:pt x="306" y="199"/>
                  </a:lnTo>
                  <a:lnTo>
                    <a:pt x="308" y="197"/>
                  </a:lnTo>
                  <a:lnTo>
                    <a:pt x="308" y="197"/>
                  </a:lnTo>
                  <a:lnTo>
                    <a:pt x="308" y="197"/>
                  </a:lnTo>
                  <a:lnTo>
                    <a:pt x="308" y="197"/>
                  </a:lnTo>
                  <a:lnTo>
                    <a:pt x="306" y="199"/>
                  </a:lnTo>
                  <a:lnTo>
                    <a:pt x="306" y="199"/>
                  </a:lnTo>
                  <a:close/>
                  <a:moveTo>
                    <a:pt x="218" y="235"/>
                  </a:moveTo>
                  <a:lnTo>
                    <a:pt x="218" y="235"/>
                  </a:lnTo>
                  <a:lnTo>
                    <a:pt x="216" y="233"/>
                  </a:lnTo>
                  <a:lnTo>
                    <a:pt x="216" y="233"/>
                  </a:lnTo>
                  <a:lnTo>
                    <a:pt x="216" y="233"/>
                  </a:lnTo>
                  <a:lnTo>
                    <a:pt x="218" y="235"/>
                  </a:lnTo>
                  <a:lnTo>
                    <a:pt x="218" y="235"/>
                  </a:lnTo>
                  <a:close/>
                  <a:moveTo>
                    <a:pt x="210" y="235"/>
                  </a:moveTo>
                  <a:lnTo>
                    <a:pt x="210" y="235"/>
                  </a:lnTo>
                  <a:lnTo>
                    <a:pt x="209" y="235"/>
                  </a:lnTo>
                  <a:lnTo>
                    <a:pt x="209" y="235"/>
                  </a:lnTo>
                  <a:lnTo>
                    <a:pt x="209" y="235"/>
                  </a:lnTo>
                  <a:lnTo>
                    <a:pt x="209" y="235"/>
                  </a:lnTo>
                  <a:lnTo>
                    <a:pt x="210" y="235"/>
                  </a:lnTo>
                  <a:lnTo>
                    <a:pt x="210" y="235"/>
                  </a:lnTo>
                  <a:close/>
                  <a:moveTo>
                    <a:pt x="381" y="135"/>
                  </a:moveTo>
                  <a:lnTo>
                    <a:pt x="381" y="135"/>
                  </a:lnTo>
                  <a:lnTo>
                    <a:pt x="381" y="134"/>
                  </a:lnTo>
                  <a:lnTo>
                    <a:pt x="381" y="134"/>
                  </a:lnTo>
                  <a:lnTo>
                    <a:pt x="381" y="135"/>
                  </a:lnTo>
                  <a:lnTo>
                    <a:pt x="381" y="135"/>
                  </a:lnTo>
                  <a:close/>
                  <a:moveTo>
                    <a:pt x="347" y="162"/>
                  </a:moveTo>
                  <a:lnTo>
                    <a:pt x="347" y="162"/>
                  </a:lnTo>
                  <a:lnTo>
                    <a:pt x="347" y="161"/>
                  </a:lnTo>
                  <a:lnTo>
                    <a:pt x="347" y="161"/>
                  </a:lnTo>
                  <a:lnTo>
                    <a:pt x="347" y="161"/>
                  </a:lnTo>
                  <a:lnTo>
                    <a:pt x="347" y="162"/>
                  </a:lnTo>
                  <a:lnTo>
                    <a:pt x="347" y="162"/>
                  </a:lnTo>
                  <a:close/>
                  <a:moveTo>
                    <a:pt x="139" y="165"/>
                  </a:moveTo>
                  <a:lnTo>
                    <a:pt x="139" y="165"/>
                  </a:lnTo>
                  <a:lnTo>
                    <a:pt x="139" y="167"/>
                  </a:lnTo>
                  <a:lnTo>
                    <a:pt x="139" y="167"/>
                  </a:lnTo>
                  <a:lnTo>
                    <a:pt x="139" y="167"/>
                  </a:lnTo>
                  <a:lnTo>
                    <a:pt x="139" y="165"/>
                  </a:lnTo>
                  <a:lnTo>
                    <a:pt x="139" y="165"/>
                  </a:lnTo>
                  <a:close/>
                  <a:moveTo>
                    <a:pt x="273" y="202"/>
                  </a:moveTo>
                  <a:lnTo>
                    <a:pt x="273" y="202"/>
                  </a:lnTo>
                  <a:lnTo>
                    <a:pt x="273" y="202"/>
                  </a:lnTo>
                  <a:lnTo>
                    <a:pt x="273" y="202"/>
                  </a:lnTo>
                  <a:lnTo>
                    <a:pt x="272" y="203"/>
                  </a:lnTo>
                  <a:lnTo>
                    <a:pt x="272" y="203"/>
                  </a:lnTo>
                  <a:lnTo>
                    <a:pt x="273" y="203"/>
                  </a:lnTo>
                  <a:lnTo>
                    <a:pt x="273" y="203"/>
                  </a:lnTo>
                  <a:lnTo>
                    <a:pt x="273" y="202"/>
                  </a:lnTo>
                  <a:lnTo>
                    <a:pt x="273" y="202"/>
                  </a:lnTo>
                  <a:close/>
                  <a:moveTo>
                    <a:pt x="343" y="90"/>
                  </a:moveTo>
                  <a:lnTo>
                    <a:pt x="343" y="90"/>
                  </a:lnTo>
                  <a:lnTo>
                    <a:pt x="341" y="91"/>
                  </a:lnTo>
                  <a:lnTo>
                    <a:pt x="341" y="91"/>
                  </a:lnTo>
                  <a:lnTo>
                    <a:pt x="343" y="91"/>
                  </a:lnTo>
                  <a:lnTo>
                    <a:pt x="343" y="91"/>
                  </a:lnTo>
                  <a:lnTo>
                    <a:pt x="343" y="90"/>
                  </a:lnTo>
                  <a:lnTo>
                    <a:pt x="343" y="90"/>
                  </a:lnTo>
                  <a:close/>
                  <a:moveTo>
                    <a:pt x="297" y="169"/>
                  </a:moveTo>
                  <a:lnTo>
                    <a:pt x="297" y="169"/>
                  </a:lnTo>
                  <a:lnTo>
                    <a:pt x="298" y="169"/>
                  </a:lnTo>
                  <a:lnTo>
                    <a:pt x="298" y="169"/>
                  </a:lnTo>
                  <a:lnTo>
                    <a:pt x="297" y="169"/>
                  </a:lnTo>
                  <a:lnTo>
                    <a:pt x="297" y="169"/>
                  </a:lnTo>
                  <a:lnTo>
                    <a:pt x="297" y="169"/>
                  </a:lnTo>
                  <a:close/>
                  <a:moveTo>
                    <a:pt x="138" y="113"/>
                  </a:moveTo>
                  <a:lnTo>
                    <a:pt x="138" y="113"/>
                  </a:lnTo>
                  <a:lnTo>
                    <a:pt x="139" y="113"/>
                  </a:lnTo>
                  <a:lnTo>
                    <a:pt x="139" y="113"/>
                  </a:lnTo>
                  <a:lnTo>
                    <a:pt x="138" y="113"/>
                  </a:lnTo>
                  <a:lnTo>
                    <a:pt x="138" y="113"/>
                  </a:lnTo>
                  <a:lnTo>
                    <a:pt x="138" y="113"/>
                  </a:lnTo>
                  <a:lnTo>
                    <a:pt x="138" y="113"/>
                  </a:lnTo>
                  <a:lnTo>
                    <a:pt x="138" y="113"/>
                  </a:lnTo>
                  <a:lnTo>
                    <a:pt x="138" y="113"/>
                  </a:lnTo>
                  <a:close/>
                  <a:moveTo>
                    <a:pt x="335" y="188"/>
                  </a:moveTo>
                  <a:lnTo>
                    <a:pt x="335" y="188"/>
                  </a:lnTo>
                  <a:lnTo>
                    <a:pt x="335" y="188"/>
                  </a:lnTo>
                  <a:lnTo>
                    <a:pt x="335" y="188"/>
                  </a:lnTo>
                  <a:lnTo>
                    <a:pt x="335" y="188"/>
                  </a:lnTo>
                  <a:lnTo>
                    <a:pt x="335" y="188"/>
                  </a:lnTo>
                  <a:lnTo>
                    <a:pt x="335" y="188"/>
                  </a:lnTo>
                  <a:lnTo>
                    <a:pt x="335" y="188"/>
                  </a:lnTo>
                  <a:lnTo>
                    <a:pt x="335" y="188"/>
                  </a:lnTo>
                  <a:lnTo>
                    <a:pt x="335" y="188"/>
                  </a:lnTo>
                  <a:close/>
                  <a:moveTo>
                    <a:pt x="198" y="172"/>
                  </a:moveTo>
                  <a:lnTo>
                    <a:pt x="198" y="172"/>
                  </a:lnTo>
                  <a:lnTo>
                    <a:pt x="198" y="172"/>
                  </a:lnTo>
                  <a:lnTo>
                    <a:pt x="198" y="172"/>
                  </a:lnTo>
                  <a:lnTo>
                    <a:pt x="198" y="172"/>
                  </a:lnTo>
                  <a:lnTo>
                    <a:pt x="198" y="172"/>
                  </a:lnTo>
                  <a:lnTo>
                    <a:pt x="198" y="173"/>
                  </a:lnTo>
                  <a:lnTo>
                    <a:pt x="198" y="173"/>
                  </a:lnTo>
                  <a:lnTo>
                    <a:pt x="198" y="173"/>
                  </a:lnTo>
                  <a:lnTo>
                    <a:pt x="198" y="173"/>
                  </a:lnTo>
                  <a:lnTo>
                    <a:pt x="198" y="172"/>
                  </a:lnTo>
                  <a:lnTo>
                    <a:pt x="198" y="172"/>
                  </a:lnTo>
                  <a:close/>
                  <a:moveTo>
                    <a:pt x="399" y="126"/>
                  </a:moveTo>
                  <a:lnTo>
                    <a:pt x="399" y="126"/>
                  </a:lnTo>
                  <a:lnTo>
                    <a:pt x="399" y="126"/>
                  </a:lnTo>
                  <a:lnTo>
                    <a:pt x="399" y="126"/>
                  </a:lnTo>
                  <a:lnTo>
                    <a:pt x="401" y="126"/>
                  </a:lnTo>
                  <a:lnTo>
                    <a:pt x="401" y="126"/>
                  </a:lnTo>
                  <a:lnTo>
                    <a:pt x="399" y="124"/>
                  </a:lnTo>
                  <a:lnTo>
                    <a:pt x="399" y="124"/>
                  </a:lnTo>
                  <a:lnTo>
                    <a:pt x="399" y="126"/>
                  </a:lnTo>
                  <a:lnTo>
                    <a:pt x="399" y="126"/>
                  </a:lnTo>
                  <a:close/>
                  <a:moveTo>
                    <a:pt x="103" y="192"/>
                  </a:moveTo>
                  <a:lnTo>
                    <a:pt x="103" y="192"/>
                  </a:lnTo>
                  <a:lnTo>
                    <a:pt x="103" y="192"/>
                  </a:lnTo>
                  <a:lnTo>
                    <a:pt x="103" y="192"/>
                  </a:lnTo>
                  <a:lnTo>
                    <a:pt x="103" y="192"/>
                  </a:lnTo>
                  <a:lnTo>
                    <a:pt x="103" y="192"/>
                  </a:lnTo>
                  <a:lnTo>
                    <a:pt x="103" y="192"/>
                  </a:lnTo>
                  <a:lnTo>
                    <a:pt x="103" y="192"/>
                  </a:lnTo>
                  <a:lnTo>
                    <a:pt x="103" y="192"/>
                  </a:lnTo>
                  <a:lnTo>
                    <a:pt x="103" y="192"/>
                  </a:lnTo>
                  <a:close/>
                  <a:moveTo>
                    <a:pt x="325" y="192"/>
                  </a:moveTo>
                  <a:lnTo>
                    <a:pt x="325" y="192"/>
                  </a:lnTo>
                  <a:lnTo>
                    <a:pt x="325" y="191"/>
                  </a:lnTo>
                  <a:lnTo>
                    <a:pt x="325" y="191"/>
                  </a:lnTo>
                  <a:lnTo>
                    <a:pt x="325" y="192"/>
                  </a:lnTo>
                  <a:lnTo>
                    <a:pt x="325" y="192"/>
                  </a:lnTo>
                  <a:lnTo>
                    <a:pt x="325" y="192"/>
                  </a:lnTo>
                  <a:lnTo>
                    <a:pt x="325" y="192"/>
                  </a:lnTo>
                  <a:lnTo>
                    <a:pt x="325" y="192"/>
                  </a:lnTo>
                  <a:lnTo>
                    <a:pt x="325" y="192"/>
                  </a:lnTo>
                  <a:close/>
                  <a:moveTo>
                    <a:pt x="193" y="178"/>
                  </a:moveTo>
                  <a:lnTo>
                    <a:pt x="193" y="178"/>
                  </a:lnTo>
                  <a:lnTo>
                    <a:pt x="191" y="180"/>
                  </a:lnTo>
                  <a:lnTo>
                    <a:pt x="191" y="180"/>
                  </a:lnTo>
                  <a:lnTo>
                    <a:pt x="191" y="180"/>
                  </a:lnTo>
                  <a:lnTo>
                    <a:pt x="193" y="178"/>
                  </a:lnTo>
                  <a:lnTo>
                    <a:pt x="193" y="178"/>
                  </a:lnTo>
                  <a:close/>
                  <a:moveTo>
                    <a:pt x="355" y="104"/>
                  </a:moveTo>
                  <a:lnTo>
                    <a:pt x="355" y="104"/>
                  </a:lnTo>
                  <a:lnTo>
                    <a:pt x="355" y="104"/>
                  </a:lnTo>
                  <a:lnTo>
                    <a:pt x="355" y="104"/>
                  </a:lnTo>
                  <a:lnTo>
                    <a:pt x="357" y="104"/>
                  </a:lnTo>
                  <a:lnTo>
                    <a:pt x="357" y="104"/>
                  </a:lnTo>
                  <a:lnTo>
                    <a:pt x="357" y="102"/>
                  </a:lnTo>
                  <a:lnTo>
                    <a:pt x="357" y="102"/>
                  </a:lnTo>
                  <a:lnTo>
                    <a:pt x="355" y="104"/>
                  </a:lnTo>
                  <a:lnTo>
                    <a:pt x="355" y="104"/>
                  </a:lnTo>
                  <a:close/>
                  <a:moveTo>
                    <a:pt x="357" y="129"/>
                  </a:moveTo>
                  <a:lnTo>
                    <a:pt x="357" y="129"/>
                  </a:lnTo>
                  <a:lnTo>
                    <a:pt x="357" y="129"/>
                  </a:lnTo>
                  <a:lnTo>
                    <a:pt x="357" y="129"/>
                  </a:lnTo>
                  <a:lnTo>
                    <a:pt x="357" y="128"/>
                  </a:lnTo>
                  <a:lnTo>
                    <a:pt x="357" y="128"/>
                  </a:lnTo>
                  <a:lnTo>
                    <a:pt x="357" y="128"/>
                  </a:lnTo>
                  <a:lnTo>
                    <a:pt x="357" y="128"/>
                  </a:lnTo>
                  <a:lnTo>
                    <a:pt x="357" y="129"/>
                  </a:lnTo>
                  <a:lnTo>
                    <a:pt x="357" y="129"/>
                  </a:lnTo>
                  <a:close/>
                  <a:moveTo>
                    <a:pt x="232" y="232"/>
                  </a:moveTo>
                  <a:lnTo>
                    <a:pt x="232" y="232"/>
                  </a:lnTo>
                  <a:lnTo>
                    <a:pt x="234" y="232"/>
                  </a:lnTo>
                  <a:lnTo>
                    <a:pt x="234" y="232"/>
                  </a:lnTo>
                  <a:lnTo>
                    <a:pt x="234" y="230"/>
                  </a:lnTo>
                  <a:lnTo>
                    <a:pt x="234" y="230"/>
                  </a:lnTo>
                  <a:lnTo>
                    <a:pt x="234" y="230"/>
                  </a:lnTo>
                  <a:lnTo>
                    <a:pt x="234" y="230"/>
                  </a:lnTo>
                  <a:lnTo>
                    <a:pt x="232" y="232"/>
                  </a:lnTo>
                  <a:lnTo>
                    <a:pt x="232" y="232"/>
                  </a:lnTo>
                  <a:close/>
                  <a:moveTo>
                    <a:pt x="131" y="145"/>
                  </a:moveTo>
                  <a:lnTo>
                    <a:pt x="131" y="145"/>
                  </a:lnTo>
                  <a:lnTo>
                    <a:pt x="131" y="145"/>
                  </a:lnTo>
                  <a:lnTo>
                    <a:pt x="131" y="145"/>
                  </a:lnTo>
                  <a:lnTo>
                    <a:pt x="131" y="145"/>
                  </a:lnTo>
                  <a:lnTo>
                    <a:pt x="131" y="145"/>
                  </a:lnTo>
                  <a:lnTo>
                    <a:pt x="131" y="145"/>
                  </a:lnTo>
                  <a:lnTo>
                    <a:pt x="131" y="145"/>
                  </a:lnTo>
                  <a:lnTo>
                    <a:pt x="130" y="145"/>
                  </a:lnTo>
                  <a:lnTo>
                    <a:pt x="130" y="145"/>
                  </a:lnTo>
                  <a:lnTo>
                    <a:pt x="131" y="145"/>
                  </a:lnTo>
                  <a:lnTo>
                    <a:pt x="131" y="145"/>
                  </a:lnTo>
                  <a:close/>
                  <a:moveTo>
                    <a:pt x="294" y="230"/>
                  </a:moveTo>
                  <a:lnTo>
                    <a:pt x="294" y="230"/>
                  </a:lnTo>
                  <a:lnTo>
                    <a:pt x="294" y="230"/>
                  </a:lnTo>
                  <a:lnTo>
                    <a:pt x="294" y="230"/>
                  </a:lnTo>
                  <a:lnTo>
                    <a:pt x="294" y="230"/>
                  </a:lnTo>
                  <a:lnTo>
                    <a:pt x="294" y="230"/>
                  </a:lnTo>
                  <a:lnTo>
                    <a:pt x="294" y="230"/>
                  </a:lnTo>
                  <a:lnTo>
                    <a:pt x="294" y="230"/>
                  </a:lnTo>
                  <a:lnTo>
                    <a:pt x="294" y="230"/>
                  </a:lnTo>
                  <a:lnTo>
                    <a:pt x="294" y="230"/>
                  </a:lnTo>
                  <a:close/>
                  <a:moveTo>
                    <a:pt x="382" y="117"/>
                  </a:moveTo>
                  <a:lnTo>
                    <a:pt x="382" y="117"/>
                  </a:lnTo>
                  <a:lnTo>
                    <a:pt x="382" y="117"/>
                  </a:lnTo>
                  <a:lnTo>
                    <a:pt x="382" y="117"/>
                  </a:lnTo>
                  <a:lnTo>
                    <a:pt x="382" y="115"/>
                  </a:lnTo>
                  <a:lnTo>
                    <a:pt x="382" y="115"/>
                  </a:lnTo>
                  <a:lnTo>
                    <a:pt x="382" y="117"/>
                  </a:lnTo>
                  <a:lnTo>
                    <a:pt x="382" y="117"/>
                  </a:lnTo>
                  <a:close/>
                  <a:moveTo>
                    <a:pt x="164" y="222"/>
                  </a:moveTo>
                  <a:lnTo>
                    <a:pt x="164" y="222"/>
                  </a:lnTo>
                  <a:lnTo>
                    <a:pt x="164" y="222"/>
                  </a:lnTo>
                  <a:lnTo>
                    <a:pt x="164" y="222"/>
                  </a:lnTo>
                  <a:lnTo>
                    <a:pt x="164" y="221"/>
                  </a:lnTo>
                  <a:lnTo>
                    <a:pt x="164" y="221"/>
                  </a:lnTo>
                  <a:lnTo>
                    <a:pt x="164" y="221"/>
                  </a:lnTo>
                  <a:lnTo>
                    <a:pt x="164" y="221"/>
                  </a:lnTo>
                  <a:lnTo>
                    <a:pt x="164" y="222"/>
                  </a:lnTo>
                  <a:lnTo>
                    <a:pt x="164" y="222"/>
                  </a:lnTo>
                  <a:close/>
                  <a:moveTo>
                    <a:pt x="177" y="222"/>
                  </a:moveTo>
                  <a:lnTo>
                    <a:pt x="177" y="222"/>
                  </a:lnTo>
                  <a:lnTo>
                    <a:pt x="175" y="221"/>
                  </a:lnTo>
                  <a:lnTo>
                    <a:pt x="175" y="221"/>
                  </a:lnTo>
                  <a:lnTo>
                    <a:pt x="175" y="222"/>
                  </a:lnTo>
                  <a:lnTo>
                    <a:pt x="175" y="222"/>
                  </a:lnTo>
                  <a:lnTo>
                    <a:pt x="177" y="222"/>
                  </a:lnTo>
                  <a:lnTo>
                    <a:pt x="177" y="222"/>
                  </a:lnTo>
                  <a:close/>
                  <a:moveTo>
                    <a:pt x="287" y="112"/>
                  </a:moveTo>
                  <a:lnTo>
                    <a:pt x="287" y="112"/>
                  </a:lnTo>
                  <a:lnTo>
                    <a:pt x="286" y="112"/>
                  </a:lnTo>
                  <a:lnTo>
                    <a:pt x="286" y="112"/>
                  </a:lnTo>
                  <a:lnTo>
                    <a:pt x="286" y="113"/>
                  </a:lnTo>
                  <a:lnTo>
                    <a:pt x="286" y="113"/>
                  </a:lnTo>
                  <a:lnTo>
                    <a:pt x="287" y="113"/>
                  </a:lnTo>
                  <a:lnTo>
                    <a:pt x="287" y="113"/>
                  </a:lnTo>
                  <a:lnTo>
                    <a:pt x="287" y="112"/>
                  </a:lnTo>
                  <a:lnTo>
                    <a:pt x="287" y="112"/>
                  </a:lnTo>
                  <a:close/>
                  <a:moveTo>
                    <a:pt x="125" y="112"/>
                  </a:moveTo>
                  <a:lnTo>
                    <a:pt x="125" y="112"/>
                  </a:lnTo>
                  <a:lnTo>
                    <a:pt x="125" y="110"/>
                  </a:lnTo>
                  <a:lnTo>
                    <a:pt x="125" y="110"/>
                  </a:lnTo>
                  <a:lnTo>
                    <a:pt x="125" y="112"/>
                  </a:lnTo>
                  <a:lnTo>
                    <a:pt x="125" y="112"/>
                  </a:lnTo>
                  <a:lnTo>
                    <a:pt x="125" y="112"/>
                  </a:lnTo>
                  <a:lnTo>
                    <a:pt x="125" y="112"/>
                  </a:lnTo>
                  <a:lnTo>
                    <a:pt x="125" y="112"/>
                  </a:lnTo>
                  <a:lnTo>
                    <a:pt x="125" y="112"/>
                  </a:lnTo>
                  <a:close/>
                  <a:moveTo>
                    <a:pt x="149" y="169"/>
                  </a:moveTo>
                  <a:lnTo>
                    <a:pt x="149" y="169"/>
                  </a:lnTo>
                  <a:lnTo>
                    <a:pt x="149" y="169"/>
                  </a:lnTo>
                  <a:lnTo>
                    <a:pt x="150" y="169"/>
                  </a:lnTo>
                  <a:lnTo>
                    <a:pt x="150" y="169"/>
                  </a:lnTo>
                  <a:lnTo>
                    <a:pt x="149" y="169"/>
                  </a:lnTo>
                  <a:lnTo>
                    <a:pt x="149" y="169"/>
                  </a:lnTo>
                  <a:close/>
                  <a:moveTo>
                    <a:pt x="56" y="124"/>
                  </a:moveTo>
                  <a:lnTo>
                    <a:pt x="56" y="124"/>
                  </a:lnTo>
                  <a:lnTo>
                    <a:pt x="56" y="124"/>
                  </a:lnTo>
                  <a:lnTo>
                    <a:pt x="56" y="124"/>
                  </a:lnTo>
                  <a:lnTo>
                    <a:pt x="56" y="123"/>
                  </a:lnTo>
                  <a:lnTo>
                    <a:pt x="56" y="123"/>
                  </a:lnTo>
                  <a:lnTo>
                    <a:pt x="56" y="123"/>
                  </a:lnTo>
                  <a:lnTo>
                    <a:pt x="56" y="123"/>
                  </a:lnTo>
                  <a:lnTo>
                    <a:pt x="56" y="123"/>
                  </a:lnTo>
                  <a:lnTo>
                    <a:pt x="56" y="123"/>
                  </a:lnTo>
                  <a:lnTo>
                    <a:pt x="56" y="124"/>
                  </a:lnTo>
                  <a:lnTo>
                    <a:pt x="56" y="124"/>
                  </a:lnTo>
                  <a:close/>
                  <a:moveTo>
                    <a:pt x="275" y="251"/>
                  </a:moveTo>
                  <a:lnTo>
                    <a:pt x="275" y="251"/>
                  </a:lnTo>
                  <a:lnTo>
                    <a:pt x="275" y="251"/>
                  </a:lnTo>
                  <a:lnTo>
                    <a:pt x="275" y="251"/>
                  </a:lnTo>
                  <a:lnTo>
                    <a:pt x="275" y="249"/>
                  </a:lnTo>
                  <a:lnTo>
                    <a:pt x="275" y="249"/>
                  </a:lnTo>
                  <a:lnTo>
                    <a:pt x="275" y="249"/>
                  </a:lnTo>
                  <a:lnTo>
                    <a:pt x="275" y="249"/>
                  </a:lnTo>
                  <a:lnTo>
                    <a:pt x="275" y="251"/>
                  </a:lnTo>
                  <a:lnTo>
                    <a:pt x="275" y="251"/>
                  </a:lnTo>
                  <a:close/>
                  <a:moveTo>
                    <a:pt x="231" y="123"/>
                  </a:moveTo>
                  <a:lnTo>
                    <a:pt x="231" y="123"/>
                  </a:lnTo>
                  <a:lnTo>
                    <a:pt x="231" y="123"/>
                  </a:lnTo>
                  <a:lnTo>
                    <a:pt x="231" y="123"/>
                  </a:lnTo>
                  <a:lnTo>
                    <a:pt x="232" y="123"/>
                  </a:lnTo>
                  <a:lnTo>
                    <a:pt x="232" y="123"/>
                  </a:lnTo>
                  <a:lnTo>
                    <a:pt x="232" y="121"/>
                  </a:lnTo>
                  <a:lnTo>
                    <a:pt x="232" y="121"/>
                  </a:lnTo>
                  <a:lnTo>
                    <a:pt x="231" y="123"/>
                  </a:lnTo>
                  <a:lnTo>
                    <a:pt x="231" y="123"/>
                  </a:lnTo>
                  <a:close/>
                  <a:moveTo>
                    <a:pt x="106" y="200"/>
                  </a:moveTo>
                  <a:lnTo>
                    <a:pt x="106" y="200"/>
                  </a:lnTo>
                  <a:lnTo>
                    <a:pt x="106" y="200"/>
                  </a:lnTo>
                  <a:lnTo>
                    <a:pt x="106" y="200"/>
                  </a:lnTo>
                  <a:lnTo>
                    <a:pt x="108" y="200"/>
                  </a:lnTo>
                  <a:lnTo>
                    <a:pt x="108" y="200"/>
                  </a:lnTo>
                  <a:lnTo>
                    <a:pt x="108" y="200"/>
                  </a:lnTo>
                  <a:lnTo>
                    <a:pt x="108" y="200"/>
                  </a:lnTo>
                  <a:lnTo>
                    <a:pt x="106" y="200"/>
                  </a:lnTo>
                  <a:lnTo>
                    <a:pt x="106" y="2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6"/>
            <p:cNvSpPr>
              <a:spLocks noEditPoints="1"/>
            </p:cNvSpPr>
            <p:nvPr/>
          </p:nvSpPr>
          <p:spPr bwMode="auto">
            <a:xfrm>
              <a:off x="5902423" y="1943448"/>
              <a:ext cx="665163" cy="328613"/>
            </a:xfrm>
            <a:custGeom>
              <a:gdLst>
                <a:gd name="T0" fmla="*/ 148 w 419"/>
                <a:gd name="T1" fmla="*/ 141 h 207"/>
                <a:gd name="T2" fmla="*/ 113 w 419"/>
                <a:gd name="T3" fmla="*/ 89 h 207"/>
                <a:gd name="T4" fmla="*/ 88 w 419"/>
                <a:gd name="T5" fmla="*/ 70 h 207"/>
                <a:gd name="T6" fmla="*/ 49 w 419"/>
                <a:gd name="T7" fmla="*/ 172 h 207"/>
                <a:gd name="T8" fmla="*/ 83 w 419"/>
                <a:gd name="T9" fmla="*/ 24 h 207"/>
                <a:gd name="T10" fmla="*/ 400 w 419"/>
                <a:gd name="T11" fmla="*/ 71 h 207"/>
                <a:gd name="T12" fmla="*/ 355 w 419"/>
                <a:gd name="T13" fmla="*/ 127 h 207"/>
                <a:gd name="T14" fmla="*/ 331 w 419"/>
                <a:gd name="T15" fmla="*/ 62 h 207"/>
                <a:gd name="T16" fmla="*/ 288 w 419"/>
                <a:gd name="T17" fmla="*/ 147 h 207"/>
                <a:gd name="T18" fmla="*/ 236 w 419"/>
                <a:gd name="T19" fmla="*/ 133 h 207"/>
                <a:gd name="T20" fmla="*/ 214 w 419"/>
                <a:gd name="T21" fmla="*/ 103 h 207"/>
                <a:gd name="T22" fmla="*/ 178 w 419"/>
                <a:gd name="T23" fmla="*/ 120 h 207"/>
                <a:gd name="T24" fmla="*/ 71 w 419"/>
                <a:gd name="T25" fmla="*/ 37 h 207"/>
                <a:gd name="T26" fmla="*/ 359 w 419"/>
                <a:gd name="T27" fmla="*/ 21 h 207"/>
                <a:gd name="T28" fmla="*/ 314 w 419"/>
                <a:gd name="T29" fmla="*/ 54 h 207"/>
                <a:gd name="T30" fmla="*/ 142 w 419"/>
                <a:gd name="T31" fmla="*/ 22 h 207"/>
                <a:gd name="T32" fmla="*/ 134 w 419"/>
                <a:gd name="T33" fmla="*/ 106 h 207"/>
                <a:gd name="T34" fmla="*/ 58 w 419"/>
                <a:gd name="T35" fmla="*/ 128 h 207"/>
                <a:gd name="T36" fmla="*/ 50 w 419"/>
                <a:gd name="T37" fmla="*/ 89 h 207"/>
                <a:gd name="T38" fmla="*/ 210 w 419"/>
                <a:gd name="T39" fmla="*/ 41 h 207"/>
                <a:gd name="T40" fmla="*/ 246 w 419"/>
                <a:gd name="T41" fmla="*/ 60 h 207"/>
                <a:gd name="T42" fmla="*/ 52 w 419"/>
                <a:gd name="T43" fmla="*/ 114 h 207"/>
                <a:gd name="T44" fmla="*/ 363 w 419"/>
                <a:gd name="T45" fmla="*/ 100 h 207"/>
                <a:gd name="T46" fmla="*/ 170 w 419"/>
                <a:gd name="T47" fmla="*/ 127 h 207"/>
                <a:gd name="T48" fmla="*/ 353 w 419"/>
                <a:gd name="T49" fmla="*/ 56 h 207"/>
                <a:gd name="T50" fmla="*/ 221 w 419"/>
                <a:gd name="T51" fmla="*/ 101 h 207"/>
                <a:gd name="T52" fmla="*/ 336 w 419"/>
                <a:gd name="T53" fmla="*/ 71 h 207"/>
                <a:gd name="T54" fmla="*/ 71 w 419"/>
                <a:gd name="T55" fmla="*/ 109 h 207"/>
                <a:gd name="T56" fmla="*/ 25 w 419"/>
                <a:gd name="T57" fmla="*/ 123 h 207"/>
                <a:gd name="T58" fmla="*/ 329 w 419"/>
                <a:gd name="T59" fmla="*/ 87 h 207"/>
                <a:gd name="T60" fmla="*/ 20 w 419"/>
                <a:gd name="T61" fmla="*/ 100 h 207"/>
                <a:gd name="T62" fmla="*/ 230 w 419"/>
                <a:gd name="T63" fmla="*/ 40 h 207"/>
                <a:gd name="T64" fmla="*/ 292 w 419"/>
                <a:gd name="T65" fmla="*/ 52 h 207"/>
                <a:gd name="T66" fmla="*/ 352 w 419"/>
                <a:gd name="T67" fmla="*/ 41 h 207"/>
                <a:gd name="T68" fmla="*/ 150 w 419"/>
                <a:gd name="T69" fmla="*/ 65 h 207"/>
                <a:gd name="T70" fmla="*/ 172 w 419"/>
                <a:gd name="T71" fmla="*/ 116 h 207"/>
                <a:gd name="T72" fmla="*/ 299 w 419"/>
                <a:gd name="T73" fmla="*/ 56 h 207"/>
                <a:gd name="T74" fmla="*/ 339 w 419"/>
                <a:gd name="T75" fmla="*/ 41 h 207"/>
                <a:gd name="T76" fmla="*/ 341 w 419"/>
                <a:gd name="T77" fmla="*/ 101 h 207"/>
                <a:gd name="T78" fmla="*/ 276 w 419"/>
                <a:gd name="T79" fmla="*/ 38 h 207"/>
                <a:gd name="T80" fmla="*/ 227 w 419"/>
                <a:gd name="T81" fmla="*/ 112 h 207"/>
                <a:gd name="T82" fmla="*/ 366 w 419"/>
                <a:gd name="T83" fmla="*/ 71 h 207"/>
                <a:gd name="T84" fmla="*/ 216 w 419"/>
                <a:gd name="T85" fmla="*/ 134 h 207"/>
                <a:gd name="T86" fmla="*/ 320 w 419"/>
                <a:gd name="T87" fmla="*/ 27 h 207"/>
                <a:gd name="T88" fmla="*/ 213 w 419"/>
                <a:gd name="T89" fmla="*/ 171 h 207"/>
                <a:gd name="T90" fmla="*/ 258 w 419"/>
                <a:gd name="T91" fmla="*/ 130 h 207"/>
                <a:gd name="T92" fmla="*/ 129 w 419"/>
                <a:gd name="T93" fmla="*/ 38 h 207"/>
                <a:gd name="T94" fmla="*/ 367 w 419"/>
                <a:gd name="T95" fmla="*/ 87 h 207"/>
                <a:gd name="T96" fmla="*/ 176 w 419"/>
                <a:gd name="T97" fmla="*/ 89 h 207"/>
                <a:gd name="T98" fmla="*/ 137 w 419"/>
                <a:gd name="T99" fmla="*/ 122 h 207"/>
                <a:gd name="T100" fmla="*/ 247 w 419"/>
                <a:gd name="T101" fmla="*/ 51 h 207"/>
                <a:gd name="T102" fmla="*/ 298 w 419"/>
                <a:gd name="T103" fmla="*/ 120 h 207"/>
                <a:gd name="T104" fmla="*/ 63 w 419"/>
                <a:gd name="T105" fmla="*/ 114 h 207"/>
                <a:gd name="T106" fmla="*/ 140 w 419"/>
                <a:gd name="T107" fmla="*/ 35 h 207"/>
                <a:gd name="T108" fmla="*/ 20 w 419"/>
                <a:gd name="T109" fmla="*/ 131 h 207"/>
                <a:gd name="T110" fmla="*/ 131 w 419"/>
                <a:gd name="T111" fmla="*/ 120 h 207"/>
                <a:gd name="T112" fmla="*/ 397 w 419"/>
                <a:gd name="T113" fmla="*/ 111 h 207"/>
                <a:gd name="T114" fmla="*/ 216 w 419"/>
                <a:gd name="T115" fmla="*/ 141 h 207"/>
                <a:gd name="T116" fmla="*/ 153 w 419"/>
                <a:gd name="T117" fmla="*/ 93 h 207"/>
                <a:gd name="T118" fmla="*/ 128 w 419"/>
                <a:gd name="T119" fmla="*/ 114 h 207"/>
                <a:gd name="T120" fmla="*/ 375 w 419"/>
                <a:gd name="T121" fmla="*/ 48 h 207"/>
                <a:gd name="T122" fmla="*/ 334 w 419"/>
                <a:gd name="T123" fmla="*/ 117 h 207"/>
                <a:gd name="T124" fmla="*/ 139 w 419"/>
                <a:gd name="T125" fmla="*/ 27 h 2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206">
                  <a:moveTo>
                    <a:pt x="178" y="120"/>
                  </a:moveTo>
                  <a:lnTo>
                    <a:pt x="178" y="120"/>
                  </a:lnTo>
                  <a:lnTo>
                    <a:pt x="175" y="122"/>
                  </a:lnTo>
                  <a:lnTo>
                    <a:pt x="175" y="122"/>
                  </a:lnTo>
                  <a:lnTo>
                    <a:pt x="173" y="125"/>
                  </a:lnTo>
                  <a:lnTo>
                    <a:pt x="173" y="125"/>
                  </a:lnTo>
                  <a:lnTo>
                    <a:pt x="175" y="127"/>
                  </a:lnTo>
                  <a:lnTo>
                    <a:pt x="175" y="127"/>
                  </a:lnTo>
                  <a:lnTo>
                    <a:pt x="176" y="128"/>
                  </a:lnTo>
                  <a:lnTo>
                    <a:pt x="176" y="128"/>
                  </a:lnTo>
                  <a:lnTo>
                    <a:pt x="175" y="136"/>
                  </a:lnTo>
                  <a:lnTo>
                    <a:pt x="175" y="136"/>
                  </a:lnTo>
                  <a:lnTo>
                    <a:pt x="173" y="138"/>
                  </a:lnTo>
                  <a:lnTo>
                    <a:pt x="173" y="138"/>
                  </a:lnTo>
                  <a:lnTo>
                    <a:pt x="173" y="138"/>
                  </a:lnTo>
                  <a:lnTo>
                    <a:pt x="173" y="139"/>
                  </a:lnTo>
                  <a:lnTo>
                    <a:pt x="173" y="139"/>
                  </a:lnTo>
                  <a:lnTo>
                    <a:pt x="173" y="141"/>
                  </a:lnTo>
                  <a:lnTo>
                    <a:pt x="173" y="141"/>
                  </a:lnTo>
                  <a:lnTo>
                    <a:pt x="172" y="152"/>
                  </a:lnTo>
                  <a:lnTo>
                    <a:pt x="172" y="152"/>
                  </a:lnTo>
                  <a:lnTo>
                    <a:pt x="170" y="158"/>
                  </a:lnTo>
                  <a:lnTo>
                    <a:pt x="170" y="158"/>
                  </a:lnTo>
                  <a:lnTo>
                    <a:pt x="170" y="158"/>
                  </a:lnTo>
                  <a:lnTo>
                    <a:pt x="170" y="158"/>
                  </a:lnTo>
                  <a:lnTo>
                    <a:pt x="169" y="155"/>
                  </a:lnTo>
                  <a:lnTo>
                    <a:pt x="169" y="155"/>
                  </a:lnTo>
                  <a:lnTo>
                    <a:pt x="167" y="157"/>
                  </a:lnTo>
                  <a:lnTo>
                    <a:pt x="167" y="158"/>
                  </a:lnTo>
                  <a:lnTo>
                    <a:pt x="167" y="158"/>
                  </a:lnTo>
                  <a:lnTo>
                    <a:pt x="169" y="160"/>
                  </a:lnTo>
                  <a:lnTo>
                    <a:pt x="169" y="160"/>
                  </a:lnTo>
                  <a:lnTo>
                    <a:pt x="170" y="161"/>
                  </a:lnTo>
                  <a:lnTo>
                    <a:pt x="170" y="161"/>
                  </a:lnTo>
                  <a:lnTo>
                    <a:pt x="169" y="168"/>
                  </a:lnTo>
                  <a:lnTo>
                    <a:pt x="169" y="168"/>
                  </a:lnTo>
                  <a:lnTo>
                    <a:pt x="167" y="168"/>
                  </a:lnTo>
                  <a:lnTo>
                    <a:pt x="167" y="168"/>
                  </a:lnTo>
                  <a:lnTo>
                    <a:pt x="167" y="164"/>
                  </a:lnTo>
                  <a:lnTo>
                    <a:pt x="167" y="164"/>
                  </a:lnTo>
                  <a:lnTo>
                    <a:pt x="165" y="157"/>
                  </a:lnTo>
                  <a:lnTo>
                    <a:pt x="162" y="149"/>
                  </a:lnTo>
                  <a:lnTo>
                    <a:pt x="162" y="149"/>
                  </a:lnTo>
                  <a:lnTo>
                    <a:pt x="159" y="139"/>
                  </a:lnTo>
                  <a:lnTo>
                    <a:pt x="159" y="139"/>
                  </a:lnTo>
                  <a:lnTo>
                    <a:pt x="158" y="136"/>
                  </a:lnTo>
                  <a:lnTo>
                    <a:pt x="158" y="136"/>
                  </a:lnTo>
                  <a:lnTo>
                    <a:pt x="156" y="134"/>
                  </a:lnTo>
                  <a:lnTo>
                    <a:pt x="156" y="134"/>
                  </a:lnTo>
                  <a:lnTo>
                    <a:pt x="154" y="127"/>
                  </a:lnTo>
                  <a:lnTo>
                    <a:pt x="154" y="127"/>
                  </a:lnTo>
                  <a:lnTo>
                    <a:pt x="153" y="125"/>
                  </a:lnTo>
                  <a:lnTo>
                    <a:pt x="153" y="125"/>
                  </a:lnTo>
                  <a:lnTo>
                    <a:pt x="151" y="127"/>
                  </a:lnTo>
                  <a:lnTo>
                    <a:pt x="151" y="127"/>
                  </a:lnTo>
                  <a:lnTo>
                    <a:pt x="150" y="133"/>
                  </a:lnTo>
                  <a:lnTo>
                    <a:pt x="150" y="133"/>
                  </a:lnTo>
                  <a:lnTo>
                    <a:pt x="153" y="134"/>
                  </a:lnTo>
                  <a:lnTo>
                    <a:pt x="153" y="134"/>
                  </a:lnTo>
                  <a:lnTo>
                    <a:pt x="150" y="138"/>
                  </a:lnTo>
                  <a:lnTo>
                    <a:pt x="150" y="138"/>
                  </a:lnTo>
                  <a:lnTo>
                    <a:pt x="148" y="138"/>
                  </a:lnTo>
                  <a:lnTo>
                    <a:pt x="148" y="138"/>
                  </a:lnTo>
                  <a:lnTo>
                    <a:pt x="148" y="138"/>
                  </a:lnTo>
                  <a:lnTo>
                    <a:pt x="148" y="138"/>
                  </a:lnTo>
                  <a:lnTo>
                    <a:pt x="148" y="141"/>
                  </a:lnTo>
                  <a:lnTo>
                    <a:pt x="148" y="141"/>
                  </a:lnTo>
                  <a:lnTo>
                    <a:pt x="146" y="142"/>
                  </a:lnTo>
                  <a:lnTo>
                    <a:pt x="146" y="142"/>
                  </a:lnTo>
                  <a:lnTo>
                    <a:pt x="143" y="149"/>
                  </a:lnTo>
                  <a:lnTo>
                    <a:pt x="140" y="155"/>
                  </a:lnTo>
                  <a:lnTo>
                    <a:pt x="140" y="155"/>
                  </a:lnTo>
                  <a:lnTo>
                    <a:pt x="139" y="157"/>
                  </a:lnTo>
                  <a:lnTo>
                    <a:pt x="139" y="157"/>
                  </a:lnTo>
                  <a:lnTo>
                    <a:pt x="139" y="150"/>
                  </a:lnTo>
                  <a:lnTo>
                    <a:pt x="139" y="150"/>
                  </a:lnTo>
                  <a:lnTo>
                    <a:pt x="135" y="136"/>
                  </a:lnTo>
                  <a:lnTo>
                    <a:pt x="135" y="136"/>
                  </a:lnTo>
                  <a:lnTo>
                    <a:pt x="135" y="133"/>
                  </a:lnTo>
                  <a:lnTo>
                    <a:pt x="137" y="131"/>
                  </a:lnTo>
                  <a:lnTo>
                    <a:pt x="137" y="131"/>
                  </a:lnTo>
                  <a:lnTo>
                    <a:pt x="132" y="130"/>
                  </a:lnTo>
                  <a:lnTo>
                    <a:pt x="132" y="130"/>
                  </a:lnTo>
                  <a:lnTo>
                    <a:pt x="131" y="128"/>
                  </a:lnTo>
                  <a:lnTo>
                    <a:pt x="128" y="130"/>
                  </a:lnTo>
                  <a:lnTo>
                    <a:pt x="128" y="130"/>
                  </a:lnTo>
                  <a:lnTo>
                    <a:pt x="123" y="136"/>
                  </a:lnTo>
                  <a:lnTo>
                    <a:pt x="123" y="136"/>
                  </a:lnTo>
                  <a:lnTo>
                    <a:pt x="123" y="138"/>
                  </a:lnTo>
                  <a:lnTo>
                    <a:pt x="123" y="138"/>
                  </a:lnTo>
                  <a:lnTo>
                    <a:pt x="121" y="141"/>
                  </a:lnTo>
                  <a:lnTo>
                    <a:pt x="121" y="141"/>
                  </a:lnTo>
                  <a:lnTo>
                    <a:pt x="118" y="147"/>
                  </a:lnTo>
                  <a:lnTo>
                    <a:pt x="118" y="147"/>
                  </a:lnTo>
                  <a:lnTo>
                    <a:pt x="116" y="149"/>
                  </a:lnTo>
                  <a:lnTo>
                    <a:pt x="116" y="149"/>
                  </a:lnTo>
                  <a:lnTo>
                    <a:pt x="118" y="142"/>
                  </a:lnTo>
                  <a:lnTo>
                    <a:pt x="118" y="142"/>
                  </a:lnTo>
                  <a:lnTo>
                    <a:pt x="116" y="144"/>
                  </a:lnTo>
                  <a:lnTo>
                    <a:pt x="116" y="144"/>
                  </a:lnTo>
                  <a:lnTo>
                    <a:pt x="110" y="158"/>
                  </a:lnTo>
                  <a:lnTo>
                    <a:pt x="110" y="158"/>
                  </a:lnTo>
                  <a:lnTo>
                    <a:pt x="110" y="160"/>
                  </a:lnTo>
                  <a:lnTo>
                    <a:pt x="110" y="160"/>
                  </a:lnTo>
                  <a:lnTo>
                    <a:pt x="110" y="160"/>
                  </a:lnTo>
                  <a:lnTo>
                    <a:pt x="110" y="160"/>
                  </a:lnTo>
                  <a:lnTo>
                    <a:pt x="110" y="160"/>
                  </a:lnTo>
                  <a:lnTo>
                    <a:pt x="110" y="160"/>
                  </a:lnTo>
                  <a:lnTo>
                    <a:pt x="110" y="109"/>
                  </a:lnTo>
                  <a:lnTo>
                    <a:pt x="110" y="109"/>
                  </a:lnTo>
                  <a:lnTo>
                    <a:pt x="110" y="109"/>
                  </a:lnTo>
                  <a:lnTo>
                    <a:pt x="110" y="108"/>
                  </a:lnTo>
                  <a:lnTo>
                    <a:pt x="110" y="108"/>
                  </a:lnTo>
                  <a:lnTo>
                    <a:pt x="110" y="106"/>
                  </a:lnTo>
                  <a:lnTo>
                    <a:pt x="110" y="106"/>
                  </a:lnTo>
                  <a:lnTo>
                    <a:pt x="110" y="101"/>
                  </a:lnTo>
                  <a:lnTo>
                    <a:pt x="110" y="101"/>
                  </a:lnTo>
                  <a:lnTo>
                    <a:pt x="113" y="98"/>
                  </a:lnTo>
                  <a:lnTo>
                    <a:pt x="113" y="98"/>
                  </a:lnTo>
                  <a:lnTo>
                    <a:pt x="112" y="97"/>
                  </a:lnTo>
                  <a:lnTo>
                    <a:pt x="112" y="97"/>
                  </a:lnTo>
                  <a:lnTo>
                    <a:pt x="110" y="100"/>
                  </a:lnTo>
                  <a:lnTo>
                    <a:pt x="110" y="100"/>
                  </a:lnTo>
                  <a:lnTo>
                    <a:pt x="109" y="95"/>
                  </a:lnTo>
                  <a:lnTo>
                    <a:pt x="109" y="95"/>
                  </a:lnTo>
                  <a:lnTo>
                    <a:pt x="109" y="90"/>
                  </a:lnTo>
                  <a:lnTo>
                    <a:pt x="109" y="90"/>
                  </a:lnTo>
                  <a:lnTo>
                    <a:pt x="110" y="90"/>
                  </a:lnTo>
                  <a:lnTo>
                    <a:pt x="112" y="89"/>
                  </a:lnTo>
                  <a:lnTo>
                    <a:pt x="112" y="89"/>
                  </a:lnTo>
                  <a:lnTo>
                    <a:pt x="113" y="89"/>
                  </a:lnTo>
                  <a:lnTo>
                    <a:pt x="113" y="89"/>
                  </a:lnTo>
                  <a:lnTo>
                    <a:pt x="118" y="86"/>
                  </a:lnTo>
                  <a:lnTo>
                    <a:pt x="118" y="86"/>
                  </a:lnTo>
                  <a:lnTo>
                    <a:pt x="121" y="82"/>
                  </a:lnTo>
                  <a:lnTo>
                    <a:pt x="121" y="82"/>
                  </a:lnTo>
                  <a:lnTo>
                    <a:pt x="121" y="82"/>
                  </a:lnTo>
                  <a:lnTo>
                    <a:pt x="121" y="81"/>
                  </a:lnTo>
                  <a:lnTo>
                    <a:pt x="121" y="81"/>
                  </a:lnTo>
                  <a:lnTo>
                    <a:pt x="115" y="84"/>
                  </a:lnTo>
                  <a:lnTo>
                    <a:pt x="115" y="84"/>
                  </a:lnTo>
                  <a:lnTo>
                    <a:pt x="112" y="84"/>
                  </a:lnTo>
                  <a:lnTo>
                    <a:pt x="112" y="84"/>
                  </a:lnTo>
                  <a:lnTo>
                    <a:pt x="110" y="86"/>
                  </a:lnTo>
                  <a:lnTo>
                    <a:pt x="110" y="87"/>
                  </a:lnTo>
                  <a:lnTo>
                    <a:pt x="110" y="87"/>
                  </a:lnTo>
                  <a:lnTo>
                    <a:pt x="109" y="86"/>
                  </a:lnTo>
                  <a:lnTo>
                    <a:pt x="109" y="86"/>
                  </a:lnTo>
                  <a:lnTo>
                    <a:pt x="109" y="63"/>
                  </a:lnTo>
                  <a:lnTo>
                    <a:pt x="109" y="63"/>
                  </a:lnTo>
                  <a:lnTo>
                    <a:pt x="107" y="45"/>
                  </a:lnTo>
                  <a:lnTo>
                    <a:pt x="107" y="45"/>
                  </a:lnTo>
                  <a:lnTo>
                    <a:pt x="105" y="40"/>
                  </a:lnTo>
                  <a:lnTo>
                    <a:pt x="105" y="40"/>
                  </a:lnTo>
                  <a:lnTo>
                    <a:pt x="105" y="40"/>
                  </a:lnTo>
                  <a:lnTo>
                    <a:pt x="105" y="40"/>
                  </a:lnTo>
                  <a:lnTo>
                    <a:pt x="105" y="37"/>
                  </a:lnTo>
                  <a:lnTo>
                    <a:pt x="105" y="37"/>
                  </a:lnTo>
                  <a:lnTo>
                    <a:pt x="104" y="38"/>
                  </a:lnTo>
                  <a:lnTo>
                    <a:pt x="104" y="38"/>
                  </a:lnTo>
                  <a:lnTo>
                    <a:pt x="102" y="38"/>
                  </a:lnTo>
                  <a:lnTo>
                    <a:pt x="102" y="38"/>
                  </a:lnTo>
                  <a:lnTo>
                    <a:pt x="99" y="38"/>
                  </a:lnTo>
                  <a:lnTo>
                    <a:pt x="99" y="38"/>
                  </a:lnTo>
                  <a:lnTo>
                    <a:pt x="96" y="41"/>
                  </a:lnTo>
                  <a:lnTo>
                    <a:pt x="96" y="41"/>
                  </a:lnTo>
                  <a:lnTo>
                    <a:pt x="98" y="41"/>
                  </a:lnTo>
                  <a:lnTo>
                    <a:pt x="98" y="41"/>
                  </a:lnTo>
                  <a:lnTo>
                    <a:pt x="96" y="48"/>
                  </a:lnTo>
                  <a:lnTo>
                    <a:pt x="96" y="48"/>
                  </a:lnTo>
                  <a:lnTo>
                    <a:pt x="94" y="49"/>
                  </a:lnTo>
                  <a:lnTo>
                    <a:pt x="94" y="49"/>
                  </a:lnTo>
                  <a:lnTo>
                    <a:pt x="94" y="49"/>
                  </a:lnTo>
                  <a:lnTo>
                    <a:pt x="94" y="49"/>
                  </a:lnTo>
                  <a:lnTo>
                    <a:pt x="94" y="49"/>
                  </a:lnTo>
                  <a:lnTo>
                    <a:pt x="94" y="49"/>
                  </a:lnTo>
                  <a:lnTo>
                    <a:pt x="94" y="51"/>
                  </a:lnTo>
                  <a:lnTo>
                    <a:pt x="94" y="52"/>
                  </a:lnTo>
                  <a:lnTo>
                    <a:pt x="94" y="52"/>
                  </a:lnTo>
                  <a:lnTo>
                    <a:pt x="93" y="56"/>
                  </a:lnTo>
                  <a:lnTo>
                    <a:pt x="93" y="56"/>
                  </a:lnTo>
                  <a:lnTo>
                    <a:pt x="91" y="57"/>
                  </a:lnTo>
                  <a:lnTo>
                    <a:pt x="91" y="57"/>
                  </a:lnTo>
                  <a:lnTo>
                    <a:pt x="90" y="59"/>
                  </a:lnTo>
                  <a:lnTo>
                    <a:pt x="90" y="59"/>
                  </a:lnTo>
                  <a:lnTo>
                    <a:pt x="90" y="59"/>
                  </a:lnTo>
                  <a:lnTo>
                    <a:pt x="90" y="59"/>
                  </a:lnTo>
                  <a:lnTo>
                    <a:pt x="91" y="60"/>
                  </a:lnTo>
                  <a:lnTo>
                    <a:pt x="91" y="62"/>
                  </a:lnTo>
                  <a:lnTo>
                    <a:pt x="91" y="62"/>
                  </a:lnTo>
                  <a:lnTo>
                    <a:pt x="90" y="63"/>
                  </a:lnTo>
                  <a:lnTo>
                    <a:pt x="90" y="63"/>
                  </a:lnTo>
                  <a:lnTo>
                    <a:pt x="88" y="62"/>
                  </a:lnTo>
                  <a:lnTo>
                    <a:pt x="87" y="60"/>
                  </a:lnTo>
                  <a:lnTo>
                    <a:pt x="87" y="60"/>
                  </a:lnTo>
                  <a:lnTo>
                    <a:pt x="87" y="62"/>
                  </a:lnTo>
                  <a:lnTo>
                    <a:pt x="87" y="62"/>
                  </a:lnTo>
                  <a:lnTo>
                    <a:pt x="88" y="70"/>
                  </a:lnTo>
                  <a:lnTo>
                    <a:pt x="88" y="70"/>
                  </a:lnTo>
                  <a:lnTo>
                    <a:pt x="88" y="73"/>
                  </a:lnTo>
                  <a:lnTo>
                    <a:pt x="88" y="73"/>
                  </a:lnTo>
                  <a:lnTo>
                    <a:pt x="83" y="95"/>
                  </a:lnTo>
                  <a:lnTo>
                    <a:pt x="83" y="95"/>
                  </a:lnTo>
                  <a:lnTo>
                    <a:pt x="82" y="116"/>
                  </a:lnTo>
                  <a:lnTo>
                    <a:pt x="82" y="116"/>
                  </a:lnTo>
                  <a:lnTo>
                    <a:pt x="79" y="133"/>
                  </a:lnTo>
                  <a:lnTo>
                    <a:pt x="79" y="133"/>
                  </a:lnTo>
                  <a:lnTo>
                    <a:pt x="79" y="136"/>
                  </a:lnTo>
                  <a:lnTo>
                    <a:pt x="79" y="136"/>
                  </a:lnTo>
                  <a:lnTo>
                    <a:pt x="77" y="133"/>
                  </a:lnTo>
                  <a:lnTo>
                    <a:pt x="77" y="133"/>
                  </a:lnTo>
                  <a:lnTo>
                    <a:pt x="74" y="134"/>
                  </a:lnTo>
                  <a:lnTo>
                    <a:pt x="74" y="134"/>
                  </a:lnTo>
                  <a:lnTo>
                    <a:pt x="75" y="138"/>
                  </a:lnTo>
                  <a:lnTo>
                    <a:pt x="75" y="138"/>
                  </a:lnTo>
                  <a:lnTo>
                    <a:pt x="79" y="138"/>
                  </a:lnTo>
                  <a:lnTo>
                    <a:pt x="79" y="138"/>
                  </a:lnTo>
                  <a:lnTo>
                    <a:pt x="75" y="158"/>
                  </a:lnTo>
                  <a:lnTo>
                    <a:pt x="75" y="158"/>
                  </a:lnTo>
                  <a:lnTo>
                    <a:pt x="74" y="155"/>
                  </a:lnTo>
                  <a:lnTo>
                    <a:pt x="74" y="155"/>
                  </a:lnTo>
                  <a:lnTo>
                    <a:pt x="72" y="160"/>
                  </a:lnTo>
                  <a:lnTo>
                    <a:pt x="72" y="160"/>
                  </a:lnTo>
                  <a:lnTo>
                    <a:pt x="69" y="153"/>
                  </a:lnTo>
                  <a:lnTo>
                    <a:pt x="69" y="153"/>
                  </a:lnTo>
                  <a:lnTo>
                    <a:pt x="71" y="153"/>
                  </a:lnTo>
                  <a:lnTo>
                    <a:pt x="71" y="153"/>
                  </a:lnTo>
                  <a:lnTo>
                    <a:pt x="71" y="150"/>
                  </a:lnTo>
                  <a:lnTo>
                    <a:pt x="71" y="147"/>
                  </a:lnTo>
                  <a:lnTo>
                    <a:pt x="71" y="147"/>
                  </a:lnTo>
                  <a:lnTo>
                    <a:pt x="69" y="144"/>
                  </a:lnTo>
                  <a:lnTo>
                    <a:pt x="69" y="144"/>
                  </a:lnTo>
                  <a:lnTo>
                    <a:pt x="68" y="142"/>
                  </a:lnTo>
                  <a:lnTo>
                    <a:pt x="68" y="142"/>
                  </a:lnTo>
                  <a:lnTo>
                    <a:pt x="68" y="142"/>
                  </a:lnTo>
                  <a:lnTo>
                    <a:pt x="68" y="142"/>
                  </a:lnTo>
                  <a:lnTo>
                    <a:pt x="66" y="152"/>
                  </a:lnTo>
                  <a:lnTo>
                    <a:pt x="66" y="152"/>
                  </a:lnTo>
                  <a:lnTo>
                    <a:pt x="63" y="152"/>
                  </a:lnTo>
                  <a:lnTo>
                    <a:pt x="63" y="152"/>
                  </a:lnTo>
                  <a:lnTo>
                    <a:pt x="63" y="144"/>
                  </a:lnTo>
                  <a:lnTo>
                    <a:pt x="63" y="144"/>
                  </a:lnTo>
                  <a:lnTo>
                    <a:pt x="63" y="145"/>
                  </a:lnTo>
                  <a:lnTo>
                    <a:pt x="63" y="145"/>
                  </a:lnTo>
                  <a:lnTo>
                    <a:pt x="63" y="152"/>
                  </a:lnTo>
                  <a:lnTo>
                    <a:pt x="63" y="152"/>
                  </a:lnTo>
                  <a:lnTo>
                    <a:pt x="61" y="155"/>
                  </a:lnTo>
                  <a:lnTo>
                    <a:pt x="61" y="155"/>
                  </a:lnTo>
                  <a:lnTo>
                    <a:pt x="61" y="158"/>
                  </a:lnTo>
                  <a:lnTo>
                    <a:pt x="61" y="158"/>
                  </a:lnTo>
                  <a:lnTo>
                    <a:pt x="58" y="168"/>
                  </a:lnTo>
                  <a:lnTo>
                    <a:pt x="58" y="168"/>
                  </a:lnTo>
                  <a:lnTo>
                    <a:pt x="55" y="174"/>
                  </a:lnTo>
                  <a:lnTo>
                    <a:pt x="55" y="174"/>
                  </a:lnTo>
                  <a:lnTo>
                    <a:pt x="55" y="177"/>
                  </a:lnTo>
                  <a:lnTo>
                    <a:pt x="55" y="177"/>
                  </a:lnTo>
                  <a:lnTo>
                    <a:pt x="52" y="174"/>
                  </a:lnTo>
                  <a:lnTo>
                    <a:pt x="52" y="174"/>
                  </a:lnTo>
                  <a:lnTo>
                    <a:pt x="50" y="180"/>
                  </a:lnTo>
                  <a:lnTo>
                    <a:pt x="50" y="180"/>
                  </a:lnTo>
                  <a:lnTo>
                    <a:pt x="50" y="180"/>
                  </a:lnTo>
                  <a:lnTo>
                    <a:pt x="50" y="180"/>
                  </a:lnTo>
                  <a:lnTo>
                    <a:pt x="49" y="172"/>
                  </a:lnTo>
                  <a:lnTo>
                    <a:pt x="49" y="172"/>
                  </a:lnTo>
                  <a:lnTo>
                    <a:pt x="49" y="158"/>
                  </a:lnTo>
                  <a:lnTo>
                    <a:pt x="49" y="158"/>
                  </a:lnTo>
                  <a:lnTo>
                    <a:pt x="49" y="158"/>
                  </a:lnTo>
                  <a:lnTo>
                    <a:pt x="49" y="158"/>
                  </a:lnTo>
                  <a:lnTo>
                    <a:pt x="49" y="155"/>
                  </a:lnTo>
                  <a:lnTo>
                    <a:pt x="47" y="153"/>
                  </a:lnTo>
                  <a:lnTo>
                    <a:pt x="47" y="153"/>
                  </a:lnTo>
                  <a:lnTo>
                    <a:pt x="47" y="145"/>
                  </a:lnTo>
                  <a:lnTo>
                    <a:pt x="47" y="145"/>
                  </a:lnTo>
                  <a:lnTo>
                    <a:pt x="45" y="133"/>
                  </a:lnTo>
                  <a:lnTo>
                    <a:pt x="45" y="133"/>
                  </a:lnTo>
                  <a:lnTo>
                    <a:pt x="44" y="131"/>
                  </a:lnTo>
                  <a:lnTo>
                    <a:pt x="42" y="130"/>
                  </a:lnTo>
                  <a:lnTo>
                    <a:pt x="42" y="130"/>
                  </a:lnTo>
                  <a:lnTo>
                    <a:pt x="39" y="131"/>
                  </a:lnTo>
                  <a:lnTo>
                    <a:pt x="38" y="131"/>
                  </a:lnTo>
                  <a:lnTo>
                    <a:pt x="38" y="131"/>
                  </a:lnTo>
                  <a:lnTo>
                    <a:pt x="38" y="133"/>
                  </a:lnTo>
                  <a:lnTo>
                    <a:pt x="38" y="133"/>
                  </a:lnTo>
                  <a:lnTo>
                    <a:pt x="34" y="134"/>
                  </a:lnTo>
                  <a:lnTo>
                    <a:pt x="33" y="138"/>
                  </a:lnTo>
                  <a:lnTo>
                    <a:pt x="33" y="138"/>
                  </a:lnTo>
                  <a:lnTo>
                    <a:pt x="33" y="139"/>
                  </a:lnTo>
                  <a:lnTo>
                    <a:pt x="33" y="139"/>
                  </a:lnTo>
                  <a:lnTo>
                    <a:pt x="31" y="141"/>
                  </a:lnTo>
                  <a:lnTo>
                    <a:pt x="30" y="142"/>
                  </a:lnTo>
                  <a:lnTo>
                    <a:pt x="30" y="142"/>
                  </a:lnTo>
                  <a:lnTo>
                    <a:pt x="28" y="142"/>
                  </a:lnTo>
                  <a:lnTo>
                    <a:pt x="28" y="142"/>
                  </a:lnTo>
                  <a:lnTo>
                    <a:pt x="28" y="147"/>
                  </a:lnTo>
                  <a:lnTo>
                    <a:pt x="28" y="147"/>
                  </a:lnTo>
                  <a:lnTo>
                    <a:pt x="30" y="147"/>
                  </a:lnTo>
                  <a:lnTo>
                    <a:pt x="30" y="147"/>
                  </a:lnTo>
                  <a:lnTo>
                    <a:pt x="28" y="155"/>
                  </a:lnTo>
                  <a:lnTo>
                    <a:pt x="28" y="155"/>
                  </a:lnTo>
                  <a:lnTo>
                    <a:pt x="9" y="155"/>
                  </a:lnTo>
                  <a:lnTo>
                    <a:pt x="9" y="155"/>
                  </a:lnTo>
                  <a:lnTo>
                    <a:pt x="9" y="149"/>
                  </a:lnTo>
                  <a:lnTo>
                    <a:pt x="9" y="149"/>
                  </a:lnTo>
                  <a:lnTo>
                    <a:pt x="9" y="144"/>
                  </a:lnTo>
                  <a:lnTo>
                    <a:pt x="8" y="141"/>
                  </a:lnTo>
                  <a:lnTo>
                    <a:pt x="8" y="141"/>
                  </a:lnTo>
                  <a:lnTo>
                    <a:pt x="8" y="147"/>
                  </a:lnTo>
                  <a:lnTo>
                    <a:pt x="8" y="155"/>
                  </a:lnTo>
                  <a:lnTo>
                    <a:pt x="8" y="155"/>
                  </a:lnTo>
                  <a:lnTo>
                    <a:pt x="0" y="155"/>
                  </a:lnTo>
                  <a:lnTo>
                    <a:pt x="0" y="155"/>
                  </a:lnTo>
                  <a:lnTo>
                    <a:pt x="0" y="153"/>
                  </a:lnTo>
                  <a:lnTo>
                    <a:pt x="0" y="153"/>
                  </a:lnTo>
                  <a:lnTo>
                    <a:pt x="1" y="139"/>
                  </a:lnTo>
                  <a:lnTo>
                    <a:pt x="3" y="127"/>
                  </a:lnTo>
                  <a:lnTo>
                    <a:pt x="6" y="114"/>
                  </a:lnTo>
                  <a:lnTo>
                    <a:pt x="11" y="101"/>
                  </a:lnTo>
                  <a:lnTo>
                    <a:pt x="11" y="101"/>
                  </a:lnTo>
                  <a:lnTo>
                    <a:pt x="19" y="84"/>
                  </a:lnTo>
                  <a:lnTo>
                    <a:pt x="30" y="68"/>
                  </a:lnTo>
                  <a:lnTo>
                    <a:pt x="30" y="68"/>
                  </a:lnTo>
                  <a:lnTo>
                    <a:pt x="39" y="56"/>
                  </a:lnTo>
                  <a:lnTo>
                    <a:pt x="39" y="56"/>
                  </a:lnTo>
                  <a:lnTo>
                    <a:pt x="50" y="45"/>
                  </a:lnTo>
                  <a:lnTo>
                    <a:pt x="64" y="35"/>
                  </a:lnTo>
                  <a:lnTo>
                    <a:pt x="64" y="35"/>
                  </a:lnTo>
                  <a:lnTo>
                    <a:pt x="75" y="29"/>
                  </a:lnTo>
                  <a:lnTo>
                    <a:pt x="75" y="29"/>
                  </a:lnTo>
                  <a:lnTo>
                    <a:pt x="83" y="24"/>
                  </a:lnTo>
                  <a:lnTo>
                    <a:pt x="83" y="24"/>
                  </a:lnTo>
                  <a:lnTo>
                    <a:pt x="104" y="18"/>
                  </a:lnTo>
                  <a:lnTo>
                    <a:pt x="104" y="18"/>
                  </a:lnTo>
                  <a:lnTo>
                    <a:pt x="116" y="16"/>
                  </a:lnTo>
                  <a:lnTo>
                    <a:pt x="129" y="16"/>
                  </a:lnTo>
                  <a:lnTo>
                    <a:pt x="129" y="16"/>
                  </a:lnTo>
                  <a:lnTo>
                    <a:pt x="143" y="16"/>
                  </a:lnTo>
                  <a:lnTo>
                    <a:pt x="158" y="19"/>
                  </a:lnTo>
                  <a:lnTo>
                    <a:pt x="158" y="19"/>
                  </a:lnTo>
                  <a:lnTo>
                    <a:pt x="167" y="19"/>
                  </a:lnTo>
                  <a:lnTo>
                    <a:pt x="167" y="19"/>
                  </a:lnTo>
                  <a:lnTo>
                    <a:pt x="183" y="22"/>
                  </a:lnTo>
                  <a:lnTo>
                    <a:pt x="195" y="27"/>
                  </a:lnTo>
                  <a:lnTo>
                    <a:pt x="195" y="27"/>
                  </a:lnTo>
                  <a:lnTo>
                    <a:pt x="208" y="34"/>
                  </a:lnTo>
                  <a:lnTo>
                    <a:pt x="208" y="34"/>
                  </a:lnTo>
                  <a:lnTo>
                    <a:pt x="216" y="38"/>
                  </a:lnTo>
                  <a:lnTo>
                    <a:pt x="216" y="38"/>
                  </a:lnTo>
                  <a:lnTo>
                    <a:pt x="221" y="35"/>
                  </a:lnTo>
                  <a:lnTo>
                    <a:pt x="221" y="35"/>
                  </a:lnTo>
                  <a:lnTo>
                    <a:pt x="228" y="27"/>
                  </a:lnTo>
                  <a:lnTo>
                    <a:pt x="236" y="21"/>
                  </a:lnTo>
                  <a:lnTo>
                    <a:pt x="254" y="11"/>
                  </a:lnTo>
                  <a:lnTo>
                    <a:pt x="254" y="11"/>
                  </a:lnTo>
                  <a:lnTo>
                    <a:pt x="260" y="8"/>
                  </a:lnTo>
                  <a:lnTo>
                    <a:pt x="268" y="5"/>
                  </a:lnTo>
                  <a:lnTo>
                    <a:pt x="268" y="5"/>
                  </a:lnTo>
                  <a:lnTo>
                    <a:pt x="282" y="2"/>
                  </a:lnTo>
                  <a:lnTo>
                    <a:pt x="295" y="0"/>
                  </a:lnTo>
                  <a:lnTo>
                    <a:pt x="295" y="0"/>
                  </a:lnTo>
                  <a:lnTo>
                    <a:pt x="317" y="0"/>
                  </a:lnTo>
                  <a:lnTo>
                    <a:pt x="317" y="0"/>
                  </a:lnTo>
                  <a:lnTo>
                    <a:pt x="334" y="2"/>
                  </a:lnTo>
                  <a:lnTo>
                    <a:pt x="352" y="7"/>
                  </a:lnTo>
                  <a:lnTo>
                    <a:pt x="352" y="7"/>
                  </a:lnTo>
                  <a:lnTo>
                    <a:pt x="359" y="11"/>
                  </a:lnTo>
                  <a:lnTo>
                    <a:pt x="369" y="16"/>
                  </a:lnTo>
                  <a:lnTo>
                    <a:pt x="375" y="22"/>
                  </a:lnTo>
                  <a:lnTo>
                    <a:pt x="383" y="29"/>
                  </a:lnTo>
                  <a:lnTo>
                    <a:pt x="383" y="29"/>
                  </a:lnTo>
                  <a:lnTo>
                    <a:pt x="386" y="34"/>
                  </a:lnTo>
                  <a:lnTo>
                    <a:pt x="386" y="34"/>
                  </a:lnTo>
                  <a:lnTo>
                    <a:pt x="393" y="41"/>
                  </a:lnTo>
                  <a:lnTo>
                    <a:pt x="397" y="49"/>
                  </a:lnTo>
                  <a:lnTo>
                    <a:pt x="397" y="49"/>
                  </a:lnTo>
                  <a:lnTo>
                    <a:pt x="407" y="68"/>
                  </a:lnTo>
                  <a:lnTo>
                    <a:pt x="407" y="68"/>
                  </a:lnTo>
                  <a:lnTo>
                    <a:pt x="411" y="78"/>
                  </a:lnTo>
                  <a:lnTo>
                    <a:pt x="415" y="89"/>
                  </a:lnTo>
                  <a:lnTo>
                    <a:pt x="415" y="89"/>
                  </a:lnTo>
                  <a:lnTo>
                    <a:pt x="418" y="109"/>
                  </a:lnTo>
                  <a:lnTo>
                    <a:pt x="418" y="109"/>
                  </a:lnTo>
                  <a:lnTo>
                    <a:pt x="419" y="123"/>
                  </a:lnTo>
                  <a:lnTo>
                    <a:pt x="419" y="123"/>
                  </a:lnTo>
                  <a:lnTo>
                    <a:pt x="419" y="125"/>
                  </a:lnTo>
                  <a:lnTo>
                    <a:pt x="419" y="125"/>
                  </a:lnTo>
                  <a:lnTo>
                    <a:pt x="415" y="125"/>
                  </a:lnTo>
                  <a:lnTo>
                    <a:pt x="415" y="125"/>
                  </a:lnTo>
                  <a:lnTo>
                    <a:pt x="413" y="120"/>
                  </a:lnTo>
                  <a:lnTo>
                    <a:pt x="413" y="120"/>
                  </a:lnTo>
                  <a:lnTo>
                    <a:pt x="411" y="108"/>
                  </a:lnTo>
                  <a:lnTo>
                    <a:pt x="410" y="95"/>
                  </a:lnTo>
                  <a:lnTo>
                    <a:pt x="410" y="95"/>
                  </a:lnTo>
                  <a:lnTo>
                    <a:pt x="407" y="86"/>
                  </a:lnTo>
                  <a:lnTo>
                    <a:pt x="407" y="86"/>
                  </a:lnTo>
                  <a:lnTo>
                    <a:pt x="400" y="71"/>
                  </a:lnTo>
                  <a:lnTo>
                    <a:pt x="400" y="71"/>
                  </a:lnTo>
                  <a:lnTo>
                    <a:pt x="397" y="63"/>
                  </a:lnTo>
                  <a:lnTo>
                    <a:pt x="391" y="57"/>
                  </a:lnTo>
                  <a:lnTo>
                    <a:pt x="391" y="57"/>
                  </a:lnTo>
                  <a:lnTo>
                    <a:pt x="391" y="56"/>
                  </a:lnTo>
                  <a:lnTo>
                    <a:pt x="391" y="56"/>
                  </a:lnTo>
                  <a:lnTo>
                    <a:pt x="391" y="56"/>
                  </a:lnTo>
                  <a:lnTo>
                    <a:pt x="391" y="56"/>
                  </a:lnTo>
                  <a:lnTo>
                    <a:pt x="391" y="57"/>
                  </a:lnTo>
                  <a:lnTo>
                    <a:pt x="391" y="57"/>
                  </a:lnTo>
                  <a:lnTo>
                    <a:pt x="399" y="73"/>
                  </a:lnTo>
                  <a:lnTo>
                    <a:pt x="404" y="89"/>
                  </a:lnTo>
                  <a:lnTo>
                    <a:pt x="404" y="89"/>
                  </a:lnTo>
                  <a:lnTo>
                    <a:pt x="404" y="90"/>
                  </a:lnTo>
                  <a:lnTo>
                    <a:pt x="404" y="90"/>
                  </a:lnTo>
                  <a:lnTo>
                    <a:pt x="407" y="98"/>
                  </a:lnTo>
                  <a:lnTo>
                    <a:pt x="410" y="106"/>
                  </a:lnTo>
                  <a:lnTo>
                    <a:pt x="410" y="106"/>
                  </a:lnTo>
                  <a:lnTo>
                    <a:pt x="411" y="125"/>
                  </a:lnTo>
                  <a:lnTo>
                    <a:pt x="411" y="125"/>
                  </a:lnTo>
                  <a:lnTo>
                    <a:pt x="411" y="125"/>
                  </a:lnTo>
                  <a:lnTo>
                    <a:pt x="411" y="125"/>
                  </a:lnTo>
                  <a:lnTo>
                    <a:pt x="405" y="123"/>
                  </a:lnTo>
                  <a:lnTo>
                    <a:pt x="405" y="123"/>
                  </a:lnTo>
                  <a:lnTo>
                    <a:pt x="404" y="120"/>
                  </a:lnTo>
                  <a:lnTo>
                    <a:pt x="404" y="120"/>
                  </a:lnTo>
                  <a:lnTo>
                    <a:pt x="404" y="120"/>
                  </a:lnTo>
                  <a:lnTo>
                    <a:pt x="404" y="120"/>
                  </a:lnTo>
                  <a:lnTo>
                    <a:pt x="404" y="123"/>
                  </a:lnTo>
                  <a:lnTo>
                    <a:pt x="404" y="123"/>
                  </a:lnTo>
                  <a:lnTo>
                    <a:pt x="400" y="122"/>
                  </a:lnTo>
                  <a:lnTo>
                    <a:pt x="400" y="122"/>
                  </a:lnTo>
                  <a:lnTo>
                    <a:pt x="391" y="117"/>
                  </a:lnTo>
                  <a:lnTo>
                    <a:pt x="391" y="117"/>
                  </a:lnTo>
                  <a:lnTo>
                    <a:pt x="389" y="116"/>
                  </a:lnTo>
                  <a:lnTo>
                    <a:pt x="389" y="116"/>
                  </a:lnTo>
                  <a:lnTo>
                    <a:pt x="388" y="109"/>
                  </a:lnTo>
                  <a:lnTo>
                    <a:pt x="388" y="109"/>
                  </a:lnTo>
                  <a:lnTo>
                    <a:pt x="386" y="108"/>
                  </a:lnTo>
                  <a:lnTo>
                    <a:pt x="386" y="108"/>
                  </a:lnTo>
                  <a:lnTo>
                    <a:pt x="385" y="114"/>
                  </a:lnTo>
                  <a:lnTo>
                    <a:pt x="385" y="114"/>
                  </a:lnTo>
                  <a:lnTo>
                    <a:pt x="383" y="114"/>
                  </a:lnTo>
                  <a:lnTo>
                    <a:pt x="383" y="114"/>
                  </a:lnTo>
                  <a:lnTo>
                    <a:pt x="378" y="111"/>
                  </a:lnTo>
                  <a:lnTo>
                    <a:pt x="378" y="111"/>
                  </a:lnTo>
                  <a:lnTo>
                    <a:pt x="377" y="111"/>
                  </a:lnTo>
                  <a:lnTo>
                    <a:pt x="377" y="111"/>
                  </a:lnTo>
                  <a:lnTo>
                    <a:pt x="372" y="112"/>
                  </a:lnTo>
                  <a:lnTo>
                    <a:pt x="372" y="112"/>
                  </a:lnTo>
                  <a:lnTo>
                    <a:pt x="367" y="114"/>
                  </a:lnTo>
                  <a:lnTo>
                    <a:pt x="367" y="114"/>
                  </a:lnTo>
                  <a:lnTo>
                    <a:pt x="366" y="117"/>
                  </a:lnTo>
                  <a:lnTo>
                    <a:pt x="366" y="119"/>
                  </a:lnTo>
                  <a:lnTo>
                    <a:pt x="366" y="119"/>
                  </a:lnTo>
                  <a:lnTo>
                    <a:pt x="361" y="134"/>
                  </a:lnTo>
                  <a:lnTo>
                    <a:pt x="361" y="134"/>
                  </a:lnTo>
                  <a:lnTo>
                    <a:pt x="359" y="136"/>
                  </a:lnTo>
                  <a:lnTo>
                    <a:pt x="359" y="136"/>
                  </a:lnTo>
                  <a:lnTo>
                    <a:pt x="359" y="138"/>
                  </a:lnTo>
                  <a:lnTo>
                    <a:pt x="358" y="138"/>
                  </a:lnTo>
                  <a:lnTo>
                    <a:pt x="358" y="138"/>
                  </a:lnTo>
                  <a:lnTo>
                    <a:pt x="358" y="138"/>
                  </a:lnTo>
                  <a:lnTo>
                    <a:pt x="358" y="138"/>
                  </a:lnTo>
                  <a:lnTo>
                    <a:pt x="355" y="128"/>
                  </a:lnTo>
                  <a:lnTo>
                    <a:pt x="355" y="128"/>
                  </a:lnTo>
                  <a:lnTo>
                    <a:pt x="355" y="127"/>
                  </a:lnTo>
                  <a:lnTo>
                    <a:pt x="355" y="127"/>
                  </a:lnTo>
                  <a:lnTo>
                    <a:pt x="356" y="125"/>
                  </a:lnTo>
                  <a:lnTo>
                    <a:pt x="356" y="125"/>
                  </a:lnTo>
                  <a:lnTo>
                    <a:pt x="353" y="125"/>
                  </a:lnTo>
                  <a:lnTo>
                    <a:pt x="353" y="125"/>
                  </a:lnTo>
                  <a:lnTo>
                    <a:pt x="352" y="117"/>
                  </a:lnTo>
                  <a:lnTo>
                    <a:pt x="352" y="117"/>
                  </a:lnTo>
                  <a:lnTo>
                    <a:pt x="348" y="111"/>
                  </a:lnTo>
                  <a:lnTo>
                    <a:pt x="348" y="111"/>
                  </a:lnTo>
                  <a:lnTo>
                    <a:pt x="347" y="112"/>
                  </a:lnTo>
                  <a:lnTo>
                    <a:pt x="347" y="112"/>
                  </a:lnTo>
                  <a:lnTo>
                    <a:pt x="345" y="112"/>
                  </a:lnTo>
                  <a:lnTo>
                    <a:pt x="342" y="114"/>
                  </a:lnTo>
                  <a:lnTo>
                    <a:pt x="342" y="114"/>
                  </a:lnTo>
                  <a:lnTo>
                    <a:pt x="337" y="119"/>
                  </a:lnTo>
                  <a:lnTo>
                    <a:pt x="337" y="119"/>
                  </a:lnTo>
                  <a:lnTo>
                    <a:pt x="337" y="120"/>
                  </a:lnTo>
                  <a:lnTo>
                    <a:pt x="337" y="122"/>
                  </a:lnTo>
                  <a:lnTo>
                    <a:pt x="337" y="122"/>
                  </a:lnTo>
                  <a:lnTo>
                    <a:pt x="337" y="123"/>
                  </a:lnTo>
                  <a:lnTo>
                    <a:pt x="337" y="123"/>
                  </a:lnTo>
                  <a:lnTo>
                    <a:pt x="331" y="134"/>
                  </a:lnTo>
                  <a:lnTo>
                    <a:pt x="331" y="134"/>
                  </a:lnTo>
                  <a:lnTo>
                    <a:pt x="329" y="136"/>
                  </a:lnTo>
                  <a:lnTo>
                    <a:pt x="329" y="136"/>
                  </a:lnTo>
                  <a:lnTo>
                    <a:pt x="329" y="123"/>
                  </a:lnTo>
                  <a:lnTo>
                    <a:pt x="329" y="123"/>
                  </a:lnTo>
                  <a:lnTo>
                    <a:pt x="331" y="125"/>
                  </a:lnTo>
                  <a:lnTo>
                    <a:pt x="331" y="125"/>
                  </a:lnTo>
                  <a:lnTo>
                    <a:pt x="333" y="122"/>
                  </a:lnTo>
                  <a:lnTo>
                    <a:pt x="333" y="122"/>
                  </a:lnTo>
                  <a:lnTo>
                    <a:pt x="333" y="120"/>
                  </a:lnTo>
                  <a:lnTo>
                    <a:pt x="333" y="120"/>
                  </a:lnTo>
                  <a:lnTo>
                    <a:pt x="331" y="117"/>
                  </a:lnTo>
                  <a:lnTo>
                    <a:pt x="331" y="117"/>
                  </a:lnTo>
                  <a:lnTo>
                    <a:pt x="329" y="119"/>
                  </a:lnTo>
                  <a:lnTo>
                    <a:pt x="329" y="119"/>
                  </a:lnTo>
                  <a:lnTo>
                    <a:pt x="329" y="104"/>
                  </a:lnTo>
                  <a:lnTo>
                    <a:pt x="329" y="104"/>
                  </a:lnTo>
                  <a:lnTo>
                    <a:pt x="331" y="108"/>
                  </a:lnTo>
                  <a:lnTo>
                    <a:pt x="331" y="108"/>
                  </a:lnTo>
                  <a:lnTo>
                    <a:pt x="331" y="108"/>
                  </a:lnTo>
                  <a:lnTo>
                    <a:pt x="331" y="108"/>
                  </a:lnTo>
                  <a:lnTo>
                    <a:pt x="329" y="103"/>
                  </a:lnTo>
                  <a:lnTo>
                    <a:pt x="329" y="103"/>
                  </a:lnTo>
                  <a:lnTo>
                    <a:pt x="329" y="103"/>
                  </a:lnTo>
                  <a:lnTo>
                    <a:pt x="329" y="103"/>
                  </a:lnTo>
                  <a:lnTo>
                    <a:pt x="328" y="101"/>
                  </a:lnTo>
                  <a:lnTo>
                    <a:pt x="328" y="101"/>
                  </a:lnTo>
                  <a:lnTo>
                    <a:pt x="328" y="101"/>
                  </a:lnTo>
                  <a:lnTo>
                    <a:pt x="328" y="81"/>
                  </a:lnTo>
                  <a:lnTo>
                    <a:pt x="328" y="81"/>
                  </a:lnTo>
                  <a:lnTo>
                    <a:pt x="328" y="76"/>
                  </a:lnTo>
                  <a:lnTo>
                    <a:pt x="328" y="76"/>
                  </a:lnTo>
                  <a:lnTo>
                    <a:pt x="329" y="76"/>
                  </a:lnTo>
                  <a:lnTo>
                    <a:pt x="329" y="76"/>
                  </a:lnTo>
                  <a:lnTo>
                    <a:pt x="329" y="73"/>
                  </a:lnTo>
                  <a:lnTo>
                    <a:pt x="329" y="73"/>
                  </a:lnTo>
                  <a:lnTo>
                    <a:pt x="328" y="73"/>
                  </a:lnTo>
                  <a:lnTo>
                    <a:pt x="328" y="73"/>
                  </a:lnTo>
                  <a:lnTo>
                    <a:pt x="328" y="67"/>
                  </a:lnTo>
                  <a:lnTo>
                    <a:pt x="328" y="67"/>
                  </a:lnTo>
                  <a:lnTo>
                    <a:pt x="329" y="67"/>
                  </a:lnTo>
                  <a:lnTo>
                    <a:pt x="331" y="68"/>
                  </a:lnTo>
                  <a:lnTo>
                    <a:pt x="331" y="68"/>
                  </a:lnTo>
                  <a:lnTo>
                    <a:pt x="331" y="62"/>
                  </a:lnTo>
                  <a:lnTo>
                    <a:pt x="331" y="62"/>
                  </a:lnTo>
                  <a:lnTo>
                    <a:pt x="328" y="62"/>
                  </a:lnTo>
                  <a:lnTo>
                    <a:pt x="328" y="62"/>
                  </a:lnTo>
                  <a:lnTo>
                    <a:pt x="328" y="57"/>
                  </a:lnTo>
                  <a:lnTo>
                    <a:pt x="328" y="57"/>
                  </a:lnTo>
                  <a:lnTo>
                    <a:pt x="328" y="56"/>
                  </a:lnTo>
                  <a:lnTo>
                    <a:pt x="328" y="56"/>
                  </a:lnTo>
                  <a:lnTo>
                    <a:pt x="331" y="51"/>
                  </a:lnTo>
                  <a:lnTo>
                    <a:pt x="331" y="51"/>
                  </a:lnTo>
                  <a:lnTo>
                    <a:pt x="331" y="49"/>
                  </a:lnTo>
                  <a:lnTo>
                    <a:pt x="331" y="46"/>
                  </a:lnTo>
                  <a:lnTo>
                    <a:pt x="331" y="46"/>
                  </a:lnTo>
                  <a:lnTo>
                    <a:pt x="326" y="49"/>
                  </a:lnTo>
                  <a:lnTo>
                    <a:pt x="326" y="49"/>
                  </a:lnTo>
                  <a:lnTo>
                    <a:pt x="325" y="48"/>
                  </a:lnTo>
                  <a:lnTo>
                    <a:pt x="325" y="48"/>
                  </a:lnTo>
                  <a:lnTo>
                    <a:pt x="329" y="43"/>
                  </a:lnTo>
                  <a:lnTo>
                    <a:pt x="329" y="43"/>
                  </a:lnTo>
                  <a:lnTo>
                    <a:pt x="328" y="40"/>
                  </a:lnTo>
                  <a:lnTo>
                    <a:pt x="328" y="38"/>
                  </a:lnTo>
                  <a:lnTo>
                    <a:pt x="328" y="38"/>
                  </a:lnTo>
                  <a:lnTo>
                    <a:pt x="325" y="43"/>
                  </a:lnTo>
                  <a:lnTo>
                    <a:pt x="323" y="46"/>
                  </a:lnTo>
                  <a:lnTo>
                    <a:pt x="323" y="46"/>
                  </a:lnTo>
                  <a:lnTo>
                    <a:pt x="320" y="48"/>
                  </a:lnTo>
                  <a:lnTo>
                    <a:pt x="318" y="51"/>
                  </a:lnTo>
                  <a:lnTo>
                    <a:pt x="318" y="51"/>
                  </a:lnTo>
                  <a:lnTo>
                    <a:pt x="315" y="57"/>
                  </a:lnTo>
                  <a:lnTo>
                    <a:pt x="315" y="57"/>
                  </a:lnTo>
                  <a:lnTo>
                    <a:pt x="314" y="63"/>
                  </a:lnTo>
                  <a:lnTo>
                    <a:pt x="314" y="63"/>
                  </a:lnTo>
                  <a:lnTo>
                    <a:pt x="311" y="76"/>
                  </a:lnTo>
                  <a:lnTo>
                    <a:pt x="311" y="76"/>
                  </a:lnTo>
                  <a:lnTo>
                    <a:pt x="309" y="79"/>
                  </a:lnTo>
                  <a:lnTo>
                    <a:pt x="309" y="79"/>
                  </a:lnTo>
                  <a:lnTo>
                    <a:pt x="307" y="87"/>
                  </a:lnTo>
                  <a:lnTo>
                    <a:pt x="307" y="87"/>
                  </a:lnTo>
                  <a:lnTo>
                    <a:pt x="307" y="90"/>
                  </a:lnTo>
                  <a:lnTo>
                    <a:pt x="306" y="90"/>
                  </a:lnTo>
                  <a:lnTo>
                    <a:pt x="306" y="90"/>
                  </a:lnTo>
                  <a:lnTo>
                    <a:pt x="306" y="92"/>
                  </a:lnTo>
                  <a:lnTo>
                    <a:pt x="306" y="95"/>
                  </a:lnTo>
                  <a:lnTo>
                    <a:pt x="306" y="95"/>
                  </a:lnTo>
                  <a:lnTo>
                    <a:pt x="301" y="122"/>
                  </a:lnTo>
                  <a:lnTo>
                    <a:pt x="301" y="122"/>
                  </a:lnTo>
                  <a:lnTo>
                    <a:pt x="301" y="123"/>
                  </a:lnTo>
                  <a:lnTo>
                    <a:pt x="299" y="125"/>
                  </a:lnTo>
                  <a:lnTo>
                    <a:pt x="299" y="125"/>
                  </a:lnTo>
                  <a:lnTo>
                    <a:pt x="298" y="127"/>
                  </a:lnTo>
                  <a:lnTo>
                    <a:pt x="298" y="127"/>
                  </a:lnTo>
                  <a:lnTo>
                    <a:pt x="299" y="127"/>
                  </a:lnTo>
                  <a:lnTo>
                    <a:pt x="299" y="127"/>
                  </a:lnTo>
                  <a:lnTo>
                    <a:pt x="299" y="127"/>
                  </a:lnTo>
                  <a:lnTo>
                    <a:pt x="299" y="127"/>
                  </a:lnTo>
                  <a:lnTo>
                    <a:pt x="296" y="138"/>
                  </a:lnTo>
                  <a:lnTo>
                    <a:pt x="296" y="138"/>
                  </a:lnTo>
                  <a:lnTo>
                    <a:pt x="295" y="144"/>
                  </a:lnTo>
                  <a:lnTo>
                    <a:pt x="295" y="144"/>
                  </a:lnTo>
                  <a:lnTo>
                    <a:pt x="292" y="152"/>
                  </a:lnTo>
                  <a:lnTo>
                    <a:pt x="292" y="152"/>
                  </a:lnTo>
                  <a:lnTo>
                    <a:pt x="292" y="153"/>
                  </a:lnTo>
                  <a:lnTo>
                    <a:pt x="290" y="153"/>
                  </a:lnTo>
                  <a:lnTo>
                    <a:pt x="290" y="153"/>
                  </a:lnTo>
                  <a:lnTo>
                    <a:pt x="290" y="153"/>
                  </a:lnTo>
                  <a:lnTo>
                    <a:pt x="290" y="153"/>
                  </a:lnTo>
                  <a:lnTo>
                    <a:pt x="288" y="147"/>
                  </a:lnTo>
                  <a:lnTo>
                    <a:pt x="288" y="147"/>
                  </a:lnTo>
                  <a:lnTo>
                    <a:pt x="287" y="144"/>
                  </a:lnTo>
                  <a:lnTo>
                    <a:pt x="287" y="144"/>
                  </a:lnTo>
                  <a:lnTo>
                    <a:pt x="287" y="142"/>
                  </a:lnTo>
                  <a:lnTo>
                    <a:pt x="287" y="142"/>
                  </a:lnTo>
                  <a:lnTo>
                    <a:pt x="285" y="142"/>
                  </a:lnTo>
                  <a:lnTo>
                    <a:pt x="285" y="142"/>
                  </a:lnTo>
                  <a:lnTo>
                    <a:pt x="281" y="134"/>
                  </a:lnTo>
                  <a:lnTo>
                    <a:pt x="281" y="134"/>
                  </a:lnTo>
                  <a:lnTo>
                    <a:pt x="281" y="133"/>
                  </a:lnTo>
                  <a:lnTo>
                    <a:pt x="281" y="133"/>
                  </a:lnTo>
                  <a:lnTo>
                    <a:pt x="279" y="128"/>
                  </a:lnTo>
                  <a:lnTo>
                    <a:pt x="279" y="128"/>
                  </a:lnTo>
                  <a:lnTo>
                    <a:pt x="281" y="130"/>
                  </a:lnTo>
                  <a:lnTo>
                    <a:pt x="281" y="130"/>
                  </a:lnTo>
                  <a:lnTo>
                    <a:pt x="277" y="125"/>
                  </a:lnTo>
                  <a:lnTo>
                    <a:pt x="277" y="125"/>
                  </a:lnTo>
                  <a:lnTo>
                    <a:pt x="276" y="127"/>
                  </a:lnTo>
                  <a:lnTo>
                    <a:pt x="276" y="127"/>
                  </a:lnTo>
                  <a:lnTo>
                    <a:pt x="274" y="128"/>
                  </a:lnTo>
                  <a:lnTo>
                    <a:pt x="274" y="128"/>
                  </a:lnTo>
                  <a:lnTo>
                    <a:pt x="271" y="130"/>
                  </a:lnTo>
                  <a:lnTo>
                    <a:pt x="271" y="130"/>
                  </a:lnTo>
                  <a:lnTo>
                    <a:pt x="274" y="123"/>
                  </a:lnTo>
                  <a:lnTo>
                    <a:pt x="274" y="123"/>
                  </a:lnTo>
                  <a:lnTo>
                    <a:pt x="274" y="123"/>
                  </a:lnTo>
                  <a:lnTo>
                    <a:pt x="274" y="123"/>
                  </a:lnTo>
                  <a:lnTo>
                    <a:pt x="270" y="125"/>
                  </a:lnTo>
                  <a:lnTo>
                    <a:pt x="270" y="125"/>
                  </a:lnTo>
                  <a:lnTo>
                    <a:pt x="270" y="127"/>
                  </a:lnTo>
                  <a:lnTo>
                    <a:pt x="270" y="127"/>
                  </a:lnTo>
                  <a:lnTo>
                    <a:pt x="266" y="131"/>
                  </a:lnTo>
                  <a:lnTo>
                    <a:pt x="266" y="131"/>
                  </a:lnTo>
                  <a:lnTo>
                    <a:pt x="258" y="150"/>
                  </a:lnTo>
                  <a:lnTo>
                    <a:pt x="258" y="150"/>
                  </a:lnTo>
                  <a:lnTo>
                    <a:pt x="254" y="160"/>
                  </a:lnTo>
                  <a:lnTo>
                    <a:pt x="254" y="160"/>
                  </a:lnTo>
                  <a:lnTo>
                    <a:pt x="254" y="161"/>
                  </a:lnTo>
                  <a:lnTo>
                    <a:pt x="254" y="161"/>
                  </a:lnTo>
                  <a:lnTo>
                    <a:pt x="252" y="158"/>
                  </a:lnTo>
                  <a:lnTo>
                    <a:pt x="251" y="153"/>
                  </a:lnTo>
                  <a:lnTo>
                    <a:pt x="251" y="153"/>
                  </a:lnTo>
                  <a:lnTo>
                    <a:pt x="251" y="152"/>
                  </a:lnTo>
                  <a:lnTo>
                    <a:pt x="251" y="150"/>
                  </a:lnTo>
                  <a:lnTo>
                    <a:pt x="251" y="150"/>
                  </a:lnTo>
                  <a:lnTo>
                    <a:pt x="249" y="149"/>
                  </a:lnTo>
                  <a:lnTo>
                    <a:pt x="249" y="149"/>
                  </a:lnTo>
                  <a:lnTo>
                    <a:pt x="247" y="138"/>
                  </a:lnTo>
                  <a:lnTo>
                    <a:pt x="247" y="138"/>
                  </a:lnTo>
                  <a:lnTo>
                    <a:pt x="247" y="136"/>
                  </a:lnTo>
                  <a:lnTo>
                    <a:pt x="247" y="136"/>
                  </a:lnTo>
                  <a:lnTo>
                    <a:pt x="247" y="134"/>
                  </a:lnTo>
                  <a:lnTo>
                    <a:pt x="247" y="134"/>
                  </a:lnTo>
                  <a:lnTo>
                    <a:pt x="246" y="136"/>
                  </a:lnTo>
                  <a:lnTo>
                    <a:pt x="246" y="136"/>
                  </a:lnTo>
                  <a:lnTo>
                    <a:pt x="246" y="133"/>
                  </a:lnTo>
                  <a:lnTo>
                    <a:pt x="246" y="130"/>
                  </a:lnTo>
                  <a:lnTo>
                    <a:pt x="246" y="130"/>
                  </a:lnTo>
                  <a:lnTo>
                    <a:pt x="244" y="130"/>
                  </a:lnTo>
                  <a:lnTo>
                    <a:pt x="243" y="130"/>
                  </a:lnTo>
                  <a:lnTo>
                    <a:pt x="243" y="130"/>
                  </a:lnTo>
                  <a:lnTo>
                    <a:pt x="240" y="130"/>
                  </a:lnTo>
                  <a:lnTo>
                    <a:pt x="238" y="131"/>
                  </a:lnTo>
                  <a:lnTo>
                    <a:pt x="238" y="131"/>
                  </a:lnTo>
                  <a:lnTo>
                    <a:pt x="236" y="133"/>
                  </a:lnTo>
                  <a:lnTo>
                    <a:pt x="236" y="133"/>
                  </a:lnTo>
                  <a:lnTo>
                    <a:pt x="233" y="134"/>
                  </a:lnTo>
                  <a:lnTo>
                    <a:pt x="230" y="136"/>
                  </a:lnTo>
                  <a:lnTo>
                    <a:pt x="230" y="136"/>
                  </a:lnTo>
                  <a:lnTo>
                    <a:pt x="227" y="145"/>
                  </a:lnTo>
                  <a:lnTo>
                    <a:pt x="227" y="145"/>
                  </a:lnTo>
                  <a:lnTo>
                    <a:pt x="225" y="149"/>
                  </a:lnTo>
                  <a:lnTo>
                    <a:pt x="225" y="149"/>
                  </a:lnTo>
                  <a:lnTo>
                    <a:pt x="225" y="149"/>
                  </a:lnTo>
                  <a:lnTo>
                    <a:pt x="225" y="149"/>
                  </a:lnTo>
                  <a:lnTo>
                    <a:pt x="224" y="152"/>
                  </a:lnTo>
                  <a:lnTo>
                    <a:pt x="224" y="152"/>
                  </a:lnTo>
                  <a:lnTo>
                    <a:pt x="221" y="164"/>
                  </a:lnTo>
                  <a:lnTo>
                    <a:pt x="221" y="164"/>
                  </a:lnTo>
                  <a:lnTo>
                    <a:pt x="219" y="166"/>
                  </a:lnTo>
                  <a:lnTo>
                    <a:pt x="217" y="168"/>
                  </a:lnTo>
                  <a:lnTo>
                    <a:pt x="217" y="168"/>
                  </a:lnTo>
                  <a:lnTo>
                    <a:pt x="217" y="168"/>
                  </a:lnTo>
                  <a:lnTo>
                    <a:pt x="217" y="168"/>
                  </a:lnTo>
                  <a:lnTo>
                    <a:pt x="217" y="169"/>
                  </a:lnTo>
                  <a:lnTo>
                    <a:pt x="217" y="169"/>
                  </a:lnTo>
                  <a:lnTo>
                    <a:pt x="219" y="171"/>
                  </a:lnTo>
                  <a:lnTo>
                    <a:pt x="217" y="174"/>
                  </a:lnTo>
                  <a:lnTo>
                    <a:pt x="217" y="174"/>
                  </a:lnTo>
                  <a:lnTo>
                    <a:pt x="216" y="190"/>
                  </a:lnTo>
                  <a:lnTo>
                    <a:pt x="214" y="205"/>
                  </a:lnTo>
                  <a:lnTo>
                    <a:pt x="214" y="205"/>
                  </a:lnTo>
                  <a:lnTo>
                    <a:pt x="214" y="207"/>
                  </a:lnTo>
                  <a:lnTo>
                    <a:pt x="214" y="207"/>
                  </a:lnTo>
                  <a:lnTo>
                    <a:pt x="211" y="202"/>
                  </a:lnTo>
                  <a:lnTo>
                    <a:pt x="211" y="202"/>
                  </a:lnTo>
                  <a:lnTo>
                    <a:pt x="211" y="180"/>
                  </a:lnTo>
                  <a:lnTo>
                    <a:pt x="211" y="180"/>
                  </a:lnTo>
                  <a:lnTo>
                    <a:pt x="211" y="177"/>
                  </a:lnTo>
                  <a:lnTo>
                    <a:pt x="211" y="177"/>
                  </a:lnTo>
                  <a:lnTo>
                    <a:pt x="213" y="180"/>
                  </a:lnTo>
                  <a:lnTo>
                    <a:pt x="213" y="182"/>
                  </a:lnTo>
                  <a:lnTo>
                    <a:pt x="213" y="182"/>
                  </a:lnTo>
                  <a:lnTo>
                    <a:pt x="216" y="179"/>
                  </a:lnTo>
                  <a:lnTo>
                    <a:pt x="216" y="179"/>
                  </a:lnTo>
                  <a:lnTo>
                    <a:pt x="213" y="175"/>
                  </a:lnTo>
                  <a:lnTo>
                    <a:pt x="213" y="175"/>
                  </a:lnTo>
                  <a:lnTo>
                    <a:pt x="211" y="174"/>
                  </a:lnTo>
                  <a:lnTo>
                    <a:pt x="211" y="174"/>
                  </a:lnTo>
                  <a:lnTo>
                    <a:pt x="211" y="153"/>
                  </a:lnTo>
                  <a:lnTo>
                    <a:pt x="211" y="153"/>
                  </a:lnTo>
                  <a:lnTo>
                    <a:pt x="213" y="152"/>
                  </a:lnTo>
                  <a:lnTo>
                    <a:pt x="213" y="152"/>
                  </a:lnTo>
                  <a:lnTo>
                    <a:pt x="213" y="150"/>
                  </a:lnTo>
                  <a:lnTo>
                    <a:pt x="213" y="150"/>
                  </a:lnTo>
                  <a:lnTo>
                    <a:pt x="213" y="147"/>
                  </a:lnTo>
                  <a:lnTo>
                    <a:pt x="213" y="147"/>
                  </a:lnTo>
                  <a:lnTo>
                    <a:pt x="211" y="147"/>
                  </a:lnTo>
                  <a:lnTo>
                    <a:pt x="211" y="147"/>
                  </a:lnTo>
                  <a:lnTo>
                    <a:pt x="211" y="147"/>
                  </a:lnTo>
                  <a:lnTo>
                    <a:pt x="211" y="147"/>
                  </a:lnTo>
                  <a:lnTo>
                    <a:pt x="211" y="145"/>
                  </a:lnTo>
                  <a:lnTo>
                    <a:pt x="211" y="145"/>
                  </a:lnTo>
                  <a:lnTo>
                    <a:pt x="211" y="117"/>
                  </a:lnTo>
                  <a:lnTo>
                    <a:pt x="211" y="117"/>
                  </a:lnTo>
                  <a:lnTo>
                    <a:pt x="211" y="109"/>
                  </a:lnTo>
                  <a:lnTo>
                    <a:pt x="211" y="109"/>
                  </a:lnTo>
                  <a:lnTo>
                    <a:pt x="213" y="106"/>
                  </a:lnTo>
                  <a:lnTo>
                    <a:pt x="213" y="106"/>
                  </a:lnTo>
                  <a:lnTo>
                    <a:pt x="213" y="104"/>
                  </a:lnTo>
                  <a:lnTo>
                    <a:pt x="213" y="104"/>
                  </a:lnTo>
                  <a:lnTo>
                    <a:pt x="214" y="103"/>
                  </a:lnTo>
                  <a:lnTo>
                    <a:pt x="214" y="101"/>
                  </a:lnTo>
                  <a:lnTo>
                    <a:pt x="214" y="101"/>
                  </a:lnTo>
                  <a:lnTo>
                    <a:pt x="211" y="103"/>
                  </a:lnTo>
                  <a:lnTo>
                    <a:pt x="211" y="103"/>
                  </a:lnTo>
                  <a:lnTo>
                    <a:pt x="211" y="95"/>
                  </a:lnTo>
                  <a:lnTo>
                    <a:pt x="211" y="95"/>
                  </a:lnTo>
                  <a:lnTo>
                    <a:pt x="211" y="86"/>
                  </a:lnTo>
                  <a:lnTo>
                    <a:pt x="211" y="86"/>
                  </a:lnTo>
                  <a:lnTo>
                    <a:pt x="213" y="89"/>
                  </a:lnTo>
                  <a:lnTo>
                    <a:pt x="213" y="89"/>
                  </a:lnTo>
                  <a:lnTo>
                    <a:pt x="214" y="89"/>
                  </a:lnTo>
                  <a:lnTo>
                    <a:pt x="214" y="89"/>
                  </a:lnTo>
                  <a:lnTo>
                    <a:pt x="214" y="84"/>
                  </a:lnTo>
                  <a:lnTo>
                    <a:pt x="214" y="84"/>
                  </a:lnTo>
                  <a:lnTo>
                    <a:pt x="211" y="86"/>
                  </a:lnTo>
                  <a:lnTo>
                    <a:pt x="211" y="86"/>
                  </a:lnTo>
                  <a:lnTo>
                    <a:pt x="211" y="79"/>
                  </a:lnTo>
                  <a:lnTo>
                    <a:pt x="211" y="79"/>
                  </a:lnTo>
                  <a:lnTo>
                    <a:pt x="214" y="79"/>
                  </a:lnTo>
                  <a:lnTo>
                    <a:pt x="214" y="79"/>
                  </a:lnTo>
                  <a:lnTo>
                    <a:pt x="213" y="76"/>
                  </a:lnTo>
                  <a:lnTo>
                    <a:pt x="213" y="76"/>
                  </a:lnTo>
                  <a:lnTo>
                    <a:pt x="211" y="75"/>
                  </a:lnTo>
                  <a:lnTo>
                    <a:pt x="211" y="75"/>
                  </a:lnTo>
                  <a:lnTo>
                    <a:pt x="210" y="70"/>
                  </a:lnTo>
                  <a:lnTo>
                    <a:pt x="210" y="70"/>
                  </a:lnTo>
                  <a:lnTo>
                    <a:pt x="208" y="59"/>
                  </a:lnTo>
                  <a:lnTo>
                    <a:pt x="208" y="59"/>
                  </a:lnTo>
                  <a:lnTo>
                    <a:pt x="208" y="56"/>
                  </a:lnTo>
                  <a:lnTo>
                    <a:pt x="208" y="56"/>
                  </a:lnTo>
                  <a:lnTo>
                    <a:pt x="206" y="54"/>
                  </a:lnTo>
                  <a:lnTo>
                    <a:pt x="205" y="54"/>
                  </a:lnTo>
                  <a:lnTo>
                    <a:pt x="202" y="54"/>
                  </a:lnTo>
                  <a:lnTo>
                    <a:pt x="200" y="56"/>
                  </a:lnTo>
                  <a:lnTo>
                    <a:pt x="200" y="56"/>
                  </a:lnTo>
                  <a:lnTo>
                    <a:pt x="199" y="57"/>
                  </a:lnTo>
                  <a:lnTo>
                    <a:pt x="199" y="57"/>
                  </a:lnTo>
                  <a:lnTo>
                    <a:pt x="199" y="60"/>
                  </a:lnTo>
                  <a:lnTo>
                    <a:pt x="195" y="62"/>
                  </a:lnTo>
                  <a:lnTo>
                    <a:pt x="195" y="62"/>
                  </a:lnTo>
                  <a:lnTo>
                    <a:pt x="195" y="63"/>
                  </a:lnTo>
                  <a:lnTo>
                    <a:pt x="195" y="63"/>
                  </a:lnTo>
                  <a:lnTo>
                    <a:pt x="194" y="63"/>
                  </a:lnTo>
                  <a:lnTo>
                    <a:pt x="192" y="63"/>
                  </a:lnTo>
                  <a:lnTo>
                    <a:pt x="192" y="63"/>
                  </a:lnTo>
                  <a:lnTo>
                    <a:pt x="194" y="65"/>
                  </a:lnTo>
                  <a:lnTo>
                    <a:pt x="194" y="65"/>
                  </a:lnTo>
                  <a:lnTo>
                    <a:pt x="189" y="73"/>
                  </a:lnTo>
                  <a:lnTo>
                    <a:pt x="189" y="73"/>
                  </a:lnTo>
                  <a:lnTo>
                    <a:pt x="189" y="70"/>
                  </a:lnTo>
                  <a:lnTo>
                    <a:pt x="189" y="70"/>
                  </a:lnTo>
                  <a:lnTo>
                    <a:pt x="187" y="70"/>
                  </a:lnTo>
                  <a:lnTo>
                    <a:pt x="187" y="70"/>
                  </a:lnTo>
                  <a:lnTo>
                    <a:pt x="186" y="76"/>
                  </a:lnTo>
                  <a:lnTo>
                    <a:pt x="186" y="76"/>
                  </a:lnTo>
                  <a:lnTo>
                    <a:pt x="186" y="78"/>
                  </a:lnTo>
                  <a:lnTo>
                    <a:pt x="186" y="78"/>
                  </a:lnTo>
                  <a:lnTo>
                    <a:pt x="186" y="81"/>
                  </a:lnTo>
                  <a:lnTo>
                    <a:pt x="186" y="84"/>
                  </a:lnTo>
                  <a:lnTo>
                    <a:pt x="186" y="84"/>
                  </a:lnTo>
                  <a:lnTo>
                    <a:pt x="183" y="98"/>
                  </a:lnTo>
                  <a:lnTo>
                    <a:pt x="180" y="112"/>
                  </a:lnTo>
                  <a:lnTo>
                    <a:pt x="180" y="112"/>
                  </a:lnTo>
                  <a:lnTo>
                    <a:pt x="178" y="120"/>
                  </a:lnTo>
                  <a:lnTo>
                    <a:pt x="178" y="120"/>
                  </a:lnTo>
                  <a:lnTo>
                    <a:pt x="178" y="120"/>
                  </a:lnTo>
                  <a:lnTo>
                    <a:pt x="178" y="120"/>
                  </a:lnTo>
                  <a:close/>
                  <a:moveTo>
                    <a:pt x="268" y="29"/>
                  </a:moveTo>
                  <a:lnTo>
                    <a:pt x="268" y="29"/>
                  </a:lnTo>
                  <a:lnTo>
                    <a:pt x="262" y="32"/>
                  </a:lnTo>
                  <a:lnTo>
                    <a:pt x="262" y="32"/>
                  </a:lnTo>
                  <a:lnTo>
                    <a:pt x="262" y="32"/>
                  </a:lnTo>
                  <a:lnTo>
                    <a:pt x="262" y="32"/>
                  </a:lnTo>
                  <a:lnTo>
                    <a:pt x="265" y="32"/>
                  </a:lnTo>
                  <a:lnTo>
                    <a:pt x="265" y="32"/>
                  </a:lnTo>
                  <a:lnTo>
                    <a:pt x="266" y="32"/>
                  </a:lnTo>
                  <a:lnTo>
                    <a:pt x="266" y="32"/>
                  </a:lnTo>
                  <a:lnTo>
                    <a:pt x="268" y="29"/>
                  </a:lnTo>
                  <a:lnTo>
                    <a:pt x="268" y="29"/>
                  </a:lnTo>
                  <a:lnTo>
                    <a:pt x="271" y="30"/>
                  </a:lnTo>
                  <a:lnTo>
                    <a:pt x="271" y="30"/>
                  </a:lnTo>
                  <a:lnTo>
                    <a:pt x="273" y="30"/>
                  </a:lnTo>
                  <a:lnTo>
                    <a:pt x="273" y="30"/>
                  </a:lnTo>
                  <a:lnTo>
                    <a:pt x="273" y="29"/>
                  </a:lnTo>
                  <a:lnTo>
                    <a:pt x="273" y="29"/>
                  </a:lnTo>
                  <a:lnTo>
                    <a:pt x="271" y="29"/>
                  </a:lnTo>
                  <a:lnTo>
                    <a:pt x="271" y="29"/>
                  </a:lnTo>
                  <a:lnTo>
                    <a:pt x="268" y="29"/>
                  </a:lnTo>
                  <a:lnTo>
                    <a:pt x="268" y="29"/>
                  </a:lnTo>
                  <a:close/>
                  <a:moveTo>
                    <a:pt x="47" y="57"/>
                  </a:moveTo>
                  <a:lnTo>
                    <a:pt x="47" y="57"/>
                  </a:lnTo>
                  <a:lnTo>
                    <a:pt x="47" y="57"/>
                  </a:lnTo>
                  <a:lnTo>
                    <a:pt x="47" y="57"/>
                  </a:lnTo>
                  <a:lnTo>
                    <a:pt x="39" y="65"/>
                  </a:lnTo>
                  <a:lnTo>
                    <a:pt x="33" y="73"/>
                  </a:lnTo>
                  <a:lnTo>
                    <a:pt x="33" y="73"/>
                  </a:lnTo>
                  <a:lnTo>
                    <a:pt x="33" y="73"/>
                  </a:lnTo>
                  <a:lnTo>
                    <a:pt x="33" y="73"/>
                  </a:lnTo>
                  <a:lnTo>
                    <a:pt x="33" y="73"/>
                  </a:lnTo>
                  <a:lnTo>
                    <a:pt x="33" y="73"/>
                  </a:lnTo>
                  <a:lnTo>
                    <a:pt x="33" y="73"/>
                  </a:lnTo>
                  <a:lnTo>
                    <a:pt x="47" y="59"/>
                  </a:lnTo>
                  <a:lnTo>
                    <a:pt x="47" y="59"/>
                  </a:lnTo>
                  <a:lnTo>
                    <a:pt x="47" y="57"/>
                  </a:lnTo>
                  <a:lnTo>
                    <a:pt x="47" y="57"/>
                  </a:lnTo>
                  <a:lnTo>
                    <a:pt x="49" y="57"/>
                  </a:lnTo>
                  <a:lnTo>
                    <a:pt x="49" y="57"/>
                  </a:lnTo>
                  <a:lnTo>
                    <a:pt x="49" y="57"/>
                  </a:lnTo>
                  <a:lnTo>
                    <a:pt x="49" y="57"/>
                  </a:lnTo>
                  <a:lnTo>
                    <a:pt x="47" y="57"/>
                  </a:lnTo>
                  <a:lnTo>
                    <a:pt x="47" y="57"/>
                  </a:lnTo>
                  <a:close/>
                  <a:moveTo>
                    <a:pt x="110" y="21"/>
                  </a:moveTo>
                  <a:lnTo>
                    <a:pt x="110" y="21"/>
                  </a:lnTo>
                  <a:lnTo>
                    <a:pt x="107" y="21"/>
                  </a:lnTo>
                  <a:lnTo>
                    <a:pt x="107" y="21"/>
                  </a:lnTo>
                  <a:lnTo>
                    <a:pt x="96" y="24"/>
                  </a:lnTo>
                  <a:lnTo>
                    <a:pt x="85" y="27"/>
                  </a:lnTo>
                  <a:lnTo>
                    <a:pt x="85" y="27"/>
                  </a:lnTo>
                  <a:lnTo>
                    <a:pt x="75" y="32"/>
                  </a:lnTo>
                  <a:lnTo>
                    <a:pt x="75" y="32"/>
                  </a:lnTo>
                  <a:lnTo>
                    <a:pt x="68" y="37"/>
                  </a:lnTo>
                  <a:lnTo>
                    <a:pt x="68" y="37"/>
                  </a:lnTo>
                  <a:lnTo>
                    <a:pt x="57" y="45"/>
                  </a:lnTo>
                  <a:lnTo>
                    <a:pt x="47" y="52"/>
                  </a:lnTo>
                  <a:lnTo>
                    <a:pt x="47" y="52"/>
                  </a:lnTo>
                  <a:lnTo>
                    <a:pt x="47" y="54"/>
                  </a:lnTo>
                  <a:lnTo>
                    <a:pt x="47" y="54"/>
                  </a:lnTo>
                  <a:lnTo>
                    <a:pt x="49" y="52"/>
                  </a:lnTo>
                  <a:lnTo>
                    <a:pt x="49" y="52"/>
                  </a:lnTo>
                  <a:lnTo>
                    <a:pt x="63" y="41"/>
                  </a:lnTo>
                  <a:lnTo>
                    <a:pt x="63" y="41"/>
                  </a:lnTo>
                  <a:lnTo>
                    <a:pt x="71" y="37"/>
                  </a:lnTo>
                  <a:lnTo>
                    <a:pt x="71" y="37"/>
                  </a:lnTo>
                  <a:lnTo>
                    <a:pt x="82" y="32"/>
                  </a:lnTo>
                  <a:lnTo>
                    <a:pt x="94" y="27"/>
                  </a:lnTo>
                  <a:lnTo>
                    <a:pt x="94" y="27"/>
                  </a:lnTo>
                  <a:lnTo>
                    <a:pt x="105" y="24"/>
                  </a:lnTo>
                  <a:lnTo>
                    <a:pt x="105" y="24"/>
                  </a:lnTo>
                  <a:lnTo>
                    <a:pt x="107" y="24"/>
                  </a:lnTo>
                  <a:lnTo>
                    <a:pt x="107" y="24"/>
                  </a:lnTo>
                  <a:lnTo>
                    <a:pt x="110" y="21"/>
                  </a:lnTo>
                  <a:lnTo>
                    <a:pt x="110" y="21"/>
                  </a:lnTo>
                  <a:lnTo>
                    <a:pt x="113" y="21"/>
                  </a:lnTo>
                  <a:lnTo>
                    <a:pt x="113" y="21"/>
                  </a:lnTo>
                  <a:lnTo>
                    <a:pt x="115" y="22"/>
                  </a:lnTo>
                  <a:lnTo>
                    <a:pt x="115" y="22"/>
                  </a:lnTo>
                  <a:lnTo>
                    <a:pt x="124" y="21"/>
                  </a:lnTo>
                  <a:lnTo>
                    <a:pt x="124" y="21"/>
                  </a:lnTo>
                  <a:lnTo>
                    <a:pt x="132" y="19"/>
                  </a:lnTo>
                  <a:lnTo>
                    <a:pt x="132" y="19"/>
                  </a:lnTo>
                  <a:lnTo>
                    <a:pt x="118" y="19"/>
                  </a:lnTo>
                  <a:lnTo>
                    <a:pt x="118" y="19"/>
                  </a:lnTo>
                  <a:lnTo>
                    <a:pt x="110" y="21"/>
                  </a:lnTo>
                  <a:lnTo>
                    <a:pt x="110" y="21"/>
                  </a:lnTo>
                  <a:close/>
                  <a:moveTo>
                    <a:pt x="382" y="38"/>
                  </a:moveTo>
                  <a:lnTo>
                    <a:pt x="382" y="38"/>
                  </a:lnTo>
                  <a:lnTo>
                    <a:pt x="382" y="38"/>
                  </a:lnTo>
                  <a:lnTo>
                    <a:pt x="382" y="38"/>
                  </a:lnTo>
                  <a:lnTo>
                    <a:pt x="382" y="38"/>
                  </a:lnTo>
                  <a:lnTo>
                    <a:pt x="382" y="38"/>
                  </a:lnTo>
                  <a:lnTo>
                    <a:pt x="369" y="27"/>
                  </a:lnTo>
                  <a:lnTo>
                    <a:pt x="369" y="27"/>
                  </a:lnTo>
                  <a:lnTo>
                    <a:pt x="356" y="18"/>
                  </a:lnTo>
                  <a:lnTo>
                    <a:pt x="342" y="11"/>
                  </a:lnTo>
                  <a:lnTo>
                    <a:pt x="342" y="11"/>
                  </a:lnTo>
                  <a:lnTo>
                    <a:pt x="331" y="8"/>
                  </a:lnTo>
                  <a:lnTo>
                    <a:pt x="320" y="5"/>
                  </a:lnTo>
                  <a:lnTo>
                    <a:pt x="320" y="5"/>
                  </a:lnTo>
                  <a:lnTo>
                    <a:pt x="306" y="5"/>
                  </a:lnTo>
                  <a:lnTo>
                    <a:pt x="306" y="5"/>
                  </a:lnTo>
                  <a:lnTo>
                    <a:pt x="298" y="5"/>
                  </a:lnTo>
                  <a:lnTo>
                    <a:pt x="288" y="5"/>
                  </a:lnTo>
                  <a:lnTo>
                    <a:pt x="288" y="5"/>
                  </a:lnTo>
                  <a:lnTo>
                    <a:pt x="273" y="10"/>
                  </a:lnTo>
                  <a:lnTo>
                    <a:pt x="273" y="10"/>
                  </a:lnTo>
                  <a:lnTo>
                    <a:pt x="255" y="18"/>
                  </a:lnTo>
                  <a:lnTo>
                    <a:pt x="255" y="18"/>
                  </a:lnTo>
                  <a:lnTo>
                    <a:pt x="247" y="24"/>
                  </a:lnTo>
                  <a:lnTo>
                    <a:pt x="247" y="24"/>
                  </a:lnTo>
                  <a:lnTo>
                    <a:pt x="249" y="22"/>
                  </a:lnTo>
                  <a:lnTo>
                    <a:pt x="249" y="22"/>
                  </a:lnTo>
                  <a:lnTo>
                    <a:pt x="258" y="18"/>
                  </a:lnTo>
                  <a:lnTo>
                    <a:pt x="258" y="18"/>
                  </a:lnTo>
                  <a:lnTo>
                    <a:pt x="277" y="11"/>
                  </a:lnTo>
                  <a:lnTo>
                    <a:pt x="277" y="11"/>
                  </a:lnTo>
                  <a:lnTo>
                    <a:pt x="281" y="11"/>
                  </a:lnTo>
                  <a:lnTo>
                    <a:pt x="281" y="11"/>
                  </a:lnTo>
                  <a:lnTo>
                    <a:pt x="284" y="10"/>
                  </a:lnTo>
                  <a:lnTo>
                    <a:pt x="284" y="10"/>
                  </a:lnTo>
                  <a:lnTo>
                    <a:pt x="295" y="8"/>
                  </a:lnTo>
                  <a:lnTo>
                    <a:pt x="295" y="8"/>
                  </a:lnTo>
                  <a:lnTo>
                    <a:pt x="309" y="8"/>
                  </a:lnTo>
                  <a:lnTo>
                    <a:pt x="322" y="8"/>
                  </a:lnTo>
                  <a:lnTo>
                    <a:pt x="322" y="8"/>
                  </a:lnTo>
                  <a:lnTo>
                    <a:pt x="334" y="10"/>
                  </a:lnTo>
                  <a:lnTo>
                    <a:pt x="334" y="10"/>
                  </a:lnTo>
                  <a:lnTo>
                    <a:pt x="347" y="15"/>
                  </a:lnTo>
                  <a:lnTo>
                    <a:pt x="359" y="21"/>
                  </a:lnTo>
                  <a:lnTo>
                    <a:pt x="359" y="21"/>
                  </a:lnTo>
                  <a:lnTo>
                    <a:pt x="375" y="34"/>
                  </a:lnTo>
                  <a:lnTo>
                    <a:pt x="375" y="34"/>
                  </a:lnTo>
                  <a:lnTo>
                    <a:pt x="382" y="38"/>
                  </a:lnTo>
                  <a:lnTo>
                    <a:pt x="382" y="38"/>
                  </a:lnTo>
                  <a:close/>
                  <a:moveTo>
                    <a:pt x="169" y="86"/>
                  </a:moveTo>
                  <a:lnTo>
                    <a:pt x="169" y="86"/>
                  </a:lnTo>
                  <a:lnTo>
                    <a:pt x="165" y="87"/>
                  </a:lnTo>
                  <a:lnTo>
                    <a:pt x="165" y="87"/>
                  </a:lnTo>
                  <a:lnTo>
                    <a:pt x="161" y="87"/>
                  </a:lnTo>
                  <a:lnTo>
                    <a:pt x="161" y="87"/>
                  </a:lnTo>
                  <a:lnTo>
                    <a:pt x="159" y="92"/>
                  </a:lnTo>
                  <a:lnTo>
                    <a:pt x="159" y="92"/>
                  </a:lnTo>
                  <a:lnTo>
                    <a:pt x="158" y="93"/>
                  </a:lnTo>
                  <a:lnTo>
                    <a:pt x="158" y="97"/>
                  </a:lnTo>
                  <a:lnTo>
                    <a:pt x="158" y="97"/>
                  </a:lnTo>
                  <a:lnTo>
                    <a:pt x="159" y="100"/>
                  </a:lnTo>
                  <a:lnTo>
                    <a:pt x="159" y="100"/>
                  </a:lnTo>
                  <a:lnTo>
                    <a:pt x="169" y="97"/>
                  </a:lnTo>
                  <a:lnTo>
                    <a:pt x="169" y="97"/>
                  </a:lnTo>
                  <a:lnTo>
                    <a:pt x="170" y="95"/>
                  </a:lnTo>
                  <a:lnTo>
                    <a:pt x="170" y="95"/>
                  </a:lnTo>
                  <a:lnTo>
                    <a:pt x="170" y="92"/>
                  </a:lnTo>
                  <a:lnTo>
                    <a:pt x="170" y="92"/>
                  </a:lnTo>
                  <a:lnTo>
                    <a:pt x="169" y="86"/>
                  </a:lnTo>
                  <a:lnTo>
                    <a:pt x="169" y="86"/>
                  </a:lnTo>
                  <a:close/>
                  <a:moveTo>
                    <a:pt x="352" y="67"/>
                  </a:moveTo>
                  <a:lnTo>
                    <a:pt x="352" y="67"/>
                  </a:lnTo>
                  <a:lnTo>
                    <a:pt x="355" y="75"/>
                  </a:lnTo>
                  <a:lnTo>
                    <a:pt x="359" y="84"/>
                  </a:lnTo>
                  <a:lnTo>
                    <a:pt x="359" y="84"/>
                  </a:lnTo>
                  <a:lnTo>
                    <a:pt x="361" y="82"/>
                  </a:lnTo>
                  <a:lnTo>
                    <a:pt x="361" y="82"/>
                  </a:lnTo>
                  <a:lnTo>
                    <a:pt x="361" y="78"/>
                  </a:lnTo>
                  <a:lnTo>
                    <a:pt x="361" y="78"/>
                  </a:lnTo>
                  <a:lnTo>
                    <a:pt x="361" y="76"/>
                  </a:lnTo>
                  <a:lnTo>
                    <a:pt x="361" y="76"/>
                  </a:lnTo>
                  <a:lnTo>
                    <a:pt x="358" y="63"/>
                  </a:lnTo>
                  <a:lnTo>
                    <a:pt x="358" y="63"/>
                  </a:lnTo>
                  <a:lnTo>
                    <a:pt x="358" y="62"/>
                  </a:lnTo>
                  <a:lnTo>
                    <a:pt x="358" y="62"/>
                  </a:lnTo>
                  <a:lnTo>
                    <a:pt x="352" y="67"/>
                  </a:lnTo>
                  <a:lnTo>
                    <a:pt x="352" y="67"/>
                  </a:lnTo>
                  <a:close/>
                  <a:moveTo>
                    <a:pt x="314" y="54"/>
                  </a:moveTo>
                  <a:lnTo>
                    <a:pt x="314" y="54"/>
                  </a:lnTo>
                  <a:lnTo>
                    <a:pt x="315" y="51"/>
                  </a:lnTo>
                  <a:lnTo>
                    <a:pt x="315" y="51"/>
                  </a:lnTo>
                  <a:lnTo>
                    <a:pt x="317" y="46"/>
                  </a:lnTo>
                  <a:lnTo>
                    <a:pt x="317" y="41"/>
                  </a:lnTo>
                  <a:lnTo>
                    <a:pt x="317" y="41"/>
                  </a:lnTo>
                  <a:lnTo>
                    <a:pt x="317" y="40"/>
                  </a:lnTo>
                  <a:lnTo>
                    <a:pt x="317" y="40"/>
                  </a:lnTo>
                  <a:lnTo>
                    <a:pt x="317" y="38"/>
                  </a:lnTo>
                  <a:lnTo>
                    <a:pt x="317" y="38"/>
                  </a:lnTo>
                  <a:lnTo>
                    <a:pt x="309" y="40"/>
                  </a:lnTo>
                  <a:lnTo>
                    <a:pt x="309" y="40"/>
                  </a:lnTo>
                  <a:lnTo>
                    <a:pt x="309" y="41"/>
                  </a:lnTo>
                  <a:lnTo>
                    <a:pt x="309" y="41"/>
                  </a:lnTo>
                  <a:lnTo>
                    <a:pt x="309" y="45"/>
                  </a:lnTo>
                  <a:lnTo>
                    <a:pt x="309" y="45"/>
                  </a:lnTo>
                  <a:lnTo>
                    <a:pt x="309" y="48"/>
                  </a:lnTo>
                  <a:lnTo>
                    <a:pt x="311" y="49"/>
                  </a:lnTo>
                  <a:lnTo>
                    <a:pt x="311" y="49"/>
                  </a:lnTo>
                  <a:lnTo>
                    <a:pt x="311" y="51"/>
                  </a:lnTo>
                  <a:lnTo>
                    <a:pt x="311" y="51"/>
                  </a:lnTo>
                  <a:lnTo>
                    <a:pt x="314" y="54"/>
                  </a:lnTo>
                  <a:lnTo>
                    <a:pt x="314" y="54"/>
                  </a:lnTo>
                  <a:close/>
                  <a:moveTo>
                    <a:pt x="63" y="67"/>
                  </a:moveTo>
                  <a:lnTo>
                    <a:pt x="63" y="67"/>
                  </a:lnTo>
                  <a:lnTo>
                    <a:pt x="58" y="71"/>
                  </a:lnTo>
                  <a:lnTo>
                    <a:pt x="58" y="71"/>
                  </a:lnTo>
                  <a:lnTo>
                    <a:pt x="58" y="73"/>
                  </a:lnTo>
                  <a:lnTo>
                    <a:pt x="58" y="73"/>
                  </a:lnTo>
                  <a:lnTo>
                    <a:pt x="58" y="73"/>
                  </a:lnTo>
                  <a:lnTo>
                    <a:pt x="64" y="82"/>
                  </a:lnTo>
                  <a:lnTo>
                    <a:pt x="64" y="82"/>
                  </a:lnTo>
                  <a:lnTo>
                    <a:pt x="64" y="84"/>
                  </a:lnTo>
                  <a:lnTo>
                    <a:pt x="64" y="84"/>
                  </a:lnTo>
                  <a:lnTo>
                    <a:pt x="64" y="81"/>
                  </a:lnTo>
                  <a:lnTo>
                    <a:pt x="64" y="81"/>
                  </a:lnTo>
                  <a:lnTo>
                    <a:pt x="66" y="79"/>
                  </a:lnTo>
                  <a:lnTo>
                    <a:pt x="66" y="79"/>
                  </a:lnTo>
                  <a:lnTo>
                    <a:pt x="68" y="76"/>
                  </a:lnTo>
                  <a:lnTo>
                    <a:pt x="68" y="73"/>
                  </a:lnTo>
                  <a:lnTo>
                    <a:pt x="68" y="73"/>
                  </a:lnTo>
                  <a:lnTo>
                    <a:pt x="66" y="68"/>
                  </a:lnTo>
                  <a:lnTo>
                    <a:pt x="66" y="68"/>
                  </a:lnTo>
                  <a:lnTo>
                    <a:pt x="63" y="67"/>
                  </a:lnTo>
                  <a:lnTo>
                    <a:pt x="63" y="67"/>
                  </a:lnTo>
                  <a:close/>
                  <a:moveTo>
                    <a:pt x="393" y="108"/>
                  </a:moveTo>
                  <a:lnTo>
                    <a:pt x="393" y="108"/>
                  </a:lnTo>
                  <a:lnTo>
                    <a:pt x="393" y="108"/>
                  </a:lnTo>
                  <a:lnTo>
                    <a:pt x="393" y="108"/>
                  </a:lnTo>
                  <a:lnTo>
                    <a:pt x="393" y="106"/>
                  </a:lnTo>
                  <a:lnTo>
                    <a:pt x="393" y="106"/>
                  </a:lnTo>
                  <a:lnTo>
                    <a:pt x="394" y="98"/>
                  </a:lnTo>
                  <a:lnTo>
                    <a:pt x="396" y="92"/>
                  </a:lnTo>
                  <a:lnTo>
                    <a:pt x="396" y="92"/>
                  </a:lnTo>
                  <a:lnTo>
                    <a:pt x="396" y="90"/>
                  </a:lnTo>
                  <a:lnTo>
                    <a:pt x="396" y="90"/>
                  </a:lnTo>
                  <a:lnTo>
                    <a:pt x="394" y="82"/>
                  </a:lnTo>
                  <a:lnTo>
                    <a:pt x="391" y="75"/>
                  </a:lnTo>
                  <a:lnTo>
                    <a:pt x="391" y="75"/>
                  </a:lnTo>
                  <a:lnTo>
                    <a:pt x="391" y="75"/>
                  </a:lnTo>
                  <a:lnTo>
                    <a:pt x="391" y="75"/>
                  </a:lnTo>
                  <a:lnTo>
                    <a:pt x="391" y="78"/>
                  </a:lnTo>
                  <a:lnTo>
                    <a:pt x="391" y="78"/>
                  </a:lnTo>
                  <a:lnTo>
                    <a:pt x="391" y="81"/>
                  </a:lnTo>
                  <a:lnTo>
                    <a:pt x="391" y="81"/>
                  </a:lnTo>
                  <a:lnTo>
                    <a:pt x="393" y="86"/>
                  </a:lnTo>
                  <a:lnTo>
                    <a:pt x="393" y="92"/>
                  </a:lnTo>
                  <a:lnTo>
                    <a:pt x="393" y="92"/>
                  </a:lnTo>
                  <a:lnTo>
                    <a:pt x="391" y="95"/>
                  </a:lnTo>
                  <a:lnTo>
                    <a:pt x="391" y="95"/>
                  </a:lnTo>
                  <a:lnTo>
                    <a:pt x="389" y="95"/>
                  </a:lnTo>
                  <a:lnTo>
                    <a:pt x="389" y="95"/>
                  </a:lnTo>
                  <a:lnTo>
                    <a:pt x="389" y="100"/>
                  </a:lnTo>
                  <a:lnTo>
                    <a:pt x="389" y="100"/>
                  </a:lnTo>
                  <a:lnTo>
                    <a:pt x="393" y="108"/>
                  </a:lnTo>
                  <a:lnTo>
                    <a:pt x="393" y="108"/>
                  </a:lnTo>
                  <a:close/>
                  <a:moveTo>
                    <a:pt x="189" y="32"/>
                  </a:moveTo>
                  <a:lnTo>
                    <a:pt x="189" y="32"/>
                  </a:lnTo>
                  <a:lnTo>
                    <a:pt x="189" y="32"/>
                  </a:lnTo>
                  <a:lnTo>
                    <a:pt x="189" y="32"/>
                  </a:lnTo>
                  <a:lnTo>
                    <a:pt x="187" y="32"/>
                  </a:lnTo>
                  <a:lnTo>
                    <a:pt x="187" y="32"/>
                  </a:lnTo>
                  <a:lnTo>
                    <a:pt x="165" y="24"/>
                  </a:lnTo>
                  <a:lnTo>
                    <a:pt x="165" y="24"/>
                  </a:lnTo>
                  <a:lnTo>
                    <a:pt x="159" y="22"/>
                  </a:lnTo>
                  <a:lnTo>
                    <a:pt x="151" y="22"/>
                  </a:lnTo>
                  <a:lnTo>
                    <a:pt x="151" y="22"/>
                  </a:lnTo>
                  <a:lnTo>
                    <a:pt x="142" y="22"/>
                  </a:lnTo>
                  <a:lnTo>
                    <a:pt x="142" y="22"/>
                  </a:lnTo>
                  <a:lnTo>
                    <a:pt x="132" y="22"/>
                  </a:lnTo>
                  <a:lnTo>
                    <a:pt x="132" y="22"/>
                  </a:lnTo>
                  <a:lnTo>
                    <a:pt x="154" y="24"/>
                  </a:lnTo>
                  <a:lnTo>
                    <a:pt x="154" y="24"/>
                  </a:lnTo>
                  <a:lnTo>
                    <a:pt x="159" y="24"/>
                  </a:lnTo>
                  <a:lnTo>
                    <a:pt x="159" y="24"/>
                  </a:lnTo>
                  <a:lnTo>
                    <a:pt x="165" y="26"/>
                  </a:lnTo>
                  <a:lnTo>
                    <a:pt x="165" y="26"/>
                  </a:lnTo>
                  <a:lnTo>
                    <a:pt x="173" y="27"/>
                  </a:lnTo>
                  <a:lnTo>
                    <a:pt x="173" y="27"/>
                  </a:lnTo>
                  <a:lnTo>
                    <a:pt x="187" y="32"/>
                  </a:lnTo>
                  <a:lnTo>
                    <a:pt x="187" y="32"/>
                  </a:lnTo>
                  <a:lnTo>
                    <a:pt x="189" y="32"/>
                  </a:lnTo>
                  <a:lnTo>
                    <a:pt x="189" y="32"/>
                  </a:lnTo>
                  <a:close/>
                  <a:moveTo>
                    <a:pt x="355" y="30"/>
                  </a:moveTo>
                  <a:lnTo>
                    <a:pt x="355" y="30"/>
                  </a:lnTo>
                  <a:lnTo>
                    <a:pt x="359" y="37"/>
                  </a:lnTo>
                  <a:lnTo>
                    <a:pt x="359" y="37"/>
                  </a:lnTo>
                  <a:lnTo>
                    <a:pt x="361" y="37"/>
                  </a:lnTo>
                  <a:lnTo>
                    <a:pt x="361" y="37"/>
                  </a:lnTo>
                  <a:lnTo>
                    <a:pt x="364" y="37"/>
                  </a:lnTo>
                  <a:lnTo>
                    <a:pt x="367" y="38"/>
                  </a:lnTo>
                  <a:lnTo>
                    <a:pt x="367" y="38"/>
                  </a:lnTo>
                  <a:lnTo>
                    <a:pt x="370" y="41"/>
                  </a:lnTo>
                  <a:lnTo>
                    <a:pt x="370" y="41"/>
                  </a:lnTo>
                  <a:lnTo>
                    <a:pt x="372" y="43"/>
                  </a:lnTo>
                  <a:lnTo>
                    <a:pt x="372" y="43"/>
                  </a:lnTo>
                  <a:lnTo>
                    <a:pt x="372" y="41"/>
                  </a:lnTo>
                  <a:lnTo>
                    <a:pt x="372" y="41"/>
                  </a:lnTo>
                  <a:lnTo>
                    <a:pt x="372" y="41"/>
                  </a:lnTo>
                  <a:lnTo>
                    <a:pt x="367" y="35"/>
                  </a:lnTo>
                  <a:lnTo>
                    <a:pt x="367" y="35"/>
                  </a:lnTo>
                  <a:lnTo>
                    <a:pt x="363" y="32"/>
                  </a:lnTo>
                  <a:lnTo>
                    <a:pt x="358" y="27"/>
                  </a:lnTo>
                  <a:lnTo>
                    <a:pt x="358" y="27"/>
                  </a:lnTo>
                  <a:lnTo>
                    <a:pt x="355" y="30"/>
                  </a:lnTo>
                  <a:lnTo>
                    <a:pt x="355" y="30"/>
                  </a:lnTo>
                  <a:close/>
                  <a:moveTo>
                    <a:pt x="265" y="26"/>
                  </a:moveTo>
                  <a:lnTo>
                    <a:pt x="265" y="26"/>
                  </a:lnTo>
                  <a:lnTo>
                    <a:pt x="266" y="26"/>
                  </a:lnTo>
                  <a:lnTo>
                    <a:pt x="266" y="26"/>
                  </a:lnTo>
                  <a:lnTo>
                    <a:pt x="277" y="22"/>
                  </a:lnTo>
                  <a:lnTo>
                    <a:pt x="277" y="22"/>
                  </a:lnTo>
                  <a:lnTo>
                    <a:pt x="282" y="21"/>
                  </a:lnTo>
                  <a:lnTo>
                    <a:pt x="282" y="21"/>
                  </a:lnTo>
                  <a:lnTo>
                    <a:pt x="285" y="21"/>
                  </a:lnTo>
                  <a:lnTo>
                    <a:pt x="285" y="21"/>
                  </a:lnTo>
                  <a:lnTo>
                    <a:pt x="290" y="18"/>
                  </a:lnTo>
                  <a:lnTo>
                    <a:pt x="290" y="18"/>
                  </a:lnTo>
                  <a:lnTo>
                    <a:pt x="292" y="16"/>
                  </a:lnTo>
                  <a:lnTo>
                    <a:pt x="292" y="16"/>
                  </a:lnTo>
                  <a:lnTo>
                    <a:pt x="290" y="16"/>
                  </a:lnTo>
                  <a:lnTo>
                    <a:pt x="290" y="16"/>
                  </a:lnTo>
                  <a:lnTo>
                    <a:pt x="270" y="22"/>
                  </a:lnTo>
                  <a:lnTo>
                    <a:pt x="270" y="22"/>
                  </a:lnTo>
                  <a:lnTo>
                    <a:pt x="266" y="22"/>
                  </a:lnTo>
                  <a:lnTo>
                    <a:pt x="265" y="26"/>
                  </a:lnTo>
                  <a:lnTo>
                    <a:pt x="265" y="26"/>
                  </a:lnTo>
                  <a:close/>
                  <a:moveTo>
                    <a:pt x="145" y="106"/>
                  </a:moveTo>
                  <a:lnTo>
                    <a:pt x="145" y="106"/>
                  </a:lnTo>
                  <a:lnTo>
                    <a:pt x="145" y="106"/>
                  </a:lnTo>
                  <a:lnTo>
                    <a:pt x="145" y="106"/>
                  </a:lnTo>
                  <a:lnTo>
                    <a:pt x="135" y="103"/>
                  </a:lnTo>
                  <a:lnTo>
                    <a:pt x="135" y="103"/>
                  </a:lnTo>
                  <a:lnTo>
                    <a:pt x="134" y="106"/>
                  </a:lnTo>
                  <a:lnTo>
                    <a:pt x="132" y="106"/>
                  </a:lnTo>
                  <a:lnTo>
                    <a:pt x="131" y="106"/>
                  </a:lnTo>
                  <a:lnTo>
                    <a:pt x="131" y="106"/>
                  </a:lnTo>
                  <a:lnTo>
                    <a:pt x="129" y="109"/>
                  </a:lnTo>
                  <a:lnTo>
                    <a:pt x="129" y="109"/>
                  </a:lnTo>
                  <a:lnTo>
                    <a:pt x="131" y="111"/>
                  </a:lnTo>
                  <a:lnTo>
                    <a:pt x="134" y="111"/>
                  </a:lnTo>
                  <a:lnTo>
                    <a:pt x="134" y="111"/>
                  </a:lnTo>
                  <a:lnTo>
                    <a:pt x="143" y="106"/>
                  </a:lnTo>
                  <a:lnTo>
                    <a:pt x="143" y="106"/>
                  </a:lnTo>
                  <a:lnTo>
                    <a:pt x="145" y="106"/>
                  </a:lnTo>
                  <a:lnTo>
                    <a:pt x="145" y="106"/>
                  </a:lnTo>
                  <a:close/>
                  <a:moveTo>
                    <a:pt x="57" y="108"/>
                  </a:moveTo>
                  <a:lnTo>
                    <a:pt x="57" y="108"/>
                  </a:lnTo>
                  <a:lnTo>
                    <a:pt x="58" y="106"/>
                  </a:lnTo>
                  <a:lnTo>
                    <a:pt x="58" y="106"/>
                  </a:lnTo>
                  <a:lnTo>
                    <a:pt x="60" y="103"/>
                  </a:lnTo>
                  <a:lnTo>
                    <a:pt x="60" y="103"/>
                  </a:lnTo>
                  <a:lnTo>
                    <a:pt x="57" y="92"/>
                  </a:lnTo>
                  <a:lnTo>
                    <a:pt x="57" y="92"/>
                  </a:lnTo>
                  <a:lnTo>
                    <a:pt x="55" y="90"/>
                  </a:lnTo>
                  <a:lnTo>
                    <a:pt x="53" y="89"/>
                  </a:lnTo>
                  <a:lnTo>
                    <a:pt x="53" y="89"/>
                  </a:lnTo>
                  <a:lnTo>
                    <a:pt x="53" y="89"/>
                  </a:lnTo>
                  <a:lnTo>
                    <a:pt x="53" y="89"/>
                  </a:lnTo>
                  <a:lnTo>
                    <a:pt x="55" y="106"/>
                  </a:lnTo>
                  <a:lnTo>
                    <a:pt x="55" y="106"/>
                  </a:lnTo>
                  <a:lnTo>
                    <a:pt x="55" y="108"/>
                  </a:lnTo>
                  <a:lnTo>
                    <a:pt x="57" y="108"/>
                  </a:lnTo>
                  <a:lnTo>
                    <a:pt x="57" y="108"/>
                  </a:lnTo>
                  <a:close/>
                  <a:moveTo>
                    <a:pt x="296" y="97"/>
                  </a:moveTo>
                  <a:lnTo>
                    <a:pt x="296" y="97"/>
                  </a:lnTo>
                  <a:lnTo>
                    <a:pt x="288" y="103"/>
                  </a:lnTo>
                  <a:lnTo>
                    <a:pt x="288" y="103"/>
                  </a:lnTo>
                  <a:lnTo>
                    <a:pt x="290" y="112"/>
                  </a:lnTo>
                  <a:lnTo>
                    <a:pt x="290" y="112"/>
                  </a:lnTo>
                  <a:lnTo>
                    <a:pt x="293" y="111"/>
                  </a:lnTo>
                  <a:lnTo>
                    <a:pt x="293" y="111"/>
                  </a:lnTo>
                  <a:lnTo>
                    <a:pt x="295" y="103"/>
                  </a:lnTo>
                  <a:lnTo>
                    <a:pt x="296" y="97"/>
                  </a:lnTo>
                  <a:lnTo>
                    <a:pt x="296" y="97"/>
                  </a:lnTo>
                  <a:close/>
                  <a:moveTo>
                    <a:pt x="9" y="134"/>
                  </a:moveTo>
                  <a:lnTo>
                    <a:pt x="9" y="134"/>
                  </a:lnTo>
                  <a:lnTo>
                    <a:pt x="11" y="136"/>
                  </a:lnTo>
                  <a:lnTo>
                    <a:pt x="11" y="136"/>
                  </a:lnTo>
                  <a:lnTo>
                    <a:pt x="12" y="130"/>
                  </a:lnTo>
                  <a:lnTo>
                    <a:pt x="12" y="130"/>
                  </a:lnTo>
                  <a:lnTo>
                    <a:pt x="14" y="119"/>
                  </a:lnTo>
                  <a:lnTo>
                    <a:pt x="17" y="108"/>
                  </a:lnTo>
                  <a:lnTo>
                    <a:pt x="17" y="108"/>
                  </a:lnTo>
                  <a:lnTo>
                    <a:pt x="19" y="101"/>
                  </a:lnTo>
                  <a:lnTo>
                    <a:pt x="19" y="101"/>
                  </a:lnTo>
                  <a:lnTo>
                    <a:pt x="16" y="109"/>
                  </a:lnTo>
                  <a:lnTo>
                    <a:pt x="12" y="119"/>
                  </a:lnTo>
                  <a:lnTo>
                    <a:pt x="9" y="134"/>
                  </a:lnTo>
                  <a:lnTo>
                    <a:pt x="9" y="134"/>
                  </a:lnTo>
                  <a:close/>
                  <a:moveTo>
                    <a:pt x="50" y="125"/>
                  </a:moveTo>
                  <a:lnTo>
                    <a:pt x="50" y="125"/>
                  </a:lnTo>
                  <a:lnTo>
                    <a:pt x="57" y="141"/>
                  </a:lnTo>
                  <a:lnTo>
                    <a:pt x="57" y="141"/>
                  </a:lnTo>
                  <a:lnTo>
                    <a:pt x="58" y="134"/>
                  </a:lnTo>
                  <a:lnTo>
                    <a:pt x="60" y="131"/>
                  </a:lnTo>
                  <a:lnTo>
                    <a:pt x="58" y="127"/>
                  </a:lnTo>
                  <a:lnTo>
                    <a:pt x="58" y="127"/>
                  </a:lnTo>
                  <a:lnTo>
                    <a:pt x="58" y="128"/>
                  </a:lnTo>
                  <a:lnTo>
                    <a:pt x="58" y="128"/>
                  </a:lnTo>
                  <a:lnTo>
                    <a:pt x="55" y="130"/>
                  </a:lnTo>
                  <a:lnTo>
                    <a:pt x="55" y="130"/>
                  </a:lnTo>
                  <a:lnTo>
                    <a:pt x="55" y="128"/>
                  </a:lnTo>
                  <a:lnTo>
                    <a:pt x="55" y="128"/>
                  </a:lnTo>
                  <a:lnTo>
                    <a:pt x="55" y="125"/>
                  </a:lnTo>
                  <a:lnTo>
                    <a:pt x="55" y="125"/>
                  </a:lnTo>
                  <a:lnTo>
                    <a:pt x="55" y="123"/>
                  </a:lnTo>
                  <a:lnTo>
                    <a:pt x="55" y="123"/>
                  </a:lnTo>
                  <a:lnTo>
                    <a:pt x="55" y="123"/>
                  </a:lnTo>
                  <a:lnTo>
                    <a:pt x="55" y="123"/>
                  </a:lnTo>
                  <a:lnTo>
                    <a:pt x="53" y="125"/>
                  </a:lnTo>
                  <a:lnTo>
                    <a:pt x="50" y="125"/>
                  </a:lnTo>
                  <a:lnTo>
                    <a:pt x="50" y="125"/>
                  </a:lnTo>
                  <a:close/>
                  <a:moveTo>
                    <a:pt x="342" y="27"/>
                  </a:moveTo>
                  <a:lnTo>
                    <a:pt x="342" y="27"/>
                  </a:lnTo>
                  <a:lnTo>
                    <a:pt x="342" y="26"/>
                  </a:lnTo>
                  <a:lnTo>
                    <a:pt x="342" y="26"/>
                  </a:lnTo>
                  <a:lnTo>
                    <a:pt x="336" y="19"/>
                  </a:lnTo>
                  <a:lnTo>
                    <a:pt x="336" y="19"/>
                  </a:lnTo>
                  <a:lnTo>
                    <a:pt x="336" y="18"/>
                  </a:lnTo>
                  <a:lnTo>
                    <a:pt x="336" y="18"/>
                  </a:lnTo>
                  <a:lnTo>
                    <a:pt x="329" y="16"/>
                  </a:lnTo>
                  <a:lnTo>
                    <a:pt x="329" y="16"/>
                  </a:lnTo>
                  <a:lnTo>
                    <a:pt x="325" y="16"/>
                  </a:lnTo>
                  <a:lnTo>
                    <a:pt x="325" y="16"/>
                  </a:lnTo>
                  <a:lnTo>
                    <a:pt x="325" y="16"/>
                  </a:lnTo>
                  <a:lnTo>
                    <a:pt x="325" y="16"/>
                  </a:lnTo>
                  <a:lnTo>
                    <a:pt x="329" y="19"/>
                  </a:lnTo>
                  <a:lnTo>
                    <a:pt x="334" y="22"/>
                  </a:lnTo>
                  <a:lnTo>
                    <a:pt x="334" y="22"/>
                  </a:lnTo>
                  <a:lnTo>
                    <a:pt x="336" y="24"/>
                  </a:lnTo>
                  <a:lnTo>
                    <a:pt x="336" y="24"/>
                  </a:lnTo>
                  <a:lnTo>
                    <a:pt x="342" y="26"/>
                  </a:lnTo>
                  <a:lnTo>
                    <a:pt x="342" y="26"/>
                  </a:lnTo>
                  <a:lnTo>
                    <a:pt x="342" y="27"/>
                  </a:lnTo>
                  <a:lnTo>
                    <a:pt x="342" y="27"/>
                  </a:lnTo>
                  <a:close/>
                  <a:moveTo>
                    <a:pt x="82" y="40"/>
                  </a:moveTo>
                  <a:lnTo>
                    <a:pt x="82" y="40"/>
                  </a:lnTo>
                  <a:lnTo>
                    <a:pt x="69" y="49"/>
                  </a:lnTo>
                  <a:lnTo>
                    <a:pt x="69" y="49"/>
                  </a:lnTo>
                  <a:lnTo>
                    <a:pt x="71" y="51"/>
                  </a:lnTo>
                  <a:lnTo>
                    <a:pt x="72" y="51"/>
                  </a:lnTo>
                  <a:lnTo>
                    <a:pt x="72" y="51"/>
                  </a:lnTo>
                  <a:lnTo>
                    <a:pt x="82" y="45"/>
                  </a:lnTo>
                  <a:lnTo>
                    <a:pt x="82" y="45"/>
                  </a:lnTo>
                  <a:lnTo>
                    <a:pt x="82" y="45"/>
                  </a:lnTo>
                  <a:lnTo>
                    <a:pt x="82" y="45"/>
                  </a:lnTo>
                  <a:lnTo>
                    <a:pt x="82" y="40"/>
                  </a:lnTo>
                  <a:lnTo>
                    <a:pt x="82" y="40"/>
                  </a:lnTo>
                  <a:close/>
                  <a:moveTo>
                    <a:pt x="222" y="38"/>
                  </a:moveTo>
                  <a:lnTo>
                    <a:pt x="222" y="38"/>
                  </a:lnTo>
                  <a:lnTo>
                    <a:pt x="224" y="37"/>
                  </a:lnTo>
                  <a:lnTo>
                    <a:pt x="224" y="37"/>
                  </a:lnTo>
                  <a:lnTo>
                    <a:pt x="232" y="32"/>
                  </a:lnTo>
                  <a:lnTo>
                    <a:pt x="232" y="32"/>
                  </a:lnTo>
                  <a:lnTo>
                    <a:pt x="233" y="30"/>
                  </a:lnTo>
                  <a:lnTo>
                    <a:pt x="233" y="30"/>
                  </a:lnTo>
                  <a:lnTo>
                    <a:pt x="247" y="19"/>
                  </a:lnTo>
                  <a:lnTo>
                    <a:pt x="247" y="19"/>
                  </a:lnTo>
                  <a:lnTo>
                    <a:pt x="247" y="18"/>
                  </a:lnTo>
                  <a:lnTo>
                    <a:pt x="247" y="18"/>
                  </a:lnTo>
                  <a:lnTo>
                    <a:pt x="235" y="27"/>
                  </a:lnTo>
                  <a:lnTo>
                    <a:pt x="222" y="38"/>
                  </a:lnTo>
                  <a:lnTo>
                    <a:pt x="222" y="38"/>
                  </a:lnTo>
                  <a:close/>
                  <a:moveTo>
                    <a:pt x="50" y="89"/>
                  </a:moveTo>
                  <a:lnTo>
                    <a:pt x="50" y="89"/>
                  </a:lnTo>
                  <a:lnTo>
                    <a:pt x="49" y="89"/>
                  </a:lnTo>
                  <a:lnTo>
                    <a:pt x="49" y="90"/>
                  </a:lnTo>
                  <a:lnTo>
                    <a:pt x="49" y="90"/>
                  </a:lnTo>
                  <a:lnTo>
                    <a:pt x="47" y="98"/>
                  </a:lnTo>
                  <a:lnTo>
                    <a:pt x="47" y="98"/>
                  </a:lnTo>
                  <a:lnTo>
                    <a:pt x="47" y="100"/>
                  </a:lnTo>
                  <a:lnTo>
                    <a:pt x="47" y="100"/>
                  </a:lnTo>
                  <a:lnTo>
                    <a:pt x="52" y="103"/>
                  </a:lnTo>
                  <a:lnTo>
                    <a:pt x="52" y="103"/>
                  </a:lnTo>
                  <a:lnTo>
                    <a:pt x="52" y="103"/>
                  </a:lnTo>
                  <a:lnTo>
                    <a:pt x="52" y="103"/>
                  </a:lnTo>
                  <a:lnTo>
                    <a:pt x="50" y="89"/>
                  </a:lnTo>
                  <a:lnTo>
                    <a:pt x="50" y="89"/>
                  </a:lnTo>
                  <a:close/>
                  <a:moveTo>
                    <a:pt x="45" y="68"/>
                  </a:moveTo>
                  <a:lnTo>
                    <a:pt x="45" y="68"/>
                  </a:lnTo>
                  <a:lnTo>
                    <a:pt x="45" y="68"/>
                  </a:lnTo>
                  <a:lnTo>
                    <a:pt x="45" y="68"/>
                  </a:lnTo>
                  <a:lnTo>
                    <a:pt x="42" y="75"/>
                  </a:lnTo>
                  <a:lnTo>
                    <a:pt x="39" y="81"/>
                  </a:lnTo>
                  <a:lnTo>
                    <a:pt x="39" y="81"/>
                  </a:lnTo>
                  <a:lnTo>
                    <a:pt x="38" y="82"/>
                  </a:lnTo>
                  <a:lnTo>
                    <a:pt x="38" y="82"/>
                  </a:lnTo>
                  <a:lnTo>
                    <a:pt x="39" y="86"/>
                  </a:lnTo>
                  <a:lnTo>
                    <a:pt x="39" y="86"/>
                  </a:lnTo>
                  <a:lnTo>
                    <a:pt x="45" y="73"/>
                  </a:lnTo>
                  <a:lnTo>
                    <a:pt x="45" y="73"/>
                  </a:lnTo>
                  <a:lnTo>
                    <a:pt x="47" y="70"/>
                  </a:lnTo>
                  <a:lnTo>
                    <a:pt x="45" y="68"/>
                  </a:lnTo>
                  <a:lnTo>
                    <a:pt x="45" y="68"/>
                  </a:lnTo>
                  <a:close/>
                  <a:moveTo>
                    <a:pt x="260" y="56"/>
                  </a:moveTo>
                  <a:lnTo>
                    <a:pt x="260" y="56"/>
                  </a:lnTo>
                  <a:lnTo>
                    <a:pt x="258" y="56"/>
                  </a:lnTo>
                  <a:lnTo>
                    <a:pt x="258" y="56"/>
                  </a:lnTo>
                  <a:lnTo>
                    <a:pt x="257" y="65"/>
                  </a:lnTo>
                  <a:lnTo>
                    <a:pt x="257" y="65"/>
                  </a:lnTo>
                  <a:lnTo>
                    <a:pt x="257" y="67"/>
                  </a:lnTo>
                  <a:lnTo>
                    <a:pt x="257" y="67"/>
                  </a:lnTo>
                  <a:lnTo>
                    <a:pt x="263" y="63"/>
                  </a:lnTo>
                  <a:lnTo>
                    <a:pt x="263" y="63"/>
                  </a:lnTo>
                  <a:lnTo>
                    <a:pt x="260" y="56"/>
                  </a:lnTo>
                  <a:lnTo>
                    <a:pt x="260" y="56"/>
                  </a:lnTo>
                  <a:close/>
                  <a:moveTo>
                    <a:pt x="164" y="133"/>
                  </a:moveTo>
                  <a:lnTo>
                    <a:pt x="164" y="133"/>
                  </a:lnTo>
                  <a:lnTo>
                    <a:pt x="161" y="123"/>
                  </a:lnTo>
                  <a:lnTo>
                    <a:pt x="161" y="123"/>
                  </a:lnTo>
                  <a:lnTo>
                    <a:pt x="156" y="125"/>
                  </a:lnTo>
                  <a:lnTo>
                    <a:pt x="156" y="125"/>
                  </a:lnTo>
                  <a:lnTo>
                    <a:pt x="161" y="136"/>
                  </a:lnTo>
                  <a:lnTo>
                    <a:pt x="161" y="136"/>
                  </a:lnTo>
                  <a:lnTo>
                    <a:pt x="164" y="133"/>
                  </a:lnTo>
                  <a:lnTo>
                    <a:pt x="164" y="133"/>
                  </a:lnTo>
                  <a:close/>
                  <a:moveTo>
                    <a:pt x="213" y="41"/>
                  </a:moveTo>
                  <a:lnTo>
                    <a:pt x="213" y="41"/>
                  </a:lnTo>
                  <a:lnTo>
                    <a:pt x="206" y="37"/>
                  </a:lnTo>
                  <a:lnTo>
                    <a:pt x="199" y="32"/>
                  </a:lnTo>
                  <a:lnTo>
                    <a:pt x="189" y="27"/>
                  </a:lnTo>
                  <a:lnTo>
                    <a:pt x="184" y="26"/>
                  </a:lnTo>
                  <a:lnTo>
                    <a:pt x="184" y="26"/>
                  </a:lnTo>
                  <a:lnTo>
                    <a:pt x="184" y="27"/>
                  </a:lnTo>
                  <a:lnTo>
                    <a:pt x="184" y="27"/>
                  </a:lnTo>
                  <a:lnTo>
                    <a:pt x="197" y="32"/>
                  </a:lnTo>
                  <a:lnTo>
                    <a:pt x="197" y="32"/>
                  </a:lnTo>
                  <a:lnTo>
                    <a:pt x="202" y="35"/>
                  </a:lnTo>
                  <a:lnTo>
                    <a:pt x="206" y="38"/>
                  </a:lnTo>
                  <a:lnTo>
                    <a:pt x="206" y="38"/>
                  </a:lnTo>
                  <a:lnTo>
                    <a:pt x="210" y="41"/>
                  </a:lnTo>
                  <a:lnTo>
                    <a:pt x="210" y="41"/>
                  </a:lnTo>
                  <a:lnTo>
                    <a:pt x="211" y="41"/>
                  </a:lnTo>
                  <a:lnTo>
                    <a:pt x="213" y="41"/>
                  </a:lnTo>
                  <a:lnTo>
                    <a:pt x="213" y="41"/>
                  </a:lnTo>
                  <a:close/>
                  <a:moveTo>
                    <a:pt x="265" y="41"/>
                  </a:moveTo>
                  <a:lnTo>
                    <a:pt x="265" y="41"/>
                  </a:lnTo>
                  <a:lnTo>
                    <a:pt x="262" y="45"/>
                  </a:lnTo>
                  <a:lnTo>
                    <a:pt x="262" y="45"/>
                  </a:lnTo>
                  <a:lnTo>
                    <a:pt x="260" y="46"/>
                  </a:lnTo>
                  <a:lnTo>
                    <a:pt x="260" y="46"/>
                  </a:lnTo>
                  <a:lnTo>
                    <a:pt x="260" y="46"/>
                  </a:lnTo>
                  <a:lnTo>
                    <a:pt x="260" y="46"/>
                  </a:lnTo>
                  <a:lnTo>
                    <a:pt x="262" y="51"/>
                  </a:lnTo>
                  <a:lnTo>
                    <a:pt x="262" y="51"/>
                  </a:lnTo>
                  <a:lnTo>
                    <a:pt x="268" y="46"/>
                  </a:lnTo>
                  <a:lnTo>
                    <a:pt x="268" y="46"/>
                  </a:lnTo>
                  <a:lnTo>
                    <a:pt x="266" y="43"/>
                  </a:lnTo>
                  <a:lnTo>
                    <a:pt x="265" y="41"/>
                  </a:lnTo>
                  <a:lnTo>
                    <a:pt x="265" y="41"/>
                  </a:lnTo>
                  <a:close/>
                  <a:moveTo>
                    <a:pt x="150" y="57"/>
                  </a:moveTo>
                  <a:lnTo>
                    <a:pt x="150" y="57"/>
                  </a:lnTo>
                  <a:lnTo>
                    <a:pt x="148" y="54"/>
                  </a:lnTo>
                  <a:lnTo>
                    <a:pt x="145" y="54"/>
                  </a:lnTo>
                  <a:lnTo>
                    <a:pt x="145" y="54"/>
                  </a:lnTo>
                  <a:lnTo>
                    <a:pt x="139" y="54"/>
                  </a:lnTo>
                  <a:lnTo>
                    <a:pt x="139" y="54"/>
                  </a:lnTo>
                  <a:lnTo>
                    <a:pt x="137" y="54"/>
                  </a:lnTo>
                  <a:lnTo>
                    <a:pt x="137" y="54"/>
                  </a:lnTo>
                  <a:lnTo>
                    <a:pt x="137" y="59"/>
                  </a:lnTo>
                  <a:lnTo>
                    <a:pt x="137" y="59"/>
                  </a:lnTo>
                  <a:lnTo>
                    <a:pt x="150" y="57"/>
                  </a:lnTo>
                  <a:lnTo>
                    <a:pt x="150" y="57"/>
                  </a:lnTo>
                  <a:close/>
                  <a:moveTo>
                    <a:pt x="388" y="65"/>
                  </a:moveTo>
                  <a:lnTo>
                    <a:pt x="388" y="65"/>
                  </a:lnTo>
                  <a:lnTo>
                    <a:pt x="388" y="63"/>
                  </a:lnTo>
                  <a:lnTo>
                    <a:pt x="388" y="63"/>
                  </a:lnTo>
                  <a:lnTo>
                    <a:pt x="380" y="49"/>
                  </a:lnTo>
                  <a:lnTo>
                    <a:pt x="380" y="49"/>
                  </a:lnTo>
                  <a:lnTo>
                    <a:pt x="380" y="48"/>
                  </a:lnTo>
                  <a:lnTo>
                    <a:pt x="380" y="48"/>
                  </a:lnTo>
                  <a:lnTo>
                    <a:pt x="378" y="48"/>
                  </a:lnTo>
                  <a:lnTo>
                    <a:pt x="378" y="48"/>
                  </a:lnTo>
                  <a:lnTo>
                    <a:pt x="378" y="48"/>
                  </a:lnTo>
                  <a:lnTo>
                    <a:pt x="378" y="48"/>
                  </a:lnTo>
                  <a:lnTo>
                    <a:pt x="378" y="49"/>
                  </a:lnTo>
                  <a:lnTo>
                    <a:pt x="378" y="49"/>
                  </a:lnTo>
                  <a:lnTo>
                    <a:pt x="380" y="56"/>
                  </a:lnTo>
                  <a:lnTo>
                    <a:pt x="380" y="56"/>
                  </a:lnTo>
                  <a:lnTo>
                    <a:pt x="382" y="57"/>
                  </a:lnTo>
                  <a:lnTo>
                    <a:pt x="382" y="57"/>
                  </a:lnTo>
                  <a:lnTo>
                    <a:pt x="386" y="63"/>
                  </a:lnTo>
                  <a:lnTo>
                    <a:pt x="386" y="63"/>
                  </a:lnTo>
                  <a:lnTo>
                    <a:pt x="388" y="65"/>
                  </a:lnTo>
                  <a:lnTo>
                    <a:pt x="388" y="65"/>
                  </a:lnTo>
                  <a:close/>
                  <a:moveTo>
                    <a:pt x="244" y="54"/>
                  </a:moveTo>
                  <a:lnTo>
                    <a:pt x="244" y="54"/>
                  </a:lnTo>
                  <a:lnTo>
                    <a:pt x="241" y="59"/>
                  </a:lnTo>
                  <a:lnTo>
                    <a:pt x="241" y="59"/>
                  </a:lnTo>
                  <a:lnTo>
                    <a:pt x="240" y="62"/>
                  </a:lnTo>
                  <a:lnTo>
                    <a:pt x="240" y="62"/>
                  </a:lnTo>
                  <a:lnTo>
                    <a:pt x="241" y="68"/>
                  </a:lnTo>
                  <a:lnTo>
                    <a:pt x="241" y="68"/>
                  </a:lnTo>
                  <a:lnTo>
                    <a:pt x="241" y="70"/>
                  </a:lnTo>
                  <a:lnTo>
                    <a:pt x="241" y="70"/>
                  </a:lnTo>
                  <a:lnTo>
                    <a:pt x="246" y="60"/>
                  </a:lnTo>
                  <a:lnTo>
                    <a:pt x="246" y="60"/>
                  </a:lnTo>
                  <a:lnTo>
                    <a:pt x="246" y="60"/>
                  </a:lnTo>
                  <a:lnTo>
                    <a:pt x="246" y="60"/>
                  </a:lnTo>
                  <a:lnTo>
                    <a:pt x="244" y="54"/>
                  </a:lnTo>
                  <a:lnTo>
                    <a:pt x="244" y="54"/>
                  </a:lnTo>
                  <a:close/>
                  <a:moveTo>
                    <a:pt x="293" y="24"/>
                  </a:moveTo>
                  <a:lnTo>
                    <a:pt x="293" y="24"/>
                  </a:lnTo>
                  <a:lnTo>
                    <a:pt x="285" y="26"/>
                  </a:lnTo>
                  <a:lnTo>
                    <a:pt x="285" y="26"/>
                  </a:lnTo>
                  <a:lnTo>
                    <a:pt x="285" y="26"/>
                  </a:lnTo>
                  <a:lnTo>
                    <a:pt x="285" y="26"/>
                  </a:lnTo>
                  <a:lnTo>
                    <a:pt x="282" y="29"/>
                  </a:lnTo>
                  <a:lnTo>
                    <a:pt x="282" y="29"/>
                  </a:lnTo>
                  <a:lnTo>
                    <a:pt x="293" y="29"/>
                  </a:lnTo>
                  <a:lnTo>
                    <a:pt x="293" y="29"/>
                  </a:lnTo>
                  <a:lnTo>
                    <a:pt x="293" y="24"/>
                  </a:lnTo>
                  <a:lnTo>
                    <a:pt x="293" y="24"/>
                  </a:lnTo>
                  <a:close/>
                  <a:moveTo>
                    <a:pt x="383" y="35"/>
                  </a:moveTo>
                  <a:lnTo>
                    <a:pt x="383" y="35"/>
                  </a:lnTo>
                  <a:lnTo>
                    <a:pt x="383" y="35"/>
                  </a:lnTo>
                  <a:lnTo>
                    <a:pt x="383" y="35"/>
                  </a:lnTo>
                  <a:lnTo>
                    <a:pt x="374" y="26"/>
                  </a:lnTo>
                  <a:lnTo>
                    <a:pt x="374" y="26"/>
                  </a:lnTo>
                  <a:lnTo>
                    <a:pt x="367" y="19"/>
                  </a:lnTo>
                  <a:lnTo>
                    <a:pt x="361" y="16"/>
                  </a:lnTo>
                  <a:lnTo>
                    <a:pt x="345" y="8"/>
                  </a:lnTo>
                  <a:lnTo>
                    <a:pt x="345" y="8"/>
                  </a:lnTo>
                  <a:lnTo>
                    <a:pt x="345" y="8"/>
                  </a:lnTo>
                  <a:lnTo>
                    <a:pt x="345" y="8"/>
                  </a:lnTo>
                  <a:lnTo>
                    <a:pt x="355" y="13"/>
                  </a:lnTo>
                  <a:lnTo>
                    <a:pt x="366" y="19"/>
                  </a:lnTo>
                  <a:lnTo>
                    <a:pt x="375" y="27"/>
                  </a:lnTo>
                  <a:lnTo>
                    <a:pt x="383" y="35"/>
                  </a:lnTo>
                  <a:lnTo>
                    <a:pt x="383" y="35"/>
                  </a:lnTo>
                  <a:close/>
                  <a:moveTo>
                    <a:pt x="246" y="125"/>
                  </a:moveTo>
                  <a:lnTo>
                    <a:pt x="246" y="125"/>
                  </a:lnTo>
                  <a:lnTo>
                    <a:pt x="249" y="122"/>
                  </a:lnTo>
                  <a:lnTo>
                    <a:pt x="251" y="119"/>
                  </a:lnTo>
                  <a:lnTo>
                    <a:pt x="251" y="119"/>
                  </a:lnTo>
                  <a:lnTo>
                    <a:pt x="252" y="116"/>
                  </a:lnTo>
                  <a:lnTo>
                    <a:pt x="251" y="112"/>
                  </a:lnTo>
                  <a:lnTo>
                    <a:pt x="251" y="112"/>
                  </a:lnTo>
                  <a:lnTo>
                    <a:pt x="249" y="117"/>
                  </a:lnTo>
                  <a:lnTo>
                    <a:pt x="249" y="117"/>
                  </a:lnTo>
                  <a:lnTo>
                    <a:pt x="247" y="119"/>
                  </a:lnTo>
                  <a:lnTo>
                    <a:pt x="247" y="119"/>
                  </a:lnTo>
                  <a:lnTo>
                    <a:pt x="247" y="117"/>
                  </a:lnTo>
                  <a:lnTo>
                    <a:pt x="247" y="117"/>
                  </a:lnTo>
                  <a:lnTo>
                    <a:pt x="249" y="116"/>
                  </a:lnTo>
                  <a:lnTo>
                    <a:pt x="249" y="116"/>
                  </a:lnTo>
                  <a:lnTo>
                    <a:pt x="247" y="116"/>
                  </a:lnTo>
                  <a:lnTo>
                    <a:pt x="247" y="116"/>
                  </a:lnTo>
                  <a:lnTo>
                    <a:pt x="246" y="119"/>
                  </a:lnTo>
                  <a:lnTo>
                    <a:pt x="246" y="119"/>
                  </a:lnTo>
                  <a:lnTo>
                    <a:pt x="244" y="122"/>
                  </a:lnTo>
                  <a:lnTo>
                    <a:pt x="244" y="122"/>
                  </a:lnTo>
                  <a:lnTo>
                    <a:pt x="246" y="125"/>
                  </a:lnTo>
                  <a:lnTo>
                    <a:pt x="246" y="125"/>
                  </a:lnTo>
                  <a:close/>
                  <a:moveTo>
                    <a:pt x="47" y="103"/>
                  </a:moveTo>
                  <a:lnTo>
                    <a:pt x="47" y="103"/>
                  </a:lnTo>
                  <a:lnTo>
                    <a:pt x="45" y="103"/>
                  </a:lnTo>
                  <a:lnTo>
                    <a:pt x="45" y="103"/>
                  </a:lnTo>
                  <a:lnTo>
                    <a:pt x="47" y="109"/>
                  </a:lnTo>
                  <a:lnTo>
                    <a:pt x="47" y="109"/>
                  </a:lnTo>
                  <a:lnTo>
                    <a:pt x="50" y="116"/>
                  </a:lnTo>
                  <a:lnTo>
                    <a:pt x="50" y="116"/>
                  </a:lnTo>
                  <a:lnTo>
                    <a:pt x="52" y="114"/>
                  </a:lnTo>
                  <a:lnTo>
                    <a:pt x="52" y="112"/>
                  </a:lnTo>
                  <a:lnTo>
                    <a:pt x="52" y="112"/>
                  </a:lnTo>
                  <a:lnTo>
                    <a:pt x="52" y="109"/>
                  </a:lnTo>
                  <a:lnTo>
                    <a:pt x="52" y="109"/>
                  </a:lnTo>
                  <a:lnTo>
                    <a:pt x="52" y="108"/>
                  </a:lnTo>
                  <a:lnTo>
                    <a:pt x="52" y="108"/>
                  </a:lnTo>
                  <a:lnTo>
                    <a:pt x="47" y="103"/>
                  </a:lnTo>
                  <a:lnTo>
                    <a:pt x="47" y="103"/>
                  </a:lnTo>
                  <a:close/>
                  <a:moveTo>
                    <a:pt x="135" y="100"/>
                  </a:moveTo>
                  <a:lnTo>
                    <a:pt x="135" y="100"/>
                  </a:lnTo>
                  <a:lnTo>
                    <a:pt x="140" y="101"/>
                  </a:lnTo>
                  <a:lnTo>
                    <a:pt x="140" y="101"/>
                  </a:lnTo>
                  <a:lnTo>
                    <a:pt x="146" y="103"/>
                  </a:lnTo>
                  <a:lnTo>
                    <a:pt x="146" y="103"/>
                  </a:lnTo>
                  <a:lnTo>
                    <a:pt x="145" y="101"/>
                  </a:lnTo>
                  <a:lnTo>
                    <a:pt x="145" y="101"/>
                  </a:lnTo>
                  <a:lnTo>
                    <a:pt x="145" y="101"/>
                  </a:lnTo>
                  <a:lnTo>
                    <a:pt x="145" y="101"/>
                  </a:lnTo>
                  <a:lnTo>
                    <a:pt x="143" y="101"/>
                  </a:lnTo>
                  <a:lnTo>
                    <a:pt x="142" y="98"/>
                  </a:lnTo>
                  <a:lnTo>
                    <a:pt x="142" y="98"/>
                  </a:lnTo>
                  <a:lnTo>
                    <a:pt x="142" y="97"/>
                  </a:lnTo>
                  <a:lnTo>
                    <a:pt x="142" y="97"/>
                  </a:lnTo>
                  <a:lnTo>
                    <a:pt x="143" y="92"/>
                  </a:lnTo>
                  <a:lnTo>
                    <a:pt x="143" y="92"/>
                  </a:lnTo>
                  <a:lnTo>
                    <a:pt x="143" y="90"/>
                  </a:lnTo>
                  <a:lnTo>
                    <a:pt x="143" y="90"/>
                  </a:lnTo>
                  <a:lnTo>
                    <a:pt x="137" y="97"/>
                  </a:lnTo>
                  <a:lnTo>
                    <a:pt x="137" y="97"/>
                  </a:lnTo>
                  <a:lnTo>
                    <a:pt x="135" y="100"/>
                  </a:lnTo>
                  <a:lnTo>
                    <a:pt x="135" y="100"/>
                  </a:lnTo>
                  <a:close/>
                  <a:moveTo>
                    <a:pt x="285" y="60"/>
                  </a:moveTo>
                  <a:lnTo>
                    <a:pt x="285" y="60"/>
                  </a:lnTo>
                  <a:lnTo>
                    <a:pt x="282" y="60"/>
                  </a:lnTo>
                  <a:lnTo>
                    <a:pt x="282" y="60"/>
                  </a:lnTo>
                  <a:lnTo>
                    <a:pt x="281" y="62"/>
                  </a:lnTo>
                  <a:lnTo>
                    <a:pt x="281" y="63"/>
                  </a:lnTo>
                  <a:lnTo>
                    <a:pt x="281" y="63"/>
                  </a:lnTo>
                  <a:lnTo>
                    <a:pt x="281" y="67"/>
                  </a:lnTo>
                  <a:lnTo>
                    <a:pt x="281" y="67"/>
                  </a:lnTo>
                  <a:lnTo>
                    <a:pt x="282" y="70"/>
                  </a:lnTo>
                  <a:lnTo>
                    <a:pt x="282" y="70"/>
                  </a:lnTo>
                  <a:lnTo>
                    <a:pt x="287" y="63"/>
                  </a:lnTo>
                  <a:lnTo>
                    <a:pt x="287" y="63"/>
                  </a:lnTo>
                  <a:lnTo>
                    <a:pt x="285" y="60"/>
                  </a:lnTo>
                  <a:lnTo>
                    <a:pt x="285" y="60"/>
                  </a:lnTo>
                  <a:close/>
                  <a:moveTo>
                    <a:pt x="326" y="21"/>
                  </a:moveTo>
                  <a:lnTo>
                    <a:pt x="326" y="21"/>
                  </a:lnTo>
                  <a:lnTo>
                    <a:pt x="323" y="19"/>
                  </a:lnTo>
                  <a:lnTo>
                    <a:pt x="317" y="18"/>
                  </a:lnTo>
                  <a:lnTo>
                    <a:pt x="311" y="16"/>
                  </a:lnTo>
                  <a:lnTo>
                    <a:pt x="306" y="16"/>
                  </a:lnTo>
                  <a:lnTo>
                    <a:pt x="306" y="16"/>
                  </a:lnTo>
                  <a:lnTo>
                    <a:pt x="311" y="19"/>
                  </a:lnTo>
                  <a:lnTo>
                    <a:pt x="311" y="19"/>
                  </a:lnTo>
                  <a:lnTo>
                    <a:pt x="312" y="19"/>
                  </a:lnTo>
                  <a:lnTo>
                    <a:pt x="312" y="19"/>
                  </a:lnTo>
                  <a:lnTo>
                    <a:pt x="318" y="19"/>
                  </a:lnTo>
                  <a:lnTo>
                    <a:pt x="318" y="19"/>
                  </a:lnTo>
                  <a:lnTo>
                    <a:pt x="322" y="19"/>
                  </a:lnTo>
                  <a:lnTo>
                    <a:pt x="322" y="19"/>
                  </a:lnTo>
                  <a:lnTo>
                    <a:pt x="323" y="21"/>
                  </a:lnTo>
                  <a:lnTo>
                    <a:pt x="323" y="21"/>
                  </a:lnTo>
                  <a:lnTo>
                    <a:pt x="326" y="21"/>
                  </a:lnTo>
                  <a:lnTo>
                    <a:pt x="326" y="21"/>
                  </a:lnTo>
                  <a:close/>
                  <a:moveTo>
                    <a:pt x="363" y="100"/>
                  </a:moveTo>
                  <a:lnTo>
                    <a:pt x="363" y="100"/>
                  </a:lnTo>
                  <a:lnTo>
                    <a:pt x="361" y="101"/>
                  </a:lnTo>
                  <a:lnTo>
                    <a:pt x="361" y="101"/>
                  </a:lnTo>
                  <a:lnTo>
                    <a:pt x="358" y="111"/>
                  </a:lnTo>
                  <a:lnTo>
                    <a:pt x="358" y="111"/>
                  </a:lnTo>
                  <a:lnTo>
                    <a:pt x="358" y="112"/>
                  </a:lnTo>
                  <a:lnTo>
                    <a:pt x="359" y="114"/>
                  </a:lnTo>
                  <a:lnTo>
                    <a:pt x="359" y="114"/>
                  </a:lnTo>
                  <a:lnTo>
                    <a:pt x="359" y="114"/>
                  </a:lnTo>
                  <a:lnTo>
                    <a:pt x="359" y="114"/>
                  </a:lnTo>
                  <a:lnTo>
                    <a:pt x="364" y="103"/>
                  </a:lnTo>
                  <a:lnTo>
                    <a:pt x="364" y="103"/>
                  </a:lnTo>
                  <a:lnTo>
                    <a:pt x="364" y="101"/>
                  </a:lnTo>
                  <a:lnTo>
                    <a:pt x="364" y="101"/>
                  </a:lnTo>
                  <a:lnTo>
                    <a:pt x="363" y="100"/>
                  </a:lnTo>
                  <a:lnTo>
                    <a:pt x="363" y="100"/>
                  </a:lnTo>
                  <a:close/>
                  <a:moveTo>
                    <a:pt x="238" y="51"/>
                  </a:moveTo>
                  <a:lnTo>
                    <a:pt x="238" y="51"/>
                  </a:lnTo>
                  <a:lnTo>
                    <a:pt x="230" y="56"/>
                  </a:lnTo>
                  <a:lnTo>
                    <a:pt x="230" y="56"/>
                  </a:lnTo>
                  <a:lnTo>
                    <a:pt x="228" y="59"/>
                  </a:lnTo>
                  <a:lnTo>
                    <a:pt x="228" y="62"/>
                  </a:lnTo>
                  <a:lnTo>
                    <a:pt x="228" y="62"/>
                  </a:lnTo>
                  <a:lnTo>
                    <a:pt x="230" y="60"/>
                  </a:lnTo>
                  <a:lnTo>
                    <a:pt x="230" y="60"/>
                  </a:lnTo>
                  <a:lnTo>
                    <a:pt x="236" y="56"/>
                  </a:lnTo>
                  <a:lnTo>
                    <a:pt x="236" y="56"/>
                  </a:lnTo>
                  <a:lnTo>
                    <a:pt x="236" y="52"/>
                  </a:lnTo>
                  <a:lnTo>
                    <a:pt x="238" y="51"/>
                  </a:lnTo>
                  <a:lnTo>
                    <a:pt x="238" y="51"/>
                  </a:lnTo>
                  <a:close/>
                  <a:moveTo>
                    <a:pt x="282" y="34"/>
                  </a:moveTo>
                  <a:lnTo>
                    <a:pt x="282" y="34"/>
                  </a:lnTo>
                  <a:lnTo>
                    <a:pt x="284" y="37"/>
                  </a:lnTo>
                  <a:lnTo>
                    <a:pt x="284" y="37"/>
                  </a:lnTo>
                  <a:lnTo>
                    <a:pt x="285" y="37"/>
                  </a:lnTo>
                  <a:lnTo>
                    <a:pt x="285" y="37"/>
                  </a:lnTo>
                  <a:lnTo>
                    <a:pt x="288" y="35"/>
                  </a:lnTo>
                  <a:lnTo>
                    <a:pt x="292" y="32"/>
                  </a:lnTo>
                  <a:lnTo>
                    <a:pt x="292" y="32"/>
                  </a:lnTo>
                  <a:lnTo>
                    <a:pt x="282" y="34"/>
                  </a:lnTo>
                  <a:lnTo>
                    <a:pt x="282" y="34"/>
                  </a:lnTo>
                  <a:close/>
                  <a:moveTo>
                    <a:pt x="247" y="101"/>
                  </a:moveTo>
                  <a:lnTo>
                    <a:pt x="247" y="101"/>
                  </a:lnTo>
                  <a:lnTo>
                    <a:pt x="247" y="101"/>
                  </a:lnTo>
                  <a:lnTo>
                    <a:pt x="247" y="101"/>
                  </a:lnTo>
                  <a:lnTo>
                    <a:pt x="244" y="114"/>
                  </a:lnTo>
                  <a:lnTo>
                    <a:pt x="244" y="114"/>
                  </a:lnTo>
                  <a:lnTo>
                    <a:pt x="244" y="114"/>
                  </a:lnTo>
                  <a:lnTo>
                    <a:pt x="244" y="114"/>
                  </a:lnTo>
                  <a:lnTo>
                    <a:pt x="249" y="109"/>
                  </a:lnTo>
                  <a:lnTo>
                    <a:pt x="249" y="109"/>
                  </a:lnTo>
                  <a:lnTo>
                    <a:pt x="249" y="108"/>
                  </a:lnTo>
                  <a:lnTo>
                    <a:pt x="249" y="108"/>
                  </a:lnTo>
                  <a:lnTo>
                    <a:pt x="247" y="101"/>
                  </a:lnTo>
                  <a:lnTo>
                    <a:pt x="247" y="101"/>
                  </a:lnTo>
                  <a:close/>
                  <a:moveTo>
                    <a:pt x="164" y="123"/>
                  </a:moveTo>
                  <a:lnTo>
                    <a:pt x="164" y="123"/>
                  </a:lnTo>
                  <a:lnTo>
                    <a:pt x="167" y="131"/>
                  </a:lnTo>
                  <a:lnTo>
                    <a:pt x="167" y="131"/>
                  </a:lnTo>
                  <a:lnTo>
                    <a:pt x="169" y="131"/>
                  </a:lnTo>
                  <a:lnTo>
                    <a:pt x="169" y="130"/>
                  </a:lnTo>
                  <a:lnTo>
                    <a:pt x="169" y="130"/>
                  </a:lnTo>
                  <a:lnTo>
                    <a:pt x="170" y="127"/>
                  </a:lnTo>
                  <a:lnTo>
                    <a:pt x="170" y="127"/>
                  </a:lnTo>
                  <a:lnTo>
                    <a:pt x="170" y="127"/>
                  </a:lnTo>
                  <a:lnTo>
                    <a:pt x="170" y="127"/>
                  </a:lnTo>
                  <a:lnTo>
                    <a:pt x="167" y="123"/>
                  </a:lnTo>
                  <a:lnTo>
                    <a:pt x="167" y="123"/>
                  </a:lnTo>
                  <a:lnTo>
                    <a:pt x="164" y="123"/>
                  </a:lnTo>
                  <a:lnTo>
                    <a:pt x="164" y="123"/>
                  </a:lnTo>
                  <a:close/>
                  <a:moveTo>
                    <a:pt x="268" y="51"/>
                  </a:moveTo>
                  <a:lnTo>
                    <a:pt x="268" y="51"/>
                  </a:lnTo>
                  <a:lnTo>
                    <a:pt x="262" y="54"/>
                  </a:lnTo>
                  <a:lnTo>
                    <a:pt x="262" y="54"/>
                  </a:lnTo>
                  <a:lnTo>
                    <a:pt x="265" y="60"/>
                  </a:lnTo>
                  <a:lnTo>
                    <a:pt x="265" y="60"/>
                  </a:lnTo>
                  <a:lnTo>
                    <a:pt x="268" y="56"/>
                  </a:lnTo>
                  <a:lnTo>
                    <a:pt x="268" y="56"/>
                  </a:lnTo>
                  <a:lnTo>
                    <a:pt x="268" y="56"/>
                  </a:lnTo>
                  <a:lnTo>
                    <a:pt x="268" y="56"/>
                  </a:lnTo>
                  <a:lnTo>
                    <a:pt x="268" y="51"/>
                  </a:lnTo>
                  <a:lnTo>
                    <a:pt x="268" y="51"/>
                  </a:lnTo>
                  <a:close/>
                  <a:moveTo>
                    <a:pt x="175" y="76"/>
                  </a:moveTo>
                  <a:lnTo>
                    <a:pt x="175" y="76"/>
                  </a:lnTo>
                  <a:lnTo>
                    <a:pt x="173" y="75"/>
                  </a:lnTo>
                  <a:lnTo>
                    <a:pt x="173" y="75"/>
                  </a:lnTo>
                  <a:lnTo>
                    <a:pt x="169" y="68"/>
                  </a:lnTo>
                  <a:lnTo>
                    <a:pt x="169" y="68"/>
                  </a:lnTo>
                  <a:lnTo>
                    <a:pt x="169" y="68"/>
                  </a:lnTo>
                  <a:lnTo>
                    <a:pt x="167" y="68"/>
                  </a:lnTo>
                  <a:lnTo>
                    <a:pt x="167" y="68"/>
                  </a:lnTo>
                  <a:lnTo>
                    <a:pt x="170" y="76"/>
                  </a:lnTo>
                  <a:lnTo>
                    <a:pt x="170" y="76"/>
                  </a:lnTo>
                  <a:lnTo>
                    <a:pt x="175" y="76"/>
                  </a:lnTo>
                  <a:lnTo>
                    <a:pt x="175" y="76"/>
                  </a:lnTo>
                  <a:close/>
                  <a:moveTo>
                    <a:pt x="352" y="46"/>
                  </a:moveTo>
                  <a:lnTo>
                    <a:pt x="352" y="46"/>
                  </a:lnTo>
                  <a:lnTo>
                    <a:pt x="347" y="43"/>
                  </a:lnTo>
                  <a:lnTo>
                    <a:pt x="347" y="43"/>
                  </a:lnTo>
                  <a:lnTo>
                    <a:pt x="347" y="52"/>
                  </a:lnTo>
                  <a:lnTo>
                    <a:pt x="347" y="52"/>
                  </a:lnTo>
                  <a:lnTo>
                    <a:pt x="350" y="51"/>
                  </a:lnTo>
                  <a:lnTo>
                    <a:pt x="352" y="49"/>
                  </a:lnTo>
                  <a:lnTo>
                    <a:pt x="352" y="49"/>
                  </a:lnTo>
                  <a:lnTo>
                    <a:pt x="352" y="46"/>
                  </a:lnTo>
                  <a:lnTo>
                    <a:pt x="352" y="46"/>
                  </a:lnTo>
                  <a:close/>
                  <a:moveTo>
                    <a:pt x="342" y="79"/>
                  </a:moveTo>
                  <a:lnTo>
                    <a:pt x="342" y="79"/>
                  </a:lnTo>
                  <a:lnTo>
                    <a:pt x="341" y="82"/>
                  </a:lnTo>
                  <a:lnTo>
                    <a:pt x="341" y="82"/>
                  </a:lnTo>
                  <a:lnTo>
                    <a:pt x="339" y="84"/>
                  </a:lnTo>
                  <a:lnTo>
                    <a:pt x="336" y="84"/>
                  </a:lnTo>
                  <a:lnTo>
                    <a:pt x="336" y="84"/>
                  </a:lnTo>
                  <a:lnTo>
                    <a:pt x="336" y="86"/>
                  </a:lnTo>
                  <a:lnTo>
                    <a:pt x="337" y="87"/>
                  </a:lnTo>
                  <a:lnTo>
                    <a:pt x="337" y="87"/>
                  </a:lnTo>
                  <a:lnTo>
                    <a:pt x="341" y="87"/>
                  </a:lnTo>
                  <a:lnTo>
                    <a:pt x="341" y="87"/>
                  </a:lnTo>
                  <a:lnTo>
                    <a:pt x="342" y="87"/>
                  </a:lnTo>
                  <a:lnTo>
                    <a:pt x="344" y="84"/>
                  </a:lnTo>
                  <a:lnTo>
                    <a:pt x="344" y="84"/>
                  </a:lnTo>
                  <a:lnTo>
                    <a:pt x="344" y="82"/>
                  </a:lnTo>
                  <a:lnTo>
                    <a:pt x="344" y="82"/>
                  </a:lnTo>
                  <a:lnTo>
                    <a:pt x="342" y="79"/>
                  </a:lnTo>
                  <a:lnTo>
                    <a:pt x="342" y="79"/>
                  </a:lnTo>
                  <a:close/>
                  <a:moveTo>
                    <a:pt x="356" y="59"/>
                  </a:moveTo>
                  <a:lnTo>
                    <a:pt x="356" y="59"/>
                  </a:lnTo>
                  <a:lnTo>
                    <a:pt x="356" y="52"/>
                  </a:lnTo>
                  <a:lnTo>
                    <a:pt x="356" y="52"/>
                  </a:lnTo>
                  <a:lnTo>
                    <a:pt x="353" y="54"/>
                  </a:lnTo>
                  <a:lnTo>
                    <a:pt x="353" y="56"/>
                  </a:lnTo>
                  <a:lnTo>
                    <a:pt x="353" y="56"/>
                  </a:lnTo>
                  <a:lnTo>
                    <a:pt x="352" y="60"/>
                  </a:lnTo>
                  <a:lnTo>
                    <a:pt x="352" y="60"/>
                  </a:lnTo>
                  <a:lnTo>
                    <a:pt x="352" y="63"/>
                  </a:lnTo>
                  <a:lnTo>
                    <a:pt x="352" y="63"/>
                  </a:lnTo>
                  <a:lnTo>
                    <a:pt x="356" y="59"/>
                  </a:lnTo>
                  <a:lnTo>
                    <a:pt x="356" y="59"/>
                  </a:lnTo>
                  <a:close/>
                  <a:moveTo>
                    <a:pt x="143" y="27"/>
                  </a:moveTo>
                  <a:lnTo>
                    <a:pt x="143" y="27"/>
                  </a:lnTo>
                  <a:lnTo>
                    <a:pt x="143" y="29"/>
                  </a:lnTo>
                  <a:lnTo>
                    <a:pt x="145" y="29"/>
                  </a:lnTo>
                  <a:lnTo>
                    <a:pt x="145" y="29"/>
                  </a:lnTo>
                  <a:lnTo>
                    <a:pt x="161" y="32"/>
                  </a:lnTo>
                  <a:lnTo>
                    <a:pt x="161" y="32"/>
                  </a:lnTo>
                  <a:lnTo>
                    <a:pt x="162" y="30"/>
                  </a:lnTo>
                  <a:lnTo>
                    <a:pt x="162" y="30"/>
                  </a:lnTo>
                  <a:lnTo>
                    <a:pt x="158" y="29"/>
                  </a:lnTo>
                  <a:lnTo>
                    <a:pt x="154" y="29"/>
                  </a:lnTo>
                  <a:lnTo>
                    <a:pt x="154" y="29"/>
                  </a:lnTo>
                  <a:lnTo>
                    <a:pt x="148" y="27"/>
                  </a:lnTo>
                  <a:lnTo>
                    <a:pt x="148" y="27"/>
                  </a:lnTo>
                  <a:lnTo>
                    <a:pt x="143" y="27"/>
                  </a:lnTo>
                  <a:lnTo>
                    <a:pt x="143" y="27"/>
                  </a:lnTo>
                  <a:close/>
                  <a:moveTo>
                    <a:pt x="227" y="106"/>
                  </a:moveTo>
                  <a:lnTo>
                    <a:pt x="227" y="106"/>
                  </a:lnTo>
                  <a:lnTo>
                    <a:pt x="228" y="106"/>
                  </a:lnTo>
                  <a:lnTo>
                    <a:pt x="228" y="106"/>
                  </a:lnTo>
                  <a:lnTo>
                    <a:pt x="232" y="103"/>
                  </a:lnTo>
                  <a:lnTo>
                    <a:pt x="232" y="103"/>
                  </a:lnTo>
                  <a:lnTo>
                    <a:pt x="233" y="101"/>
                  </a:lnTo>
                  <a:lnTo>
                    <a:pt x="233" y="101"/>
                  </a:lnTo>
                  <a:lnTo>
                    <a:pt x="235" y="92"/>
                  </a:lnTo>
                  <a:lnTo>
                    <a:pt x="235" y="92"/>
                  </a:lnTo>
                  <a:lnTo>
                    <a:pt x="235" y="90"/>
                  </a:lnTo>
                  <a:lnTo>
                    <a:pt x="235" y="90"/>
                  </a:lnTo>
                  <a:lnTo>
                    <a:pt x="233" y="92"/>
                  </a:lnTo>
                  <a:lnTo>
                    <a:pt x="233" y="92"/>
                  </a:lnTo>
                  <a:lnTo>
                    <a:pt x="227" y="106"/>
                  </a:lnTo>
                  <a:lnTo>
                    <a:pt x="227" y="106"/>
                  </a:lnTo>
                  <a:close/>
                  <a:moveTo>
                    <a:pt x="99" y="34"/>
                  </a:moveTo>
                  <a:lnTo>
                    <a:pt x="99" y="34"/>
                  </a:lnTo>
                  <a:lnTo>
                    <a:pt x="99" y="32"/>
                  </a:lnTo>
                  <a:lnTo>
                    <a:pt x="99" y="32"/>
                  </a:lnTo>
                  <a:lnTo>
                    <a:pt x="96" y="34"/>
                  </a:lnTo>
                  <a:lnTo>
                    <a:pt x="96" y="34"/>
                  </a:lnTo>
                  <a:lnTo>
                    <a:pt x="87" y="37"/>
                  </a:lnTo>
                  <a:lnTo>
                    <a:pt x="87" y="37"/>
                  </a:lnTo>
                  <a:lnTo>
                    <a:pt x="90" y="40"/>
                  </a:lnTo>
                  <a:lnTo>
                    <a:pt x="90" y="40"/>
                  </a:lnTo>
                  <a:lnTo>
                    <a:pt x="94" y="37"/>
                  </a:lnTo>
                  <a:lnTo>
                    <a:pt x="99" y="34"/>
                  </a:lnTo>
                  <a:lnTo>
                    <a:pt x="99" y="34"/>
                  </a:lnTo>
                  <a:close/>
                  <a:moveTo>
                    <a:pt x="221" y="101"/>
                  </a:moveTo>
                  <a:lnTo>
                    <a:pt x="221" y="101"/>
                  </a:lnTo>
                  <a:lnTo>
                    <a:pt x="219" y="103"/>
                  </a:lnTo>
                  <a:lnTo>
                    <a:pt x="219" y="103"/>
                  </a:lnTo>
                  <a:lnTo>
                    <a:pt x="219" y="106"/>
                  </a:lnTo>
                  <a:lnTo>
                    <a:pt x="219" y="106"/>
                  </a:lnTo>
                  <a:lnTo>
                    <a:pt x="221" y="109"/>
                  </a:lnTo>
                  <a:lnTo>
                    <a:pt x="221" y="109"/>
                  </a:lnTo>
                  <a:lnTo>
                    <a:pt x="221" y="112"/>
                  </a:lnTo>
                  <a:lnTo>
                    <a:pt x="221" y="112"/>
                  </a:lnTo>
                  <a:lnTo>
                    <a:pt x="224" y="108"/>
                  </a:lnTo>
                  <a:lnTo>
                    <a:pt x="224" y="108"/>
                  </a:lnTo>
                  <a:lnTo>
                    <a:pt x="224" y="106"/>
                  </a:lnTo>
                  <a:lnTo>
                    <a:pt x="224" y="106"/>
                  </a:lnTo>
                  <a:lnTo>
                    <a:pt x="221" y="101"/>
                  </a:lnTo>
                  <a:lnTo>
                    <a:pt x="221" y="101"/>
                  </a:lnTo>
                  <a:close/>
                  <a:moveTo>
                    <a:pt x="124" y="65"/>
                  </a:moveTo>
                  <a:lnTo>
                    <a:pt x="124" y="65"/>
                  </a:lnTo>
                  <a:lnTo>
                    <a:pt x="120" y="65"/>
                  </a:lnTo>
                  <a:lnTo>
                    <a:pt x="120" y="65"/>
                  </a:lnTo>
                  <a:lnTo>
                    <a:pt x="118" y="65"/>
                  </a:lnTo>
                  <a:lnTo>
                    <a:pt x="118" y="65"/>
                  </a:lnTo>
                  <a:lnTo>
                    <a:pt x="120" y="70"/>
                  </a:lnTo>
                  <a:lnTo>
                    <a:pt x="120" y="70"/>
                  </a:lnTo>
                  <a:lnTo>
                    <a:pt x="121" y="71"/>
                  </a:lnTo>
                  <a:lnTo>
                    <a:pt x="124" y="71"/>
                  </a:lnTo>
                  <a:lnTo>
                    <a:pt x="124" y="71"/>
                  </a:lnTo>
                  <a:lnTo>
                    <a:pt x="124" y="70"/>
                  </a:lnTo>
                  <a:lnTo>
                    <a:pt x="124" y="70"/>
                  </a:lnTo>
                  <a:lnTo>
                    <a:pt x="124" y="65"/>
                  </a:lnTo>
                  <a:lnTo>
                    <a:pt x="124" y="65"/>
                  </a:lnTo>
                  <a:close/>
                  <a:moveTo>
                    <a:pt x="173" y="104"/>
                  </a:moveTo>
                  <a:lnTo>
                    <a:pt x="173" y="104"/>
                  </a:lnTo>
                  <a:lnTo>
                    <a:pt x="167" y="111"/>
                  </a:lnTo>
                  <a:lnTo>
                    <a:pt x="167" y="111"/>
                  </a:lnTo>
                  <a:lnTo>
                    <a:pt x="173" y="112"/>
                  </a:lnTo>
                  <a:lnTo>
                    <a:pt x="173" y="112"/>
                  </a:lnTo>
                  <a:lnTo>
                    <a:pt x="175" y="106"/>
                  </a:lnTo>
                  <a:lnTo>
                    <a:pt x="175" y="106"/>
                  </a:lnTo>
                  <a:lnTo>
                    <a:pt x="173" y="104"/>
                  </a:lnTo>
                  <a:lnTo>
                    <a:pt x="173" y="104"/>
                  </a:lnTo>
                  <a:close/>
                  <a:moveTo>
                    <a:pt x="230" y="122"/>
                  </a:moveTo>
                  <a:lnTo>
                    <a:pt x="230" y="122"/>
                  </a:lnTo>
                  <a:lnTo>
                    <a:pt x="230" y="122"/>
                  </a:lnTo>
                  <a:lnTo>
                    <a:pt x="230" y="122"/>
                  </a:lnTo>
                  <a:lnTo>
                    <a:pt x="225" y="127"/>
                  </a:lnTo>
                  <a:lnTo>
                    <a:pt x="225" y="127"/>
                  </a:lnTo>
                  <a:lnTo>
                    <a:pt x="225" y="128"/>
                  </a:lnTo>
                  <a:lnTo>
                    <a:pt x="225" y="128"/>
                  </a:lnTo>
                  <a:lnTo>
                    <a:pt x="227" y="133"/>
                  </a:lnTo>
                  <a:lnTo>
                    <a:pt x="227" y="133"/>
                  </a:lnTo>
                  <a:lnTo>
                    <a:pt x="228" y="134"/>
                  </a:lnTo>
                  <a:lnTo>
                    <a:pt x="228" y="134"/>
                  </a:lnTo>
                  <a:lnTo>
                    <a:pt x="228" y="134"/>
                  </a:lnTo>
                  <a:lnTo>
                    <a:pt x="228" y="134"/>
                  </a:lnTo>
                  <a:lnTo>
                    <a:pt x="230" y="122"/>
                  </a:lnTo>
                  <a:lnTo>
                    <a:pt x="230" y="122"/>
                  </a:lnTo>
                  <a:close/>
                  <a:moveTo>
                    <a:pt x="288" y="68"/>
                  </a:moveTo>
                  <a:lnTo>
                    <a:pt x="288" y="68"/>
                  </a:lnTo>
                  <a:lnTo>
                    <a:pt x="285" y="71"/>
                  </a:lnTo>
                  <a:lnTo>
                    <a:pt x="285" y="71"/>
                  </a:lnTo>
                  <a:lnTo>
                    <a:pt x="282" y="75"/>
                  </a:lnTo>
                  <a:lnTo>
                    <a:pt x="282" y="75"/>
                  </a:lnTo>
                  <a:lnTo>
                    <a:pt x="290" y="75"/>
                  </a:lnTo>
                  <a:lnTo>
                    <a:pt x="290" y="75"/>
                  </a:lnTo>
                  <a:lnTo>
                    <a:pt x="288" y="68"/>
                  </a:lnTo>
                  <a:lnTo>
                    <a:pt x="288" y="68"/>
                  </a:lnTo>
                  <a:close/>
                  <a:moveTo>
                    <a:pt x="339" y="71"/>
                  </a:moveTo>
                  <a:lnTo>
                    <a:pt x="339" y="71"/>
                  </a:lnTo>
                  <a:lnTo>
                    <a:pt x="339" y="68"/>
                  </a:lnTo>
                  <a:lnTo>
                    <a:pt x="339" y="68"/>
                  </a:lnTo>
                  <a:lnTo>
                    <a:pt x="337" y="65"/>
                  </a:lnTo>
                  <a:lnTo>
                    <a:pt x="337" y="65"/>
                  </a:lnTo>
                  <a:lnTo>
                    <a:pt x="336" y="62"/>
                  </a:lnTo>
                  <a:lnTo>
                    <a:pt x="336" y="62"/>
                  </a:lnTo>
                  <a:lnTo>
                    <a:pt x="336" y="63"/>
                  </a:lnTo>
                  <a:lnTo>
                    <a:pt x="336" y="63"/>
                  </a:lnTo>
                  <a:lnTo>
                    <a:pt x="336" y="67"/>
                  </a:lnTo>
                  <a:lnTo>
                    <a:pt x="336" y="70"/>
                  </a:lnTo>
                  <a:lnTo>
                    <a:pt x="336" y="70"/>
                  </a:lnTo>
                  <a:lnTo>
                    <a:pt x="336" y="71"/>
                  </a:lnTo>
                  <a:lnTo>
                    <a:pt x="336" y="71"/>
                  </a:lnTo>
                  <a:lnTo>
                    <a:pt x="339" y="71"/>
                  </a:lnTo>
                  <a:lnTo>
                    <a:pt x="339" y="71"/>
                  </a:lnTo>
                  <a:close/>
                  <a:moveTo>
                    <a:pt x="295" y="89"/>
                  </a:moveTo>
                  <a:lnTo>
                    <a:pt x="295" y="89"/>
                  </a:lnTo>
                  <a:lnTo>
                    <a:pt x="292" y="92"/>
                  </a:lnTo>
                  <a:lnTo>
                    <a:pt x="292" y="92"/>
                  </a:lnTo>
                  <a:lnTo>
                    <a:pt x="287" y="98"/>
                  </a:lnTo>
                  <a:lnTo>
                    <a:pt x="287" y="98"/>
                  </a:lnTo>
                  <a:lnTo>
                    <a:pt x="287" y="98"/>
                  </a:lnTo>
                  <a:lnTo>
                    <a:pt x="287" y="100"/>
                  </a:lnTo>
                  <a:lnTo>
                    <a:pt x="287" y="100"/>
                  </a:lnTo>
                  <a:lnTo>
                    <a:pt x="296" y="93"/>
                  </a:lnTo>
                  <a:lnTo>
                    <a:pt x="296" y="93"/>
                  </a:lnTo>
                  <a:lnTo>
                    <a:pt x="295" y="89"/>
                  </a:lnTo>
                  <a:lnTo>
                    <a:pt x="295" y="89"/>
                  </a:lnTo>
                  <a:close/>
                  <a:moveTo>
                    <a:pt x="146" y="45"/>
                  </a:moveTo>
                  <a:lnTo>
                    <a:pt x="146" y="45"/>
                  </a:lnTo>
                  <a:lnTo>
                    <a:pt x="140" y="45"/>
                  </a:lnTo>
                  <a:lnTo>
                    <a:pt x="140" y="45"/>
                  </a:lnTo>
                  <a:lnTo>
                    <a:pt x="140" y="45"/>
                  </a:lnTo>
                  <a:lnTo>
                    <a:pt x="140" y="45"/>
                  </a:lnTo>
                  <a:lnTo>
                    <a:pt x="148" y="49"/>
                  </a:lnTo>
                  <a:lnTo>
                    <a:pt x="148" y="49"/>
                  </a:lnTo>
                  <a:lnTo>
                    <a:pt x="150" y="51"/>
                  </a:lnTo>
                  <a:lnTo>
                    <a:pt x="150" y="51"/>
                  </a:lnTo>
                  <a:lnTo>
                    <a:pt x="146" y="45"/>
                  </a:lnTo>
                  <a:lnTo>
                    <a:pt x="146" y="45"/>
                  </a:lnTo>
                  <a:close/>
                  <a:moveTo>
                    <a:pt x="273" y="86"/>
                  </a:moveTo>
                  <a:lnTo>
                    <a:pt x="273" y="86"/>
                  </a:lnTo>
                  <a:lnTo>
                    <a:pt x="273" y="86"/>
                  </a:lnTo>
                  <a:lnTo>
                    <a:pt x="273" y="86"/>
                  </a:lnTo>
                  <a:lnTo>
                    <a:pt x="276" y="82"/>
                  </a:lnTo>
                  <a:lnTo>
                    <a:pt x="276" y="82"/>
                  </a:lnTo>
                  <a:lnTo>
                    <a:pt x="279" y="79"/>
                  </a:lnTo>
                  <a:lnTo>
                    <a:pt x="279" y="79"/>
                  </a:lnTo>
                  <a:lnTo>
                    <a:pt x="277" y="78"/>
                  </a:lnTo>
                  <a:lnTo>
                    <a:pt x="277" y="78"/>
                  </a:lnTo>
                  <a:lnTo>
                    <a:pt x="276" y="78"/>
                  </a:lnTo>
                  <a:lnTo>
                    <a:pt x="274" y="79"/>
                  </a:lnTo>
                  <a:lnTo>
                    <a:pt x="274" y="79"/>
                  </a:lnTo>
                  <a:lnTo>
                    <a:pt x="273" y="81"/>
                  </a:lnTo>
                  <a:lnTo>
                    <a:pt x="273" y="81"/>
                  </a:lnTo>
                  <a:lnTo>
                    <a:pt x="273" y="82"/>
                  </a:lnTo>
                  <a:lnTo>
                    <a:pt x="273" y="82"/>
                  </a:lnTo>
                  <a:lnTo>
                    <a:pt x="273" y="86"/>
                  </a:lnTo>
                  <a:lnTo>
                    <a:pt x="273" y="86"/>
                  </a:lnTo>
                  <a:close/>
                  <a:moveTo>
                    <a:pt x="31" y="125"/>
                  </a:moveTo>
                  <a:lnTo>
                    <a:pt x="31" y="125"/>
                  </a:lnTo>
                  <a:lnTo>
                    <a:pt x="33" y="125"/>
                  </a:lnTo>
                  <a:lnTo>
                    <a:pt x="33" y="125"/>
                  </a:lnTo>
                  <a:lnTo>
                    <a:pt x="33" y="123"/>
                  </a:lnTo>
                  <a:lnTo>
                    <a:pt x="33" y="123"/>
                  </a:lnTo>
                  <a:lnTo>
                    <a:pt x="36" y="117"/>
                  </a:lnTo>
                  <a:lnTo>
                    <a:pt x="36" y="117"/>
                  </a:lnTo>
                  <a:lnTo>
                    <a:pt x="36" y="116"/>
                  </a:lnTo>
                  <a:lnTo>
                    <a:pt x="36" y="116"/>
                  </a:lnTo>
                  <a:lnTo>
                    <a:pt x="34" y="112"/>
                  </a:lnTo>
                  <a:lnTo>
                    <a:pt x="34" y="112"/>
                  </a:lnTo>
                  <a:lnTo>
                    <a:pt x="34" y="112"/>
                  </a:lnTo>
                  <a:lnTo>
                    <a:pt x="34" y="112"/>
                  </a:lnTo>
                  <a:lnTo>
                    <a:pt x="31" y="123"/>
                  </a:lnTo>
                  <a:lnTo>
                    <a:pt x="31" y="123"/>
                  </a:lnTo>
                  <a:lnTo>
                    <a:pt x="31" y="125"/>
                  </a:lnTo>
                  <a:lnTo>
                    <a:pt x="31" y="125"/>
                  </a:lnTo>
                  <a:close/>
                  <a:moveTo>
                    <a:pt x="71" y="109"/>
                  </a:moveTo>
                  <a:lnTo>
                    <a:pt x="71" y="109"/>
                  </a:lnTo>
                  <a:lnTo>
                    <a:pt x="72" y="106"/>
                  </a:lnTo>
                  <a:lnTo>
                    <a:pt x="72" y="106"/>
                  </a:lnTo>
                  <a:lnTo>
                    <a:pt x="71" y="101"/>
                  </a:lnTo>
                  <a:lnTo>
                    <a:pt x="71" y="101"/>
                  </a:lnTo>
                  <a:lnTo>
                    <a:pt x="71" y="97"/>
                  </a:lnTo>
                  <a:lnTo>
                    <a:pt x="71" y="97"/>
                  </a:lnTo>
                  <a:lnTo>
                    <a:pt x="68" y="100"/>
                  </a:lnTo>
                  <a:lnTo>
                    <a:pt x="68" y="100"/>
                  </a:lnTo>
                  <a:lnTo>
                    <a:pt x="68" y="101"/>
                  </a:lnTo>
                  <a:lnTo>
                    <a:pt x="68" y="101"/>
                  </a:lnTo>
                  <a:lnTo>
                    <a:pt x="71" y="109"/>
                  </a:lnTo>
                  <a:lnTo>
                    <a:pt x="71" y="109"/>
                  </a:lnTo>
                  <a:close/>
                  <a:moveTo>
                    <a:pt x="251" y="98"/>
                  </a:moveTo>
                  <a:lnTo>
                    <a:pt x="251" y="98"/>
                  </a:lnTo>
                  <a:lnTo>
                    <a:pt x="252" y="106"/>
                  </a:lnTo>
                  <a:lnTo>
                    <a:pt x="252" y="106"/>
                  </a:lnTo>
                  <a:lnTo>
                    <a:pt x="255" y="103"/>
                  </a:lnTo>
                  <a:lnTo>
                    <a:pt x="255" y="103"/>
                  </a:lnTo>
                  <a:lnTo>
                    <a:pt x="255" y="103"/>
                  </a:lnTo>
                  <a:lnTo>
                    <a:pt x="255" y="103"/>
                  </a:lnTo>
                  <a:lnTo>
                    <a:pt x="255" y="98"/>
                  </a:lnTo>
                  <a:lnTo>
                    <a:pt x="255" y="98"/>
                  </a:lnTo>
                  <a:lnTo>
                    <a:pt x="251" y="98"/>
                  </a:lnTo>
                  <a:lnTo>
                    <a:pt x="251" y="98"/>
                  </a:lnTo>
                  <a:close/>
                  <a:moveTo>
                    <a:pt x="197" y="43"/>
                  </a:moveTo>
                  <a:lnTo>
                    <a:pt x="197" y="43"/>
                  </a:lnTo>
                  <a:lnTo>
                    <a:pt x="197" y="43"/>
                  </a:lnTo>
                  <a:lnTo>
                    <a:pt x="197" y="43"/>
                  </a:lnTo>
                  <a:lnTo>
                    <a:pt x="199" y="43"/>
                  </a:lnTo>
                  <a:lnTo>
                    <a:pt x="199" y="43"/>
                  </a:lnTo>
                  <a:lnTo>
                    <a:pt x="205" y="51"/>
                  </a:lnTo>
                  <a:lnTo>
                    <a:pt x="205" y="51"/>
                  </a:lnTo>
                  <a:lnTo>
                    <a:pt x="208" y="52"/>
                  </a:lnTo>
                  <a:lnTo>
                    <a:pt x="211" y="54"/>
                  </a:lnTo>
                  <a:lnTo>
                    <a:pt x="211" y="54"/>
                  </a:lnTo>
                  <a:lnTo>
                    <a:pt x="205" y="48"/>
                  </a:lnTo>
                  <a:lnTo>
                    <a:pt x="197" y="43"/>
                  </a:lnTo>
                  <a:lnTo>
                    <a:pt x="197" y="43"/>
                  </a:lnTo>
                  <a:close/>
                  <a:moveTo>
                    <a:pt x="116" y="45"/>
                  </a:moveTo>
                  <a:lnTo>
                    <a:pt x="116" y="45"/>
                  </a:lnTo>
                  <a:lnTo>
                    <a:pt x="112" y="45"/>
                  </a:lnTo>
                  <a:lnTo>
                    <a:pt x="112" y="45"/>
                  </a:lnTo>
                  <a:lnTo>
                    <a:pt x="110" y="46"/>
                  </a:lnTo>
                  <a:lnTo>
                    <a:pt x="110" y="46"/>
                  </a:lnTo>
                  <a:lnTo>
                    <a:pt x="110" y="46"/>
                  </a:lnTo>
                  <a:lnTo>
                    <a:pt x="110" y="46"/>
                  </a:lnTo>
                  <a:lnTo>
                    <a:pt x="110" y="49"/>
                  </a:lnTo>
                  <a:lnTo>
                    <a:pt x="110" y="49"/>
                  </a:lnTo>
                  <a:lnTo>
                    <a:pt x="112" y="49"/>
                  </a:lnTo>
                  <a:lnTo>
                    <a:pt x="112" y="49"/>
                  </a:lnTo>
                  <a:lnTo>
                    <a:pt x="113" y="49"/>
                  </a:lnTo>
                  <a:lnTo>
                    <a:pt x="113" y="49"/>
                  </a:lnTo>
                  <a:lnTo>
                    <a:pt x="116" y="45"/>
                  </a:lnTo>
                  <a:lnTo>
                    <a:pt x="116" y="45"/>
                  </a:lnTo>
                  <a:close/>
                  <a:moveTo>
                    <a:pt x="25" y="133"/>
                  </a:moveTo>
                  <a:lnTo>
                    <a:pt x="25" y="133"/>
                  </a:lnTo>
                  <a:lnTo>
                    <a:pt x="25" y="133"/>
                  </a:lnTo>
                  <a:lnTo>
                    <a:pt x="25" y="133"/>
                  </a:lnTo>
                  <a:lnTo>
                    <a:pt x="25" y="133"/>
                  </a:lnTo>
                  <a:lnTo>
                    <a:pt x="25" y="133"/>
                  </a:lnTo>
                  <a:lnTo>
                    <a:pt x="27" y="127"/>
                  </a:lnTo>
                  <a:lnTo>
                    <a:pt x="27" y="127"/>
                  </a:lnTo>
                  <a:lnTo>
                    <a:pt x="27" y="125"/>
                  </a:lnTo>
                  <a:lnTo>
                    <a:pt x="25" y="123"/>
                  </a:lnTo>
                  <a:lnTo>
                    <a:pt x="25" y="123"/>
                  </a:lnTo>
                  <a:lnTo>
                    <a:pt x="25" y="122"/>
                  </a:lnTo>
                  <a:lnTo>
                    <a:pt x="25" y="122"/>
                  </a:lnTo>
                  <a:lnTo>
                    <a:pt x="23" y="117"/>
                  </a:lnTo>
                  <a:lnTo>
                    <a:pt x="23" y="117"/>
                  </a:lnTo>
                  <a:lnTo>
                    <a:pt x="23" y="120"/>
                  </a:lnTo>
                  <a:lnTo>
                    <a:pt x="23" y="120"/>
                  </a:lnTo>
                  <a:lnTo>
                    <a:pt x="25" y="133"/>
                  </a:lnTo>
                  <a:lnTo>
                    <a:pt x="25" y="133"/>
                  </a:lnTo>
                  <a:lnTo>
                    <a:pt x="25" y="133"/>
                  </a:lnTo>
                  <a:lnTo>
                    <a:pt x="25" y="133"/>
                  </a:lnTo>
                  <a:close/>
                  <a:moveTo>
                    <a:pt x="222" y="87"/>
                  </a:moveTo>
                  <a:lnTo>
                    <a:pt x="222" y="87"/>
                  </a:lnTo>
                  <a:lnTo>
                    <a:pt x="222" y="87"/>
                  </a:lnTo>
                  <a:lnTo>
                    <a:pt x="222" y="87"/>
                  </a:lnTo>
                  <a:lnTo>
                    <a:pt x="228" y="82"/>
                  </a:lnTo>
                  <a:lnTo>
                    <a:pt x="228" y="82"/>
                  </a:lnTo>
                  <a:lnTo>
                    <a:pt x="224" y="78"/>
                  </a:lnTo>
                  <a:lnTo>
                    <a:pt x="224" y="78"/>
                  </a:lnTo>
                  <a:lnTo>
                    <a:pt x="222" y="87"/>
                  </a:lnTo>
                  <a:lnTo>
                    <a:pt x="222" y="87"/>
                  </a:lnTo>
                  <a:close/>
                  <a:moveTo>
                    <a:pt x="299" y="100"/>
                  </a:moveTo>
                  <a:lnTo>
                    <a:pt x="299" y="100"/>
                  </a:lnTo>
                  <a:lnTo>
                    <a:pt x="298" y="104"/>
                  </a:lnTo>
                  <a:lnTo>
                    <a:pt x="296" y="109"/>
                  </a:lnTo>
                  <a:lnTo>
                    <a:pt x="296" y="109"/>
                  </a:lnTo>
                  <a:lnTo>
                    <a:pt x="303" y="108"/>
                  </a:lnTo>
                  <a:lnTo>
                    <a:pt x="303" y="108"/>
                  </a:lnTo>
                  <a:lnTo>
                    <a:pt x="299" y="100"/>
                  </a:lnTo>
                  <a:lnTo>
                    <a:pt x="299" y="100"/>
                  </a:lnTo>
                  <a:close/>
                  <a:moveTo>
                    <a:pt x="222" y="98"/>
                  </a:moveTo>
                  <a:lnTo>
                    <a:pt x="222" y="98"/>
                  </a:lnTo>
                  <a:lnTo>
                    <a:pt x="225" y="103"/>
                  </a:lnTo>
                  <a:lnTo>
                    <a:pt x="225" y="103"/>
                  </a:lnTo>
                  <a:lnTo>
                    <a:pt x="228" y="93"/>
                  </a:lnTo>
                  <a:lnTo>
                    <a:pt x="228" y="93"/>
                  </a:lnTo>
                  <a:lnTo>
                    <a:pt x="225" y="95"/>
                  </a:lnTo>
                  <a:lnTo>
                    <a:pt x="222" y="98"/>
                  </a:lnTo>
                  <a:lnTo>
                    <a:pt x="222" y="98"/>
                  </a:lnTo>
                  <a:close/>
                  <a:moveTo>
                    <a:pt x="79" y="95"/>
                  </a:moveTo>
                  <a:lnTo>
                    <a:pt x="79" y="95"/>
                  </a:lnTo>
                  <a:lnTo>
                    <a:pt x="74" y="95"/>
                  </a:lnTo>
                  <a:lnTo>
                    <a:pt x="74" y="95"/>
                  </a:lnTo>
                  <a:lnTo>
                    <a:pt x="75" y="101"/>
                  </a:lnTo>
                  <a:lnTo>
                    <a:pt x="75" y="101"/>
                  </a:lnTo>
                  <a:lnTo>
                    <a:pt x="75" y="101"/>
                  </a:lnTo>
                  <a:lnTo>
                    <a:pt x="75" y="101"/>
                  </a:lnTo>
                  <a:lnTo>
                    <a:pt x="79" y="97"/>
                  </a:lnTo>
                  <a:lnTo>
                    <a:pt x="79" y="97"/>
                  </a:lnTo>
                  <a:lnTo>
                    <a:pt x="79" y="95"/>
                  </a:lnTo>
                  <a:lnTo>
                    <a:pt x="79" y="95"/>
                  </a:lnTo>
                  <a:close/>
                  <a:moveTo>
                    <a:pt x="341" y="54"/>
                  </a:moveTo>
                  <a:lnTo>
                    <a:pt x="341" y="54"/>
                  </a:lnTo>
                  <a:lnTo>
                    <a:pt x="341" y="52"/>
                  </a:lnTo>
                  <a:lnTo>
                    <a:pt x="341" y="52"/>
                  </a:lnTo>
                  <a:lnTo>
                    <a:pt x="336" y="48"/>
                  </a:lnTo>
                  <a:lnTo>
                    <a:pt x="336" y="48"/>
                  </a:lnTo>
                  <a:lnTo>
                    <a:pt x="336" y="49"/>
                  </a:lnTo>
                  <a:lnTo>
                    <a:pt x="336" y="49"/>
                  </a:lnTo>
                  <a:lnTo>
                    <a:pt x="337" y="54"/>
                  </a:lnTo>
                  <a:lnTo>
                    <a:pt x="337" y="54"/>
                  </a:lnTo>
                  <a:lnTo>
                    <a:pt x="337" y="56"/>
                  </a:lnTo>
                  <a:lnTo>
                    <a:pt x="337" y="56"/>
                  </a:lnTo>
                  <a:lnTo>
                    <a:pt x="341" y="54"/>
                  </a:lnTo>
                  <a:lnTo>
                    <a:pt x="341" y="54"/>
                  </a:lnTo>
                  <a:close/>
                  <a:moveTo>
                    <a:pt x="329" y="87"/>
                  </a:moveTo>
                  <a:lnTo>
                    <a:pt x="329" y="87"/>
                  </a:lnTo>
                  <a:lnTo>
                    <a:pt x="329" y="89"/>
                  </a:lnTo>
                  <a:lnTo>
                    <a:pt x="329" y="90"/>
                  </a:lnTo>
                  <a:lnTo>
                    <a:pt x="329" y="90"/>
                  </a:lnTo>
                  <a:lnTo>
                    <a:pt x="331" y="95"/>
                  </a:lnTo>
                  <a:lnTo>
                    <a:pt x="331" y="95"/>
                  </a:lnTo>
                  <a:lnTo>
                    <a:pt x="331" y="97"/>
                  </a:lnTo>
                  <a:lnTo>
                    <a:pt x="331" y="97"/>
                  </a:lnTo>
                  <a:lnTo>
                    <a:pt x="333" y="95"/>
                  </a:lnTo>
                  <a:lnTo>
                    <a:pt x="333" y="95"/>
                  </a:lnTo>
                  <a:lnTo>
                    <a:pt x="333" y="90"/>
                  </a:lnTo>
                  <a:lnTo>
                    <a:pt x="333" y="90"/>
                  </a:lnTo>
                  <a:lnTo>
                    <a:pt x="331" y="89"/>
                  </a:lnTo>
                  <a:lnTo>
                    <a:pt x="329" y="87"/>
                  </a:lnTo>
                  <a:lnTo>
                    <a:pt x="329" y="87"/>
                  </a:lnTo>
                  <a:close/>
                  <a:moveTo>
                    <a:pt x="176" y="63"/>
                  </a:moveTo>
                  <a:lnTo>
                    <a:pt x="176" y="63"/>
                  </a:lnTo>
                  <a:lnTo>
                    <a:pt x="176" y="60"/>
                  </a:lnTo>
                  <a:lnTo>
                    <a:pt x="173" y="59"/>
                  </a:lnTo>
                  <a:lnTo>
                    <a:pt x="173" y="59"/>
                  </a:lnTo>
                  <a:lnTo>
                    <a:pt x="170" y="63"/>
                  </a:lnTo>
                  <a:lnTo>
                    <a:pt x="170" y="63"/>
                  </a:lnTo>
                  <a:lnTo>
                    <a:pt x="176" y="63"/>
                  </a:lnTo>
                  <a:lnTo>
                    <a:pt x="176" y="63"/>
                  </a:lnTo>
                  <a:close/>
                  <a:moveTo>
                    <a:pt x="146" y="81"/>
                  </a:moveTo>
                  <a:lnTo>
                    <a:pt x="146" y="81"/>
                  </a:lnTo>
                  <a:lnTo>
                    <a:pt x="143" y="81"/>
                  </a:lnTo>
                  <a:lnTo>
                    <a:pt x="143" y="81"/>
                  </a:lnTo>
                  <a:lnTo>
                    <a:pt x="142" y="81"/>
                  </a:lnTo>
                  <a:lnTo>
                    <a:pt x="142" y="81"/>
                  </a:lnTo>
                  <a:lnTo>
                    <a:pt x="142" y="86"/>
                  </a:lnTo>
                  <a:lnTo>
                    <a:pt x="142" y="86"/>
                  </a:lnTo>
                  <a:lnTo>
                    <a:pt x="145" y="84"/>
                  </a:lnTo>
                  <a:lnTo>
                    <a:pt x="146" y="81"/>
                  </a:lnTo>
                  <a:lnTo>
                    <a:pt x="146" y="81"/>
                  </a:lnTo>
                  <a:close/>
                  <a:moveTo>
                    <a:pt x="129" y="54"/>
                  </a:moveTo>
                  <a:lnTo>
                    <a:pt x="129" y="54"/>
                  </a:lnTo>
                  <a:lnTo>
                    <a:pt x="131" y="60"/>
                  </a:lnTo>
                  <a:lnTo>
                    <a:pt x="131" y="60"/>
                  </a:lnTo>
                  <a:lnTo>
                    <a:pt x="134" y="59"/>
                  </a:lnTo>
                  <a:lnTo>
                    <a:pt x="134" y="59"/>
                  </a:lnTo>
                  <a:lnTo>
                    <a:pt x="132" y="54"/>
                  </a:lnTo>
                  <a:lnTo>
                    <a:pt x="132" y="54"/>
                  </a:lnTo>
                  <a:lnTo>
                    <a:pt x="129" y="54"/>
                  </a:lnTo>
                  <a:lnTo>
                    <a:pt x="129" y="54"/>
                  </a:lnTo>
                  <a:close/>
                  <a:moveTo>
                    <a:pt x="128" y="92"/>
                  </a:moveTo>
                  <a:lnTo>
                    <a:pt x="128" y="92"/>
                  </a:lnTo>
                  <a:lnTo>
                    <a:pt x="131" y="97"/>
                  </a:lnTo>
                  <a:lnTo>
                    <a:pt x="131" y="97"/>
                  </a:lnTo>
                  <a:lnTo>
                    <a:pt x="132" y="98"/>
                  </a:lnTo>
                  <a:lnTo>
                    <a:pt x="132" y="98"/>
                  </a:lnTo>
                  <a:lnTo>
                    <a:pt x="132" y="92"/>
                  </a:lnTo>
                  <a:lnTo>
                    <a:pt x="132" y="92"/>
                  </a:lnTo>
                  <a:lnTo>
                    <a:pt x="128" y="92"/>
                  </a:lnTo>
                  <a:lnTo>
                    <a:pt x="128" y="92"/>
                  </a:lnTo>
                  <a:close/>
                  <a:moveTo>
                    <a:pt x="181" y="65"/>
                  </a:moveTo>
                  <a:lnTo>
                    <a:pt x="181" y="65"/>
                  </a:lnTo>
                  <a:lnTo>
                    <a:pt x="184" y="71"/>
                  </a:lnTo>
                  <a:lnTo>
                    <a:pt x="184" y="71"/>
                  </a:lnTo>
                  <a:lnTo>
                    <a:pt x="187" y="65"/>
                  </a:lnTo>
                  <a:lnTo>
                    <a:pt x="187" y="65"/>
                  </a:lnTo>
                  <a:lnTo>
                    <a:pt x="184" y="65"/>
                  </a:lnTo>
                  <a:lnTo>
                    <a:pt x="181" y="65"/>
                  </a:lnTo>
                  <a:lnTo>
                    <a:pt x="181" y="65"/>
                  </a:lnTo>
                  <a:close/>
                  <a:moveTo>
                    <a:pt x="27" y="89"/>
                  </a:moveTo>
                  <a:lnTo>
                    <a:pt x="27" y="89"/>
                  </a:lnTo>
                  <a:lnTo>
                    <a:pt x="20" y="100"/>
                  </a:lnTo>
                  <a:lnTo>
                    <a:pt x="20" y="100"/>
                  </a:lnTo>
                  <a:lnTo>
                    <a:pt x="22" y="100"/>
                  </a:lnTo>
                  <a:lnTo>
                    <a:pt x="22" y="100"/>
                  </a:lnTo>
                  <a:lnTo>
                    <a:pt x="27" y="90"/>
                  </a:lnTo>
                  <a:lnTo>
                    <a:pt x="27" y="90"/>
                  </a:lnTo>
                  <a:lnTo>
                    <a:pt x="27" y="89"/>
                  </a:lnTo>
                  <a:lnTo>
                    <a:pt x="27" y="89"/>
                  </a:lnTo>
                  <a:close/>
                  <a:moveTo>
                    <a:pt x="110" y="38"/>
                  </a:moveTo>
                  <a:lnTo>
                    <a:pt x="110" y="38"/>
                  </a:lnTo>
                  <a:lnTo>
                    <a:pt x="113" y="38"/>
                  </a:lnTo>
                  <a:lnTo>
                    <a:pt x="116" y="37"/>
                  </a:lnTo>
                  <a:lnTo>
                    <a:pt x="116" y="37"/>
                  </a:lnTo>
                  <a:lnTo>
                    <a:pt x="113" y="37"/>
                  </a:lnTo>
                  <a:lnTo>
                    <a:pt x="110" y="37"/>
                  </a:lnTo>
                  <a:lnTo>
                    <a:pt x="110" y="37"/>
                  </a:lnTo>
                  <a:lnTo>
                    <a:pt x="110" y="38"/>
                  </a:lnTo>
                  <a:lnTo>
                    <a:pt x="110" y="38"/>
                  </a:lnTo>
                  <a:close/>
                  <a:moveTo>
                    <a:pt x="408" y="120"/>
                  </a:moveTo>
                  <a:lnTo>
                    <a:pt x="408" y="120"/>
                  </a:lnTo>
                  <a:lnTo>
                    <a:pt x="408" y="120"/>
                  </a:lnTo>
                  <a:lnTo>
                    <a:pt x="408" y="120"/>
                  </a:lnTo>
                  <a:lnTo>
                    <a:pt x="407" y="111"/>
                  </a:lnTo>
                  <a:lnTo>
                    <a:pt x="405" y="103"/>
                  </a:lnTo>
                  <a:lnTo>
                    <a:pt x="405" y="103"/>
                  </a:lnTo>
                  <a:lnTo>
                    <a:pt x="405" y="108"/>
                  </a:lnTo>
                  <a:lnTo>
                    <a:pt x="405" y="108"/>
                  </a:lnTo>
                  <a:lnTo>
                    <a:pt x="407" y="119"/>
                  </a:lnTo>
                  <a:lnTo>
                    <a:pt x="407" y="119"/>
                  </a:lnTo>
                  <a:lnTo>
                    <a:pt x="408" y="120"/>
                  </a:lnTo>
                  <a:lnTo>
                    <a:pt x="408" y="120"/>
                  </a:lnTo>
                  <a:close/>
                  <a:moveTo>
                    <a:pt x="255" y="95"/>
                  </a:moveTo>
                  <a:lnTo>
                    <a:pt x="255" y="95"/>
                  </a:lnTo>
                  <a:lnTo>
                    <a:pt x="257" y="90"/>
                  </a:lnTo>
                  <a:lnTo>
                    <a:pt x="257" y="87"/>
                  </a:lnTo>
                  <a:lnTo>
                    <a:pt x="257" y="87"/>
                  </a:lnTo>
                  <a:lnTo>
                    <a:pt x="257" y="89"/>
                  </a:lnTo>
                  <a:lnTo>
                    <a:pt x="257" y="89"/>
                  </a:lnTo>
                  <a:lnTo>
                    <a:pt x="255" y="90"/>
                  </a:lnTo>
                  <a:lnTo>
                    <a:pt x="254" y="92"/>
                  </a:lnTo>
                  <a:lnTo>
                    <a:pt x="254" y="92"/>
                  </a:lnTo>
                  <a:lnTo>
                    <a:pt x="252" y="95"/>
                  </a:lnTo>
                  <a:lnTo>
                    <a:pt x="252" y="95"/>
                  </a:lnTo>
                  <a:lnTo>
                    <a:pt x="255" y="95"/>
                  </a:lnTo>
                  <a:lnTo>
                    <a:pt x="255" y="95"/>
                  </a:lnTo>
                  <a:close/>
                  <a:moveTo>
                    <a:pt x="251" y="131"/>
                  </a:moveTo>
                  <a:lnTo>
                    <a:pt x="251" y="131"/>
                  </a:lnTo>
                  <a:lnTo>
                    <a:pt x="252" y="128"/>
                  </a:lnTo>
                  <a:lnTo>
                    <a:pt x="252" y="128"/>
                  </a:lnTo>
                  <a:lnTo>
                    <a:pt x="254" y="125"/>
                  </a:lnTo>
                  <a:lnTo>
                    <a:pt x="254" y="122"/>
                  </a:lnTo>
                  <a:lnTo>
                    <a:pt x="254" y="122"/>
                  </a:lnTo>
                  <a:lnTo>
                    <a:pt x="252" y="123"/>
                  </a:lnTo>
                  <a:lnTo>
                    <a:pt x="252" y="123"/>
                  </a:lnTo>
                  <a:lnTo>
                    <a:pt x="249" y="128"/>
                  </a:lnTo>
                  <a:lnTo>
                    <a:pt x="249" y="128"/>
                  </a:lnTo>
                  <a:lnTo>
                    <a:pt x="249" y="130"/>
                  </a:lnTo>
                  <a:lnTo>
                    <a:pt x="251" y="131"/>
                  </a:lnTo>
                  <a:lnTo>
                    <a:pt x="251" y="131"/>
                  </a:lnTo>
                  <a:close/>
                  <a:moveTo>
                    <a:pt x="227" y="45"/>
                  </a:moveTo>
                  <a:lnTo>
                    <a:pt x="227" y="45"/>
                  </a:lnTo>
                  <a:lnTo>
                    <a:pt x="238" y="32"/>
                  </a:lnTo>
                  <a:lnTo>
                    <a:pt x="238" y="32"/>
                  </a:lnTo>
                  <a:lnTo>
                    <a:pt x="233" y="35"/>
                  </a:lnTo>
                  <a:lnTo>
                    <a:pt x="233" y="35"/>
                  </a:lnTo>
                  <a:lnTo>
                    <a:pt x="230" y="40"/>
                  </a:lnTo>
                  <a:lnTo>
                    <a:pt x="230" y="40"/>
                  </a:lnTo>
                  <a:lnTo>
                    <a:pt x="227" y="45"/>
                  </a:lnTo>
                  <a:lnTo>
                    <a:pt x="227" y="45"/>
                  </a:lnTo>
                  <a:close/>
                  <a:moveTo>
                    <a:pt x="249" y="38"/>
                  </a:moveTo>
                  <a:lnTo>
                    <a:pt x="249" y="38"/>
                  </a:lnTo>
                  <a:lnTo>
                    <a:pt x="244" y="41"/>
                  </a:lnTo>
                  <a:lnTo>
                    <a:pt x="244" y="41"/>
                  </a:lnTo>
                  <a:lnTo>
                    <a:pt x="247" y="43"/>
                  </a:lnTo>
                  <a:lnTo>
                    <a:pt x="247" y="45"/>
                  </a:lnTo>
                  <a:lnTo>
                    <a:pt x="247" y="45"/>
                  </a:lnTo>
                  <a:lnTo>
                    <a:pt x="249" y="43"/>
                  </a:lnTo>
                  <a:lnTo>
                    <a:pt x="249" y="43"/>
                  </a:lnTo>
                  <a:lnTo>
                    <a:pt x="251" y="43"/>
                  </a:lnTo>
                  <a:lnTo>
                    <a:pt x="251" y="43"/>
                  </a:lnTo>
                  <a:lnTo>
                    <a:pt x="249" y="38"/>
                  </a:lnTo>
                  <a:lnTo>
                    <a:pt x="249" y="38"/>
                  </a:lnTo>
                  <a:close/>
                  <a:moveTo>
                    <a:pt x="60" y="52"/>
                  </a:moveTo>
                  <a:lnTo>
                    <a:pt x="60" y="52"/>
                  </a:lnTo>
                  <a:lnTo>
                    <a:pt x="58" y="54"/>
                  </a:lnTo>
                  <a:lnTo>
                    <a:pt x="58" y="54"/>
                  </a:lnTo>
                  <a:lnTo>
                    <a:pt x="52" y="60"/>
                  </a:lnTo>
                  <a:lnTo>
                    <a:pt x="52" y="60"/>
                  </a:lnTo>
                  <a:lnTo>
                    <a:pt x="49" y="63"/>
                  </a:lnTo>
                  <a:lnTo>
                    <a:pt x="49" y="63"/>
                  </a:lnTo>
                  <a:lnTo>
                    <a:pt x="49" y="63"/>
                  </a:lnTo>
                  <a:lnTo>
                    <a:pt x="49" y="65"/>
                  </a:lnTo>
                  <a:lnTo>
                    <a:pt x="49" y="65"/>
                  </a:lnTo>
                  <a:lnTo>
                    <a:pt x="49" y="65"/>
                  </a:lnTo>
                  <a:lnTo>
                    <a:pt x="49" y="65"/>
                  </a:lnTo>
                  <a:lnTo>
                    <a:pt x="50" y="63"/>
                  </a:lnTo>
                  <a:lnTo>
                    <a:pt x="52" y="62"/>
                  </a:lnTo>
                  <a:lnTo>
                    <a:pt x="52" y="62"/>
                  </a:lnTo>
                  <a:lnTo>
                    <a:pt x="53" y="62"/>
                  </a:lnTo>
                  <a:lnTo>
                    <a:pt x="53" y="62"/>
                  </a:lnTo>
                  <a:lnTo>
                    <a:pt x="60" y="52"/>
                  </a:lnTo>
                  <a:lnTo>
                    <a:pt x="60" y="52"/>
                  </a:lnTo>
                  <a:close/>
                  <a:moveTo>
                    <a:pt x="361" y="119"/>
                  </a:moveTo>
                  <a:lnTo>
                    <a:pt x="361" y="119"/>
                  </a:lnTo>
                  <a:lnTo>
                    <a:pt x="363" y="119"/>
                  </a:lnTo>
                  <a:lnTo>
                    <a:pt x="363" y="119"/>
                  </a:lnTo>
                  <a:lnTo>
                    <a:pt x="364" y="116"/>
                  </a:lnTo>
                  <a:lnTo>
                    <a:pt x="364" y="116"/>
                  </a:lnTo>
                  <a:lnTo>
                    <a:pt x="366" y="112"/>
                  </a:lnTo>
                  <a:lnTo>
                    <a:pt x="367" y="112"/>
                  </a:lnTo>
                  <a:lnTo>
                    <a:pt x="367" y="112"/>
                  </a:lnTo>
                  <a:lnTo>
                    <a:pt x="366" y="108"/>
                  </a:lnTo>
                  <a:lnTo>
                    <a:pt x="366" y="108"/>
                  </a:lnTo>
                  <a:lnTo>
                    <a:pt x="366" y="108"/>
                  </a:lnTo>
                  <a:lnTo>
                    <a:pt x="366" y="108"/>
                  </a:lnTo>
                  <a:lnTo>
                    <a:pt x="361" y="119"/>
                  </a:lnTo>
                  <a:lnTo>
                    <a:pt x="361" y="119"/>
                  </a:lnTo>
                  <a:close/>
                  <a:moveTo>
                    <a:pt x="85" y="76"/>
                  </a:moveTo>
                  <a:lnTo>
                    <a:pt x="85" y="76"/>
                  </a:lnTo>
                  <a:lnTo>
                    <a:pt x="85" y="75"/>
                  </a:lnTo>
                  <a:lnTo>
                    <a:pt x="85" y="75"/>
                  </a:lnTo>
                  <a:lnTo>
                    <a:pt x="83" y="67"/>
                  </a:lnTo>
                  <a:lnTo>
                    <a:pt x="83" y="67"/>
                  </a:lnTo>
                  <a:lnTo>
                    <a:pt x="83" y="67"/>
                  </a:lnTo>
                  <a:lnTo>
                    <a:pt x="83" y="67"/>
                  </a:lnTo>
                  <a:lnTo>
                    <a:pt x="82" y="70"/>
                  </a:lnTo>
                  <a:lnTo>
                    <a:pt x="82" y="70"/>
                  </a:lnTo>
                  <a:lnTo>
                    <a:pt x="82" y="71"/>
                  </a:lnTo>
                  <a:lnTo>
                    <a:pt x="82" y="71"/>
                  </a:lnTo>
                  <a:lnTo>
                    <a:pt x="85" y="76"/>
                  </a:lnTo>
                  <a:lnTo>
                    <a:pt x="85" y="76"/>
                  </a:lnTo>
                  <a:close/>
                  <a:moveTo>
                    <a:pt x="292" y="52"/>
                  </a:moveTo>
                  <a:lnTo>
                    <a:pt x="292" y="52"/>
                  </a:lnTo>
                  <a:lnTo>
                    <a:pt x="292" y="49"/>
                  </a:lnTo>
                  <a:lnTo>
                    <a:pt x="292" y="48"/>
                  </a:lnTo>
                  <a:lnTo>
                    <a:pt x="292" y="48"/>
                  </a:lnTo>
                  <a:lnTo>
                    <a:pt x="288" y="48"/>
                  </a:lnTo>
                  <a:lnTo>
                    <a:pt x="288" y="48"/>
                  </a:lnTo>
                  <a:lnTo>
                    <a:pt x="288" y="51"/>
                  </a:lnTo>
                  <a:lnTo>
                    <a:pt x="288" y="51"/>
                  </a:lnTo>
                  <a:lnTo>
                    <a:pt x="290" y="52"/>
                  </a:lnTo>
                  <a:lnTo>
                    <a:pt x="292" y="52"/>
                  </a:lnTo>
                  <a:lnTo>
                    <a:pt x="292" y="52"/>
                  </a:lnTo>
                  <a:close/>
                  <a:moveTo>
                    <a:pt x="233" y="46"/>
                  </a:moveTo>
                  <a:lnTo>
                    <a:pt x="233" y="46"/>
                  </a:lnTo>
                  <a:lnTo>
                    <a:pt x="233" y="46"/>
                  </a:lnTo>
                  <a:lnTo>
                    <a:pt x="233" y="46"/>
                  </a:lnTo>
                  <a:lnTo>
                    <a:pt x="227" y="51"/>
                  </a:lnTo>
                  <a:lnTo>
                    <a:pt x="227" y="51"/>
                  </a:lnTo>
                  <a:lnTo>
                    <a:pt x="227" y="51"/>
                  </a:lnTo>
                  <a:lnTo>
                    <a:pt x="227" y="51"/>
                  </a:lnTo>
                  <a:lnTo>
                    <a:pt x="227" y="54"/>
                  </a:lnTo>
                  <a:lnTo>
                    <a:pt x="227" y="54"/>
                  </a:lnTo>
                  <a:lnTo>
                    <a:pt x="228" y="52"/>
                  </a:lnTo>
                  <a:lnTo>
                    <a:pt x="228" y="52"/>
                  </a:lnTo>
                  <a:lnTo>
                    <a:pt x="233" y="46"/>
                  </a:lnTo>
                  <a:lnTo>
                    <a:pt x="233" y="46"/>
                  </a:lnTo>
                  <a:close/>
                  <a:moveTo>
                    <a:pt x="244" y="29"/>
                  </a:moveTo>
                  <a:lnTo>
                    <a:pt x="244" y="29"/>
                  </a:lnTo>
                  <a:lnTo>
                    <a:pt x="243" y="30"/>
                  </a:lnTo>
                  <a:lnTo>
                    <a:pt x="243" y="30"/>
                  </a:lnTo>
                  <a:lnTo>
                    <a:pt x="244" y="32"/>
                  </a:lnTo>
                  <a:lnTo>
                    <a:pt x="244" y="35"/>
                  </a:lnTo>
                  <a:lnTo>
                    <a:pt x="244" y="35"/>
                  </a:lnTo>
                  <a:lnTo>
                    <a:pt x="244" y="37"/>
                  </a:lnTo>
                  <a:lnTo>
                    <a:pt x="244" y="37"/>
                  </a:lnTo>
                  <a:lnTo>
                    <a:pt x="249" y="35"/>
                  </a:lnTo>
                  <a:lnTo>
                    <a:pt x="249" y="35"/>
                  </a:lnTo>
                  <a:lnTo>
                    <a:pt x="249" y="34"/>
                  </a:lnTo>
                  <a:lnTo>
                    <a:pt x="249" y="34"/>
                  </a:lnTo>
                  <a:lnTo>
                    <a:pt x="249" y="34"/>
                  </a:lnTo>
                  <a:lnTo>
                    <a:pt x="249" y="34"/>
                  </a:lnTo>
                  <a:lnTo>
                    <a:pt x="246" y="32"/>
                  </a:lnTo>
                  <a:lnTo>
                    <a:pt x="244" y="29"/>
                  </a:lnTo>
                  <a:lnTo>
                    <a:pt x="244" y="29"/>
                  </a:lnTo>
                  <a:close/>
                  <a:moveTo>
                    <a:pt x="219" y="164"/>
                  </a:moveTo>
                  <a:lnTo>
                    <a:pt x="219" y="164"/>
                  </a:lnTo>
                  <a:lnTo>
                    <a:pt x="216" y="158"/>
                  </a:lnTo>
                  <a:lnTo>
                    <a:pt x="216" y="158"/>
                  </a:lnTo>
                  <a:lnTo>
                    <a:pt x="214" y="161"/>
                  </a:lnTo>
                  <a:lnTo>
                    <a:pt x="214" y="161"/>
                  </a:lnTo>
                  <a:lnTo>
                    <a:pt x="214" y="163"/>
                  </a:lnTo>
                  <a:lnTo>
                    <a:pt x="216" y="164"/>
                  </a:lnTo>
                  <a:lnTo>
                    <a:pt x="216" y="164"/>
                  </a:lnTo>
                  <a:lnTo>
                    <a:pt x="219" y="164"/>
                  </a:lnTo>
                  <a:lnTo>
                    <a:pt x="219" y="164"/>
                  </a:lnTo>
                  <a:close/>
                  <a:moveTo>
                    <a:pt x="165" y="49"/>
                  </a:moveTo>
                  <a:lnTo>
                    <a:pt x="165" y="49"/>
                  </a:lnTo>
                  <a:lnTo>
                    <a:pt x="165" y="52"/>
                  </a:lnTo>
                  <a:lnTo>
                    <a:pt x="165" y="52"/>
                  </a:lnTo>
                  <a:lnTo>
                    <a:pt x="170" y="54"/>
                  </a:lnTo>
                  <a:lnTo>
                    <a:pt x="173" y="54"/>
                  </a:lnTo>
                  <a:lnTo>
                    <a:pt x="173" y="54"/>
                  </a:lnTo>
                  <a:lnTo>
                    <a:pt x="172" y="52"/>
                  </a:lnTo>
                  <a:lnTo>
                    <a:pt x="172" y="52"/>
                  </a:lnTo>
                  <a:lnTo>
                    <a:pt x="165" y="49"/>
                  </a:lnTo>
                  <a:lnTo>
                    <a:pt x="165" y="49"/>
                  </a:lnTo>
                  <a:close/>
                  <a:moveTo>
                    <a:pt x="352" y="41"/>
                  </a:moveTo>
                  <a:lnTo>
                    <a:pt x="352" y="41"/>
                  </a:lnTo>
                  <a:lnTo>
                    <a:pt x="352" y="41"/>
                  </a:lnTo>
                  <a:lnTo>
                    <a:pt x="352" y="41"/>
                  </a:lnTo>
                  <a:lnTo>
                    <a:pt x="350" y="35"/>
                  </a:lnTo>
                  <a:lnTo>
                    <a:pt x="350" y="35"/>
                  </a:lnTo>
                  <a:lnTo>
                    <a:pt x="348" y="35"/>
                  </a:lnTo>
                  <a:lnTo>
                    <a:pt x="348" y="35"/>
                  </a:lnTo>
                  <a:lnTo>
                    <a:pt x="348" y="35"/>
                  </a:lnTo>
                  <a:lnTo>
                    <a:pt x="347" y="37"/>
                  </a:lnTo>
                  <a:lnTo>
                    <a:pt x="348" y="38"/>
                  </a:lnTo>
                  <a:lnTo>
                    <a:pt x="348" y="38"/>
                  </a:lnTo>
                  <a:lnTo>
                    <a:pt x="352" y="41"/>
                  </a:lnTo>
                  <a:lnTo>
                    <a:pt x="352" y="41"/>
                  </a:lnTo>
                  <a:close/>
                  <a:moveTo>
                    <a:pt x="268" y="38"/>
                  </a:moveTo>
                  <a:lnTo>
                    <a:pt x="268" y="38"/>
                  </a:lnTo>
                  <a:lnTo>
                    <a:pt x="270" y="43"/>
                  </a:lnTo>
                  <a:lnTo>
                    <a:pt x="270" y="43"/>
                  </a:lnTo>
                  <a:lnTo>
                    <a:pt x="273" y="37"/>
                  </a:lnTo>
                  <a:lnTo>
                    <a:pt x="273" y="37"/>
                  </a:lnTo>
                  <a:lnTo>
                    <a:pt x="270" y="37"/>
                  </a:lnTo>
                  <a:lnTo>
                    <a:pt x="268" y="38"/>
                  </a:lnTo>
                  <a:lnTo>
                    <a:pt x="268" y="38"/>
                  </a:lnTo>
                  <a:close/>
                  <a:moveTo>
                    <a:pt x="331" y="35"/>
                  </a:moveTo>
                  <a:lnTo>
                    <a:pt x="331" y="35"/>
                  </a:lnTo>
                  <a:lnTo>
                    <a:pt x="333" y="38"/>
                  </a:lnTo>
                  <a:lnTo>
                    <a:pt x="334" y="40"/>
                  </a:lnTo>
                  <a:lnTo>
                    <a:pt x="334" y="40"/>
                  </a:lnTo>
                  <a:lnTo>
                    <a:pt x="336" y="35"/>
                  </a:lnTo>
                  <a:lnTo>
                    <a:pt x="336" y="35"/>
                  </a:lnTo>
                  <a:lnTo>
                    <a:pt x="333" y="35"/>
                  </a:lnTo>
                  <a:lnTo>
                    <a:pt x="331" y="35"/>
                  </a:lnTo>
                  <a:lnTo>
                    <a:pt x="331" y="35"/>
                  </a:lnTo>
                  <a:lnTo>
                    <a:pt x="331" y="35"/>
                  </a:lnTo>
                  <a:close/>
                  <a:moveTo>
                    <a:pt x="158" y="111"/>
                  </a:moveTo>
                  <a:lnTo>
                    <a:pt x="158" y="111"/>
                  </a:lnTo>
                  <a:lnTo>
                    <a:pt x="156" y="111"/>
                  </a:lnTo>
                  <a:lnTo>
                    <a:pt x="156" y="111"/>
                  </a:lnTo>
                  <a:lnTo>
                    <a:pt x="153" y="111"/>
                  </a:lnTo>
                  <a:lnTo>
                    <a:pt x="153" y="111"/>
                  </a:lnTo>
                  <a:lnTo>
                    <a:pt x="153" y="112"/>
                  </a:lnTo>
                  <a:lnTo>
                    <a:pt x="153" y="112"/>
                  </a:lnTo>
                  <a:lnTo>
                    <a:pt x="154" y="117"/>
                  </a:lnTo>
                  <a:lnTo>
                    <a:pt x="154" y="117"/>
                  </a:lnTo>
                  <a:lnTo>
                    <a:pt x="158" y="111"/>
                  </a:lnTo>
                  <a:lnTo>
                    <a:pt x="158" y="111"/>
                  </a:lnTo>
                  <a:close/>
                  <a:moveTo>
                    <a:pt x="235" y="63"/>
                  </a:moveTo>
                  <a:lnTo>
                    <a:pt x="235" y="63"/>
                  </a:lnTo>
                  <a:lnTo>
                    <a:pt x="235" y="63"/>
                  </a:lnTo>
                  <a:lnTo>
                    <a:pt x="235" y="63"/>
                  </a:lnTo>
                  <a:lnTo>
                    <a:pt x="230" y="68"/>
                  </a:lnTo>
                  <a:lnTo>
                    <a:pt x="230" y="68"/>
                  </a:lnTo>
                  <a:lnTo>
                    <a:pt x="230" y="68"/>
                  </a:lnTo>
                  <a:lnTo>
                    <a:pt x="230" y="68"/>
                  </a:lnTo>
                  <a:lnTo>
                    <a:pt x="232" y="73"/>
                  </a:lnTo>
                  <a:lnTo>
                    <a:pt x="232" y="73"/>
                  </a:lnTo>
                  <a:lnTo>
                    <a:pt x="235" y="63"/>
                  </a:lnTo>
                  <a:lnTo>
                    <a:pt x="235" y="63"/>
                  </a:lnTo>
                  <a:close/>
                  <a:moveTo>
                    <a:pt x="148" y="68"/>
                  </a:moveTo>
                  <a:lnTo>
                    <a:pt x="148" y="68"/>
                  </a:lnTo>
                  <a:lnTo>
                    <a:pt x="151" y="68"/>
                  </a:lnTo>
                  <a:lnTo>
                    <a:pt x="151" y="68"/>
                  </a:lnTo>
                  <a:lnTo>
                    <a:pt x="151" y="67"/>
                  </a:lnTo>
                  <a:lnTo>
                    <a:pt x="151" y="67"/>
                  </a:lnTo>
                  <a:lnTo>
                    <a:pt x="153" y="63"/>
                  </a:lnTo>
                  <a:lnTo>
                    <a:pt x="153" y="63"/>
                  </a:lnTo>
                  <a:lnTo>
                    <a:pt x="151" y="63"/>
                  </a:lnTo>
                  <a:lnTo>
                    <a:pt x="150" y="65"/>
                  </a:lnTo>
                  <a:lnTo>
                    <a:pt x="150" y="65"/>
                  </a:lnTo>
                  <a:lnTo>
                    <a:pt x="148" y="67"/>
                  </a:lnTo>
                  <a:lnTo>
                    <a:pt x="148" y="68"/>
                  </a:lnTo>
                  <a:lnTo>
                    <a:pt x="148" y="68"/>
                  </a:lnTo>
                  <a:close/>
                  <a:moveTo>
                    <a:pt x="298" y="40"/>
                  </a:moveTo>
                  <a:lnTo>
                    <a:pt x="298" y="40"/>
                  </a:lnTo>
                  <a:lnTo>
                    <a:pt x="301" y="38"/>
                  </a:lnTo>
                  <a:lnTo>
                    <a:pt x="299" y="34"/>
                  </a:lnTo>
                  <a:lnTo>
                    <a:pt x="299" y="34"/>
                  </a:lnTo>
                  <a:lnTo>
                    <a:pt x="299" y="34"/>
                  </a:lnTo>
                  <a:lnTo>
                    <a:pt x="299" y="34"/>
                  </a:lnTo>
                  <a:lnTo>
                    <a:pt x="298" y="35"/>
                  </a:lnTo>
                  <a:lnTo>
                    <a:pt x="298" y="35"/>
                  </a:lnTo>
                  <a:lnTo>
                    <a:pt x="298" y="40"/>
                  </a:lnTo>
                  <a:lnTo>
                    <a:pt x="298" y="40"/>
                  </a:lnTo>
                  <a:close/>
                  <a:moveTo>
                    <a:pt x="386" y="76"/>
                  </a:moveTo>
                  <a:lnTo>
                    <a:pt x="386" y="76"/>
                  </a:lnTo>
                  <a:lnTo>
                    <a:pt x="386" y="73"/>
                  </a:lnTo>
                  <a:lnTo>
                    <a:pt x="385" y="68"/>
                  </a:lnTo>
                  <a:lnTo>
                    <a:pt x="385" y="68"/>
                  </a:lnTo>
                  <a:lnTo>
                    <a:pt x="383" y="70"/>
                  </a:lnTo>
                  <a:lnTo>
                    <a:pt x="383" y="70"/>
                  </a:lnTo>
                  <a:lnTo>
                    <a:pt x="385" y="76"/>
                  </a:lnTo>
                  <a:lnTo>
                    <a:pt x="385" y="76"/>
                  </a:lnTo>
                  <a:lnTo>
                    <a:pt x="385" y="78"/>
                  </a:lnTo>
                  <a:lnTo>
                    <a:pt x="385" y="78"/>
                  </a:lnTo>
                  <a:lnTo>
                    <a:pt x="386" y="76"/>
                  </a:lnTo>
                  <a:lnTo>
                    <a:pt x="386" y="76"/>
                  </a:lnTo>
                  <a:close/>
                  <a:moveTo>
                    <a:pt x="153" y="45"/>
                  </a:moveTo>
                  <a:lnTo>
                    <a:pt x="153" y="45"/>
                  </a:lnTo>
                  <a:lnTo>
                    <a:pt x="153" y="46"/>
                  </a:lnTo>
                  <a:lnTo>
                    <a:pt x="153" y="46"/>
                  </a:lnTo>
                  <a:lnTo>
                    <a:pt x="158" y="51"/>
                  </a:lnTo>
                  <a:lnTo>
                    <a:pt x="158" y="51"/>
                  </a:lnTo>
                  <a:lnTo>
                    <a:pt x="159" y="46"/>
                  </a:lnTo>
                  <a:lnTo>
                    <a:pt x="159" y="46"/>
                  </a:lnTo>
                  <a:lnTo>
                    <a:pt x="153" y="45"/>
                  </a:lnTo>
                  <a:lnTo>
                    <a:pt x="153" y="45"/>
                  </a:lnTo>
                  <a:close/>
                  <a:moveTo>
                    <a:pt x="153" y="75"/>
                  </a:moveTo>
                  <a:lnTo>
                    <a:pt x="153" y="75"/>
                  </a:lnTo>
                  <a:lnTo>
                    <a:pt x="154" y="76"/>
                  </a:lnTo>
                  <a:lnTo>
                    <a:pt x="154" y="78"/>
                  </a:lnTo>
                  <a:lnTo>
                    <a:pt x="154" y="78"/>
                  </a:lnTo>
                  <a:lnTo>
                    <a:pt x="156" y="78"/>
                  </a:lnTo>
                  <a:lnTo>
                    <a:pt x="156" y="78"/>
                  </a:lnTo>
                  <a:lnTo>
                    <a:pt x="156" y="70"/>
                  </a:lnTo>
                  <a:lnTo>
                    <a:pt x="156" y="70"/>
                  </a:lnTo>
                  <a:lnTo>
                    <a:pt x="154" y="71"/>
                  </a:lnTo>
                  <a:lnTo>
                    <a:pt x="153" y="71"/>
                  </a:lnTo>
                  <a:lnTo>
                    <a:pt x="153" y="71"/>
                  </a:lnTo>
                  <a:lnTo>
                    <a:pt x="153" y="75"/>
                  </a:lnTo>
                  <a:lnTo>
                    <a:pt x="153" y="75"/>
                  </a:lnTo>
                  <a:close/>
                  <a:moveTo>
                    <a:pt x="172" y="116"/>
                  </a:moveTo>
                  <a:lnTo>
                    <a:pt x="172" y="116"/>
                  </a:lnTo>
                  <a:lnTo>
                    <a:pt x="167" y="114"/>
                  </a:lnTo>
                  <a:lnTo>
                    <a:pt x="167" y="114"/>
                  </a:lnTo>
                  <a:lnTo>
                    <a:pt x="167" y="114"/>
                  </a:lnTo>
                  <a:lnTo>
                    <a:pt x="167" y="114"/>
                  </a:lnTo>
                  <a:lnTo>
                    <a:pt x="169" y="119"/>
                  </a:lnTo>
                  <a:lnTo>
                    <a:pt x="169" y="119"/>
                  </a:lnTo>
                  <a:lnTo>
                    <a:pt x="170" y="119"/>
                  </a:lnTo>
                  <a:lnTo>
                    <a:pt x="170" y="119"/>
                  </a:lnTo>
                  <a:lnTo>
                    <a:pt x="172" y="119"/>
                  </a:lnTo>
                  <a:lnTo>
                    <a:pt x="172" y="119"/>
                  </a:lnTo>
                  <a:lnTo>
                    <a:pt x="172" y="116"/>
                  </a:lnTo>
                  <a:lnTo>
                    <a:pt x="172" y="116"/>
                  </a:lnTo>
                  <a:close/>
                  <a:moveTo>
                    <a:pt x="306" y="82"/>
                  </a:moveTo>
                  <a:lnTo>
                    <a:pt x="306" y="82"/>
                  </a:lnTo>
                  <a:lnTo>
                    <a:pt x="303" y="84"/>
                  </a:lnTo>
                  <a:lnTo>
                    <a:pt x="301" y="86"/>
                  </a:lnTo>
                  <a:lnTo>
                    <a:pt x="301" y="86"/>
                  </a:lnTo>
                  <a:lnTo>
                    <a:pt x="303" y="87"/>
                  </a:lnTo>
                  <a:lnTo>
                    <a:pt x="303" y="87"/>
                  </a:lnTo>
                  <a:lnTo>
                    <a:pt x="306" y="86"/>
                  </a:lnTo>
                  <a:lnTo>
                    <a:pt x="306" y="86"/>
                  </a:lnTo>
                  <a:lnTo>
                    <a:pt x="306" y="84"/>
                  </a:lnTo>
                  <a:lnTo>
                    <a:pt x="306" y="82"/>
                  </a:lnTo>
                  <a:lnTo>
                    <a:pt x="306" y="82"/>
                  </a:lnTo>
                  <a:close/>
                  <a:moveTo>
                    <a:pt x="304" y="19"/>
                  </a:moveTo>
                  <a:lnTo>
                    <a:pt x="304" y="19"/>
                  </a:lnTo>
                  <a:lnTo>
                    <a:pt x="299" y="16"/>
                  </a:lnTo>
                  <a:lnTo>
                    <a:pt x="296" y="18"/>
                  </a:lnTo>
                  <a:lnTo>
                    <a:pt x="296" y="18"/>
                  </a:lnTo>
                  <a:lnTo>
                    <a:pt x="298" y="19"/>
                  </a:lnTo>
                  <a:lnTo>
                    <a:pt x="298" y="19"/>
                  </a:lnTo>
                  <a:lnTo>
                    <a:pt x="298" y="19"/>
                  </a:lnTo>
                  <a:lnTo>
                    <a:pt x="304" y="19"/>
                  </a:lnTo>
                  <a:lnTo>
                    <a:pt x="304" y="19"/>
                  </a:lnTo>
                  <a:close/>
                  <a:moveTo>
                    <a:pt x="266" y="82"/>
                  </a:moveTo>
                  <a:lnTo>
                    <a:pt x="266" y="82"/>
                  </a:lnTo>
                  <a:lnTo>
                    <a:pt x="268" y="86"/>
                  </a:lnTo>
                  <a:lnTo>
                    <a:pt x="268" y="86"/>
                  </a:lnTo>
                  <a:lnTo>
                    <a:pt x="270" y="89"/>
                  </a:lnTo>
                  <a:lnTo>
                    <a:pt x="270" y="89"/>
                  </a:lnTo>
                  <a:lnTo>
                    <a:pt x="270" y="81"/>
                  </a:lnTo>
                  <a:lnTo>
                    <a:pt x="270" y="81"/>
                  </a:lnTo>
                  <a:lnTo>
                    <a:pt x="268" y="82"/>
                  </a:lnTo>
                  <a:lnTo>
                    <a:pt x="268" y="82"/>
                  </a:lnTo>
                  <a:lnTo>
                    <a:pt x="266" y="82"/>
                  </a:lnTo>
                  <a:lnTo>
                    <a:pt x="266" y="82"/>
                  </a:lnTo>
                  <a:close/>
                  <a:moveTo>
                    <a:pt x="121" y="62"/>
                  </a:moveTo>
                  <a:lnTo>
                    <a:pt x="121" y="62"/>
                  </a:lnTo>
                  <a:lnTo>
                    <a:pt x="120" y="59"/>
                  </a:lnTo>
                  <a:lnTo>
                    <a:pt x="116" y="60"/>
                  </a:lnTo>
                  <a:lnTo>
                    <a:pt x="116" y="60"/>
                  </a:lnTo>
                  <a:lnTo>
                    <a:pt x="116" y="62"/>
                  </a:lnTo>
                  <a:lnTo>
                    <a:pt x="116" y="62"/>
                  </a:lnTo>
                  <a:lnTo>
                    <a:pt x="116" y="62"/>
                  </a:lnTo>
                  <a:lnTo>
                    <a:pt x="121" y="62"/>
                  </a:lnTo>
                  <a:lnTo>
                    <a:pt x="121" y="62"/>
                  </a:lnTo>
                  <a:close/>
                  <a:moveTo>
                    <a:pt x="295" y="59"/>
                  </a:moveTo>
                  <a:lnTo>
                    <a:pt x="295" y="59"/>
                  </a:lnTo>
                  <a:lnTo>
                    <a:pt x="293" y="62"/>
                  </a:lnTo>
                  <a:lnTo>
                    <a:pt x="293" y="62"/>
                  </a:lnTo>
                  <a:lnTo>
                    <a:pt x="296" y="67"/>
                  </a:lnTo>
                  <a:lnTo>
                    <a:pt x="296" y="67"/>
                  </a:lnTo>
                  <a:lnTo>
                    <a:pt x="296" y="63"/>
                  </a:lnTo>
                  <a:lnTo>
                    <a:pt x="295" y="59"/>
                  </a:lnTo>
                  <a:lnTo>
                    <a:pt x="295" y="59"/>
                  </a:lnTo>
                  <a:close/>
                  <a:moveTo>
                    <a:pt x="16" y="141"/>
                  </a:moveTo>
                  <a:lnTo>
                    <a:pt x="16" y="141"/>
                  </a:lnTo>
                  <a:lnTo>
                    <a:pt x="17" y="119"/>
                  </a:lnTo>
                  <a:lnTo>
                    <a:pt x="17" y="119"/>
                  </a:lnTo>
                  <a:lnTo>
                    <a:pt x="16" y="130"/>
                  </a:lnTo>
                  <a:lnTo>
                    <a:pt x="16" y="141"/>
                  </a:lnTo>
                  <a:lnTo>
                    <a:pt x="16" y="141"/>
                  </a:lnTo>
                  <a:close/>
                  <a:moveTo>
                    <a:pt x="299" y="49"/>
                  </a:moveTo>
                  <a:lnTo>
                    <a:pt x="299" y="49"/>
                  </a:lnTo>
                  <a:lnTo>
                    <a:pt x="299" y="51"/>
                  </a:lnTo>
                  <a:lnTo>
                    <a:pt x="299" y="51"/>
                  </a:lnTo>
                  <a:lnTo>
                    <a:pt x="299" y="56"/>
                  </a:lnTo>
                  <a:lnTo>
                    <a:pt x="299" y="56"/>
                  </a:lnTo>
                  <a:lnTo>
                    <a:pt x="303" y="56"/>
                  </a:lnTo>
                  <a:lnTo>
                    <a:pt x="303" y="56"/>
                  </a:lnTo>
                  <a:lnTo>
                    <a:pt x="303" y="54"/>
                  </a:lnTo>
                  <a:lnTo>
                    <a:pt x="301" y="52"/>
                  </a:lnTo>
                  <a:lnTo>
                    <a:pt x="301" y="52"/>
                  </a:lnTo>
                  <a:lnTo>
                    <a:pt x="299" y="49"/>
                  </a:lnTo>
                  <a:lnTo>
                    <a:pt x="299" y="49"/>
                  </a:lnTo>
                  <a:close/>
                  <a:moveTo>
                    <a:pt x="77" y="81"/>
                  </a:moveTo>
                  <a:lnTo>
                    <a:pt x="77" y="81"/>
                  </a:lnTo>
                  <a:lnTo>
                    <a:pt x="75" y="81"/>
                  </a:lnTo>
                  <a:lnTo>
                    <a:pt x="75" y="81"/>
                  </a:lnTo>
                  <a:lnTo>
                    <a:pt x="72" y="87"/>
                  </a:lnTo>
                  <a:lnTo>
                    <a:pt x="72" y="87"/>
                  </a:lnTo>
                  <a:lnTo>
                    <a:pt x="75" y="87"/>
                  </a:lnTo>
                  <a:lnTo>
                    <a:pt x="77" y="86"/>
                  </a:lnTo>
                  <a:lnTo>
                    <a:pt x="77" y="86"/>
                  </a:lnTo>
                  <a:lnTo>
                    <a:pt x="77" y="84"/>
                  </a:lnTo>
                  <a:lnTo>
                    <a:pt x="77" y="81"/>
                  </a:lnTo>
                  <a:lnTo>
                    <a:pt x="77" y="81"/>
                  </a:lnTo>
                  <a:close/>
                  <a:moveTo>
                    <a:pt x="139" y="65"/>
                  </a:moveTo>
                  <a:lnTo>
                    <a:pt x="139" y="65"/>
                  </a:lnTo>
                  <a:lnTo>
                    <a:pt x="142" y="67"/>
                  </a:lnTo>
                  <a:lnTo>
                    <a:pt x="142" y="67"/>
                  </a:lnTo>
                  <a:lnTo>
                    <a:pt x="143" y="65"/>
                  </a:lnTo>
                  <a:lnTo>
                    <a:pt x="143" y="65"/>
                  </a:lnTo>
                  <a:lnTo>
                    <a:pt x="142" y="63"/>
                  </a:lnTo>
                  <a:lnTo>
                    <a:pt x="140" y="62"/>
                  </a:lnTo>
                  <a:lnTo>
                    <a:pt x="140" y="62"/>
                  </a:lnTo>
                  <a:lnTo>
                    <a:pt x="139" y="65"/>
                  </a:lnTo>
                  <a:lnTo>
                    <a:pt x="139" y="65"/>
                  </a:lnTo>
                  <a:close/>
                  <a:moveTo>
                    <a:pt x="128" y="51"/>
                  </a:moveTo>
                  <a:lnTo>
                    <a:pt x="128" y="51"/>
                  </a:lnTo>
                  <a:lnTo>
                    <a:pt x="132" y="51"/>
                  </a:lnTo>
                  <a:lnTo>
                    <a:pt x="132" y="51"/>
                  </a:lnTo>
                  <a:lnTo>
                    <a:pt x="132" y="48"/>
                  </a:lnTo>
                  <a:lnTo>
                    <a:pt x="132" y="48"/>
                  </a:lnTo>
                  <a:lnTo>
                    <a:pt x="128" y="49"/>
                  </a:lnTo>
                  <a:lnTo>
                    <a:pt x="128" y="49"/>
                  </a:lnTo>
                  <a:lnTo>
                    <a:pt x="128" y="51"/>
                  </a:lnTo>
                  <a:lnTo>
                    <a:pt x="128" y="51"/>
                  </a:lnTo>
                  <a:lnTo>
                    <a:pt x="128" y="51"/>
                  </a:lnTo>
                  <a:close/>
                  <a:moveTo>
                    <a:pt x="374" y="79"/>
                  </a:moveTo>
                  <a:lnTo>
                    <a:pt x="374" y="79"/>
                  </a:lnTo>
                  <a:lnTo>
                    <a:pt x="372" y="75"/>
                  </a:lnTo>
                  <a:lnTo>
                    <a:pt x="372" y="75"/>
                  </a:lnTo>
                  <a:lnTo>
                    <a:pt x="370" y="81"/>
                  </a:lnTo>
                  <a:lnTo>
                    <a:pt x="370" y="81"/>
                  </a:lnTo>
                  <a:lnTo>
                    <a:pt x="374" y="79"/>
                  </a:lnTo>
                  <a:lnTo>
                    <a:pt x="374" y="79"/>
                  </a:lnTo>
                  <a:close/>
                  <a:moveTo>
                    <a:pt x="281" y="84"/>
                  </a:moveTo>
                  <a:lnTo>
                    <a:pt x="281" y="84"/>
                  </a:lnTo>
                  <a:lnTo>
                    <a:pt x="277" y="87"/>
                  </a:lnTo>
                  <a:lnTo>
                    <a:pt x="276" y="89"/>
                  </a:lnTo>
                  <a:lnTo>
                    <a:pt x="276" y="89"/>
                  </a:lnTo>
                  <a:lnTo>
                    <a:pt x="279" y="87"/>
                  </a:lnTo>
                  <a:lnTo>
                    <a:pt x="279" y="87"/>
                  </a:lnTo>
                  <a:lnTo>
                    <a:pt x="281" y="86"/>
                  </a:lnTo>
                  <a:lnTo>
                    <a:pt x="281" y="84"/>
                  </a:lnTo>
                  <a:lnTo>
                    <a:pt x="281" y="84"/>
                  </a:lnTo>
                  <a:close/>
                  <a:moveTo>
                    <a:pt x="337" y="43"/>
                  </a:moveTo>
                  <a:lnTo>
                    <a:pt x="337" y="43"/>
                  </a:lnTo>
                  <a:lnTo>
                    <a:pt x="341" y="46"/>
                  </a:lnTo>
                  <a:lnTo>
                    <a:pt x="341" y="46"/>
                  </a:lnTo>
                  <a:lnTo>
                    <a:pt x="341" y="41"/>
                  </a:lnTo>
                  <a:lnTo>
                    <a:pt x="341" y="41"/>
                  </a:lnTo>
                  <a:lnTo>
                    <a:pt x="339" y="41"/>
                  </a:lnTo>
                  <a:lnTo>
                    <a:pt x="337" y="43"/>
                  </a:lnTo>
                  <a:lnTo>
                    <a:pt x="337" y="43"/>
                  </a:lnTo>
                  <a:close/>
                  <a:moveTo>
                    <a:pt x="172" y="67"/>
                  </a:moveTo>
                  <a:lnTo>
                    <a:pt x="172" y="67"/>
                  </a:lnTo>
                  <a:lnTo>
                    <a:pt x="176" y="71"/>
                  </a:lnTo>
                  <a:lnTo>
                    <a:pt x="176" y="71"/>
                  </a:lnTo>
                  <a:lnTo>
                    <a:pt x="178" y="67"/>
                  </a:lnTo>
                  <a:lnTo>
                    <a:pt x="178" y="67"/>
                  </a:lnTo>
                  <a:lnTo>
                    <a:pt x="172" y="67"/>
                  </a:lnTo>
                  <a:lnTo>
                    <a:pt x="172" y="67"/>
                  </a:lnTo>
                  <a:close/>
                  <a:moveTo>
                    <a:pt x="142" y="51"/>
                  </a:moveTo>
                  <a:lnTo>
                    <a:pt x="142" y="51"/>
                  </a:lnTo>
                  <a:lnTo>
                    <a:pt x="142" y="49"/>
                  </a:lnTo>
                  <a:lnTo>
                    <a:pt x="142" y="49"/>
                  </a:lnTo>
                  <a:lnTo>
                    <a:pt x="137" y="48"/>
                  </a:lnTo>
                  <a:lnTo>
                    <a:pt x="137" y="48"/>
                  </a:lnTo>
                  <a:lnTo>
                    <a:pt x="137" y="51"/>
                  </a:lnTo>
                  <a:lnTo>
                    <a:pt x="137" y="51"/>
                  </a:lnTo>
                  <a:lnTo>
                    <a:pt x="142" y="51"/>
                  </a:lnTo>
                  <a:lnTo>
                    <a:pt x="142" y="51"/>
                  </a:lnTo>
                  <a:close/>
                  <a:moveTo>
                    <a:pt x="189" y="54"/>
                  </a:moveTo>
                  <a:lnTo>
                    <a:pt x="189" y="54"/>
                  </a:lnTo>
                  <a:lnTo>
                    <a:pt x="189" y="51"/>
                  </a:lnTo>
                  <a:lnTo>
                    <a:pt x="186" y="49"/>
                  </a:lnTo>
                  <a:lnTo>
                    <a:pt x="186" y="49"/>
                  </a:lnTo>
                  <a:lnTo>
                    <a:pt x="186" y="52"/>
                  </a:lnTo>
                  <a:lnTo>
                    <a:pt x="186" y="52"/>
                  </a:lnTo>
                  <a:lnTo>
                    <a:pt x="186" y="52"/>
                  </a:lnTo>
                  <a:lnTo>
                    <a:pt x="189" y="54"/>
                  </a:lnTo>
                  <a:lnTo>
                    <a:pt x="189" y="54"/>
                  </a:lnTo>
                  <a:close/>
                  <a:moveTo>
                    <a:pt x="265" y="93"/>
                  </a:moveTo>
                  <a:lnTo>
                    <a:pt x="265" y="93"/>
                  </a:lnTo>
                  <a:lnTo>
                    <a:pt x="265" y="89"/>
                  </a:lnTo>
                  <a:lnTo>
                    <a:pt x="262" y="86"/>
                  </a:lnTo>
                  <a:lnTo>
                    <a:pt x="262" y="86"/>
                  </a:lnTo>
                  <a:lnTo>
                    <a:pt x="262" y="89"/>
                  </a:lnTo>
                  <a:lnTo>
                    <a:pt x="262" y="89"/>
                  </a:lnTo>
                  <a:lnTo>
                    <a:pt x="265" y="93"/>
                  </a:lnTo>
                  <a:lnTo>
                    <a:pt x="265" y="93"/>
                  </a:lnTo>
                  <a:close/>
                  <a:moveTo>
                    <a:pt x="281" y="109"/>
                  </a:moveTo>
                  <a:lnTo>
                    <a:pt x="281" y="109"/>
                  </a:lnTo>
                  <a:lnTo>
                    <a:pt x="281" y="111"/>
                  </a:lnTo>
                  <a:lnTo>
                    <a:pt x="282" y="112"/>
                  </a:lnTo>
                  <a:lnTo>
                    <a:pt x="282" y="112"/>
                  </a:lnTo>
                  <a:lnTo>
                    <a:pt x="284" y="112"/>
                  </a:lnTo>
                  <a:lnTo>
                    <a:pt x="284" y="112"/>
                  </a:lnTo>
                  <a:lnTo>
                    <a:pt x="281" y="108"/>
                  </a:lnTo>
                  <a:lnTo>
                    <a:pt x="281" y="108"/>
                  </a:lnTo>
                  <a:lnTo>
                    <a:pt x="281" y="109"/>
                  </a:lnTo>
                  <a:lnTo>
                    <a:pt x="281" y="109"/>
                  </a:lnTo>
                  <a:close/>
                  <a:moveTo>
                    <a:pt x="374" y="93"/>
                  </a:moveTo>
                  <a:lnTo>
                    <a:pt x="374" y="93"/>
                  </a:lnTo>
                  <a:lnTo>
                    <a:pt x="372" y="93"/>
                  </a:lnTo>
                  <a:lnTo>
                    <a:pt x="372" y="95"/>
                  </a:lnTo>
                  <a:lnTo>
                    <a:pt x="372" y="95"/>
                  </a:lnTo>
                  <a:lnTo>
                    <a:pt x="372" y="101"/>
                  </a:lnTo>
                  <a:lnTo>
                    <a:pt x="372" y="101"/>
                  </a:lnTo>
                  <a:lnTo>
                    <a:pt x="372" y="101"/>
                  </a:lnTo>
                  <a:lnTo>
                    <a:pt x="372" y="101"/>
                  </a:lnTo>
                  <a:lnTo>
                    <a:pt x="374" y="93"/>
                  </a:lnTo>
                  <a:lnTo>
                    <a:pt x="374" y="93"/>
                  </a:lnTo>
                  <a:close/>
                  <a:moveTo>
                    <a:pt x="344" y="104"/>
                  </a:moveTo>
                  <a:lnTo>
                    <a:pt x="344" y="104"/>
                  </a:lnTo>
                  <a:lnTo>
                    <a:pt x="342" y="101"/>
                  </a:lnTo>
                  <a:lnTo>
                    <a:pt x="342" y="101"/>
                  </a:lnTo>
                  <a:lnTo>
                    <a:pt x="341" y="101"/>
                  </a:lnTo>
                  <a:lnTo>
                    <a:pt x="341" y="101"/>
                  </a:lnTo>
                  <a:lnTo>
                    <a:pt x="341" y="108"/>
                  </a:lnTo>
                  <a:lnTo>
                    <a:pt x="341" y="108"/>
                  </a:lnTo>
                  <a:lnTo>
                    <a:pt x="344" y="104"/>
                  </a:lnTo>
                  <a:lnTo>
                    <a:pt x="344" y="104"/>
                  </a:lnTo>
                  <a:close/>
                  <a:moveTo>
                    <a:pt x="27" y="98"/>
                  </a:moveTo>
                  <a:lnTo>
                    <a:pt x="27" y="98"/>
                  </a:lnTo>
                  <a:lnTo>
                    <a:pt x="25" y="101"/>
                  </a:lnTo>
                  <a:lnTo>
                    <a:pt x="25" y="101"/>
                  </a:lnTo>
                  <a:lnTo>
                    <a:pt x="25" y="103"/>
                  </a:lnTo>
                  <a:lnTo>
                    <a:pt x="25" y="104"/>
                  </a:lnTo>
                  <a:lnTo>
                    <a:pt x="25" y="104"/>
                  </a:lnTo>
                  <a:lnTo>
                    <a:pt x="27" y="101"/>
                  </a:lnTo>
                  <a:lnTo>
                    <a:pt x="27" y="98"/>
                  </a:lnTo>
                  <a:lnTo>
                    <a:pt x="27" y="98"/>
                  </a:lnTo>
                  <a:close/>
                  <a:moveTo>
                    <a:pt x="49" y="147"/>
                  </a:moveTo>
                  <a:lnTo>
                    <a:pt x="49" y="147"/>
                  </a:lnTo>
                  <a:lnTo>
                    <a:pt x="50" y="152"/>
                  </a:lnTo>
                  <a:lnTo>
                    <a:pt x="50" y="152"/>
                  </a:lnTo>
                  <a:lnTo>
                    <a:pt x="52" y="150"/>
                  </a:lnTo>
                  <a:lnTo>
                    <a:pt x="53" y="149"/>
                  </a:lnTo>
                  <a:lnTo>
                    <a:pt x="53" y="149"/>
                  </a:lnTo>
                  <a:lnTo>
                    <a:pt x="49" y="147"/>
                  </a:lnTo>
                  <a:lnTo>
                    <a:pt x="49" y="147"/>
                  </a:lnTo>
                  <a:close/>
                  <a:moveTo>
                    <a:pt x="266" y="114"/>
                  </a:moveTo>
                  <a:lnTo>
                    <a:pt x="266" y="114"/>
                  </a:lnTo>
                  <a:lnTo>
                    <a:pt x="268" y="112"/>
                  </a:lnTo>
                  <a:lnTo>
                    <a:pt x="268" y="111"/>
                  </a:lnTo>
                  <a:lnTo>
                    <a:pt x="268" y="111"/>
                  </a:lnTo>
                  <a:lnTo>
                    <a:pt x="270" y="109"/>
                  </a:lnTo>
                  <a:lnTo>
                    <a:pt x="268" y="108"/>
                  </a:lnTo>
                  <a:lnTo>
                    <a:pt x="268" y="108"/>
                  </a:lnTo>
                  <a:lnTo>
                    <a:pt x="266" y="111"/>
                  </a:lnTo>
                  <a:lnTo>
                    <a:pt x="266" y="114"/>
                  </a:lnTo>
                  <a:lnTo>
                    <a:pt x="266" y="114"/>
                  </a:lnTo>
                  <a:close/>
                  <a:moveTo>
                    <a:pt x="120" y="119"/>
                  </a:moveTo>
                  <a:lnTo>
                    <a:pt x="120" y="119"/>
                  </a:lnTo>
                  <a:lnTo>
                    <a:pt x="120" y="119"/>
                  </a:lnTo>
                  <a:lnTo>
                    <a:pt x="120" y="119"/>
                  </a:lnTo>
                  <a:lnTo>
                    <a:pt x="115" y="127"/>
                  </a:lnTo>
                  <a:lnTo>
                    <a:pt x="115" y="127"/>
                  </a:lnTo>
                  <a:lnTo>
                    <a:pt x="115" y="128"/>
                  </a:lnTo>
                  <a:lnTo>
                    <a:pt x="115" y="128"/>
                  </a:lnTo>
                  <a:lnTo>
                    <a:pt x="118" y="125"/>
                  </a:lnTo>
                  <a:lnTo>
                    <a:pt x="118" y="125"/>
                  </a:lnTo>
                  <a:lnTo>
                    <a:pt x="120" y="120"/>
                  </a:lnTo>
                  <a:lnTo>
                    <a:pt x="120" y="120"/>
                  </a:lnTo>
                  <a:lnTo>
                    <a:pt x="120" y="120"/>
                  </a:lnTo>
                  <a:lnTo>
                    <a:pt x="120" y="120"/>
                  </a:lnTo>
                  <a:lnTo>
                    <a:pt x="120" y="119"/>
                  </a:lnTo>
                  <a:lnTo>
                    <a:pt x="120" y="119"/>
                  </a:lnTo>
                  <a:close/>
                  <a:moveTo>
                    <a:pt x="270" y="76"/>
                  </a:moveTo>
                  <a:lnTo>
                    <a:pt x="270" y="76"/>
                  </a:lnTo>
                  <a:lnTo>
                    <a:pt x="266" y="71"/>
                  </a:lnTo>
                  <a:lnTo>
                    <a:pt x="266" y="71"/>
                  </a:lnTo>
                  <a:lnTo>
                    <a:pt x="265" y="76"/>
                  </a:lnTo>
                  <a:lnTo>
                    <a:pt x="265" y="76"/>
                  </a:lnTo>
                  <a:lnTo>
                    <a:pt x="270" y="76"/>
                  </a:lnTo>
                  <a:lnTo>
                    <a:pt x="270" y="76"/>
                  </a:lnTo>
                  <a:close/>
                  <a:moveTo>
                    <a:pt x="276" y="38"/>
                  </a:moveTo>
                  <a:lnTo>
                    <a:pt x="276" y="38"/>
                  </a:lnTo>
                  <a:lnTo>
                    <a:pt x="276" y="41"/>
                  </a:lnTo>
                  <a:lnTo>
                    <a:pt x="276" y="41"/>
                  </a:lnTo>
                  <a:lnTo>
                    <a:pt x="281" y="40"/>
                  </a:lnTo>
                  <a:lnTo>
                    <a:pt x="281" y="40"/>
                  </a:lnTo>
                  <a:lnTo>
                    <a:pt x="276" y="38"/>
                  </a:lnTo>
                  <a:lnTo>
                    <a:pt x="276" y="38"/>
                  </a:lnTo>
                  <a:close/>
                  <a:moveTo>
                    <a:pt x="77" y="116"/>
                  </a:moveTo>
                  <a:lnTo>
                    <a:pt x="77" y="116"/>
                  </a:lnTo>
                  <a:lnTo>
                    <a:pt x="79" y="111"/>
                  </a:lnTo>
                  <a:lnTo>
                    <a:pt x="79" y="111"/>
                  </a:lnTo>
                  <a:lnTo>
                    <a:pt x="79" y="106"/>
                  </a:lnTo>
                  <a:lnTo>
                    <a:pt x="79" y="106"/>
                  </a:lnTo>
                  <a:lnTo>
                    <a:pt x="77" y="112"/>
                  </a:lnTo>
                  <a:lnTo>
                    <a:pt x="77" y="112"/>
                  </a:lnTo>
                  <a:lnTo>
                    <a:pt x="77" y="116"/>
                  </a:lnTo>
                  <a:lnTo>
                    <a:pt x="77" y="116"/>
                  </a:lnTo>
                  <a:close/>
                  <a:moveTo>
                    <a:pt x="167" y="104"/>
                  </a:moveTo>
                  <a:lnTo>
                    <a:pt x="167" y="104"/>
                  </a:lnTo>
                  <a:lnTo>
                    <a:pt x="165" y="106"/>
                  </a:lnTo>
                  <a:lnTo>
                    <a:pt x="165" y="106"/>
                  </a:lnTo>
                  <a:lnTo>
                    <a:pt x="164" y="106"/>
                  </a:lnTo>
                  <a:lnTo>
                    <a:pt x="162" y="108"/>
                  </a:lnTo>
                  <a:lnTo>
                    <a:pt x="162" y="108"/>
                  </a:lnTo>
                  <a:lnTo>
                    <a:pt x="164" y="109"/>
                  </a:lnTo>
                  <a:lnTo>
                    <a:pt x="164" y="109"/>
                  </a:lnTo>
                  <a:lnTo>
                    <a:pt x="167" y="104"/>
                  </a:lnTo>
                  <a:lnTo>
                    <a:pt x="167" y="104"/>
                  </a:lnTo>
                  <a:lnTo>
                    <a:pt x="167" y="104"/>
                  </a:lnTo>
                  <a:lnTo>
                    <a:pt x="167" y="104"/>
                  </a:lnTo>
                  <a:close/>
                  <a:moveTo>
                    <a:pt x="295" y="37"/>
                  </a:moveTo>
                  <a:lnTo>
                    <a:pt x="295" y="37"/>
                  </a:lnTo>
                  <a:lnTo>
                    <a:pt x="292" y="38"/>
                  </a:lnTo>
                  <a:lnTo>
                    <a:pt x="290" y="40"/>
                  </a:lnTo>
                  <a:lnTo>
                    <a:pt x="290" y="40"/>
                  </a:lnTo>
                  <a:lnTo>
                    <a:pt x="295" y="40"/>
                  </a:lnTo>
                  <a:lnTo>
                    <a:pt x="295" y="40"/>
                  </a:lnTo>
                  <a:lnTo>
                    <a:pt x="295" y="37"/>
                  </a:lnTo>
                  <a:lnTo>
                    <a:pt x="295" y="37"/>
                  </a:lnTo>
                  <a:close/>
                  <a:moveTo>
                    <a:pt x="58" y="114"/>
                  </a:moveTo>
                  <a:lnTo>
                    <a:pt x="58" y="114"/>
                  </a:lnTo>
                  <a:lnTo>
                    <a:pt x="55" y="116"/>
                  </a:lnTo>
                  <a:lnTo>
                    <a:pt x="55" y="119"/>
                  </a:lnTo>
                  <a:lnTo>
                    <a:pt x="55" y="119"/>
                  </a:lnTo>
                  <a:lnTo>
                    <a:pt x="57" y="120"/>
                  </a:lnTo>
                  <a:lnTo>
                    <a:pt x="57" y="120"/>
                  </a:lnTo>
                  <a:lnTo>
                    <a:pt x="58" y="114"/>
                  </a:lnTo>
                  <a:lnTo>
                    <a:pt x="58" y="114"/>
                  </a:lnTo>
                  <a:close/>
                  <a:moveTo>
                    <a:pt x="370" y="84"/>
                  </a:moveTo>
                  <a:lnTo>
                    <a:pt x="370" y="84"/>
                  </a:lnTo>
                  <a:lnTo>
                    <a:pt x="370" y="87"/>
                  </a:lnTo>
                  <a:lnTo>
                    <a:pt x="370" y="87"/>
                  </a:lnTo>
                  <a:lnTo>
                    <a:pt x="374" y="87"/>
                  </a:lnTo>
                  <a:lnTo>
                    <a:pt x="374" y="87"/>
                  </a:lnTo>
                  <a:lnTo>
                    <a:pt x="374" y="84"/>
                  </a:lnTo>
                  <a:lnTo>
                    <a:pt x="374" y="84"/>
                  </a:lnTo>
                  <a:lnTo>
                    <a:pt x="370" y="84"/>
                  </a:lnTo>
                  <a:lnTo>
                    <a:pt x="370" y="84"/>
                  </a:lnTo>
                  <a:close/>
                  <a:moveTo>
                    <a:pt x="63" y="59"/>
                  </a:moveTo>
                  <a:lnTo>
                    <a:pt x="63" y="59"/>
                  </a:lnTo>
                  <a:lnTo>
                    <a:pt x="58" y="62"/>
                  </a:lnTo>
                  <a:lnTo>
                    <a:pt x="55" y="67"/>
                  </a:lnTo>
                  <a:lnTo>
                    <a:pt x="55" y="67"/>
                  </a:lnTo>
                  <a:lnTo>
                    <a:pt x="63" y="59"/>
                  </a:lnTo>
                  <a:lnTo>
                    <a:pt x="63" y="59"/>
                  </a:lnTo>
                  <a:close/>
                  <a:moveTo>
                    <a:pt x="227" y="112"/>
                  </a:moveTo>
                  <a:lnTo>
                    <a:pt x="227" y="112"/>
                  </a:lnTo>
                  <a:lnTo>
                    <a:pt x="224" y="116"/>
                  </a:lnTo>
                  <a:lnTo>
                    <a:pt x="224" y="116"/>
                  </a:lnTo>
                  <a:lnTo>
                    <a:pt x="228" y="114"/>
                  </a:lnTo>
                  <a:lnTo>
                    <a:pt x="228" y="114"/>
                  </a:lnTo>
                  <a:lnTo>
                    <a:pt x="227" y="112"/>
                  </a:lnTo>
                  <a:lnTo>
                    <a:pt x="227" y="112"/>
                  </a:lnTo>
                  <a:close/>
                  <a:moveTo>
                    <a:pt x="276" y="101"/>
                  </a:moveTo>
                  <a:lnTo>
                    <a:pt x="276" y="101"/>
                  </a:lnTo>
                  <a:lnTo>
                    <a:pt x="277" y="100"/>
                  </a:lnTo>
                  <a:lnTo>
                    <a:pt x="277" y="100"/>
                  </a:lnTo>
                  <a:lnTo>
                    <a:pt x="279" y="97"/>
                  </a:lnTo>
                  <a:lnTo>
                    <a:pt x="279" y="97"/>
                  </a:lnTo>
                  <a:lnTo>
                    <a:pt x="279" y="95"/>
                  </a:lnTo>
                  <a:lnTo>
                    <a:pt x="279" y="95"/>
                  </a:lnTo>
                  <a:lnTo>
                    <a:pt x="279" y="95"/>
                  </a:lnTo>
                  <a:lnTo>
                    <a:pt x="279" y="95"/>
                  </a:lnTo>
                  <a:lnTo>
                    <a:pt x="277" y="98"/>
                  </a:lnTo>
                  <a:lnTo>
                    <a:pt x="276" y="101"/>
                  </a:lnTo>
                  <a:lnTo>
                    <a:pt x="276" y="101"/>
                  </a:lnTo>
                  <a:close/>
                  <a:moveTo>
                    <a:pt x="221" y="78"/>
                  </a:moveTo>
                  <a:lnTo>
                    <a:pt x="221" y="78"/>
                  </a:lnTo>
                  <a:lnTo>
                    <a:pt x="217" y="76"/>
                  </a:lnTo>
                  <a:lnTo>
                    <a:pt x="217" y="76"/>
                  </a:lnTo>
                  <a:lnTo>
                    <a:pt x="217" y="82"/>
                  </a:lnTo>
                  <a:lnTo>
                    <a:pt x="217" y="82"/>
                  </a:lnTo>
                  <a:lnTo>
                    <a:pt x="219" y="82"/>
                  </a:lnTo>
                  <a:lnTo>
                    <a:pt x="219" y="82"/>
                  </a:lnTo>
                  <a:lnTo>
                    <a:pt x="221" y="78"/>
                  </a:lnTo>
                  <a:lnTo>
                    <a:pt x="221" y="78"/>
                  </a:lnTo>
                  <a:close/>
                  <a:moveTo>
                    <a:pt x="167" y="62"/>
                  </a:moveTo>
                  <a:lnTo>
                    <a:pt x="167" y="62"/>
                  </a:lnTo>
                  <a:lnTo>
                    <a:pt x="170" y="57"/>
                  </a:lnTo>
                  <a:lnTo>
                    <a:pt x="170" y="57"/>
                  </a:lnTo>
                  <a:lnTo>
                    <a:pt x="165" y="59"/>
                  </a:lnTo>
                  <a:lnTo>
                    <a:pt x="165" y="59"/>
                  </a:lnTo>
                  <a:lnTo>
                    <a:pt x="165" y="60"/>
                  </a:lnTo>
                  <a:lnTo>
                    <a:pt x="167" y="62"/>
                  </a:lnTo>
                  <a:lnTo>
                    <a:pt x="167" y="62"/>
                  </a:lnTo>
                  <a:close/>
                  <a:moveTo>
                    <a:pt x="150" y="95"/>
                  </a:moveTo>
                  <a:lnTo>
                    <a:pt x="150" y="95"/>
                  </a:lnTo>
                  <a:lnTo>
                    <a:pt x="148" y="98"/>
                  </a:lnTo>
                  <a:lnTo>
                    <a:pt x="150" y="101"/>
                  </a:lnTo>
                  <a:lnTo>
                    <a:pt x="150" y="101"/>
                  </a:lnTo>
                  <a:lnTo>
                    <a:pt x="151" y="97"/>
                  </a:lnTo>
                  <a:lnTo>
                    <a:pt x="151" y="97"/>
                  </a:lnTo>
                  <a:lnTo>
                    <a:pt x="150" y="95"/>
                  </a:lnTo>
                  <a:lnTo>
                    <a:pt x="150" y="95"/>
                  </a:lnTo>
                  <a:close/>
                  <a:moveTo>
                    <a:pt x="143" y="76"/>
                  </a:moveTo>
                  <a:lnTo>
                    <a:pt x="143" y="76"/>
                  </a:lnTo>
                  <a:lnTo>
                    <a:pt x="148" y="75"/>
                  </a:lnTo>
                  <a:lnTo>
                    <a:pt x="148" y="75"/>
                  </a:lnTo>
                  <a:lnTo>
                    <a:pt x="146" y="73"/>
                  </a:lnTo>
                  <a:lnTo>
                    <a:pt x="146" y="73"/>
                  </a:lnTo>
                  <a:lnTo>
                    <a:pt x="145" y="73"/>
                  </a:lnTo>
                  <a:lnTo>
                    <a:pt x="145" y="73"/>
                  </a:lnTo>
                  <a:lnTo>
                    <a:pt x="143" y="76"/>
                  </a:lnTo>
                  <a:lnTo>
                    <a:pt x="143" y="76"/>
                  </a:lnTo>
                  <a:close/>
                  <a:moveTo>
                    <a:pt x="240" y="119"/>
                  </a:moveTo>
                  <a:lnTo>
                    <a:pt x="240" y="119"/>
                  </a:lnTo>
                  <a:lnTo>
                    <a:pt x="243" y="109"/>
                  </a:lnTo>
                  <a:lnTo>
                    <a:pt x="243" y="109"/>
                  </a:lnTo>
                  <a:lnTo>
                    <a:pt x="241" y="109"/>
                  </a:lnTo>
                  <a:lnTo>
                    <a:pt x="241" y="109"/>
                  </a:lnTo>
                  <a:lnTo>
                    <a:pt x="240" y="117"/>
                  </a:lnTo>
                  <a:lnTo>
                    <a:pt x="240" y="117"/>
                  </a:lnTo>
                  <a:lnTo>
                    <a:pt x="240" y="119"/>
                  </a:lnTo>
                  <a:lnTo>
                    <a:pt x="240" y="119"/>
                  </a:lnTo>
                  <a:lnTo>
                    <a:pt x="240" y="119"/>
                  </a:lnTo>
                  <a:close/>
                  <a:moveTo>
                    <a:pt x="366" y="60"/>
                  </a:moveTo>
                  <a:lnTo>
                    <a:pt x="366" y="60"/>
                  </a:lnTo>
                  <a:lnTo>
                    <a:pt x="366" y="71"/>
                  </a:lnTo>
                  <a:lnTo>
                    <a:pt x="366" y="71"/>
                  </a:lnTo>
                  <a:lnTo>
                    <a:pt x="367" y="65"/>
                  </a:lnTo>
                  <a:lnTo>
                    <a:pt x="367" y="65"/>
                  </a:lnTo>
                  <a:lnTo>
                    <a:pt x="367" y="63"/>
                  </a:lnTo>
                  <a:lnTo>
                    <a:pt x="366" y="60"/>
                  </a:lnTo>
                  <a:lnTo>
                    <a:pt x="366" y="60"/>
                  </a:lnTo>
                  <a:close/>
                  <a:moveTo>
                    <a:pt x="347" y="97"/>
                  </a:moveTo>
                  <a:lnTo>
                    <a:pt x="347" y="97"/>
                  </a:lnTo>
                  <a:lnTo>
                    <a:pt x="344" y="98"/>
                  </a:lnTo>
                  <a:lnTo>
                    <a:pt x="344" y="98"/>
                  </a:lnTo>
                  <a:lnTo>
                    <a:pt x="345" y="101"/>
                  </a:lnTo>
                  <a:lnTo>
                    <a:pt x="345" y="101"/>
                  </a:lnTo>
                  <a:lnTo>
                    <a:pt x="347" y="101"/>
                  </a:lnTo>
                  <a:lnTo>
                    <a:pt x="347" y="101"/>
                  </a:lnTo>
                  <a:lnTo>
                    <a:pt x="347" y="97"/>
                  </a:lnTo>
                  <a:lnTo>
                    <a:pt x="347" y="97"/>
                  </a:lnTo>
                  <a:close/>
                  <a:moveTo>
                    <a:pt x="44" y="123"/>
                  </a:moveTo>
                  <a:lnTo>
                    <a:pt x="44" y="123"/>
                  </a:lnTo>
                  <a:lnTo>
                    <a:pt x="45" y="122"/>
                  </a:lnTo>
                  <a:lnTo>
                    <a:pt x="45" y="122"/>
                  </a:lnTo>
                  <a:lnTo>
                    <a:pt x="45" y="120"/>
                  </a:lnTo>
                  <a:lnTo>
                    <a:pt x="45" y="120"/>
                  </a:lnTo>
                  <a:lnTo>
                    <a:pt x="44" y="116"/>
                  </a:lnTo>
                  <a:lnTo>
                    <a:pt x="44" y="116"/>
                  </a:lnTo>
                  <a:lnTo>
                    <a:pt x="42" y="117"/>
                  </a:lnTo>
                  <a:lnTo>
                    <a:pt x="42" y="117"/>
                  </a:lnTo>
                  <a:lnTo>
                    <a:pt x="44" y="120"/>
                  </a:lnTo>
                  <a:lnTo>
                    <a:pt x="44" y="123"/>
                  </a:lnTo>
                  <a:lnTo>
                    <a:pt x="44" y="123"/>
                  </a:lnTo>
                  <a:lnTo>
                    <a:pt x="44" y="123"/>
                  </a:lnTo>
                  <a:lnTo>
                    <a:pt x="44" y="123"/>
                  </a:lnTo>
                  <a:close/>
                  <a:moveTo>
                    <a:pt x="112" y="125"/>
                  </a:moveTo>
                  <a:lnTo>
                    <a:pt x="112" y="125"/>
                  </a:lnTo>
                  <a:lnTo>
                    <a:pt x="116" y="117"/>
                  </a:lnTo>
                  <a:lnTo>
                    <a:pt x="116" y="117"/>
                  </a:lnTo>
                  <a:lnTo>
                    <a:pt x="116" y="117"/>
                  </a:lnTo>
                  <a:lnTo>
                    <a:pt x="116" y="117"/>
                  </a:lnTo>
                  <a:lnTo>
                    <a:pt x="112" y="123"/>
                  </a:lnTo>
                  <a:lnTo>
                    <a:pt x="112" y="123"/>
                  </a:lnTo>
                  <a:lnTo>
                    <a:pt x="112" y="125"/>
                  </a:lnTo>
                  <a:lnTo>
                    <a:pt x="112" y="125"/>
                  </a:lnTo>
                  <a:close/>
                  <a:moveTo>
                    <a:pt x="222" y="119"/>
                  </a:moveTo>
                  <a:lnTo>
                    <a:pt x="222" y="119"/>
                  </a:lnTo>
                  <a:lnTo>
                    <a:pt x="224" y="123"/>
                  </a:lnTo>
                  <a:lnTo>
                    <a:pt x="224" y="123"/>
                  </a:lnTo>
                  <a:lnTo>
                    <a:pt x="227" y="119"/>
                  </a:lnTo>
                  <a:lnTo>
                    <a:pt x="227" y="119"/>
                  </a:lnTo>
                  <a:lnTo>
                    <a:pt x="227" y="119"/>
                  </a:lnTo>
                  <a:lnTo>
                    <a:pt x="227" y="119"/>
                  </a:lnTo>
                  <a:lnTo>
                    <a:pt x="222" y="119"/>
                  </a:lnTo>
                  <a:lnTo>
                    <a:pt x="222" y="119"/>
                  </a:lnTo>
                  <a:close/>
                  <a:moveTo>
                    <a:pt x="139" y="112"/>
                  </a:moveTo>
                  <a:lnTo>
                    <a:pt x="139" y="112"/>
                  </a:lnTo>
                  <a:lnTo>
                    <a:pt x="140" y="114"/>
                  </a:lnTo>
                  <a:lnTo>
                    <a:pt x="140" y="112"/>
                  </a:lnTo>
                  <a:lnTo>
                    <a:pt x="140" y="112"/>
                  </a:lnTo>
                  <a:lnTo>
                    <a:pt x="145" y="112"/>
                  </a:lnTo>
                  <a:lnTo>
                    <a:pt x="145" y="112"/>
                  </a:lnTo>
                  <a:lnTo>
                    <a:pt x="145" y="109"/>
                  </a:lnTo>
                  <a:lnTo>
                    <a:pt x="145" y="109"/>
                  </a:lnTo>
                  <a:lnTo>
                    <a:pt x="139" y="112"/>
                  </a:lnTo>
                  <a:lnTo>
                    <a:pt x="139" y="112"/>
                  </a:lnTo>
                  <a:close/>
                  <a:moveTo>
                    <a:pt x="214" y="134"/>
                  </a:moveTo>
                  <a:lnTo>
                    <a:pt x="214" y="134"/>
                  </a:lnTo>
                  <a:lnTo>
                    <a:pt x="216" y="134"/>
                  </a:lnTo>
                  <a:lnTo>
                    <a:pt x="216" y="134"/>
                  </a:lnTo>
                  <a:lnTo>
                    <a:pt x="217" y="131"/>
                  </a:lnTo>
                  <a:lnTo>
                    <a:pt x="217" y="131"/>
                  </a:lnTo>
                  <a:lnTo>
                    <a:pt x="217" y="130"/>
                  </a:lnTo>
                  <a:lnTo>
                    <a:pt x="217" y="128"/>
                  </a:lnTo>
                  <a:lnTo>
                    <a:pt x="217" y="128"/>
                  </a:lnTo>
                  <a:lnTo>
                    <a:pt x="214" y="134"/>
                  </a:lnTo>
                  <a:lnTo>
                    <a:pt x="214" y="134"/>
                  </a:lnTo>
                  <a:close/>
                  <a:moveTo>
                    <a:pt x="80" y="56"/>
                  </a:moveTo>
                  <a:lnTo>
                    <a:pt x="80" y="56"/>
                  </a:lnTo>
                  <a:lnTo>
                    <a:pt x="75" y="59"/>
                  </a:lnTo>
                  <a:lnTo>
                    <a:pt x="75" y="59"/>
                  </a:lnTo>
                  <a:lnTo>
                    <a:pt x="77" y="60"/>
                  </a:lnTo>
                  <a:lnTo>
                    <a:pt x="77" y="60"/>
                  </a:lnTo>
                  <a:lnTo>
                    <a:pt x="79" y="57"/>
                  </a:lnTo>
                  <a:lnTo>
                    <a:pt x="79" y="57"/>
                  </a:lnTo>
                  <a:lnTo>
                    <a:pt x="80" y="56"/>
                  </a:lnTo>
                  <a:lnTo>
                    <a:pt x="80" y="56"/>
                  </a:lnTo>
                  <a:close/>
                  <a:moveTo>
                    <a:pt x="243" y="82"/>
                  </a:moveTo>
                  <a:lnTo>
                    <a:pt x="243" y="82"/>
                  </a:lnTo>
                  <a:lnTo>
                    <a:pt x="244" y="81"/>
                  </a:lnTo>
                  <a:lnTo>
                    <a:pt x="243" y="79"/>
                  </a:lnTo>
                  <a:lnTo>
                    <a:pt x="243" y="79"/>
                  </a:lnTo>
                  <a:lnTo>
                    <a:pt x="241" y="81"/>
                  </a:lnTo>
                  <a:lnTo>
                    <a:pt x="241" y="82"/>
                  </a:lnTo>
                  <a:lnTo>
                    <a:pt x="241" y="82"/>
                  </a:lnTo>
                  <a:lnTo>
                    <a:pt x="243" y="82"/>
                  </a:lnTo>
                  <a:lnTo>
                    <a:pt x="243" y="82"/>
                  </a:lnTo>
                  <a:close/>
                  <a:moveTo>
                    <a:pt x="314" y="27"/>
                  </a:moveTo>
                  <a:lnTo>
                    <a:pt x="314" y="27"/>
                  </a:lnTo>
                  <a:lnTo>
                    <a:pt x="311" y="29"/>
                  </a:lnTo>
                  <a:lnTo>
                    <a:pt x="311" y="29"/>
                  </a:lnTo>
                  <a:lnTo>
                    <a:pt x="315" y="30"/>
                  </a:lnTo>
                  <a:lnTo>
                    <a:pt x="315" y="30"/>
                  </a:lnTo>
                  <a:lnTo>
                    <a:pt x="314" y="27"/>
                  </a:lnTo>
                  <a:lnTo>
                    <a:pt x="314" y="27"/>
                  </a:lnTo>
                  <a:close/>
                  <a:moveTo>
                    <a:pt x="176" y="37"/>
                  </a:moveTo>
                  <a:lnTo>
                    <a:pt x="176" y="37"/>
                  </a:lnTo>
                  <a:lnTo>
                    <a:pt x="170" y="34"/>
                  </a:lnTo>
                  <a:lnTo>
                    <a:pt x="170" y="34"/>
                  </a:lnTo>
                  <a:lnTo>
                    <a:pt x="170" y="35"/>
                  </a:lnTo>
                  <a:lnTo>
                    <a:pt x="170" y="35"/>
                  </a:lnTo>
                  <a:lnTo>
                    <a:pt x="176" y="37"/>
                  </a:lnTo>
                  <a:lnTo>
                    <a:pt x="176" y="37"/>
                  </a:lnTo>
                  <a:lnTo>
                    <a:pt x="176" y="37"/>
                  </a:lnTo>
                  <a:lnTo>
                    <a:pt x="176" y="37"/>
                  </a:lnTo>
                  <a:lnTo>
                    <a:pt x="176" y="37"/>
                  </a:lnTo>
                  <a:lnTo>
                    <a:pt x="176" y="37"/>
                  </a:lnTo>
                  <a:close/>
                  <a:moveTo>
                    <a:pt x="131" y="63"/>
                  </a:moveTo>
                  <a:lnTo>
                    <a:pt x="131" y="63"/>
                  </a:lnTo>
                  <a:lnTo>
                    <a:pt x="132" y="68"/>
                  </a:lnTo>
                  <a:lnTo>
                    <a:pt x="132" y="68"/>
                  </a:lnTo>
                  <a:lnTo>
                    <a:pt x="134" y="67"/>
                  </a:lnTo>
                  <a:lnTo>
                    <a:pt x="134" y="67"/>
                  </a:lnTo>
                  <a:lnTo>
                    <a:pt x="134" y="63"/>
                  </a:lnTo>
                  <a:lnTo>
                    <a:pt x="134" y="63"/>
                  </a:lnTo>
                  <a:lnTo>
                    <a:pt x="131" y="63"/>
                  </a:lnTo>
                  <a:lnTo>
                    <a:pt x="131" y="63"/>
                  </a:lnTo>
                  <a:close/>
                  <a:moveTo>
                    <a:pt x="320" y="27"/>
                  </a:moveTo>
                  <a:lnTo>
                    <a:pt x="320" y="27"/>
                  </a:lnTo>
                  <a:lnTo>
                    <a:pt x="320" y="30"/>
                  </a:lnTo>
                  <a:lnTo>
                    <a:pt x="320" y="30"/>
                  </a:lnTo>
                  <a:lnTo>
                    <a:pt x="323" y="30"/>
                  </a:lnTo>
                  <a:lnTo>
                    <a:pt x="323" y="30"/>
                  </a:lnTo>
                  <a:lnTo>
                    <a:pt x="323" y="27"/>
                  </a:lnTo>
                  <a:lnTo>
                    <a:pt x="320" y="27"/>
                  </a:lnTo>
                  <a:lnTo>
                    <a:pt x="320" y="27"/>
                  </a:lnTo>
                  <a:close/>
                  <a:moveTo>
                    <a:pt x="257" y="71"/>
                  </a:moveTo>
                  <a:lnTo>
                    <a:pt x="257" y="71"/>
                  </a:lnTo>
                  <a:lnTo>
                    <a:pt x="258" y="75"/>
                  </a:lnTo>
                  <a:lnTo>
                    <a:pt x="258" y="75"/>
                  </a:lnTo>
                  <a:lnTo>
                    <a:pt x="258" y="75"/>
                  </a:lnTo>
                  <a:lnTo>
                    <a:pt x="258" y="75"/>
                  </a:lnTo>
                  <a:lnTo>
                    <a:pt x="260" y="68"/>
                  </a:lnTo>
                  <a:lnTo>
                    <a:pt x="260" y="68"/>
                  </a:lnTo>
                  <a:lnTo>
                    <a:pt x="257" y="71"/>
                  </a:lnTo>
                  <a:lnTo>
                    <a:pt x="257" y="71"/>
                  </a:lnTo>
                  <a:close/>
                  <a:moveTo>
                    <a:pt x="36" y="127"/>
                  </a:moveTo>
                  <a:lnTo>
                    <a:pt x="36" y="127"/>
                  </a:lnTo>
                  <a:lnTo>
                    <a:pt x="33" y="128"/>
                  </a:lnTo>
                  <a:lnTo>
                    <a:pt x="33" y="128"/>
                  </a:lnTo>
                  <a:lnTo>
                    <a:pt x="36" y="131"/>
                  </a:lnTo>
                  <a:lnTo>
                    <a:pt x="36" y="131"/>
                  </a:lnTo>
                  <a:lnTo>
                    <a:pt x="36" y="127"/>
                  </a:lnTo>
                  <a:lnTo>
                    <a:pt x="36" y="127"/>
                  </a:lnTo>
                  <a:close/>
                  <a:moveTo>
                    <a:pt x="181" y="76"/>
                  </a:moveTo>
                  <a:lnTo>
                    <a:pt x="181" y="76"/>
                  </a:lnTo>
                  <a:lnTo>
                    <a:pt x="181" y="76"/>
                  </a:lnTo>
                  <a:lnTo>
                    <a:pt x="181" y="76"/>
                  </a:lnTo>
                  <a:lnTo>
                    <a:pt x="180" y="71"/>
                  </a:lnTo>
                  <a:lnTo>
                    <a:pt x="180" y="71"/>
                  </a:lnTo>
                  <a:lnTo>
                    <a:pt x="180" y="71"/>
                  </a:lnTo>
                  <a:lnTo>
                    <a:pt x="180" y="71"/>
                  </a:lnTo>
                  <a:lnTo>
                    <a:pt x="180" y="73"/>
                  </a:lnTo>
                  <a:lnTo>
                    <a:pt x="180" y="73"/>
                  </a:lnTo>
                  <a:lnTo>
                    <a:pt x="180" y="75"/>
                  </a:lnTo>
                  <a:lnTo>
                    <a:pt x="180" y="75"/>
                  </a:lnTo>
                  <a:lnTo>
                    <a:pt x="181" y="76"/>
                  </a:lnTo>
                  <a:lnTo>
                    <a:pt x="181" y="76"/>
                  </a:lnTo>
                  <a:close/>
                  <a:moveTo>
                    <a:pt x="271" y="119"/>
                  </a:moveTo>
                  <a:lnTo>
                    <a:pt x="271" y="119"/>
                  </a:lnTo>
                  <a:lnTo>
                    <a:pt x="274" y="117"/>
                  </a:lnTo>
                  <a:lnTo>
                    <a:pt x="274" y="117"/>
                  </a:lnTo>
                  <a:lnTo>
                    <a:pt x="273" y="116"/>
                  </a:lnTo>
                  <a:lnTo>
                    <a:pt x="273" y="116"/>
                  </a:lnTo>
                  <a:lnTo>
                    <a:pt x="273" y="116"/>
                  </a:lnTo>
                  <a:lnTo>
                    <a:pt x="273" y="116"/>
                  </a:lnTo>
                  <a:lnTo>
                    <a:pt x="271" y="119"/>
                  </a:lnTo>
                  <a:lnTo>
                    <a:pt x="271" y="119"/>
                  </a:lnTo>
                  <a:close/>
                  <a:moveTo>
                    <a:pt x="142" y="145"/>
                  </a:moveTo>
                  <a:lnTo>
                    <a:pt x="142" y="145"/>
                  </a:lnTo>
                  <a:lnTo>
                    <a:pt x="143" y="141"/>
                  </a:lnTo>
                  <a:lnTo>
                    <a:pt x="143" y="141"/>
                  </a:lnTo>
                  <a:lnTo>
                    <a:pt x="143" y="139"/>
                  </a:lnTo>
                  <a:lnTo>
                    <a:pt x="143" y="139"/>
                  </a:lnTo>
                  <a:lnTo>
                    <a:pt x="142" y="142"/>
                  </a:lnTo>
                  <a:lnTo>
                    <a:pt x="142" y="145"/>
                  </a:lnTo>
                  <a:lnTo>
                    <a:pt x="142" y="145"/>
                  </a:lnTo>
                  <a:close/>
                  <a:moveTo>
                    <a:pt x="301" y="63"/>
                  </a:moveTo>
                  <a:lnTo>
                    <a:pt x="301" y="63"/>
                  </a:lnTo>
                  <a:lnTo>
                    <a:pt x="301" y="59"/>
                  </a:lnTo>
                  <a:lnTo>
                    <a:pt x="301" y="59"/>
                  </a:lnTo>
                  <a:lnTo>
                    <a:pt x="299" y="59"/>
                  </a:lnTo>
                  <a:lnTo>
                    <a:pt x="299" y="59"/>
                  </a:lnTo>
                  <a:lnTo>
                    <a:pt x="301" y="63"/>
                  </a:lnTo>
                  <a:lnTo>
                    <a:pt x="301" y="63"/>
                  </a:lnTo>
                  <a:close/>
                  <a:moveTo>
                    <a:pt x="217" y="175"/>
                  </a:moveTo>
                  <a:lnTo>
                    <a:pt x="217" y="175"/>
                  </a:lnTo>
                  <a:lnTo>
                    <a:pt x="217" y="175"/>
                  </a:lnTo>
                  <a:lnTo>
                    <a:pt x="217" y="175"/>
                  </a:lnTo>
                  <a:lnTo>
                    <a:pt x="214" y="171"/>
                  </a:lnTo>
                  <a:lnTo>
                    <a:pt x="214" y="171"/>
                  </a:lnTo>
                  <a:lnTo>
                    <a:pt x="213" y="171"/>
                  </a:lnTo>
                  <a:lnTo>
                    <a:pt x="213" y="171"/>
                  </a:lnTo>
                  <a:lnTo>
                    <a:pt x="217" y="175"/>
                  </a:lnTo>
                  <a:lnTo>
                    <a:pt x="217" y="175"/>
                  </a:lnTo>
                  <a:close/>
                  <a:moveTo>
                    <a:pt x="276" y="112"/>
                  </a:moveTo>
                  <a:lnTo>
                    <a:pt x="276" y="112"/>
                  </a:lnTo>
                  <a:lnTo>
                    <a:pt x="277" y="116"/>
                  </a:lnTo>
                  <a:lnTo>
                    <a:pt x="277" y="116"/>
                  </a:lnTo>
                  <a:lnTo>
                    <a:pt x="277" y="114"/>
                  </a:lnTo>
                  <a:lnTo>
                    <a:pt x="276" y="111"/>
                  </a:lnTo>
                  <a:lnTo>
                    <a:pt x="276" y="111"/>
                  </a:lnTo>
                  <a:lnTo>
                    <a:pt x="276" y="112"/>
                  </a:lnTo>
                  <a:lnTo>
                    <a:pt x="276" y="112"/>
                  </a:lnTo>
                  <a:close/>
                  <a:moveTo>
                    <a:pt x="116" y="70"/>
                  </a:moveTo>
                  <a:lnTo>
                    <a:pt x="116" y="70"/>
                  </a:lnTo>
                  <a:lnTo>
                    <a:pt x="115" y="67"/>
                  </a:lnTo>
                  <a:lnTo>
                    <a:pt x="115" y="67"/>
                  </a:lnTo>
                  <a:lnTo>
                    <a:pt x="113" y="67"/>
                  </a:lnTo>
                  <a:lnTo>
                    <a:pt x="113" y="67"/>
                  </a:lnTo>
                  <a:lnTo>
                    <a:pt x="113" y="70"/>
                  </a:lnTo>
                  <a:lnTo>
                    <a:pt x="113" y="70"/>
                  </a:lnTo>
                  <a:lnTo>
                    <a:pt x="116" y="70"/>
                  </a:lnTo>
                  <a:lnTo>
                    <a:pt x="116" y="70"/>
                  </a:lnTo>
                  <a:close/>
                  <a:moveTo>
                    <a:pt x="326" y="27"/>
                  </a:moveTo>
                  <a:lnTo>
                    <a:pt x="326" y="27"/>
                  </a:lnTo>
                  <a:lnTo>
                    <a:pt x="328" y="30"/>
                  </a:lnTo>
                  <a:lnTo>
                    <a:pt x="328" y="30"/>
                  </a:lnTo>
                  <a:lnTo>
                    <a:pt x="331" y="29"/>
                  </a:lnTo>
                  <a:lnTo>
                    <a:pt x="331" y="29"/>
                  </a:lnTo>
                  <a:lnTo>
                    <a:pt x="326" y="27"/>
                  </a:lnTo>
                  <a:lnTo>
                    <a:pt x="326" y="27"/>
                  </a:lnTo>
                  <a:close/>
                  <a:moveTo>
                    <a:pt x="352" y="24"/>
                  </a:moveTo>
                  <a:lnTo>
                    <a:pt x="352" y="24"/>
                  </a:lnTo>
                  <a:lnTo>
                    <a:pt x="347" y="21"/>
                  </a:lnTo>
                  <a:lnTo>
                    <a:pt x="347" y="21"/>
                  </a:lnTo>
                  <a:lnTo>
                    <a:pt x="347" y="22"/>
                  </a:lnTo>
                  <a:lnTo>
                    <a:pt x="347" y="22"/>
                  </a:lnTo>
                  <a:lnTo>
                    <a:pt x="347" y="24"/>
                  </a:lnTo>
                  <a:lnTo>
                    <a:pt x="347" y="24"/>
                  </a:lnTo>
                  <a:lnTo>
                    <a:pt x="350" y="24"/>
                  </a:lnTo>
                  <a:lnTo>
                    <a:pt x="352" y="24"/>
                  </a:lnTo>
                  <a:lnTo>
                    <a:pt x="352" y="24"/>
                  </a:lnTo>
                  <a:lnTo>
                    <a:pt x="352" y="24"/>
                  </a:lnTo>
                  <a:lnTo>
                    <a:pt x="352" y="24"/>
                  </a:lnTo>
                  <a:close/>
                  <a:moveTo>
                    <a:pt x="247" y="81"/>
                  </a:moveTo>
                  <a:lnTo>
                    <a:pt x="247" y="81"/>
                  </a:lnTo>
                  <a:lnTo>
                    <a:pt x="249" y="81"/>
                  </a:lnTo>
                  <a:lnTo>
                    <a:pt x="249" y="81"/>
                  </a:lnTo>
                  <a:lnTo>
                    <a:pt x="249" y="76"/>
                  </a:lnTo>
                  <a:lnTo>
                    <a:pt x="249" y="76"/>
                  </a:lnTo>
                  <a:lnTo>
                    <a:pt x="247" y="76"/>
                  </a:lnTo>
                  <a:lnTo>
                    <a:pt x="247" y="76"/>
                  </a:lnTo>
                  <a:lnTo>
                    <a:pt x="247" y="79"/>
                  </a:lnTo>
                  <a:lnTo>
                    <a:pt x="247" y="81"/>
                  </a:lnTo>
                  <a:lnTo>
                    <a:pt x="247" y="81"/>
                  </a:lnTo>
                  <a:close/>
                  <a:moveTo>
                    <a:pt x="293" y="136"/>
                  </a:moveTo>
                  <a:lnTo>
                    <a:pt x="293" y="136"/>
                  </a:lnTo>
                  <a:lnTo>
                    <a:pt x="296" y="134"/>
                  </a:lnTo>
                  <a:lnTo>
                    <a:pt x="296" y="133"/>
                  </a:lnTo>
                  <a:lnTo>
                    <a:pt x="296" y="133"/>
                  </a:lnTo>
                  <a:lnTo>
                    <a:pt x="295" y="134"/>
                  </a:lnTo>
                  <a:lnTo>
                    <a:pt x="293" y="136"/>
                  </a:lnTo>
                  <a:lnTo>
                    <a:pt x="293" y="136"/>
                  </a:lnTo>
                  <a:close/>
                  <a:moveTo>
                    <a:pt x="260" y="123"/>
                  </a:moveTo>
                  <a:lnTo>
                    <a:pt x="260" y="123"/>
                  </a:lnTo>
                  <a:lnTo>
                    <a:pt x="258" y="127"/>
                  </a:lnTo>
                  <a:lnTo>
                    <a:pt x="258" y="130"/>
                  </a:lnTo>
                  <a:lnTo>
                    <a:pt x="258" y="130"/>
                  </a:lnTo>
                  <a:lnTo>
                    <a:pt x="260" y="123"/>
                  </a:lnTo>
                  <a:lnTo>
                    <a:pt x="260" y="123"/>
                  </a:lnTo>
                  <a:close/>
                  <a:moveTo>
                    <a:pt x="293" y="123"/>
                  </a:moveTo>
                  <a:lnTo>
                    <a:pt x="293" y="123"/>
                  </a:lnTo>
                  <a:lnTo>
                    <a:pt x="292" y="125"/>
                  </a:lnTo>
                  <a:lnTo>
                    <a:pt x="292" y="128"/>
                  </a:lnTo>
                  <a:lnTo>
                    <a:pt x="292" y="128"/>
                  </a:lnTo>
                  <a:lnTo>
                    <a:pt x="292" y="128"/>
                  </a:lnTo>
                  <a:lnTo>
                    <a:pt x="292" y="128"/>
                  </a:lnTo>
                  <a:lnTo>
                    <a:pt x="295" y="125"/>
                  </a:lnTo>
                  <a:lnTo>
                    <a:pt x="295" y="125"/>
                  </a:lnTo>
                  <a:lnTo>
                    <a:pt x="293" y="123"/>
                  </a:lnTo>
                  <a:lnTo>
                    <a:pt x="293" y="123"/>
                  </a:lnTo>
                  <a:close/>
                  <a:moveTo>
                    <a:pt x="304" y="35"/>
                  </a:moveTo>
                  <a:lnTo>
                    <a:pt x="304" y="35"/>
                  </a:lnTo>
                  <a:lnTo>
                    <a:pt x="306" y="34"/>
                  </a:lnTo>
                  <a:lnTo>
                    <a:pt x="306" y="32"/>
                  </a:lnTo>
                  <a:lnTo>
                    <a:pt x="306" y="32"/>
                  </a:lnTo>
                  <a:lnTo>
                    <a:pt x="303" y="32"/>
                  </a:lnTo>
                  <a:lnTo>
                    <a:pt x="303" y="32"/>
                  </a:lnTo>
                  <a:lnTo>
                    <a:pt x="304" y="35"/>
                  </a:lnTo>
                  <a:lnTo>
                    <a:pt x="304" y="35"/>
                  </a:lnTo>
                  <a:close/>
                  <a:moveTo>
                    <a:pt x="358" y="43"/>
                  </a:moveTo>
                  <a:lnTo>
                    <a:pt x="358" y="43"/>
                  </a:lnTo>
                  <a:lnTo>
                    <a:pt x="356" y="45"/>
                  </a:lnTo>
                  <a:lnTo>
                    <a:pt x="358" y="46"/>
                  </a:lnTo>
                  <a:lnTo>
                    <a:pt x="358" y="46"/>
                  </a:lnTo>
                  <a:lnTo>
                    <a:pt x="359" y="48"/>
                  </a:lnTo>
                  <a:lnTo>
                    <a:pt x="359" y="48"/>
                  </a:lnTo>
                  <a:lnTo>
                    <a:pt x="361" y="48"/>
                  </a:lnTo>
                  <a:lnTo>
                    <a:pt x="361" y="48"/>
                  </a:lnTo>
                  <a:lnTo>
                    <a:pt x="358" y="43"/>
                  </a:lnTo>
                  <a:lnTo>
                    <a:pt x="358" y="43"/>
                  </a:lnTo>
                  <a:close/>
                  <a:moveTo>
                    <a:pt x="33" y="101"/>
                  </a:moveTo>
                  <a:lnTo>
                    <a:pt x="33" y="101"/>
                  </a:lnTo>
                  <a:lnTo>
                    <a:pt x="33" y="101"/>
                  </a:lnTo>
                  <a:lnTo>
                    <a:pt x="33" y="101"/>
                  </a:lnTo>
                  <a:lnTo>
                    <a:pt x="31" y="108"/>
                  </a:lnTo>
                  <a:lnTo>
                    <a:pt x="31" y="108"/>
                  </a:lnTo>
                  <a:lnTo>
                    <a:pt x="31" y="108"/>
                  </a:lnTo>
                  <a:lnTo>
                    <a:pt x="31" y="108"/>
                  </a:lnTo>
                  <a:lnTo>
                    <a:pt x="33" y="103"/>
                  </a:lnTo>
                  <a:lnTo>
                    <a:pt x="33" y="103"/>
                  </a:lnTo>
                  <a:lnTo>
                    <a:pt x="33" y="101"/>
                  </a:lnTo>
                  <a:lnTo>
                    <a:pt x="33" y="101"/>
                  </a:lnTo>
                  <a:close/>
                  <a:moveTo>
                    <a:pt x="285" y="119"/>
                  </a:moveTo>
                  <a:lnTo>
                    <a:pt x="285" y="119"/>
                  </a:lnTo>
                  <a:lnTo>
                    <a:pt x="282" y="120"/>
                  </a:lnTo>
                  <a:lnTo>
                    <a:pt x="282" y="120"/>
                  </a:lnTo>
                  <a:lnTo>
                    <a:pt x="284" y="123"/>
                  </a:lnTo>
                  <a:lnTo>
                    <a:pt x="284" y="123"/>
                  </a:lnTo>
                  <a:lnTo>
                    <a:pt x="285" y="123"/>
                  </a:lnTo>
                  <a:lnTo>
                    <a:pt x="285" y="123"/>
                  </a:lnTo>
                  <a:lnTo>
                    <a:pt x="285" y="119"/>
                  </a:lnTo>
                  <a:lnTo>
                    <a:pt x="285" y="119"/>
                  </a:lnTo>
                  <a:close/>
                  <a:moveTo>
                    <a:pt x="131" y="81"/>
                  </a:moveTo>
                  <a:lnTo>
                    <a:pt x="131" y="81"/>
                  </a:lnTo>
                  <a:lnTo>
                    <a:pt x="129" y="82"/>
                  </a:lnTo>
                  <a:lnTo>
                    <a:pt x="129" y="84"/>
                  </a:lnTo>
                  <a:lnTo>
                    <a:pt x="129" y="84"/>
                  </a:lnTo>
                  <a:lnTo>
                    <a:pt x="131" y="82"/>
                  </a:lnTo>
                  <a:lnTo>
                    <a:pt x="131" y="82"/>
                  </a:lnTo>
                  <a:lnTo>
                    <a:pt x="131" y="81"/>
                  </a:lnTo>
                  <a:lnTo>
                    <a:pt x="131" y="81"/>
                  </a:lnTo>
                  <a:close/>
                  <a:moveTo>
                    <a:pt x="129" y="38"/>
                  </a:moveTo>
                  <a:lnTo>
                    <a:pt x="129" y="38"/>
                  </a:lnTo>
                  <a:lnTo>
                    <a:pt x="123" y="38"/>
                  </a:lnTo>
                  <a:lnTo>
                    <a:pt x="123" y="38"/>
                  </a:lnTo>
                  <a:lnTo>
                    <a:pt x="124" y="38"/>
                  </a:lnTo>
                  <a:lnTo>
                    <a:pt x="124" y="38"/>
                  </a:lnTo>
                  <a:lnTo>
                    <a:pt x="129" y="38"/>
                  </a:lnTo>
                  <a:lnTo>
                    <a:pt x="129" y="38"/>
                  </a:lnTo>
                  <a:close/>
                  <a:moveTo>
                    <a:pt x="82" y="87"/>
                  </a:moveTo>
                  <a:lnTo>
                    <a:pt x="82" y="87"/>
                  </a:lnTo>
                  <a:lnTo>
                    <a:pt x="83" y="87"/>
                  </a:lnTo>
                  <a:lnTo>
                    <a:pt x="83" y="87"/>
                  </a:lnTo>
                  <a:lnTo>
                    <a:pt x="82" y="84"/>
                  </a:lnTo>
                  <a:lnTo>
                    <a:pt x="82" y="84"/>
                  </a:lnTo>
                  <a:lnTo>
                    <a:pt x="80" y="86"/>
                  </a:lnTo>
                  <a:lnTo>
                    <a:pt x="82" y="87"/>
                  </a:lnTo>
                  <a:lnTo>
                    <a:pt x="82" y="87"/>
                  </a:lnTo>
                  <a:close/>
                  <a:moveTo>
                    <a:pt x="135" y="87"/>
                  </a:moveTo>
                  <a:lnTo>
                    <a:pt x="135" y="87"/>
                  </a:lnTo>
                  <a:lnTo>
                    <a:pt x="137" y="86"/>
                  </a:lnTo>
                  <a:lnTo>
                    <a:pt x="137" y="86"/>
                  </a:lnTo>
                  <a:lnTo>
                    <a:pt x="139" y="84"/>
                  </a:lnTo>
                  <a:lnTo>
                    <a:pt x="139" y="84"/>
                  </a:lnTo>
                  <a:lnTo>
                    <a:pt x="135" y="84"/>
                  </a:lnTo>
                  <a:lnTo>
                    <a:pt x="135" y="87"/>
                  </a:lnTo>
                  <a:lnTo>
                    <a:pt x="135" y="87"/>
                  </a:lnTo>
                  <a:close/>
                  <a:moveTo>
                    <a:pt x="317" y="35"/>
                  </a:moveTo>
                  <a:lnTo>
                    <a:pt x="317" y="35"/>
                  </a:lnTo>
                  <a:lnTo>
                    <a:pt x="314" y="34"/>
                  </a:lnTo>
                  <a:lnTo>
                    <a:pt x="314" y="35"/>
                  </a:lnTo>
                  <a:lnTo>
                    <a:pt x="314" y="35"/>
                  </a:lnTo>
                  <a:lnTo>
                    <a:pt x="309" y="37"/>
                  </a:lnTo>
                  <a:lnTo>
                    <a:pt x="309" y="37"/>
                  </a:lnTo>
                  <a:lnTo>
                    <a:pt x="309" y="37"/>
                  </a:lnTo>
                  <a:lnTo>
                    <a:pt x="309" y="37"/>
                  </a:lnTo>
                  <a:lnTo>
                    <a:pt x="317" y="35"/>
                  </a:lnTo>
                  <a:lnTo>
                    <a:pt x="317" y="35"/>
                  </a:lnTo>
                  <a:close/>
                  <a:moveTo>
                    <a:pt x="115" y="104"/>
                  </a:moveTo>
                  <a:lnTo>
                    <a:pt x="115" y="104"/>
                  </a:lnTo>
                  <a:lnTo>
                    <a:pt x="116" y="104"/>
                  </a:lnTo>
                  <a:lnTo>
                    <a:pt x="116" y="104"/>
                  </a:lnTo>
                  <a:lnTo>
                    <a:pt x="118" y="101"/>
                  </a:lnTo>
                  <a:lnTo>
                    <a:pt x="118" y="101"/>
                  </a:lnTo>
                  <a:lnTo>
                    <a:pt x="116" y="98"/>
                  </a:lnTo>
                  <a:lnTo>
                    <a:pt x="116" y="98"/>
                  </a:lnTo>
                  <a:lnTo>
                    <a:pt x="115" y="104"/>
                  </a:lnTo>
                  <a:lnTo>
                    <a:pt x="115" y="104"/>
                  </a:lnTo>
                  <a:close/>
                  <a:moveTo>
                    <a:pt x="221" y="142"/>
                  </a:moveTo>
                  <a:lnTo>
                    <a:pt x="221" y="142"/>
                  </a:lnTo>
                  <a:lnTo>
                    <a:pt x="219" y="144"/>
                  </a:lnTo>
                  <a:lnTo>
                    <a:pt x="219" y="144"/>
                  </a:lnTo>
                  <a:lnTo>
                    <a:pt x="219" y="145"/>
                  </a:lnTo>
                  <a:lnTo>
                    <a:pt x="219" y="145"/>
                  </a:lnTo>
                  <a:lnTo>
                    <a:pt x="221" y="144"/>
                  </a:lnTo>
                  <a:lnTo>
                    <a:pt x="221" y="142"/>
                  </a:lnTo>
                  <a:lnTo>
                    <a:pt x="221" y="142"/>
                  </a:lnTo>
                  <a:close/>
                  <a:moveTo>
                    <a:pt x="158" y="120"/>
                  </a:moveTo>
                  <a:lnTo>
                    <a:pt x="158" y="120"/>
                  </a:lnTo>
                  <a:lnTo>
                    <a:pt x="158" y="120"/>
                  </a:lnTo>
                  <a:lnTo>
                    <a:pt x="158" y="120"/>
                  </a:lnTo>
                  <a:lnTo>
                    <a:pt x="161" y="120"/>
                  </a:lnTo>
                  <a:lnTo>
                    <a:pt x="161" y="120"/>
                  </a:lnTo>
                  <a:lnTo>
                    <a:pt x="159" y="117"/>
                  </a:lnTo>
                  <a:lnTo>
                    <a:pt x="159" y="117"/>
                  </a:lnTo>
                  <a:lnTo>
                    <a:pt x="158" y="120"/>
                  </a:lnTo>
                  <a:lnTo>
                    <a:pt x="158" y="120"/>
                  </a:lnTo>
                  <a:close/>
                  <a:moveTo>
                    <a:pt x="367" y="87"/>
                  </a:moveTo>
                  <a:lnTo>
                    <a:pt x="367" y="87"/>
                  </a:lnTo>
                  <a:lnTo>
                    <a:pt x="367" y="86"/>
                  </a:lnTo>
                  <a:lnTo>
                    <a:pt x="367" y="86"/>
                  </a:lnTo>
                  <a:lnTo>
                    <a:pt x="367" y="86"/>
                  </a:lnTo>
                  <a:lnTo>
                    <a:pt x="367" y="86"/>
                  </a:lnTo>
                  <a:lnTo>
                    <a:pt x="366" y="86"/>
                  </a:lnTo>
                  <a:lnTo>
                    <a:pt x="366" y="86"/>
                  </a:lnTo>
                  <a:lnTo>
                    <a:pt x="364" y="86"/>
                  </a:lnTo>
                  <a:lnTo>
                    <a:pt x="364" y="87"/>
                  </a:lnTo>
                  <a:lnTo>
                    <a:pt x="364" y="87"/>
                  </a:lnTo>
                  <a:lnTo>
                    <a:pt x="367" y="87"/>
                  </a:lnTo>
                  <a:lnTo>
                    <a:pt x="367" y="87"/>
                  </a:lnTo>
                  <a:close/>
                  <a:moveTo>
                    <a:pt x="247" y="141"/>
                  </a:moveTo>
                  <a:lnTo>
                    <a:pt x="247" y="141"/>
                  </a:lnTo>
                  <a:lnTo>
                    <a:pt x="251" y="144"/>
                  </a:lnTo>
                  <a:lnTo>
                    <a:pt x="251" y="144"/>
                  </a:lnTo>
                  <a:lnTo>
                    <a:pt x="251" y="144"/>
                  </a:lnTo>
                  <a:lnTo>
                    <a:pt x="251" y="144"/>
                  </a:lnTo>
                  <a:lnTo>
                    <a:pt x="249" y="139"/>
                  </a:lnTo>
                  <a:lnTo>
                    <a:pt x="249" y="139"/>
                  </a:lnTo>
                  <a:lnTo>
                    <a:pt x="247" y="141"/>
                  </a:lnTo>
                  <a:lnTo>
                    <a:pt x="247" y="141"/>
                  </a:lnTo>
                  <a:close/>
                  <a:moveTo>
                    <a:pt x="189" y="60"/>
                  </a:moveTo>
                  <a:lnTo>
                    <a:pt x="189" y="60"/>
                  </a:lnTo>
                  <a:lnTo>
                    <a:pt x="189" y="60"/>
                  </a:lnTo>
                  <a:lnTo>
                    <a:pt x="189" y="60"/>
                  </a:lnTo>
                  <a:lnTo>
                    <a:pt x="189" y="57"/>
                  </a:lnTo>
                  <a:lnTo>
                    <a:pt x="189" y="57"/>
                  </a:lnTo>
                  <a:lnTo>
                    <a:pt x="186" y="57"/>
                  </a:lnTo>
                  <a:lnTo>
                    <a:pt x="186" y="57"/>
                  </a:lnTo>
                  <a:lnTo>
                    <a:pt x="189" y="60"/>
                  </a:lnTo>
                  <a:lnTo>
                    <a:pt x="189" y="60"/>
                  </a:lnTo>
                  <a:close/>
                  <a:moveTo>
                    <a:pt x="165" y="119"/>
                  </a:moveTo>
                  <a:lnTo>
                    <a:pt x="165" y="119"/>
                  </a:lnTo>
                  <a:lnTo>
                    <a:pt x="164" y="116"/>
                  </a:lnTo>
                  <a:lnTo>
                    <a:pt x="164" y="116"/>
                  </a:lnTo>
                  <a:lnTo>
                    <a:pt x="162" y="116"/>
                  </a:lnTo>
                  <a:lnTo>
                    <a:pt x="162" y="116"/>
                  </a:lnTo>
                  <a:lnTo>
                    <a:pt x="164" y="120"/>
                  </a:lnTo>
                  <a:lnTo>
                    <a:pt x="164" y="120"/>
                  </a:lnTo>
                  <a:lnTo>
                    <a:pt x="165" y="120"/>
                  </a:lnTo>
                  <a:lnTo>
                    <a:pt x="165" y="120"/>
                  </a:lnTo>
                  <a:lnTo>
                    <a:pt x="165" y="119"/>
                  </a:lnTo>
                  <a:lnTo>
                    <a:pt x="165" y="119"/>
                  </a:lnTo>
                  <a:close/>
                  <a:moveTo>
                    <a:pt x="254" y="112"/>
                  </a:moveTo>
                  <a:lnTo>
                    <a:pt x="254" y="112"/>
                  </a:lnTo>
                  <a:lnTo>
                    <a:pt x="255" y="109"/>
                  </a:lnTo>
                  <a:lnTo>
                    <a:pt x="255" y="108"/>
                  </a:lnTo>
                  <a:lnTo>
                    <a:pt x="255" y="108"/>
                  </a:lnTo>
                  <a:lnTo>
                    <a:pt x="254" y="109"/>
                  </a:lnTo>
                  <a:lnTo>
                    <a:pt x="254" y="109"/>
                  </a:lnTo>
                  <a:lnTo>
                    <a:pt x="255" y="109"/>
                  </a:lnTo>
                  <a:lnTo>
                    <a:pt x="254" y="111"/>
                  </a:lnTo>
                  <a:lnTo>
                    <a:pt x="254" y="111"/>
                  </a:lnTo>
                  <a:lnTo>
                    <a:pt x="254" y="112"/>
                  </a:lnTo>
                  <a:lnTo>
                    <a:pt x="254" y="112"/>
                  </a:lnTo>
                  <a:close/>
                  <a:moveTo>
                    <a:pt x="375" y="70"/>
                  </a:moveTo>
                  <a:lnTo>
                    <a:pt x="375" y="70"/>
                  </a:lnTo>
                  <a:lnTo>
                    <a:pt x="374" y="67"/>
                  </a:lnTo>
                  <a:lnTo>
                    <a:pt x="370" y="62"/>
                  </a:lnTo>
                  <a:lnTo>
                    <a:pt x="370" y="62"/>
                  </a:lnTo>
                  <a:lnTo>
                    <a:pt x="370" y="62"/>
                  </a:lnTo>
                  <a:lnTo>
                    <a:pt x="370" y="62"/>
                  </a:lnTo>
                  <a:lnTo>
                    <a:pt x="375" y="70"/>
                  </a:lnTo>
                  <a:lnTo>
                    <a:pt x="375" y="70"/>
                  </a:lnTo>
                  <a:close/>
                  <a:moveTo>
                    <a:pt x="176" y="89"/>
                  </a:moveTo>
                  <a:lnTo>
                    <a:pt x="176" y="89"/>
                  </a:lnTo>
                  <a:lnTo>
                    <a:pt x="178" y="86"/>
                  </a:lnTo>
                  <a:lnTo>
                    <a:pt x="178" y="86"/>
                  </a:lnTo>
                  <a:lnTo>
                    <a:pt x="175" y="86"/>
                  </a:lnTo>
                  <a:lnTo>
                    <a:pt x="175" y="86"/>
                  </a:lnTo>
                  <a:lnTo>
                    <a:pt x="175" y="87"/>
                  </a:lnTo>
                  <a:lnTo>
                    <a:pt x="176" y="89"/>
                  </a:lnTo>
                  <a:lnTo>
                    <a:pt x="176" y="89"/>
                  </a:lnTo>
                  <a:close/>
                  <a:moveTo>
                    <a:pt x="112" y="76"/>
                  </a:moveTo>
                  <a:lnTo>
                    <a:pt x="112" y="76"/>
                  </a:lnTo>
                  <a:lnTo>
                    <a:pt x="113" y="76"/>
                  </a:lnTo>
                  <a:lnTo>
                    <a:pt x="115" y="75"/>
                  </a:lnTo>
                  <a:lnTo>
                    <a:pt x="115" y="75"/>
                  </a:lnTo>
                  <a:lnTo>
                    <a:pt x="112" y="73"/>
                  </a:lnTo>
                  <a:lnTo>
                    <a:pt x="112" y="73"/>
                  </a:lnTo>
                  <a:lnTo>
                    <a:pt x="112" y="76"/>
                  </a:lnTo>
                  <a:lnTo>
                    <a:pt x="112" y="76"/>
                  </a:lnTo>
                  <a:close/>
                  <a:moveTo>
                    <a:pt x="262" y="26"/>
                  </a:moveTo>
                  <a:lnTo>
                    <a:pt x="262" y="26"/>
                  </a:lnTo>
                  <a:lnTo>
                    <a:pt x="260" y="26"/>
                  </a:lnTo>
                  <a:lnTo>
                    <a:pt x="260" y="26"/>
                  </a:lnTo>
                  <a:lnTo>
                    <a:pt x="255" y="27"/>
                  </a:lnTo>
                  <a:lnTo>
                    <a:pt x="255" y="27"/>
                  </a:lnTo>
                  <a:lnTo>
                    <a:pt x="255" y="27"/>
                  </a:lnTo>
                  <a:lnTo>
                    <a:pt x="255" y="27"/>
                  </a:lnTo>
                  <a:lnTo>
                    <a:pt x="258" y="27"/>
                  </a:lnTo>
                  <a:lnTo>
                    <a:pt x="262" y="26"/>
                  </a:lnTo>
                  <a:lnTo>
                    <a:pt x="262" y="26"/>
                  </a:lnTo>
                  <a:close/>
                  <a:moveTo>
                    <a:pt x="124" y="93"/>
                  </a:moveTo>
                  <a:lnTo>
                    <a:pt x="124" y="93"/>
                  </a:lnTo>
                  <a:lnTo>
                    <a:pt x="124" y="97"/>
                  </a:lnTo>
                  <a:lnTo>
                    <a:pt x="124" y="97"/>
                  </a:lnTo>
                  <a:lnTo>
                    <a:pt x="126" y="97"/>
                  </a:lnTo>
                  <a:lnTo>
                    <a:pt x="126" y="97"/>
                  </a:lnTo>
                  <a:lnTo>
                    <a:pt x="124" y="93"/>
                  </a:lnTo>
                  <a:lnTo>
                    <a:pt x="124" y="93"/>
                  </a:lnTo>
                  <a:close/>
                  <a:moveTo>
                    <a:pt x="246" y="68"/>
                  </a:moveTo>
                  <a:lnTo>
                    <a:pt x="246" y="68"/>
                  </a:lnTo>
                  <a:lnTo>
                    <a:pt x="246" y="68"/>
                  </a:lnTo>
                  <a:lnTo>
                    <a:pt x="246" y="68"/>
                  </a:lnTo>
                  <a:lnTo>
                    <a:pt x="247" y="68"/>
                  </a:lnTo>
                  <a:lnTo>
                    <a:pt x="247" y="68"/>
                  </a:lnTo>
                  <a:lnTo>
                    <a:pt x="247" y="67"/>
                  </a:lnTo>
                  <a:lnTo>
                    <a:pt x="247" y="65"/>
                  </a:lnTo>
                  <a:lnTo>
                    <a:pt x="247" y="65"/>
                  </a:lnTo>
                  <a:lnTo>
                    <a:pt x="246" y="68"/>
                  </a:lnTo>
                  <a:lnTo>
                    <a:pt x="246" y="68"/>
                  </a:lnTo>
                  <a:close/>
                  <a:moveTo>
                    <a:pt x="228" y="109"/>
                  </a:moveTo>
                  <a:lnTo>
                    <a:pt x="228" y="109"/>
                  </a:lnTo>
                  <a:lnTo>
                    <a:pt x="232" y="112"/>
                  </a:lnTo>
                  <a:lnTo>
                    <a:pt x="232" y="112"/>
                  </a:lnTo>
                  <a:lnTo>
                    <a:pt x="232" y="108"/>
                  </a:lnTo>
                  <a:lnTo>
                    <a:pt x="232" y="108"/>
                  </a:lnTo>
                  <a:lnTo>
                    <a:pt x="228" y="109"/>
                  </a:lnTo>
                  <a:lnTo>
                    <a:pt x="228" y="109"/>
                  </a:lnTo>
                  <a:close/>
                  <a:moveTo>
                    <a:pt x="79" y="76"/>
                  </a:moveTo>
                  <a:lnTo>
                    <a:pt x="79" y="76"/>
                  </a:lnTo>
                  <a:lnTo>
                    <a:pt x="79" y="78"/>
                  </a:lnTo>
                  <a:lnTo>
                    <a:pt x="79" y="78"/>
                  </a:lnTo>
                  <a:lnTo>
                    <a:pt x="80" y="81"/>
                  </a:lnTo>
                  <a:lnTo>
                    <a:pt x="80" y="81"/>
                  </a:lnTo>
                  <a:lnTo>
                    <a:pt x="80" y="79"/>
                  </a:lnTo>
                  <a:lnTo>
                    <a:pt x="79" y="76"/>
                  </a:lnTo>
                  <a:lnTo>
                    <a:pt x="79" y="76"/>
                  </a:lnTo>
                  <a:close/>
                  <a:moveTo>
                    <a:pt x="137" y="122"/>
                  </a:moveTo>
                  <a:lnTo>
                    <a:pt x="137" y="122"/>
                  </a:lnTo>
                  <a:lnTo>
                    <a:pt x="137" y="123"/>
                  </a:lnTo>
                  <a:lnTo>
                    <a:pt x="137" y="123"/>
                  </a:lnTo>
                  <a:lnTo>
                    <a:pt x="139" y="123"/>
                  </a:lnTo>
                  <a:lnTo>
                    <a:pt x="139" y="123"/>
                  </a:lnTo>
                  <a:lnTo>
                    <a:pt x="139" y="123"/>
                  </a:lnTo>
                  <a:lnTo>
                    <a:pt x="139" y="123"/>
                  </a:lnTo>
                  <a:lnTo>
                    <a:pt x="139" y="120"/>
                  </a:lnTo>
                  <a:lnTo>
                    <a:pt x="139" y="120"/>
                  </a:lnTo>
                  <a:lnTo>
                    <a:pt x="137" y="122"/>
                  </a:lnTo>
                  <a:lnTo>
                    <a:pt x="137" y="122"/>
                  </a:lnTo>
                  <a:close/>
                  <a:moveTo>
                    <a:pt x="270" y="101"/>
                  </a:moveTo>
                  <a:lnTo>
                    <a:pt x="270" y="101"/>
                  </a:lnTo>
                  <a:lnTo>
                    <a:pt x="271" y="100"/>
                  </a:lnTo>
                  <a:lnTo>
                    <a:pt x="270" y="98"/>
                  </a:lnTo>
                  <a:lnTo>
                    <a:pt x="270" y="98"/>
                  </a:lnTo>
                  <a:lnTo>
                    <a:pt x="268" y="100"/>
                  </a:lnTo>
                  <a:lnTo>
                    <a:pt x="270" y="101"/>
                  </a:lnTo>
                  <a:lnTo>
                    <a:pt x="270" y="101"/>
                  </a:lnTo>
                  <a:close/>
                  <a:moveTo>
                    <a:pt x="66" y="95"/>
                  </a:moveTo>
                  <a:lnTo>
                    <a:pt x="66" y="95"/>
                  </a:lnTo>
                  <a:lnTo>
                    <a:pt x="66" y="93"/>
                  </a:lnTo>
                  <a:lnTo>
                    <a:pt x="66" y="93"/>
                  </a:lnTo>
                  <a:lnTo>
                    <a:pt x="64" y="90"/>
                  </a:lnTo>
                  <a:lnTo>
                    <a:pt x="64" y="90"/>
                  </a:lnTo>
                  <a:lnTo>
                    <a:pt x="64" y="90"/>
                  </a:lnTo>
                  <a:lnTo>
                    <a:pt x="64" y="90"/>
                  </a:lnTo>
                  <a:lnTo>
                    <a:pt x="66" y="95"/>
                  </a:lnTo>
                  <a:lnTo>
                    <a:pt x="66" y="95"/>
                  </a:lnTo>
                  <a:close/>
                  <a:moveTo>
                    <a:pt x="341" y="90"/>
                  </a:moveTo>
                  <a:lnTo>
                    <a:pt x="341" y="90"/>
                  </a:lnTo>
                  <a:lnTo>
                    <a:pt x="339" y="90"/>
                  </a:lnTo>
                  <a:lnTo>
                    <a:pt x="339" y="90"/>
                  </a:lnTo>
                  <a:lnTo>
                    <a:pt x="341" y="93"/>
                  </a:lnTo>
                  <a:lnTo>
                    <a:pt x="341" y="93"/>
                  </a:lnTo>
                  <a:lnTo>
                    <a:pt x="341" y="90"/>
                  </a:lnTo>
                  <a:lnTo>
                    <a:pt x="341" y="90"/>
                  </a:lnTo>
                  <a:close/>
                  <a:moveTo>
                    <a:pt x="225" y="75"/>
                  </a:moveTo>
                  <a:lnTo>
                    <a:pt x="225" y="75"/>
                  </a:lnTo>
                  <a:lnTo>
                    <a:pt x="228" y="76"/>
                  </a:lnTo>
                  <a:lnTo>
                    <a:pt x="228" y="76"/>
                  </a:lnTo>
                  <a:lnTo>
                    <a:pt x="230" y="75"/>
                  </a:lnTo>
                  <a:lnTo>
                    <a:pt x="230" y="75"/>
                  </a:lnTo>
                  <a:lnTo>
                    <a:pt x="227" y="73"/>
                  </a:lnTo>
                  <a:lnTo>
                    <a:pt x="227" y="73"/>
                  </a:lnTo>
                  <a:lnTo>
                    <a:pt x="225" y="75"/>
                  </a:lnTo>
                  <a:lnTo>
                    <a:pt x="225" y="75"/>
                  </a:lnTo>
                  <a:close/>
                  <a:moveTo>
                    <a:pt x="293" y="70"/>
                  </a:moveTo>
                  <a:lnTo>
                    <a:pt x="293" y="70"/>
                  </a:lnTo>
                  <a:lnTo>
                    <a:pt x="296" y="75"/>
                  </a:lnTo>
                  <a:lnTo>
                    <a:pt x="296" y="75"/>
                  </a:lnTo>
                  <a:lnTo>
                    <a:pt x="296" y="73"/>
                  </a:lnTo>
                  <a:lnTo>
                    <a:pt x="296" y="73"/>
                  </a:lnTo>
                  <a:lnTo>
                    <a:pt x="293" y="70"/>
                  </a:lnTo>
                  <a:lnTo>
                    <a:pt x="293" y="70"/>
                  </a:lnTo>
                  <a:close/>
                  <a:moveTo>
                    <a:pt x="353" y="98"/>
                  </a:moveTo>
                  <a:lnTo>
                    <a:pt x="353" y="98"/>
                  </a:lnTo>
                  <a:lnTo>
                    <a:pt x="353" y="95"/>
                  </a:lnTo>
                  <a:lnTo>
                    <a:pt x="353" y="95"/>
                  </a:lnTo>
                  <a:lnTo>
                    <a:pt x="353" y="95"/>
                  </a:lnTo>
                  <a:lnTo>
                    <a:pt x="353" y="95"/>
                  </a:lnTo>
                  <a:lnTo>
                    <a:pt x="352" y="95"/>
                  </a:lnTo>
                  <a:lnTo>
                    <a:pt x="352" y="95"/>
                  </a:lnTo>
                  <a:lnTo>
                    <a:pt x="353" y="98"/>
                  </a:lnTo>
                  <a:lnTo>
                    <a:pt x="353" y="98"/>
                  </a:lnTo>
                  <a:close/>
                  <a:moveTo>
                    <a:pt x="247" y="51"/>
                  </a:moveTo>
                  <a:lnTo>
                    <a:pt x="247" y="51"/>
                  </a:lnTo>
                  <a:lnTo>
                    <a:pt x="251" y="48"/>
                  </a:lnTo>
                  <a:lnTo>
                    <a:pt x="251" y="48"/>
                  </a:lnTo>
                  <a:lnTo>
                    <a:pt x="247" y="51"/>
                  </a:lnTo>
                  <a:lnTo>
                    <a:pt x="247" y="51"/>
                  </a:lnTo>
                  <a:lnTo>
                    <a:pt x="247" y="51"/>
                  </a:lnTo>
                  <a:lnTo>
                    <a:pt x="247" y="51"/>
                  </a:lnTo>
                  <a:close/>
                  <a:moveTo>
                    <a:pt x="162" y="52"/>
                  </a:moveTo>
                  <a:lnTo>
                    <a:pt x="162" y="52"/>
                  </a:lnTo>
                  <a:lnTo>
                    <a:pt x="162" y="49"/>
                  </a:lnTo>
                  <a:lnTo>
                    <a:pt x="162" y="49"/>
                  </a:lnTo>
                  <a:lnTo>
                    <a:pt x="162" y="49"/>
                  </a:lnTo>
                  <a:lnTo>
                    <a:pt x="162" y="49"/>
                  </a:lnTo>
                  <a:lnTo>
                    <a:pt x="161" y="52"/>
                  </a:lnTo>
                  <a:lnTo>
                    <a:pt x="161" y="52"/>
                  </a:lnTo>
                  <a:lnTo>
                    <a:pt x="162" y="52"/>
                  </a:lnTo>
                  <a:lnTo>
                    <a:pt x="162" y="52"/>
                  </a:lnTo>
                  <a:close/>
                  <a:moveTo>
                    <a:pt x="222" y="133"/>
                  </a:moveTo>
                  <a:lnTo>
                    <a:pt x="222" y="133"/>
                  </a:lnTo>
                  <a:lnTo>
                    <a:pt x="222" y="134"/>
                  </a:lnTo>
                  <a:lnTo>
                    <a:pt x="222" y="134"/>
                  </a:lnTo>
                  <a:lnTo>
                    <a:pt x="222" y="138"/>
                  </a:lnTo>
                  <a:lnTo>
                    <a:pt x="222" y="138"/>
                  </a:lnTo>
                  <a:lnTo>
                    <a:pt x="224" y="136"/>
                  </a:lnTo>
                  <a:lnTo>
                    <a:pt x="224" y="136"/>
                  </a:lnTo>
                  <a:lnTo>
                    <a:pt x="222" y="133"/>
                  </a:lnTo>
                  <a:lnTo>
                    <a:pt x="222" y="133"/>
                  </a:lnTo>
                  <a:close/>
                  <a:moveTo>
                    <a:pt x="71" y="123"/>
                  </a:moveTo>
                  <a:lnTo>
                    <a:pt x="71" y="123"/>
                  </a:lnTo>
                  <a:lnTo>
                    <a:pt x="71" y="123"/>
                  </a:lnTo>
                  <a:lnTo>
                    <a:pt x="71" y="123"/>
                  </a:lnTo>
                  <a:lnTo>
                    <a:pt x="74" y="120"/>
                  </a:lnTo>
                  <a:lnTo>
                    <a:pt x="74" y="120"/>
                  </a:lnTo>
                  <a:lnTo>
                    <a:pt x="72" y="120"/>
                  </a:lnTo>
                  <a:lnTo>
                    <a:pt x="72" y="120"/>
                  </a:lnTo>
                  <a:lnTo>
                    <a:pt x="71" y="123"/>
                  </a:lnTo>
                  <a:lnTo>
                    <a:pt x="71" y="123"/>
                  </a:lnTo>
                  <a:close/>
                  <a:moveTo>
                    <a:pt x="345" y="89"/>
                  </a:moveTo>
                  <a:lnTo>
                    <a:pt x="345" y="89"/>
                  </a:lnTo>
                  <a:lnTo>
                    <a:pt x="345" y="90"/>
                  </a:lnTo>
                  <a:lnTo>
                    <a:pt x="344" y="92"/>
                  </a:lnTo>
                  <a:lnTo>
                    <a:pt x="344" y="92"/>
                  </a:lnTo>
                  <a:lnTo>
                    <a:pt x="347" y="92"/>
                  </a:lnTo>
                  <a:lnTo>
                    <a:pt x="347" y="92"/>
                  </a:lnTo>
                  <a:lnTo>
                    <a:pt x="347" y="90"/>
                  </a:lnTo>
                  <a:lnTo>
                    <a:pt x="347" y="90"/>
                  </a:lnTo>
                  <a:lnTo>
                    <a:pt x="345" y="89"/>
                  </a:lnTo>
                  <a:lnTo>
                    <a:pt x="345" y="89"/>
                  </a:lnTo>
                  <a:close/>
                  <a:moveTo>
                    <a:pt x="217" y="62"/>
                  </a:moveTo>
                  <a:lnTo>
                    <a:pt x="217" y="62"/>
                  </a:lnTo>
                  <a:lnTo>
                    <a:pt x="219" y="62"/>
                  </a:lnTo>
                  <a:lnTo>
                    <a:pt x="221" y="60"/>
                  </a:lnTo>
                  <a:lnTo>
                    <a:pt x="221" y="60"/>
                  </a:lnTo>
                  <a:lnTo>
                    <a:pt x="219" y="60"/>
                  </a:lnTo>
                  <a:lnTo>
                    <a:pt x="217" y="62"/>
                  </a:lnTo>
                  <a:lnTo>
                    <a:pt x="217" y="62"/>
                  </a:lnTo>
                  <a:close/>
                  <a:moveTo>
                    <a:pt x="47" y="138"/>
                  </a:moveTo>
                  <a:lnTo>
                    <a:pt x="47" y="138"/>
                  </a:lnTo>
                  <a:lnTo>
                    <a:pt x="49" y="141"/>
                  </a:lnTo>
                  <a:lnTo>
                    <a:pt x="50" y="142"/>
                  </a:lnTo>
                  <a:lnTo>
                    <a:pt x="50" y="142"/>
                  </a:lnTo>
                  <a:lnTo>
                    <a:pt x="47" y="138"/>
                  </a:lnTo>
                  <a:lnTo>
                    <a:pt x="47" y="138"/>
                  </a:lnTo>
                  <a:close/>
                  <a:moveTo>
                    <a:pt x="296" y="122"/>
                  </a:moveTo>
                  <a:lnTo>
                    <a:pt x="296" y="122"/>
                  </a:lnTo>
                  <a:lnTo>
                    <a:pt x="298" y="120"/>
                  </a:lnTo>
                  <a:lnTo>
                    <a:pt x="298" y="120"/>
                  </a:lnTo>
                  <a:lnTo>
                    <a:pt x="296" y="120"/>
                  </a:lnTo>
                  <a:lnTo>
                    <a:pt x="295" y="120"/>
                  </a:lnTo>
                  <a:lnTo>
                    <a:pt x="295" y="120"/>
                  </a:lnTo>
                  <a:lnTo>
                    <a:pt x="296" y="122"/>
                  </a:lnTo>
                  <a:lnTo>
                    <a:pt x="296" y="122"/>
                  </a:lnTo>
                  <a:close/>
                  <a:moveTo>
                    <a:pt x="266" y="119"/>
                  </a:moveTo>
                  <a:lnTo>
                    <a:pt x="266" y="119"/>
                  </a:lnTo>
                  <a:lnTo>
                    <a:pt x="265" y="120"/>
                  </a:lnTo>
                  <a:lnTo>
                    <a:pt x="265" y="123"/>
                  </a:lnTo>
                  <a:lnTo>
                    <a:pt x="265" y="123"/>
                  </a:lnTo>
                  <a:lnTo>
                    <a:pt x="266" y="119"/>
                  </a:lnTo>
                  <a:lnTo>
                    <a:pt x="266" y="119"/>
                  </a:lnTo>
                  <a:close/>
                  <a:moveTo>
                    <a:pt x="370" y="70"/>
                  </a:moveTo>
                  <a:lnTo>
                    <a:pt x="370" y="70"/>
                  </a:lnTo>
                  <a:lnTo>
                    <a:pt x="369" y="73"/>
                  </a:lnTo>
                  <a:lnTo>
                    <a:pt x="369" y="73"/>
                  </a:lnTo>
                  <a:lnTo>
                    <a:pt x="370" y="71"/>
                  </a:lnTo>
                  <a:lnTo>
                    <a:pt x="370" y="71"/>
                  </a:lnTo>
                  <a:lnTo>
                    <a:pt x="370" y="70"/>
                  </a:lnTo>
                  <a:lnTo>
                    <a:pt x="370" y="70"/>
                  </a:lnTo>
                  <a:close/>
                  <a:moveTo>
                    <a:pt x="348" y="56"/>
                  </a:moveTo>
                  <a:lnTo>
                    <a:pt x="348" y="56"/>
                  </a:lnTo>
                  <a:lnTo>
                    <a:pt x="348" y="56"/>
                  </a:lnTo>
                  <a:lnTo>
                    <a:pt x="348" y="56"/>
                  </a:lnTo>
                  <a:lnTo>
                    <a:pt x="347" y="56"/>
                  </a:lnTo>
                  <a:lnTo>
                    <a:pt x="347" y="56"/>
                  </a:lnTo>
                  <a:lnTo>
                    <a:pt x="348" y="59"/>
                  </a:lnTo>
                  <a:lnTo>
                    <a:pt x="348" y="59"/>
                  </a:lnTo>
                  <a:lnTo>
                    <a:pt x="348" y="56"/>
                  </a:lnTo>
                  <a:lnTo>
                    <a:pt x="348" y="56"/>
                  </a:lnTo>
                  <a:close/>
                  <a:moveTo>
                    <a:pt x="236" y="128"/>
                  </a:moveTo>
                  <a:lnTo>
                    <a:pt x="236" y="128"/>
                  </a:lnTo>
                  <a:lnTo>
                    <a:pt x="235" y="133"/>
                  </a:lnTo>
                  <a:lnTo>
                    <a:pt x="235" y="133"/>
                  </a:lnTo>
                  <a:lnTo>
                    <a:pt x="236" y="128"/>
                  </a:lnTo>
                  <a:lnTo>
                    <a:pt x="236" y="128"/>
                  </a:lnTo>
                  <a:lnTo>
                    <a:pt x="236" y="128"/>
                  </a:lnTo>
                  <a:lnTo>
                    <a:pt x="236" y="128"/>
                  </a:lnTo>
                  <a:close/>
                  <a:moveTo>
                    <a:pt x="121" y="56"/>
                  </a:moveTo>
                  <a:lnTo>
                    <a:pt x="121" y="56"/>
                  </a:lnTo>
                  <a:lnTo>
                    <a:pt x="123" y="57"/>
                  </a:lnTo>
                  <a:lnTo>
                    <a:pt x="123" y="57"/>
                  </a:lnTo>
                  <a:lnTo>
                    <a:pt x="123" y="56"/>
                  </a:lnTo>
                  <a:lnTo>
                    <a:pt x="123" y="56"/>
                  </a:lnTo>
                  <a:lnTo>
                    <a:pt x="121" y="56"/>
                  </a:lnTo>
                  <a:lnTo>
                    <a:pt x="121" y="56"/>
                  </a:lnTo>
                  <a:close/>
                  <a:moveTo>
                    <a:pt x="304" y="27"/>
                  </a:moveTo>
                  <a:lnTo>
                    <a:pt x="304" y="27"/>
                  </a:lnTo>
                  <a:lnTo>
                    <a:pt x="303" y="26"/>
                  </a:lnTo>
                  <a:lnTo>
                    <a:pt x="301" y="27"/>
                  </a:lnTo>
                  <a:lnTo>
                    <a:pt x="301" y="27"/>
                  </a:lnTo>
                  <a:lnTo>
                    <a:pt x="301" y="29"/>
                  </a:lnTo>
                  <a:lnTo>
                    <a:pt x="301" y="29"/>
                  </a:lnTo>
                  <a:lnTo>
                    <a:pt x="304" y="27"/>
                  </a:lnTo>
                  <a:lnTo>
                    <a:pt x="304" y="27"/>
                  </a:lnTo>
                  <a:close/>
                  <a:moveTo>
                    <a:pt x="238" y="123"/>
                  </a:moveTo>
                  <a:lnTo>
                    <a:pt x="238" y="123"/>
                  </a:lnTo>
                  <a:lnTo>
                    <a:pt x="240" y="122"/>
                  </a:lnTo>
                  <a:lnTo>
                    <a:pt x="238" y="122"/>
                  </a:lnTo>
                  <a:lnTo>
                    <a:pt x="238" y="122"/>
                  </a:lnTo>
                  <a:lnTo>
                    <a:pt x="238" y="123"/>
                  </a:lnTo>
                  <a:lnTo>
                    <a:pt x="238" y="123"/>
                  </a:lnTo>
                  <a:lnTo>
                    <a:pt x="238" y="123"/>
                  </a:lnTo>
                  <a:close/>
                  <a:moveTo>
                    <a:pt x="64" y="111"/>
                  </a:moveTo>
                  <a:lnTo>
                    <a:pt x="64" y="111"/>
                  </a:lnTo>
                  <a:lnTo>
                    <a:pt x="63" y="114"/>
                  </a:lnTo>
                  <a:lnTo>
                    <a:pt x="63" y="114"/>
                  </a:lnTo>
                  <a:lnTo>
                    <a:pt x="64" y="116"/>
                  </a:lnTo>
                  <a:lnTo>
                    <a:pt x="64" y="116"/>
                  </a:lnTo>
                  <a:lnTo>
                    <a:pt x="64" y="112"/>
                  </a:lnTo>
                  <a:lnTo>
                    <a:pt x="64" y="112"/>
                  </a:lnTo>
                  <a:lnTo>
                    <a:pt x="64" y="111"/>
                  </a:lnTo>
                  <a:lnTo>
                    <a:pt x="64" y="111"/>
                  </a:lnTo>
                  <a:close/>
                  <a:moveTo>
                    <a:pt x="273" y="48"/>
                  </a:moveTo>
                  <a:lnTo>
                    <a:pt x="273" y="48"/>
                  </a:lnTo>
                  <a:lnTo>
                    <a:pt x="273" y="49"/>
                  </a:lnTo>
                  <a:lnTo>
                    <a:pt x="271" y="51"/>
                  </a:lnTo>
                  <a:lnTo>
                    <a:pt x="271" y="51"/>
                  </a:lnTo>
                  <a:lnTo>
                    <a:pt x="273" y="49"/>
                  </a:lnTo>
                  <a:lnTo>
                    <a:pt x="273" y="48"/>
                  </a:lnTo>
                  <a:lnTo>
                    <a:pt x="273" y="48"/>
                  </a:lnTo>
                  <a:close/>
                  <a:moveTo>
                    <a:pt x="352" y="111"/>
                  </a:moveTo>
                  <a:lnTo>
                    <a:pt x="352" y="111"/>
                  </a:lnTo>
                  <a:lnTo>
                    <a:pt x="353" y="108"/>
                  </a:lnTo>
                  <a:lnTo>
                    <a:pt x="353" y="108"/>
                  </a:lnTo>
                  <a:lnTo>
                    <a:pt x="352" y="108"/>
                  </a:lnTo>
                  <a:lnTo>
                    <a:pt x="352" y="108"/>
                  </a:lnTo>
                  <a:lnTo>
                    <a:pt x="350" y="108"/>
                  </a:lnTo>
                  <a:lnTo>
                    <a:pt x="350" y="108"/>
                  </a:lnTo>
                  <a:lnTo>
                    <a:pt x="352" y="111"/>
                  </a:lnTo>
                  <a:lnTo>
                    <a:pt x="352" y="111"/>
                  </a:lnTo>
                  <a:close/>
                  <a:moveTo>
                    <a:pt x="285" y="51"/>
                  </a:moveTo>
                  <a:lnTo>
                    <a:pt x="285" y="51"/>
                  </a:lnTo>
                  <a:lnTo>
                    <a:pt x="285" y="51"/>
                  </a:lnTo>
                  <a:lnTo>
                    <a:pt x="285" y="51"/>
                  </a:lnTo>
                  <a:lnTo>
                    <a:pt x="284" y="54"/>
                  </a:lnTo>
                  <a:lnTo>
                    <a:pt x="284" y="54"/>
                  </a:lnTo>
                  <a:lnTo>
                    <a:pt x="285" y="52"/>
                  </a:lnTo>
                  <a:lnTo>
                    <a:pt x="285" y="52"/>
                  </a:lnTo>
                  <a:lnTo>
                    <a:pt x="285" y="52"/>
                  </a:lnTo>
                  <a:lnTo>
                    <a:pt x="285" y="52"/>
                  </a:lnTo>
                  <a:lnTo>
                    <a:pt x="285" y="51"/>
                  </a:lnTo>
                  <a:lnTo>
                    <a:pt x="285" y="51"/>
                  </a:lnTo>
                  <a:close/>
                  <a:moveTo>
                    <a:pt x="236" y="75"/>
                  </a:moveTo>
                  <a:lnTo>
                    <a:pt x="236" y="75"/>
                  </a:lnTo>
                  <a:lnTo>
                    <a:pt x="236" y="73"/>
                  </a:lnTo>
                  <a:lnTo>
                    <a:pt x="236" y="71"/>
                  </a:lnTo>
                  <a:lnTo>
                    <a:pt x="236" y="71"/>
                  </a:lnTo>
                  <a:lnTo>
                    <a:pt x="236" y="75"/>
                  </a:lnTo>
                  <a:lnTo>
                    <a:pt x="236" y="75"/>
                  </a:lnTo>
                  <a:close/>
                  <a:moveTo>
                    <a:pt x="173" y="81"/>
                  </a:moveTo>
                  <a:lnTo>
                    <a:pt x="173" y="81"/>
                  </a:lnTo>
                  <a:lnTo>
                    <a:pt x="173" y="79"/>
                  </a:lnTo>
                  <a:lnTo>
                    <a:pt x="173" y="79"/>
                  </a:lnTo>
                  <a:lnTo>
                    <a:pt x="172" y="79"/>
                  </a:lnTo>
                  <a:lnTo>
                    <a:pt x="172" y="79"/>
                  </a:lnTo>
                  <a:lnTo>
                    <a:pt x="172" y="79"/>
                  </a:lnTo>
                  <a:lnTo>
                    <a:pt x="172" y="79"/>
                  </a:lnTo>
                  <a:lnTo>
                    <a:pt x="173" y="81"/>
                  </a:lnTo>
                  <a:lnTo>
                    <a:pt x="173" y="81"/>
                  </a:lnTo>
                  <a:close/>
                  <a:moveTo>
                    <a:pt x="221" y="122"/>
                  </a:moveTo>
                  <a:lnTo>
                    <a:pt x="221" y="122"/>
                  </a:lnTo>
                  <a:lnTo>
                    <a:pt x="221" y="125"/>
                  </a:lnTo>
                  <a:lnTo>
                    <a:pt x="222" y="127"/>
                  </a:lnTo>
                  <a:lnTo>
                    <a:pt x="222" y="127"/>
                  </a:lnTo>
                  <a:lnTo>
                    <a:pt x="221" y="122"/>
                  </a:lnTo>
                  <a:lnTo>
                    <a:pt x="221" y="122"/>
                  </a:lnTo>
                  <a:close/>
                  <a:moveTo>
                    <a:pt x="143" y="37"/>
                  </a:moveTo>
                  <a:lnTo>
                    <a:pt x="143" y="37"/>
                  </a:lnTo>
                  <a:lnTo>
                    <a:pt x="142" y="35"/>
                  </a:lnTo>
                  <a:lnTo>
                    <a:pt x="140" y="35"/>
                  </a:lnTo>
                  <a:lnTo>
                    <a:pt x="140" y="35"/>
                  </a:lnTo>
                  <a:lnTo>
                    <a:pt x="143" y="37"/>
                  </a:lnTo>
                  <a:lnTo>
                    <a:pt x="143" y="37"/>
                  </a:lnTo>
                  <a:close/>
                  <a:moveTo>
                    <a:pt x="240" y="101"/>
                  </a:moveTo>
                  <a:lnTo>
                    <a:pt x="240" y="101"/>
                  </a:lnTo>
                  <a:lnTo>
                    <a:pt x="240" y="104"/>
                  </a:lnTo>
                  <a:lnTo>
                    <a:pt x="240" y="104"/>
                  </a:lnTo>
                  <a:lnTo>
                    <a:pt x="241" y="101"/>
                  </a:lnTo>
                  <a:lnTo>
                    <a:pt x="241" y="101"/>
                  </a:lnTo>
                  <a:lnTo>
                    <a:pt x="240" y="101"/>
                  </a:lnTo>
                  <a:lnTo>
                    <a:pt x="240" y="101"/>
                  </a:lnTo>
                  <a:close/>
                  <a:moveTo>
                    <a:pt x="30" y="138"/>
                  </a:moveTo>
                  <a:lnTo>
                    <a:pt x="30" y="138"/>
                  </a:lnTo>
                  <a:lnTo>
                    <a:pt x="31" y="138"/>
                  </a:lnTo>
                  <a:lnTo>
                    <a:pt x="31" y="138"/>
                  </a:lnTo>
                  <a:lnTo>
                    <a:pt x="30" y="136"/>
                  </a:lnTo>
                  <a:lnTo>
                    <a:pt x="30" y="136"/>
                  </a:lnTo>
                  <a:lnTo>
                    <a:pt x="30" y="138"/>
                  </a:lnTo>
                  <a:lnTo>
                    <a:pt x="30" y="138"/>
                  </a:lnTo>
                  <a:close/>
                  <a:moveTo>
                    <a:pt x="112" y="134"/>
                  </a:moveTo>
                  <a:lnTo>
                    <a:pt x="112" y="134"/>
                  </a:lnTo>
                  <a:lnTo>
                    <a:pt x="113" y="133"/>
                  </a:lnTo>
                  <a:lnTo>
                    <a:pt x="112" y="131"/>
                  </a:lnTo>
                  <a:lnTo>
                    <a:pt x="112" y="131"/>
                  </a:lnTo>
                  <a:lnTo>
                    <a:pt x="112" y="133"/>
                  </a:lnTo>
                  <a:lnTo>
                    <a:pt x="112" y="134"/>
                  </a:lnTo>
                  <a:lnTo>
                    <a:pt x="112" y="134"/>
                  </a:lnTo>
                  <a:close/>
                  <a:moveTo>
                    <a:pt x="64" y="54"/>
                  </a:moveTo>
                  <a:lnTo>
                    <a:pt x="64" y="54"/>
                  </a:lnTo>
                  <a:lnTo>
                    <a:pt x="66" y="52"/>
                  </a:lnTo>
                  <a:lnTo>
                    <a:pt x="66" y="52"/>
                  </a:lnTo>
                  <a:lnTo>
                    <a:pt x="64" y="52"/>
                  </a:lnTo>
                  <a:lnTo>
                    <a:pt x="64" y="52"/>
                  </a:lnTo>
                  <a:lnTo>
                    <a:pt x="63" y="54"/>
                  </a:lnTo>
                  <a:lnTo>
                    <a:pt x="63" y="54"/>
                  </a:lnTo>
                  <a:lnTo>
                    <a:pt x="63" y="54"/>
                  </a:lnTo>
                  <a:lnTo>
                    <a:pt x="63" y="54"/>
                  </a:lnTo>
                  <a:lnTo>
                    <a:pt x="64" y="54"/>
                  </a:lnTo>
                  <a:lnTo>
                    <a:pt x="64" y="54"/>
                  </a:lnTo>
                  <a:close/>
                  <a:moveTo>
                    <a:pt x="128" y="100"/>
                  </a:moveTo>
                  <a:lnTo>
                    <a:pt x="128" y="100"/>
                  </a:lnTo>
                  <a:lnTo>
                    <a:pt x="124" y="100"/>
                  </a:lnTo>
                  <a:lnTo>
                    <a:pt x="124" y="100"/>
                  </a:lnTo>
                  <a:lnTo>
                    <a:pt x="126" y="103"/>
                  </a:lnTo>
                  <a:lnTo>
                    <a:pt x="126" y="103"/>
                  </a:lnTo>
                  <a:lnTo>
                    <a:pt x="128" y="100"/>
                  </a:lnTo>
                  <a:lnTo>
                    <a:pt x="128" y="100"/>
                  </a:lnTo>
                  <a:close/>
                  <a:moveTo>
                    <a:pt x="281" y="103"/>
                  </a:moveTo>
                  <a:lnTo>
                    <a:pt x="281" y="103"/>
                  </a:lnTo>
                  <a:lnTo>
                    <a:pt x="281" y="103"/>
                  </a:lnTo>
                  <a:lnTo>
                    <a:pt x="281" y="103"/>
                  </a:lnTo>
                  <a:lnTo>
                    <a:pt x="282" y="103"/>
                  </a:lnTo>
                  <a:lnTo>
                    <a:pt x="282" y="103"/>
                  </a:lnTo>
                  <a:lnTo>
                    <a:pt x="284" y="101"/>
                  </a:lnTo>
                  <a:lnTo>
                    <a:pt x="284" y="100"/>
                  </a:lnTo>
                  <a:lnTo>
                    <a:pt x="284" y="100"/>
                  </a:lnTo>
                  <a:lnTo>
                    <a:pt x="281" y="103"/>
                  </a:lnTo>
                  <a:lnTo>
                    <a:pt x="281" y="103"/>
                  </a:lnTo>
                  <a:close/>
                  <a:moveTo>
                    <a:pt x="19" y="116"/>
                  </a:moveTo>
                  <a:lnTo>
                    <a:pt x="19" y="116"/>
                  </a:lnTo>
                  <a:lnTo>
                    <a:pt x="19" y="116"/>
                  </a:lnTo>
                  <a:lnTo>
                    <a:pt x="19" y="114"/>
                  </a:lnTo>
                  <a:lnTo>
                    <a:pt x="19" y="114"/>
                  </a:lnTo>
                  <a:lnTo>
                    <a:pt x="19" y="116"/>
                  </a:lnTo>
                  <a:lnTo>
                    <a:pt x="19" y="116"/>
                  </a:lnTo>
                  <a:close/>
                  <a:moveTo>
                    <a:pt x="20" y="131"/>
                  </a:moveTo>
                  <a:lnTo>
                    <a:pt x="20" y="131"/>
                  </a:lnTo>
                  <a:lnTo>
                    <a:pt x="20" y="133"/>
                  </a:lnTo>
                  <a:lnTo>
                    <a:pt x="20" y="134"/>
                  </a:lnTo>
                  <a:lnTo>
                    <a:pt x="20" y="134"/>
                  </a:lnTo>
                  <a:lnTo>
                    <a:pt x="20" y="131"/>
                  </a:lnTo>
                  <a:lnTo>
                    <a:pt x="20" y="131"/>
                  </a:lnTo>
                  <a:close/>
                  <a:moveTo>
                    <a:pt x="181" y="48"/>
                  </a:moveTo>
                  <a:lnTo>
                    <a:pt x="181" y="48"/>
                  </a:lnTo>
                  <a:lnTo>
                    <a:pt x="183" y="49"/>
                  </a:lnTo>
                  <a:lnTo>
                    <a:pt x="183" y="49"/>
                  </a:lnTo>
                  <a:lnTo>
                    <a:pt x="183" y="48"/>
                  </a:lnTo>
                  <a:lnTo>
                    <a:pt x="183" y="48"/>
                  </a:lnTo>
                  <a:lnTo>
                    <a:pt x="183" y="48"/>
                  </a:lnTo>
                  <a:lnTo>
                    <a:pt x="181" y="48"/>
                  </a:lnTo>
                  <a:lnTo>
                    <a:pt x="181" y="48"/>
                  </a:lnTo>
                  <a:lnTo>
                    <a:pt x="181" y="48"/>
                  </a:lnTo>
                  <a:close/>
                  <a:moveTo>
                    <a:pt x="181" y="86"/>
                  </a:moveTo>
                  <a:lnTo>
                    <a:pt x="181" y="86"/>
                  </a:lnTo>
                  <a:lnTo>
                    <a:pt x="183" y="86"/>
                  </a:lnTo>
                  <a:lnTo>
                    <a:pt x="184" y="84"/>
                  </a:lnTo>
                  <a:lnTo>
                    <a:pt x="184" y="84"/>
                  </a:lnTo>
                  <a:lnTo>
                    <a:pt x="183" y="84"/>
                  </a:lnTo>
                  <a:lnTo>
                    <a:pt x="181" y="86"/>
                  </a:lnTo>
                  <a:lnTo>
                    <a:pt x="181" y="86"/>
                  </a:lnTo>
                  <a:close/>
                  <a:moveTo>
                    <a:pt x="68" y="89"/>
                  </a:moveTo>
                  <a:lnTo>
                    <a:pt x="68" y="89"/>
                  </a:lnTo>
                  <a:lnTo>
                    <a:pt x="68" y="87"/>
                  </a:lnTo>
                  <a:lnTo>
                    <a:pt x="68" y="87"/>
                  </a:lnTo>
                  <a:lnTo>
                    <a:pt x="66" y="87"/>
                  </a:lnTo>
                  <a:lnTo>
                    <a:pt x="66" y="87"/>
                  </a:lnTo>
                  <a:lnTo>
                    <a:pt x="68" y="87"/>
                  </a:lnTo>
                  <a:lnTo>
                    <a:pt x="68" y="87"/>
                  </a:lnTo>
                  <a:lnTo>
                    <a:pt x="68" y="89"/>
                  </a:lnTo>
                  <a:lnTo>
                    <a:pt x="68" y="89"/>
                  </a:lnTo>
                  <a:close/>
                  <a:moveTo>
                    <a:pt x="216" y="116"/>
                  </a:moveTo>
                  <a:lnTo>
                    <a:pt x="216" y="116"/>
                  </a:lnTo>
                  <a:lnTo>
                    <a:pt x="216" y="117"/>
                  </a:lnTo>
                  <a:lnTo>
                    <a:pt x="217" y="116"/>
                  </a:lnTo>
                  <a:lnTo>
                    <a:pt x="217" y="116"/>
                  </a:lnTo>
                  <a:lnTo>
                    <a:pt x="216" y="116"/>
                  </a:lnTo>
                  <a:lnTo>
                    <a:pt x="216" y="116"/>
                  </a:lnTo>
                  <a:close/>
                  <a:moveTo>
                    <a:pt x="180" y="81"/>
                  </a:moveTo>
                  <a:lnTo>
                    <a:pt x="180" y="81"/>
                  </a:lnTo>
                  <a:lnTo>
                    <a:pt x="180" y="79"/>
                  </a:lnTo>
                  <a:lnTo>
                    <a:pt x="178" y="78"/>
                  </a:lnTo>
                  <a:lnTo>
                    <a:pt x="178" y="78"/>
                  </a:lnTo>
                  <a:lnTo>
                    <a:pt x="180" y="81"/>
                  </a:lnTo>
                  <a:lnTo>
                    <a:pt x="180" y="81"/>
                  </a:lnTo>
                  <a:close/>
                  <a:moveTo>
                    <a:pt x="72" y="60"/>
                  </a:moveTo>
                  <a:lnTo>
                    <a:pt x="72" y="60"/>
                  </a:lnTo>
                  <a:lnTo>
                    <a:pt x="72" y="63"/>
                  </a:lnTo>
                  <a:lnTo>
                    <a:pt x="72" y="63"/>
                  </a:lnTo>
                  <a:lnTo>
                    <a:pt x="74" y="62"/>
                  </a:lnTo>
                  <a:lnTo>
                    <a:pt x="74" y="62"/>
                  </a:lnTo>
                  <a:lnTo>
                    <a:pt x="72" y="60"/>
                  </a:lnTo>
                  <a:lnTo>
                    <a:pt x="72" y="60"/>
                  </a:lnTo>
                  <a:close/>
                  <a:moveTo>
                    <a:pt x="176" y="114"/>
                  </a:moveTo>
                  <a:lnTo>
                    <a:pt x="176" y="114"/>
                  </a:lnTo>
                  <a:lnTo>
                    <a:pt x="178" y="114"/>
                  </a:lnTo>
                  <a:lnTo>
                    <a:pt x="178" y="114"/>
                  </a:lnTo>
                  <a:lnTo>
                    <a:pt x="176" y="112"/>
                  </a:lnTo>
                  <a:lnTo>
                    <a:pt x="176" y="112"/>
                  </a:lnTo>
                  <a:lnTo>
                    <a:pt x="176" y="114"/>
                  </a:lnTo>
                  <a:lnTo>
                    <a:pt x="176" y="114"/>
                  </a:lnTo>
                  <a:lnTo>
                    <a:pt x="176" y="114"/>
                  </a:lnTo>
                  <a:lnTo>
                    <a:pt x="176" y="114"/>
                  </a:lnTo>
                  <a:close/>
                  <a:moveTo>
                    <a:pt x="131" y="120"/>
                  </a:moveTo>
                  <a:lnTo>
                    <a:pt x="131" y="120"/>
                  </a:lnTo>
                  <a:lnTo>
                    <a:pt x="131" y="120"/>
                  </a:lnTo>
                  <a:lnTo>
                    <a:pt x="131" y="120"/>
                  </a:lnTo>
                  <a:lnTo>
                    <a:pt x="129" y="122"/>
                  </a:lnTo>
                  <a:lnTo>
                    <a:pt x="129" y="122"/>
                  </a:lnTo>
                  <a:lnTo>
                    <a:pt x="131" y="123"/>
                  </a:lnTo>
                  <a:lnTo>
                    <a:pt x="131" y="123"/>
                  </a:lnTo>
                  <a:lnTo>
                    <a:pt x="131" y="120"/>
                  </a:lnTo>
                  <a:lnTo>
                    <a:pt x="131" y="120"/>
                  </a:lnTo>
                  <a:close/>
                  <a:moveTo>
                    <a:pt x="288" y="128"/>
                  </a:moveTo>
                  <a:lnTo>
                    <a:pt x="288" y="128"/>
                  </a:lnTo>
                  <a:lnTo>
                    <a:pt x="287" y="130"/>
                  </a:lnTo>
                  <a:lnTo>
                    <a:pt x="288" y="130"/>
                  </a:lnTo>
                  <a:lnTo>
                    <a:pt x="288" y="130"/>
                  </a:lnTo>
                  <a:lnTo>
                    <a:pt x="288" y="128"/>
                  </a:lnTo>
                  <a:lnTo>
                    <a:pt x="288" y="128"/>
                  </a:lnTo>
                  <a:close/>
                  <a:moveTo>
                    <a:pt x="255" y="75"/>
                  </a:moveTo>
                  <a:lnTo>
                    <a:pt x="255" y="75"/>
                  </a:lnTo>
                  <a:lnTo>
                    <a:pt x="255" y="78"/>
                  </a:lnTo>
                  <a:lnTo>
                    <a:pt x="255" y="78"/>
                  </a:lnTo>
                  <a:lnTo>
                    <a:pt x="255" y="76"/>
                  </a:lnTo>
                  <a:lnTo>
                    <a:pt x="255" y="75"/>
                  </a:lnTo>
                  <a:lnTo>
                    <a:pt x="255" y="75"/>
                  </a:lnTo>
                  <a:close/>
                  <a:moveTo>
                    <a:pt x="213" y="60"/>
                  </a:moveTo>
                  <a:lnTo>
                    <a:pt x="213" y="60"/>
                  </a:lnTo>
                  <a:lnTo>
                    <a:pt x="213" y="59"/>
                  </a:lnTo>
                  <a:lnTo>
                    <a:pt x="211" y="59"/>
                  </a:lnTo>
                  <a:lnTo>
                    <a:pt x="211" y="59"/>
                  </a:lnTo>
                  <a:lnTo>
                    <a:pt x="213" y="60"/>
                  </a:lnTo>
                  <a:lnTo>
                    <a:pt x="213" y="60"/>
                  </a:lnTo>
                  <a:close/>
                  <a:moveTo>
                    <a:pt x="235" y="60"/>
                  </a:moveTo>
                  <a:lnTo>
                    <a:pt x="235" y="60"/>
                  </a:lnTo>
                  <a:lnTo>
                    <a:pt x="235" y="60"/>
                  </a:lnTo>
                  <a:lnTo>
                    <a:pt x="235" y="60"/>
                  </a:lnTo>
                  <a:lnTo>
                    <a:pt x="236" y="60"/>
                  </a:lnTo>
                  <a:lnTo>
                    <a:pt x="236" y="60"/>
                  </a:lnTo>
                  <a:lnTo>
                    <a:pt x="236" y="59"/>
                  </a:lnTo>
                  <a:lnTo>
                    <a:pt x="236" y="59"/>
                  </a:lnTo>
                  <a:lnTo>
                    <a:pt x="235" y="60"/>
                  </a:lnTo>
                  <a:lnTo>
                    <a:pt x="235" y="60"/>
                  </a:lnTo>
                  <a:close/>
                  <a:moveTo>
                    <a:pt x="295" y="116"/>
                  </a:moveTo>
                  <a:lnTo>
                    <a:pt x="295" y="116"/>
                  </a:lnTo>
                  <a:lnTo>
                    <a:pt x="292" y="117"/>
                  </a:lnTo>
                  <a:lnTo>
                    <a:pt x="292" y="117"/>
                  </a:lnTo>
                  <a:lnTo>
                    <a:pt x="293" y="117"/>
                  </a:lnTo>
                  <a:lnTo>
                    <a:pt x="295" y="116"/>
                  </a:lnTo>
                  <a:lnTo>
                    <a:pt x="295" y="116"/>
                  </a:lnTo>
                  <a:close/>
                  <a:moveTo>
                    <a:pt x="150" y="84"/>
                  </a:moveTo>
                  <a:lnTo>
                    <a:pt x="150" y="84"/>
                  </a:lnTo>
                  <a:lnTo>
                    <a:pt x="150" y="86"/>
                  </a:lnTo>
                  <a:lnTo>
                    <a:pt x="150" y="86"/>
                  </a:lnTo>
                  <a:lnTo>
                    <a:pt x="151" y="86"/>
                  </a:lnTo>
                  <a:lnTo>
                    <a:pt x="151" y="86"/>
                  </a:lnTo>
                  <a:lnTo>
                    <a:pt x="150" y="84"/>
                  </a:lnTo>
                  <a:lnTo>
                    <a:pt x="150" y="84"/>
                  </a:lnTo>
                  <a:close/>
                  <a:moveTo>
                    <a:pt x="216" y="123"/>
                  </a:moveTo>
                  <a:lnTo>
                    <a:pt x="216" y="123"/>
                  </a:lnTo>
                  <a:lnTo>
                    <a:pt x="216" y="123"/>
                  </a:lnTo>
                  <a:lnTo>
                    <a:pt x="216" y="123"/>
                  </a:lnTo>
                  <a:lnTo>
                    <a:pt x="214" y="125"/>
                  </a:lnTo>
                  <a:lnTo>
                    <a:pt x="214" y="127"/>
                  </a:lnTo>
                  <a:lnTo>
                    <a:pt x="214" y="127"/>
                  </a:lnTo>
                  <a:lnTo>
                    <a:pt x="216" y="123"/>
                  </a:lnTo>
                  <a:lnTo>
                    <a:pt x="216" y="123"/>
                  </a:lnTo>
                  <a:close/>
                  <a:moveTo>
                    <a:pt x="397" y="111"/>
                  </a:moveTo>
                  <a:lnTo>
                    <a:pt x="397" y="111"/>
                  </a:lnTo>
                  <a:lnTo>
                    <a:pt x="397" y="111"/>
                  </a:lnTo>
                  <a:lnTo>
                    <a:pt x="397" y="111"/>
                  </a:lnTo>
                  <a:lnTo>
                    <a:pt x="397" y="116"/>
                  </a:lnTo>
                  <a:lnTo>
                    <a:pt x="397" y="116"/>
                  </a:lnTo>
                  <a:lnTo>
                    <a:pt x="397" y="116"/>
                  </a:lnTo>
                  <a:lnTo>
                    <a:pt x="397" y="116"/>
                  </a:lnTo>
                  <a:lnTo>
                    <a:pt x="397" y="111"/>
                  </a:lnTo>
                  <a:lnTo>
                    <a:pt x="397" y="111"/>
                  </a:lnTo>
                  <a:close/>
                  <a:moveTo>
                    <a:pt x="241" y="87"/>
                  </a:moveTo>
                  <a:lnTo>
                    <a:pt x="241" y="87"/>
                  </a:lnTo>
                  <a:lnTo>
                    <a:pt x="241" y="89"/>
                  </a:lnTo>
                  <a:lnTo>
                    <a:pt x="241" y="90"/>
                  </a:lnTo>
                  <a:lnTo>
                    <a:pt x="241" y="90"/>
                  </a:lnTo>
                  <a:lnTo>
                    <a:pt x="241" y="87"/>
                  </a:lnTo>
                  <a:lnTo>
                    <a:pt x="241" y="87"/>
                  </a:lnTo>
                  <a:close/>
                  <a:moveTo>
                    <a:pt x="85" y="43"/>
                  </a:moveTo>
                  <a:lnTo>
                    <a:pt x="85" y="43"/>
                  </a:lnTo>
                  <a:lnTo>
                    <a:pt x="87" y="41"/>
                  </a:lnTo>
                  <a:lnTo>
                    <a:pt x="85" y="40"/>
                  </a:lnTo>
                  <a:lnTo>
                    <a:pt x="85" y="40"/>
                  </a:lnTo>
                  <a:lnTo>
                    <a:pt x="85" y="43"/>
                  </a:lnTo>
                  <a:lnTo>
                    <a:pt x="85" y="43"/>
                  </a:lnTo>
                  <a:close/>
                  <a:moveTo>
                    <a:pt x="277" y="73"/>
                  </a:moveTo>
                  <a:lnTo>
                    <a:pt x="277" y="73"/>
                  </a:lnTo>
                  <a:lnTo>
                    <a:pt x="279" y="71"/>
                  </a:lnTo>
                  <a:lnTo>
                    <a:pt x="277" y="70"/>
                  </a:lnTo>
                  <a:lnTo>
                    <a:pt x="277" y="70"/>
                  </a:lnTo>
                  <a:lnTo>
                    <a:pt x="277" y="73"/>
                  </a:lnTo>
                  <a:lnTo>
                    <a:pt x="277" y="73"/>
                  </a:lnTo>
                  <a:close/>
                  <a:moveTo>
                    <a:pt x="361" y="62"/>
                  </a:moveTo>
                  <a:lnTo>
                    <a:pt x="361" y="62"/>
                  </a:lnTo>
                  <a:lnTo>
                    <a:pt x="363" y="62"/>
                  </a:lnTo>
                  <a:lnTo>
                    <a:pt x="363" y="62"/>
                  </a:lnTo>
                  <a:lnTo>
                    <a:pt x="361" y="59"/>
                  </a:lnTo>
                  <a:lnTo>
                    <a:pt x="361" y="59"/>
                  </a:lnTo>
                  <a:lnTo>
                    <a:pt x="361" y="59"/>
                  </a:lnTo>
                  <a:lnTo>
                    <a:pt x="361" y="59"/>
                  </a:lnTo>
                  <a:lnTo>
                    <a:pt x="361" y="62"/>
                  </a:lnTo>
                  <a:lnTo>
                    <a:pt x="361" y="62"/>
                  </a:lnTo>
                  <a:close/>
                  <a:moveTo>
                    <a:pt x="134" y="27"/>
                  </a:moveTo>
                  <a:lnTo>
                    <a:pt x="134" y="27"/>
                  </a:lnTo>
                  <a:lnTo>
                    <a:pt x="134" y="27"/>
                  </a:lnTo>
                  <a:lnTo>
                    <a:pt x="134" y="27"/>
                  </a:lnTo>
                  <a:lnTo>
                    <a:pt x="129" y="27"/>
                  </a:lnTo>
                  <a:lnTo>
                    <a:pt x="129" y="27"/>
                  </a:lnTo>
                  <a:lnTo>
                    <a:pt x="129" y="27"/>
                  </a:lnTo>
                  <a:lnTo>
                    <a:pt x="129" y="27"/>
                  </a:lnTo>
                  <a:lnTo>
                    <a:pt x="134" y="27"/>
                  </a:lnTo>
                  <a:lnTo>
                    <a:pt x="134" y="27"/>
                  </a:lnTo>
                  <a:close/>
                  <a:moveTo>
                    <a:pt x="123" y="87"/>
                  </a:moveTo>
                  <a:lnTo>
                    <a:pt x="123" y="87"/>
                  </a:lnTo>
                  <a:lnTo>
                    <a:pt x="121" y="86"/>
                  </a:lnTo>
                  <a:lnTo>
                    <a:pt x="121" y="87"/>
                  </a:lnTo>
                  <a:lnTo>
                    <a:pt x="121" y="87"/>
                  </a:lnTo>
                  <a:lnTo>
                    <a:pt x="123" y="87"/>
                  </a:lnTo>
                  <a:lnTo>
                    <a:pt x="123" y="87"/>
                  </a:lnTo>
                  <a:close/>
                  <a:moveTo>
                    <a:pt x="246" y="89"/>
                  </a:moveTo>
                  <a:lnTo>
                    <a:pt x="246" y="89"/>
                  </a:lnTo>
                  <a:lnTo>
                    <a:pt x="244" y="90"/>
                  </a:lnTo>
                  <a:lnTo>
                    <a:pt x="244" y="90"/>
                  </a:lnTo>
                  <a:lnTo>
                    <a:pt x="246" y="90"/>
                  </a:lnTo>
                  <a:lnTo>
                    <a:pt x="246" y="89"/>
                  </a:lnTo>
                  <a:lnTo>
                    <a:pt x="246" y="89"/>
                  </a:lnTo>
                  <a:close/>
                  <a:moveTo>
                    <a:pt x="216" y="139"/>
                  </a:moveTo>
                  <a:lnTo>
                    <a:pt x="216" y="139"/>
                  </a:lnTo>
                  <a:lnTo>
                    <a:pt x="216" y="141"/>
                  </a:lnTo>
                  <a:lnTo>
                    <a:pt x="217" y="141"/>
                  </a:lnTo>
                  <a:lnTo>
                    <a:pt x="217" y="141"/>
                  </a:lnTo>
                  <a:lnTo>
                    <a:pt x="216" y="139"/>
                  </a:lnTo>
                  <a:lnTo>
                    <a:pt x="216" y="139"/>
                  </a:lnTo>
                  <a:close/>
                  <a:moveTo>
                    <a:pt x="63" y="125"/>
                  </a:moveTo>
                  <a:lnTo>
                    <a:pt x="63" y="125"/>
                  </a:lnTo>
                  <a:lnTo>
                    <a:pt x="63" y="123"/>
                  </a:lnTo>
                  <a:lnTo>
                    <a:pt x="63" y="122"/>
                  </a:lnTo>
                  <a:lnTo>
                    <a:pt x="63" y="122"/>
                  </a:lnTo>
                  <a:lnTo>
                    <a:pt x="63" y="125"/>
                  </a:lnTo>
                  <a:lnTo>
                    <a:pt x="63" y="125"/>
                  </a:lnTo>
                  <a:close/>
                  <a:moveTo>
                    <a:pt x="53" y="82"/>
                  </a:moveTo>
                  <a:lnTo>
                    <a:pt x="53" y="82"/>
                  </a:lnTo>
                  <a:lnTo>
                    <a:pt x="53" y="84"/>
                  </a:lnTo>
                  <a:lnTo>
                    <a:pt x="55" y="84"/>
                  </a:lnTo>
                  <a:lnTo>
                    <a:pt x="55" y="84"/>
                  </a:lnTo>
                  <a:lnTo>
                    <a:pt x="53" y="82"/>
                  </a:lnTo>
                  <a:lnTo>
                    <a:pt x="53" y="82"/>
                  </a:lnTo>
                  <a:close/>
                  <a:moveTo>
                    <a:pt x="367" y="93"/>
                  </a:moveTo>
                  <a:lnTo>
                    <a:pt x="367" y="93"/>
                  </a:lnTo>
                  <a:lnTo>
                    <a:pt x="367" y="92"/>
                  </a:lnTo>
                  <a:lnTo>
                    <a:pt x="367" y="90"/>
                  </a:lnTo>
                  <a:lnTo>
                    <a:pt x="367" y="90"/>
                  </a:lnTo>
                  <a:lnTo>
                    <a:pt x="367" y="93"/>
                  </a:lnTo>
                  <a:lnTo>
                    <a:pt x="367" y="93"/>
                  </a:lnTo>
                  <a:close/>
                  <a:moveTo>
                    <a:pt x="170" y="142"/>
                  </a:moveTo>
                  <a:lnTo>
                    <a:pt x="170" y="142"/>
                  </a:lnTo>
                  <a:lnTo>
                    <a:pt x="170" y="141"/>
                  </a:lnTo>
                  <a:lnTo>
                    <a:pt x="170" y="141"/>
                  </a:lnTo>
                  <a:lnTo>
                    <a:pt x="170" y="142"/>
                  </a:lnTo>
                  <a:lnTo>
                    <a:pt x="170" y="142"/>
                  </a:lnTo>
                  <a:lnTo>
                    <a:pt x="170" y="142"/>
                  </a:lnTo>
                  <a:close/>
                  <a:moveTo>
                    <a:pt x="285" y="93"/>
                  </a:moveTo>
                  <a:lnTo>
                    <a:pt x="285" y="93"/>
                  </a:lnTo>
                  <a:lnTo>
                    <a:pt x="287" y="93"/>
                  </a:lnTo>
                  <a:lnTo>
                    <a:pt x="287" y="93"/>
                  </a:lnTo>
                  <a:lnTo>
                    <a:pt x="287" y="93"/>
                  </a:lnTo>
                  <a:lnTo>
                    <a:pt x="285" y="93"/>
                  </a:lnTo>
                  <a:lnTo>
                    <a:pt x="285" y="93"/>
                  </a:lnTo>
                  <a:close/>
                  <a:moveTo>
                    <a:pt x="336" y="75"/>
                  </a:moveTo>
                  <a:lnTo>
                    <a:pt x="336" y="75"/>
                  </a:lnTo>
                  <a:lnTo>
                    <a:pt x="336" y="75"/>
                  </a:lnTo>
                  <a:lnTo>
                    <a:pt x="336" y="75"/>
                  </a:lnTo>
                  <a:lnTo>
                    <a:pt x="336" y="76"/>
                  </a:lnTo>
                  <a:lnTo>
                    <a:pt x="336" y="76"/>
                  </a:lnTo>
                  <a:lnTo>
                    <a:pt x="337" y="75"/>
                  </a:lnTo>
                  <a:lnTo>
                    <a:pt x="337" y="75"/>
                  </a:lnTo>
                  <a:lnTo>
                    <a:pt x="336" y="75"/>
                  </a:lnTo>
                  <a:lnTo>
                    <a:pt x="336" y="75"/>
                  </a:lnTo>
                  <a:close/>
                  <a:moveTo>
                    <a:pt x="285" y="78"/>
                  </a:moveTo>
                  <a:lnTo>
                    <a:pt x="285" y="78"/>
                  </a:lnTo>
                  <a:lnTo>
                    <a:pt x="287" y="78"/>
                  </a:lnTo>
                  <a:lnTo>
                    <a:pt x="287" y="78"/>
                  </a:lnTo>
                  <a:lnTo>
                    <a:pt x="285" y="78"/>
                  </a:lnTo>
                  <a:lnTo>
                    <a:pt x="285" y="78"/>
                  </a:lnTo>
                  <a:close/>
                  <a:moveTo>
                    <a:pt x="255" y="138"/>
                  </a:moveTo>
                  <a:lnTo>
                    <a:pt x="255" y="138"/>
                  </a:lnTo>
                  <a:lnTo>
                    <a:pt x="255" y="138"/>
                  </a:lnTo>
                  <a:lnTo>
                    <a:pt x="255" y="136"/>
                  </a:lnTo>
                  <a:lnTo>
                    <a:pt x="255" y="136"/>
                  </a:lnTo>
                  <a:lnTo>
                    <a:pt x="255" y="138"/>
                  </a:lnTo>
                  <a:lnTo>
                    <a:pt x="255" y="138"/>
                  </a:lnTo>
                  <a:close/>
                  <a:moveTo>
                    <a:pt x="153" y="93"/>
                  </a:moveTo>
                  <a:lnTo>
                    <a:pt x="153" y="93"/>
                  </a:lnTo>
                  <a:lnTo>
                    <a:pt x="153" y="93"/>
                  </a:lnTo>
                  <a:lnTo>
                    <a:pt x="153" y="93"/>
                  </a:lnTo>
                  <a:lnTo>
                    <a:pt x="153" y="92"/>
                  </a:lnTo>
                  <a:lnTo>
                    <a:pt x="153" y="92"/>
                  </a:lnTo>
                  <a:lnTo>
                    <a:pt x="153" y="92"/>
                  </a:lnTo>
                  <a:lnTo>
                    <a:pt x="153" y="93"/>
                  </a:lnTo>
                  <a:lnTo>
                    <a:pt x="153" y="93"/>
                  </a:lnTo>
                  <a:close/>
                  <a:moveTo>
                    <a:pt x="219" y="138"/>
                  </a:moveTo>
                  <a:lnTo>
                    <a:pt x="219" y="138"/>
                  </a:lnTo>
                  <a:lnTo>
                    <a:pt x="219" y="136"/>
                  </a:lnTo>
                  <a:lnTo>
                    <a:pt x="219" y="136"/>
                  </a:lnTo>
                  <a:lnTo>
                    <a:pt x="219" y="136"/>
                  </a:lnTo>
                  <a:lnTo>
                    <a:pt x="219" y="138"/>
                  </a:lnTo>
                  <a:lnTo>
                    <a:pt x="219" y="138"/>
                  </a:lnTo>
                  <a:close/>
                  <a:moveTo>
                    <a:pt x="221" y="73"/>
                  </a:moveTo>
                  <a:lnTo>
                    <a:pt x="221" y="73"/>
                  </a:lnTo>
                  <a:lnTo>
                    <a:pt x="219" y="73"/>
                  </a:lnTo>
                  <a:lnTo>
                    <a:pt x="219" y="73"/>
                  </a:lnTo>
                  <a:lnTo>
                    <a:pt x="221" y="75"/>
                  </a:lnTo>
                  <a:lnTo>
                    <a:pt x="221" y="75"/>
                  </a:lnTo>
                  <a:lnTo>
                    <a:pt x="221" y="73"/>
                  </a:lnTo>
                  <a:lnTo>
                    <a:pt x="221" y="73"/>
                  </a:lnTo>
                  <a:close/>
                  <a:moveTo>
                    <a:pt x="337" y="108"/>
                  </a:moveTo>
                  <a:lnTo>
                    <a:pt x="337" y="108"/>
                  </a:lnTo>
                  <a:lnTo>
                    <a:pt x="337" y="106"/>
                  </a:lnTo>
                  <a:lnTo>
                    <a:pt x="337" y="106"/>
                  </a:lnTo>
                  <a:lnTo>
                    <a:pt x="337" y="106"/>
                  </a:lnTo>
                  <a:lnTo>
                    <a:pt x="337" y="108"/>
                  </a:lnTo>
                  <a:lnTo>
                    <a:pt x="337" y="108"/>
                  </a:lnTo>
                  <a:close/>
                  <a:moveTo>
                    <a:pt x="123" y="104"/>
                  </a:moveTo>
                  <a:lnTo>
                    <a:pt x="123" y="104"/>
                  </a:lnTo>
                  <a:lnTo>
                    <a:pt x="123" y="104"/>
                  </a:lnTo>
                  <a:lnTo>
                    <a:pt x="123" y="104"/>
                  </a:lnTo>
                  <a:lnTo>
                    <a:pt x="123" y="106"/>
                  </a:lnTo>
                  <a:lnTo>
                    <a:pt x="123" y="106"/>
                  </a:lnTo>
                  <a:lnTo>
                    <a:pt x="123" y="104"/>
                  </a:lnTo>
                  <a:lnTo>
                    <a:pt x="123" y="104"/>
                  </a:lnTo>
                  <a:lnTo>
                    <a:pt x="123" y="104"/>
                  </a:lnTo>
                  <a:close/>
                  <a:moveTo>
                    <a:pt x="241" y="127"/>
                  </a:moveTo>
                  <a:lnTo>
                    <a:pt x="241" y="127"/>
                  </a:lnTo>
                  <a:lnTo>
                    <a:pt x="243" y="127"/>
                  </a:lnTo>
                  <a:lnTo>
                    <a:pt x="243" y="127"/>
                  </a:lnTo>
                  <a:lnTo>
                    <a:pt x="243" y="127"/>
                  </a:lnTo>
                  <a:lnTo>
                    <a:pt x="241" y="127"/>
                  </a:lnTo>
                  <a:lnTo>
                    <a:pt x="241" y="127"/>
                  </a:lnTo>
                  <a:close/>
                  <a:moveTo>
                    <a:pt x="145" y="62"/>
                  </a:moveTo>
                  <a:lnTo>
                    <a:pt x="145" y="62"/>
                  </a:lnTo>
                  <a:lnTo>
                    <a:pt x="146" y="60"/>
                  </a:lnTo>
                  <a:lnTo>
                    <a:pt x="146" y="60"/>
                  </a:lnTo>
                  <a:lnTo>
                    <a:pt x="145" y="60"/>
                  </a:lnTo>
                  <a:lnTo>
                    <a:pt x="145" y="60"/>
                  </a:lnTo>
                  <a:lnTo>
                    <a:pt x="145" y="62"/>
                  </a:lnTo>
                  <a:lnTo>
                    <a:pt x="145" y="62"/>
                  </a:lnTo>
                  <a:close/>
                  <a:moveTo>
                    <a:pt x="285" y="104"/>
                  </a:moveTo>
                  <a:lnTo>
                    <a:pt x="285" y="104"/>
                  </a:lnTo>
                  <a:lnTo>
                    <a:pt x="284" y="106"/>
                  </a:lnTo>
                  <a:lnTo>
                    <a:pt x="285" y="106"/>
                  </a:lnTo>
                  <a:lnTo>
                    <a:pt x="285" y="106"/>
                  </a:lnTo>
                  <a:lnTo>
                    <a:pt x="285" y="104"/>
                  </a:lnTo>
                  <a:lnTo>
                    <a:pt x="285" y="104"/>
                  </a:lnTo>
                  <a:close/>
                  <a:moveTo>
                    <a:pt x="128" y="114"/>
                  </a:moveTo>
                  <a:lnTo>
                    <a:pt x="128" y="114"/>
                  </a:lnTo>
                  <a:lnTo>
                    <a:pt x="128" y="116"/>
                  </a:lnTo>
                  <a:lnTo>
                    <a:pt x="128" y="116"/>
                  </a:lnTo>
                  <a:lnTo>
                    <a:pt x="128" y="114"/>
                  </a:lnTo>
                  <a:lnTo>
                    <a:pt x="128" y="112"/>
                  </a:lnTo>
                  <a:lnTo>
                    <a:pt x="128" y="112"/>
                  </a:lnTo>
                  <a:lnTo>
                    <a:pt x="128" y="114"/>
                  </a:lnTo>
                  <a:lnTo>
                    <a:pt x="128" y="114"/>
                  </a:lnTo>
                  <a:close/>
                  <a:moveTo>
                    <a:pt x="64" y="136"/>
                  </a:moveTo>
                  <a:lnTo>
                    <a:pt x="64" y="136"/>
                  </a:lnTo>
                  <a:lnTo>
                    <a:pt x="64" y="136"/>
                  </a:lnTo>
                  <a:lnTo>
                    <a:pt x="64" y="136"/>
                  </a:lnTo>
                  <a:lnTo>
                    <a:pt x="64" y="139"/>
                  </a:lnTo>
                  <a:lnTo>
                    <a:pt x="64" y="139"/>
                  </a:lnTo>
                  <a:lnTo>
                    <a:pt x="64" y="139"/>
                  </a:lnTo>
                  <a:lnTo>
                    <a:pt x="64" y="139"/>
                  </a:lnTo>
                  <a:lnTo>
                    <a:pt x="64" y="136"/>
                  </a:lnTo>
                  <a:lnTo>
                    <a:pt x="64" y="136"/>
                  </a:lnTo>
                  <a:close/>
                  <a:moveTo>
                    <a:pt x="225" y="141"/>
                  </a:moveTo>
                  <a:lnTo>
                    <a:pt x="225" y="141"/>
                  </a:lnTo>
                  <a:lnTo>
                    <a:pt x="225" y="141"/>
                  </a:lnTo>
                  <a:lnTo>
                    <a:pt x="225" y="141"/>
                  </a:lnTo>
                  <a:lnTo>
                    <a:pt x="225" y="141"/>
                  </a:lnTo>
                  <a:lnTo>
                    <a:pt x="225" y="141"/>
                  </a:lnTo>
                  <a:lnTo>
                    <a:pt x="225" y="141"/>
                  </a:lnTo>
                  <a:close/>
                  <a:moveTo>
                    <a:pt x="369" y="104"/>
                  </a:moveTo>
                  <a:lnTo>
                    <a:pt x="369" y="104"/>
                  </a:lnTo>
                  <a:lnTo>
                    <a:pt x="369" y="104"/>
                  </a:lnTo>
                  <a:lnTo>
                    <a:pt x="369" y="104"/>
                  </a:lnTo>
                  <a:lnTo>
                    <a:pt x="369" y="101"/>
                  </a:lnTo>
                  <a:lnTo>
                    <a:pt x="369" y="101"/>
                  </a:lnTo>
                  <a:lnTo>
                    <a:pt x="367" y="101"/>
                  </a:lnTo>
                  <a:lnTo>
                    <a:pt x="367" y="101"/>
                  </a:lnTo>
                  <a:lnTo>
                    <a:pt x="369" y="104"/>
                  </a:lnTo>
                  <a:lnTo>
                    <a:pt x="369" y="104"/>
                  </a:lnTo>
                  <a:close/>
                  <a:moveTo>
                    <a:pt x="363" y="51"/>
                  </a:moveTo>
                  <a:lnTo>
                    <a:pt x="363" y="51"/>
                  </a:lnTo>
                  <a:lnTo>
                    <a:pt x="363" y="51"/>
                  </a:lnTo>
                  <a:lnTo>
                    <a:pt x="363" y="51"/>
                  </a:lnTo>
                  <a:lnTo>
                    <a:pt x="364" y="52"/>
                  </a:lnTo>
                  <a:lnTo>
                    <a:pt x="364" y="52"/>
                  </a:lnTo>
                  <a:lnTo>
                    <a:pt x="364" y="52"/>
                  </a:lnTo>
                  <a:lnTo>
                    <a:pt x="364" y="52"/>
                  </a:lnTo>
                  <a:lnTo>
                    <a:pt x="363" y="51"/>
                  </a:lnTo>
                  <a:lnTo>
                    <a:pt x="363" y="51"/>
                  </a:lnTo>
                  <a:close/>
                  <a:moveTo>
                    <a:pt x="288" y="60"/>
                  </a:moveTo>
                  <a:lnTo>
                    <a:pt x="288" y="60"/>
                  </a:lnTo>
                  <a:lnTo>
                    <a:pt x="288" y="59"/>
                  </a:lnTo>
                  <a:lnTo>
                    <a:pt x="288" y="59"/>
                  </a:lnTo>
                  <a:lnTo>
                    <a:pt x="288" y="59"/>
                  </a:lnTo>
                  <a:lnTo>
                    <a:pt x="288" y="60"/>
                  </a:lnTo>
                  <a:lnTo>
                    <a:pt x="288" y="60"/>
                  </a:lnTo>
                  <a:close/>
                  <a:moveTo>
                    <a:pt x="219" y="48"/>
                  </a:moveTo>
                  <a:lnTo>
                    <a:pt x="219" y="48"/>
                  </a:lnTo>
                  <a:lnTo>
                    <a:pt x="219" y="49"/>
                  </a:lnTo>
                  <a:lnTo>
                    <a:pt x="219" y="49"/>
                  </a:lnTo>
                  <a:lnTo>
                    <a:pt x="219" y="49"/>
                  </a:lnTo>
                  <a:lnTo>
                    <a:pt x="221" y="49"/>
                  </a:lnTo>
                  <a:lnTo>
                    <a:pt x="221" y="49"/>
                  </a:lnTo>
                  <a:lnTo>
                    <a:pt x="219" y="48"/>
                  </a:lnTo>
                  <a:lnTo>
                    <a:pt x="219" y="48"/>
                  </a:lnTo>
                  <a:close/>
                  <a:moveTo>
                    <a:pt x="153" y="82"/>
                  </a:moveTo>
                  <a:lnTo>
                    <a:pt x="153" y="82"/>
                  </a:lnTo>
                  <a:lnTo>
                    <a:pt x="154" y="82"/>
                  </a:lnTo>
                  <a:lnTo>
                    <a:pt x="154" y="82"/>
                  </a:lnTo>
                  <a:lnTo>
                    <a:pt x="154" y="81"/>
                  </a:lnTo>
                  <a:lnTo>
                    <a:pt x="154" y="81"/>
                  </a:lnTo>
                  <a:lnTo>
                    <a:pt x="153" y="81"/>
                  </a:lnTo>
                  <a:lnTo>
                    <a:pt x="153" y="81"/>
                  </a:lnTo>
                  <a:lnTo>
                    <a:pt x="153" y="82"/>
                  </a:lnTo>
                  <a:lnTo>
                    <a:pt x="153" y="82"/>
                  </a:lnTo>
                  <a:close/>
                  <a:moveTo>
                    <a:pt x="375" y="48"/>
                  </a:moveTo>
                  <a:lnTo>
                    <a:pt x="375" y="48"/>
                  </a:lnTo>
                  <a:lnTo>
                    <a:pt x="375" y="48"/>
                  </a:lnTo>
                  <a:lnTo>
                    <a:pt x="375" y="48"/>
                  </a:lnTo>
                  <a:lnTo>
                    <a:pt x="374" y="46"/>
                  </a:lnTo>
                  <a:lnTo>
                    <a:pt x="374" y="46"/>
                  </a:lnTo>
                  <a:lnTo>
                    <a:pt x="374" y="46"/>
                  </a:lnTo>
                  <a:lnTo>
                    <a:pt x="374" y="46"/>
                  </a:lnTo>
                  <a:lnTo>
                    <a:pt x="375" y="48"/>
                  </a:lnTo>
                  <a:lnTo>
                    <a:pt x="375" y="48"/>
                  </a:lnTo>
                  <a:close/>
                  <a:moveTo>
                    <a:pt x="235" y="109"/>
                  </a:moveTo>
                  <a:lnTo>
                    <a:pt x="235" y="109"/>
                  </a:lnTo>
                  <a:lnTo>
                    <a:pt x="235" y="109"/>
                  </a:lnTo>
                  <a:lnTo>
                    <a:pt x="235" y="109"/>
                  </a:lnTo>
                  <a:lnTo>
                    <a:pt x="235" y="108"/>
                  </a:lnTo>
                  <a:lnTo>
                    <a:pt x="235" y="108"/>
                  </a:lnTo>
                  <a:lnTo>
                    <a:pt x="235" y="108"/>
                  </a:lnTo>
                  <a:lnTo>
                    <a:pt x="235" y="108"/>
                  </a:lnTo>
                  <a:lnTo>
                    <a:pt x="235" y="109"/>
                  </a:lnTo>
                  <a:lnTo>
                    <a:pt x="235" y="109"/>
                  </a:lnTo>
                  <a:close/>
                  <a:moveTo>
                    <a:pt x="240" y="38"/>
                  </a:moveTo>
                  <a:lnTo>
                    <a:pt x="240" y="38"/>
                  </a:lnTo>
                  <a:lnTo>
                    <a:pt x="238" y="38"/>
                  </a:lnTo>
                  <a:lnTo>
                    <a:pt x="238" y="38"/>
                  </a:lnTo>
                  <a:lnTo>
                    <a:pt x="238" y="38"/>
                  </a:lnTo>
                  <a:lnTo>
                    <a:pt x="238" y="38"/>
                  </a:lnTo>
                  <a:lnTo>
                    <a:pt x="238" y="38"/>
                  </a:lnTo>
                  <a:lnTo>
                    <a:pt x="238" y="38"/>
                  </a:lnTo>
                  <a:lnTo>
                    <a:pt x="240" y="38"/>
                  </a:lnTo>
                  <a:lnTo>
                    <a:pt x="240" y="38"/>
                  </a:lnTo>
                  <a:close/>
                  <a:moveTo>
                    <a:pt x="260" y="98"/>
                  </a:moveTo>
                  <a:lnTo>
                    <a:pt x="260" y="98"/>
                  </a:lnTo>
                  <a:lnTo>
                    <a:pt x="260" y="98"/>
                  </a:lnTo>
                  <a:lnTo>
                    <a:pt x="260" y="100"/>
                  </a:lnTo>
                  <a:lnTo>
                    <a:pt x="260" y="100"/>
                  </a:lnTo>
                  <a:lnTo>
                    <a:pt x="260" y="100"/>
                  </a:lnTo>
                  <a:lnTo>
                    <a:pt x="260" y="100"/>
                  </a:lnTo>
                  <a:lnTo>
                    <a:pt x="260" y="98"/>
                  </a:lnTo>
                  <a:lnTo>
                    <a:pt x="260" y="98"/>
                  </a:lnTo>
                  <a:close/>
                  <a:moveTo>
                    <a:pt x="293" y="19"/>
                  </a:moveTo>
                  <a:lnTo>
                    <a:pt x="293" y="19"/>
                  </a:lnTo>
                  <a:lnTo>
                    <a:pt x="292" y="19"/>
                  </a:lnTo>
                  <a:lnTo>
                    <a:pt x="292" y="19"/>
                  </a:lnTo>
                  <a:lnTo>
                    <a:pt x="293" y="19"/>
                  </a:lnTo>
                  <a:lnTo>
                    <a:pt x="293" y="19"/>
                  </a:lnTo>
                  <a:lnTo>
                    <a:pt x="293" y="19"/>
                  </a:lnTo>
                  <a:close/>
                  <a:moveTo>
                    <a:pt x="282" y="51"/>
                  </a:moveTo>
                  <a:lnTo>
                    <a:pt x="282" y="51"/>
                  </a:lnTo>
                  <a:lnTo>
                    <a:pt x="281" y="49"/>
                  </a:lnTo>
                  <a:lnTo>
                    <a:pt x="281" y="49"/>
                  </a:lnTo>
                  <a:lnTo>
                    <a:pt x="281" y="51"/>
                  </a:lnTo>
                  <a:lnTo>
                    <a:pt x="281" y="51"/>
                  </a:lnTo>
                  <a:lnTo>
                    <a:pt x="281" y="51"/>
                  </a:lnTo>
                  <a:lnTo>
                    <a:pt x="281" y="51"/>
                  </a:lnTo>
                  <a:lnTo>
                    <a:pt x="282" y="51"/>
                  </a:lnTo>
                  <a:lnTo>
                    <a:pt x="282" y="51"/>
                  </a:lnTo>
                  <a:close/>
                  <a:moveTo>
                    <a:pt x="385" y="37"/>
                  </a:moveTo>
                  <a:lnTo>
                    <a:pt x="385" y="37"/>
                  </a:lnTo>
                  <a:lnTo>
                    <a:pt x="385" y="37"/>
                  </a:lnTo>
                  <a:lnTo>
                    <a:pt x="385" y="37"/>
                  </a:lnTo>
                  <a:lnTo>
                    <a:pt x="386" y="38"/>
                  </a:lnTo>
                  <a:lnTo>
                    <a:pt x="386" y="38"/>
                  </a:lnTo>
                  <a:lnTo>
                    <a:pt x="386" y="38"/>
                  </a:lnTo>
                  <a:lnTo>
                    <a:pt x="386" y="38"/>
                  </a:lnTo>
                  <a:lnTo>
                    <a:pt x="385" y="37"/>
                  </a:lnTo>
                  <a:lnTo>
                    <a:pt x="385" y="37"/>
                  </a:lnTo>
                  <a:close/>
                  <a:moveTo>
                    <a:pt x="334" y="117"/>
                  </a:moveTo>
                  <a:lnTo>
                    <a:pt x="334" y="117"/>
                  </a:lnTo>
                  <a:lnTo>
                    <a:pt x="336" y="116"/>
                  </a:lnTo>
                  <a:lnTo>
                    <a:pt x="336" y="116"/>
                  </a:lnTo>
                  <a:lnTo>
                    <a:pt x="334" y="116"/>
                  </a:lnTo>
                  <a:lnTo>
                    <a:pt x="334" y="117"/>
                  </a:lnTo>
                  <a:lnTo>
                    <a:pt x="334" y="117"/>
                  </a:lnTo>
                  <a:close/>
                  <a:moveTo>
                    <a:pt x="192" y="52"/>
                  </a:moveTo>
                  <a:lnTo>
                    <a:pt x="192" y="52"/>
                  </a:lnTo>
                  <a:lnTo>
                    <a:pt x="192" y="54"/>
                  </a:lnTo>
                  <a:lnTo>
                    <a:pt x="192" y="54"/>
                  </a:lnTo>
                  <a:lnTo>
                    <a:pt x="192" y="54"/>
                  </a:lnTo>
                  <a:lnTo>
                    <a:pt x="192" y="54"/>
                  </a:lnTo>
                  <a:lnTo>
                    <a:pt x="192" y="52"/>
                  </a:lnTo>
                  <a:lnTo>
                    <a:pt x="192" y="52"/>
                  </a:lnTo>
                  <a:close/>
                  <a:moveTo>
                    <a:pt x="257" y="114"/>
                  </a:moveTo>
                  <a:lnTo>
                    <a:pt x="257" y="114"/>
                  </a:lnTo>
                  <a:lnTo>
                    <a:pt x="257" y="114"/>
                  </a:lnTo>
                  <a:lnTo>
                    <a:pt x="257" y="114"/>
                  </a:lnTo>
                  <a:lnTo>
                    <a:pt x="258" y="114"/>
                  </a:lnTo>
                  <a:lnTo>
                    <a:pt x="258" y="114"/>
                  </a:lnTo>
                  <a:lnTo>
                    <a:pt x="258" y="112"/>
                  </a:lnTo>
                  <a:lnTo>
                    <a:pt x="258" y="112"/>
                  </a:lnTo>
                  <a:lnTo>
                    <a:pt x="257" y="114"/>
                  </a:lnTo>
                  <a:lnTo>
                    <a:pt x="257" y="114"/>
                  </a:lnTo>
                  <a:close/>
                  <a:moveTo>
                    <a:pt x="197" y="56"/>
                  </a:moveTo>
                  <a:lnTo>
                    <a:pt x="197" y="56"/>
                  </a:lnTo>
                  <a:lnTo>
                    <a:pt x="197" y="56"/>
                  </a:lnTo>
                  <a:lnTo>
                    <a:pt x="197" y="56"/>
                  </a:lnTo>
                  <a:lnTo>
                    <a:pt x="197" y="56"/>
                  </a:lnTo>
                  <a:lnTo>
                    <a:pt x="197" y="56"/>
                  </a:lnTo>
                  <a:lnTo>
                    <a:pt x="197" y="56"/>
                  </a:lnTo>
                  <a:lnTo>
                    <a:pt x="197" y="56"/>
                  </a:lnTo>
                  <a:close/>
                  <a:moveTo>
                    <a:pt x="303" y="43"/>
                  </a:moveTo>
                  <a:lnTo>
                    <a:pt x="303" y="43"/>
                  </a:lnTo>
                  <a:lnTo>
                    <a:pt x="303" y="45"/>
                  </a:lnTo>
                  <a:lnTo>
                    <a:pt x="303" y="45"/>
                  </a:lnTo>
                  <a:lnTo>
                    <a:pt x="303" y="43"/>
                  </a:lnTo>
                  <a:lnTo>
                    <a:pt x="303" y="43"/>
                  </a:lnTo>
                  <a:lnTo>
                    <a:pt x="303" y="43"/>
                  </a:lnTo>
                  <a:lnTo>
                    <a:pt x="303" y="43"/>
                  </a:lnTo>
                  <a:close/>
                  <a:moveTo>
                    <a:pt x="164" y="141"/>
                  </a:moveTo>
                  <a:lnTo>
                    <a:pt x="164" y="141"/>
                  </a:lnTo>
                  <a:lnTo>
                    <a:pt x="162" y="141"/>
                  </a:lnTo>
                  <a:lnTo>
                    <a:pt x="162" y="142"/>
                  </a:lnTo>
                  <a:lnTo>
                    <a:pt x="162" y="142"/>
                  </a:lnTo>
                  <a:lnTo>
                    <a:pt x="164" y="141"/>
                  </a:lnTo>
                  <a:lnTo>
                    <a:pt x="164" y="141"/>
                  </a:lnTo>
                  <a:close/>
                  <a:moveTo>
                    <a:pt x="391" y="45"/>
                  </a:moveTo>
                  <a:lnTo>
                    <a:pt x="391" y="45"/>
                  </a:lnTo>
                  <a:lnTo>
                    <a:pt x="391" y="46"/>
                  </a:lnTo>
                  <a:lnTo>
                    <a:pt x="391" y="46"/>
                  </a:lnTo>
                  <a:lnTo>
                    <a:pt x="393" y="46"/>
                  </a:lnTo>
                  <a:lnTo>
                    <a:pt x="393" y="46"/>
                  </a:lnTo>
                  <a:lnTo>
                    <a:pt x="393" y="46"/>
                  </a:lnTo>
                  <a:lnTo>
                    <a:pt x="393" y="46"/>
                  </a:lnTo>
                  <a:lnTo>
                    <a:pt x="391" y="45"/>
                  </a:lnTo>
                  <a:lnTo>
                    <a:pt x="391" y="45"/>
                  </a:lnTo>
                  <a:close/>
                  <a:moveTo>
                    <a:pt x="139" y="27"/>
                  </a:moveTo>
                  <a:lnTo>
                    <a:pt x="139" y="27"/>
                  </a:lnTo>
                  <a:lnTo>
                    <a:pt x="139" y="27"/>
                  </a:lnTo>
                  <a:lnTo>
                    <a:pt x="139" y="27"/>
                  </a:lnTo>
                  <a:lnTo>
                    <a:pt x="137" y="27"/>
                  </a:lnTo>
                  <a:lnTo>
                    <a:pt x="137" y="27"/>
                  </a:lnTo>
                  <a:lnTo>
                    <a:pt x="137" y="27"/>
                  </a:lnTo>
                  <a:lnTo>
                    <a:pt x="137" y="27"/>
                  </a:lnTo>
                  <a:lnTo>
                    <a:pt x="139" y="27"/>
                  </a:lnTo>
                  <a:lnTo>
                    <a:pt x="139" y="27"/>
                  </a:lnTo>
                  <a:close/>
                  <a:moveTo>
                    <a:pt x="49" y="82"/>
                  </a:moveTo>
                  <a:lnTo>
                    <a:pt x="49" y="82"/>
                  </a:lnTo>
                  <a:lnTo>
                    <a:pt x="50" y="82"/>
                  </a:lnTo>
                  <a:lnTo>
                    <a:pt x="50" y="82"/>
                  </a:lnTo>
                  <a:lnTo>
                    <a:pt x="50" y="82"/>
                  </a:lnTo>
                  <a:lnTo>
                    <a:pt x="49" y="82"/>
                  </a:lnTo>
                  <a:lnTo>
                    <a:pt x="49" y="82"/>
                  </a:lnTo>
                  <a:close/>
                  <a:moveTo>
                    <a:pt x="213" y="112"/>
                  </a:moveTo>
                  <a:lnTo>
                    <a:pt x="213" y="112"/>
                  </a:lnTo>
                  <a:lnTo>
                    <a:pt x="213" y="112"/>
                  </a:lnTo>
                  <a:lnTo>
                    <a:pt x="213" y="111"/>
                  </a:lnTo>
                  <a:lnTo>
                    <a:pt x="213" y="111"/>
                  </a:lnTo>
                  <a:lnTo>
                    <a:pt x="213" y="111"/>
                  </a:lnTo>
                  <a:lnTo>
                    <a:pt x="213" y="111"/>
                  </a:lnTo>
                  <a:lnTo>
                    <a:pt x="213" y="112"/>
                  </a:lnTo>
                  <a:lnTo>
                    <a:pt x="213" y="112"/>
                  </a:lnTo>
                  <a:close/>
                  <a:moveTo>
                    <a:pt x="352" y="89"/>
                  </a:moveTo>
                  <a:lnTo>
                    <a:pt x="352" y="89"/>
                  </a:lnTo>
                  <a:lnTo>
                    <a:pt x="352" y="89"/>
                  </a:lnTo>
                  <a:lnTo>
                    <a:pt x="352" y="89"/>
                  </a:lnTo>
                  <a:lnTo>
                    <a:pt x="352" y="90"/>
                  </a:lnTo>
                  <a:lnTo>
                    <a:pt x="352" y="90"/>
                  </a:lnTo>
                  <a:lnTo>
                    <a:pt x="352" y="90"/>
                  </a:lnTo>
                  <a:lnTo>
                    <a:pt x="352" y="90"/>
                  </a:lnTo>
                  <a:lnTo>
                    <a:pt x="352" y="89"/>
                  </a:lnTo>
                  <a:lnTo>
                    <a:pt x="352" y="89"/>
                  </a:lnTo>
                  <a:close/>
                  <a:moveTo>
                    <a:pt x="307" y="62"/>
                  </a:moveTo>
                  <a:lnTo>
                    <a:pt x="307" y="62"/>
                  </a:lnTo>
                  <a:lnTo>
                    <a:pt x="307" y="62"/>
                  </a:lnTo>
                  <a:lnTo>
                    <a:pt x="307" y="62"/>
                  </a:lnTo>
                  <a:lnTo>
                    <a:pt x="307" y="63"/>
                  </a:lnTo>
                  <a:lnTo>
                    <a:pt x="307" y="63"/>
                  </a:lnTo>
                  <a:lnTo>
                    <a:pt x="307" y="63"/>
                  </a:lnTo>
                  <a:lnTo>
                    <a:pt x="307" y="63"/>
                  </a:lnTo>
                  <a:lnTo>
                    <a:pt x="307" y="62"/>
                  </a:lnTo>
                  <a:lnTo>
                    <a:pt x="307" y="62"/>
                  </a:lnTo>
                  <a:close/>
                  <a:moveTo>
                    <a:pt x="279" y="35"/>
                  </a:moveTo>
                  <a:lnTo>
                    <a:pt x="279" y="35"/>
                  </a:lnTo>
                  <a:lnTo>
                    <a:pt x="277" y="34"/>
                  </a:lnTo>
                  <a:lnTo>
                    <a:pt x="277" y="34"/>
                  </a:lnTo>
                  <a:lnTo>
                    <a:pt x="277" y="35"/>
                  </a:lnTo>
                  <a:lnTo>
                    <a:pt x="277" y="35"/>
                  </a:lnTo>
                  <a:lnTo>
                    <a:pt x="279" y="35"/>
                  </a:lnTo>
                  <a:lnTo>
                    <a:pt x="279" y="35"/>
                  </a:lnTo>
                  <a:lnTo>
                    <a:pt x="279" y="35"/>
                  </a:lnTo>
                  <a:lnTo>
                    <a:pt x="279" y="35"/>
                  </a:lnTo>
                  <a:close/>
                  <a:moveTo>
                    <a:pt x="180" y="100"/>
                  </a:moveTo>
                  <a:lnTo>
                    <a:pt x="180" y="100"/>
                  </a:lnTo>
                  <a:lnTo>
                    <a:pt x="180" y="100"/>
                  </a:lnTo>
                  <a:lnTo>
                    <a:pt x="180" y="100"/>
                  </a:lnTo>
                  <a:lnTo>
                    <a:pt x="180" y="100"/>
                  </a:lnTo>
                  <a:lnTo>
                    <a:pt x="180" y="100"/>
                  </a:lnTo>
                  <a:lnTo>
                    <a:pt x="180" y="100"/>
                  </a:lnTo>
                  <a:lnTo>
                    <a:pt x="180" y="100"/>
                  </a:lnTo>
                  <a:lnTo>
                    <a:pt x="180" y="100"/>
                  </a:lnTo>
                  <a:lnTo>
                    <a:pt x="180"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7"/>
            <p:cNvSpPr/>
            <p:nvPr/>
          </p:nvSpPr>
          <p:spPr bwMode="auto">
            <a:xfrm>
              <a:off x="6258023" y="2184748"/>
              <a:ext cx="14288" cy="60325"/>
            </a:xfrm>
            <a:custGeom>
              <a:gdLst>
                <a:gd name="T0" fmla="*/ 9 w 9"/>
                <a:gd name="T1" fmla="*/ 0 h 38"/>
                <a:gd name="T2" fmla="*/ 9 w 9"/>
                <a:gd name="T3" fmla="*/ 0 h 38"/>
                <a:gd name="T4" fmla="*/ 8 w 9"/>
                <a:gd name="T5" fmla="*/ 8 h 38"/>
                <a:gd name="T6" fmla="*/ 8 w 9"/>
                <a:gd name="T7" fmla="*/ 8 h 38"/>
                <a:gd name="T8" fmla="*/ 8 w 9"/>
                <a:gd name="T9" fmla="*/ 9 h 38"/>
                <a:gd name="T10" fmla="*/ 6 w 9"/>
                <a:gd name="T11" fmla="*/ 12 h 38"/>
                <a:gd name="T12" fmla="*/ 6 w 9"/>
                <a:gd name="T13" fmla="*/ 12 h 38"/>
                <a:gd name="T14" fmla="*/ 6 w 9"/>
                <a:gd name="T15" fmla="*/ 12 h 38"/>
                <a:gd name="T16" fmla="*/ 6 w 9"/>
                <a:gd name="T17" fmla="*/ 12 h 38"/>
                <a:gd name="T18" fmla="*/ 6 w 9"/>
                <a:gd name="T19" fmla="*/ 17 h 38"/>
                <a:gd name="T20" fmla="*/ 6 w 9"/>
                <a:gd name="T21" fmla="*/ 22 h 38"/>
                <a:gd name="T22" fmla="*/ 6 w 9"/>
                <a:gd name="T23" fmla="*/ 22 h 38"/>
                <a:gd name="T24" fmla="*/ 3 w 9"/>
                <a:gd name="T25" fmla="*/ 36 h 38"/>
                <a:gd name="T26" fmla="*/ 3 w 9"/>
                <a:gd name="T27" fmla="*/ 36 h 38"/>
                <a:gd name="T28" fmla="*/ 1 w 9"/>
                <a:gd name="T29" fmla="*/ 38 h 38"/>
                <a:gd name="T30" fmla="*/ 1 w 9"/>
                <a:gd name="T31" fmla="*/ 38 h 38"/>
                <a:gd name="T32" fmla="*/ 0 w 9"/>
                <a:gd name="T33" fmla="*/ 36 h 38"/>
                <a:gd name="T34" fmla="*/ 0 w 9"/>
                <a:gd name="T35" fmla="*/ 36 h 38"/>
                <a:gd name="T36" fmla="*/ 3 w 9"/>
                <a:gd name="T37" fmla="*/ 19 h 38"/>
                <a:gd name="T38" fmla="*/ 8 w 9"/>
                <a:gd name="T39" fmla="*/ 0 h 38"/>
                <a:gd name="T40" fmla="*/ 8 w 9"/>
                <a:gd name="T41" fmla="*/ 0 h 38"/>
                <a:gd name="T42" fmla="*/ 9 w 9"/>
                <a:gd name="T43" fmla="*/ 0 h 38"/>
                <a:gd name="T44" fmla="*/ 9 w 9"/>
                <a:gd name="T45"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8">
                  <a:moveTo>
                    <a:pt x="9" y="0"/>
                  </a:moveTo>
                  <a:lnTo>
                    <a:pt x="9" y="0"/>
                  </a:lnTo>
                  <a:lnTo>
                    <a:pt x="8" y="8"/>
                  </a:lnTo>
                  <a:lnTo>
                    <a:pt x="8" y="8"/>
                  </a:lnTo>
                  <a:lnTo>
                    <a:pt x="8" y="9"/>
                  </a:lnTo>
                  <a:lnTo>
                    <a:pt x="6" y="12"/>
                  </a:lnTo>
                  <a:lnTo>
                    <a:pt x="6" y="12"/>
                  </a:lnTo>
                  <a:lnTo>
                    <a:pt x="6" y="12"/>
                  </a:lnTo>
                  <a:lnTo>
                    <a:pt x="6" y="12"/>
                  </a:lnTo>
                  <a:lnTo>
                    <a:pt x="6" y="17"/>
                  </a:lnTo>
                  <a:lnTo>
                    <a:pt x="6" y="22"/>
                  </a:lnTo>
                  <a:lnTo>
                    <a:pt x="6" y="22"/>
                  </a:lnTo>
                  <a:lnTo>
                    <a:pt x="3" y="36"/>
                  </a:lnTo>
                  <a:lnTo>
                    <a:pt x="3" y="36"/>
                  </a:lnTo>
                  <a:lnTo>
                    <a:pt x="1" y="38"/>
                  </a:lnTo>
                  <a:lnTo>
                    <a:pt x="1" y="38"/>
                  </a:lnTo>
                  <a:lnTo>
                    <a:pt x="0" y="36"/>
                  </a:lnTo>
                  <a:lnTo>
                    <a:pt x="0" y="36"/>
                  </a:lnTo>
                  <a:lnTo>
                    <a:pt x="3" y="19"/>
                  </a:lnTo>
                  <a:lnTo>
                    <a:pt x="8" y="0"/>
                  </a:lnTo>
                  <a:lnTo>
                    <a:pt x="8"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8"/>
            <p:cNvSpPr/>
            <p:nvPr/>
          </p:nvSpPr>
          <p:spPr bwMode="auto">
            <a:xfrm>
              <a:off x="6288186" y="2186336"/>
              <a:ext cx="9525" cy="38100"/>
            </a:xfrm>
            <a:custGeom>
              <a:gdLst>
                <a:gd name="T0" fmla="*/ 4 w 6"/>
                <a:gd name="T1" fmla="*/ 16 h 24"/>
                <a:gd name="T2" fmla="*/ 4 w 6"/>
                <a:gd name="T3" fmla="*/ 16 h 24"/>
                <a:gd name="T4" fmla="*/ 4 w 6"/>
                <a:gd name="T5" fmla="*/ 16 h 24"/>
                <a:gd name="T6" fmla="*/ 4 w 6"/>
                <a:gd name="T7" fmla="*/ 16 h 24"/>
                <a:gd name="T8" fmla="*/ 6 w 6"/>
                <a:gd name="T9" fmla="*/ 19 h 24"/>
                <a:gd name="T10" fmla="*/ 4 w 6"/>
                <a:gd name="T11" fmla="*/ 24 h 24"/>
                <a:gd name="T12" fmla="*/ 4 w 6"/>
                <a:gd name="T13" fmla="*/ 24 h 24"/>
                <a:gd name="T14" fmla="*/ 3 w 6"/>
                <a:gd name="T15" fmla="*/ 21 h 24"/>
                <a:gd name="T16" fmla="*/ 3 w 6"/>
                <a:gd name="T17" fmla="*/ 21 h 24"/>
                <a:gd name="T18" fmla="*/ 0 w 6"/>
                <a:gd name="T19" fmla="*/ 2 h 24"/>
                <a:gd name="T20" fmla="*/ 0 w 6"/>
                <a:gd name="T21" fmla="*/ 2 h 24"/>
                <a:gd name="T22" fmla="*/ 0 w 6"/>
                <a:gd name="T23" fmla="*/ 0 h 24"/>
                <a:gd name="T24" fmla="*/ 0 w 6"/>
                <a:gd name="T25" fmla="*/ 0 h 24"/>
                <a:gd name="T26" fmla="*/ 1 w 6"/>
                <a:gd name="T27" fmla="*/ 2 h 24"/>
                <a:gd name="T28" fmla="*/ 1 w 6"/>
                <a:gd name="T29" fmla="*/ 2 h 24"/>
                <a:gd name="T30" fmla="*/ 4 w 6"/>
                <a:gd name="T31" fmla="*/ 15 h 24"/>
                <a:gd name="T32" fmla="*/ 4 w 6"/>
                <a:gd name="T33" fmla="*/ 15 h 24"/>
                <a:gd name="T34" fmla="*/ 4 w 6"/>
                <a:gd name="T35" fmla="*/ 16 h 24"/>
                <a:gd name="T36" fmla="*/ 4 w 6"/>
                <a:gd name="T37" fmla="*/ 16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4" y="16"/>
                  </a:moveTo>
                  <a:lnTo>
                    <a:pt x="4" y="16"/>
                  </a:lnTo>
                  <a:lnTo>
                    <a:pt x="4" y="16"/>
                  </a:lnTo>
                  <a:lnTo>
                    <a:pt x="4" y="16"/>
                  </a:lnTo>
                  <a:lnTo>
                    <a:pt x="6" y="19"/>
                  </a:lnTo>
                  <a:lnTo>
                    <a:pt x="4" y="24"/>
                  </a:lnTo>
                  <a:lnTo>
                    <a:pt x="4" y="24"/>
                  </a:lnTo>
                  <a:lnTo>
                    <a:pt x="3" y="21"/>
                  </a:lnTo>
                  <a:lnTo>
                    <a:pt x="3" y="21"/>
                  </a:lnTo>
                  <a:lnTo>
                    <a:pt x="0" y="2"/>
                  </a:lnTo>
                  <a:lnTo>
                    <a:pt x="0" y="2"/>
                  </a:lnTo>
                  <a:lnTo>
                    <a:pt x="0" y="0"/>
                  </a:lnTo>
                  <a:lnTo>
                    <a:pt x="0" y="0"/>
                  </a:lnTo>
                  <a:lnTo>
                    <a:pt x="1" y="2"/>
                  </a:lnTo>
                  <a:lnTo>
                    <a:pt x="1" y="2"/>
                  </a:lnTo>
                  <a:lnTo>
                    <a:pt x="4" y="15"/>
                  </a:lnTo>
                  <a:lnTo>
                    <a:pt x="4" y="15"/>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79"/>
            <p:cNvSpPr/>
            <p:nvPr/>
          </p:nvSpPr>
          <p:spPr bwMode="auto">
            <a:xfrm>
              <a:off x="6254848" y="2251423"/>
              <a:ext cx="4763" cy="25400"/>
            </a:xfrm>
            <a:custGeom>
              <a:gdLst>
                <a:gd name="T0" fmla="*/ 3 w 3"/>
                <a:gd name="T1" fmla="*/ 0 h 16"/>
                <a:gd name="T2" fmla="*/ 3 w 3"/>
                <a:gd name="T3" fmla="*/ 0 h 16"/>
                <a:gd name="T4" fmla="*/ 0 w 3"/>
                <a:gd name="T5" fmla="*/ 16 h 16"/>
                <a:gd name="T6" fmla="*/ 0 w 3"/>
                <a:gd name="T7" fmla="*/ 16 h 16"/>
                <a:gd name="T8" fmla="*/ 0 w 3"/>
                <a:gd name="T9" fmla="*/ 16 h 16"/>
                <a:gd name="T10" fmla="*/ 0 w 3"/>
                <a:gd name="T11" fmla="*/ 16 h 16"/>
                <a:gd name="T12" fmla="*/ 0 w 3"/>
                <a:gd name="T13" fmla="*/ 13 h 16"/>
                <a:gd name="T14" fmla="*/ 0 w 3"/>
                <a:gd name="T15" fmla="*/ 13 h 16"/>
                <a:gd name="T16" fmla="*/ 0 w 3"/>
                <a:gd name="T17" fmla="*/ 2 h 16"/>
                <a:gd name="T18" fmla="*/ 0 w 3"/>
                <a:gd name="T19" fmla="*/ 2 h 16"/>
                <a:gd name="T20" fmla="*/ 0 w 3"/>
                <a:gd name="T21" fmla="*/ 0 h 16"/>
                <a:gd name="T22" fmla="*/ 3 w 3"/>
                <a:gd name="T23" fmla="*/ 0 h 16"/>
                <a:gd name="T24" fmla="*/ 3 w 3"/>
                <a:gd name="T25"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6">
                  <a:moveTo>
                    <a:pt x="3" y="0"/>
                  </a:moveTo>
                  <a:lnTo>
                    <a:pt x="3" y="0"/>
                  </a:lnTo>
                  <a:lnTo>
                    <a:pt x="0" y="16"/>
                  </a:lnTo>
                  <a:lnTo>
                    <a:pt x="0" y="16"/>
                  </a:lnTo>
                  <a:lnTo>
                    <a:pt x="0" y="16"/>
                  </a:lnTo>
                  <a:lnTo>
                    <a:pt x="0" y="16"/>
                  </a:lnTo>
                  <a:lnTo>
                    <a:pt x="0" y="13"/>
                  </a:lnTo>
                  <a:lnTo>
                    <a:pt x="0" y="13"/>
                  </a:lnTo>
                  <a:lnTo>
                    <a:pt x="0" y="2"/>
                  </a:lnTo>
                  <a:lnTo>
                    <a:pt x="0" y="2"/>
                  </a:lnTo>
                  <a:lnTo>
                    <a:pt x="0"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81"/>
            <p:cNvSpPr/>
            <p:nvPr/>
          </p:nvSpPr>
          <p:spPr bwMode="auto">
            <a:xfrm>
              <a:off x="6077048" y="2203798"/>
              <a:ext cx="3175" cy="15875"/>
            </a:xfrm>
            <a:custGeom>
              <a:gdLst>
                <a:gd name="T0" fmla="*/ 0 w 2"/>
                <a:gd name="T1" fmla="*/ 10 h 10"/>
                <a:gd name="T2" fmla="*/ 0 w 2"/>
                <a:gd name="T3" fmla="*/ 10 h 10"/>
                <a:gd name="T4" fmla="*/ 0 w 2"/>
                <a:gd name="T5" fmla="*/ 0 h 10"/>
                <a:gd name="T6" fmla="*/ 0 w 2"/>
                <a:gd name="T7" fmla="*/ 0 h 10"/>
                <a:gd name="T8" fmla="*/ 0 w 2"/>
                <a:gd name="T9" fmla="*/ 0 h 10"/>
                <a:gd name="T10" fmla="*/ 0 w 2"/>
                <a:gd name="T11" fmla="*/ 0 h 10"/>
                <a:gd name="T12" fmla="*/ 0 w 2"/>
                <a:gd name="T13" fmla="*/ 2 h 10"/>
                <a:gd name="T14" fmla="*/ 0 w 2"/>
                <a:gd name="T15" fmla="*/ 2 h 10"/>
                <a:gd name="T16" fmla="*/ 2 w 2"/>
                <a:gd name="T17" fmla="*/ 2 h 10"/>
                <a:gd name="T18" fmla="*/ 2 w 2"/>
                <a:gd name="T19" fmla="*/ 2 h 10"/>
                <a:gd name="T20" fmla="*/ 0 w 2"/>
                <a:gd name="T21" fmla="*/ 10 h 10"/>
                <a:gd name="T22" fmla="*/ 0 w 2"/>
                <a:gd name="T23" fmla="*/ 10 h 10"/>
                <a:gd name="T24" fmla="*/ 0 w 2"/>
                <a:gd name="T25" fmla="*/ 10 h 10"/>
                <a:gd name="T26" fmla="*/ 0 w 2"/>
                <a:gd name="T27" fmla="*/ 1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0" y="10"/>
                  </a:moveTo>
                  <a:lnTo>
                    <a:pt x="0" y="10"/>
                  </a:lnTo>
                  <a:lnTo>
                    <a:pt x="0" y="0"/>
                  </a:lnTo>
                  <a:lnTo>
                    <a:pt x="0" y="0"/>
                  </a:lnTo>
                  <a:lnTo>
                    <a:pt x="0" y="0"/>
                  </a:lnTo>
                  <a:lnTo>
                    <a:pt x="0" y="0"/>
                  </a:lnTo>
                  <a:lnTo>
                    <a:pt x="0" y="2"/>
                  </a:lnTo>
                  <a:lnTo>
                    <a:pt x="0" y="2"/>
                  </a:lnTo>
                  <a:lnTo>
                    <a:pt x="2" y="2"/>
                  </a:lnTo>
                  <a:lnTo>
                    <a:pt x="2" y="2"/>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82"/>
            <p:cNvSpPr/>
            <p:nvPr/>
          </p:nvSpPr>
          <p:spPr bwMode="auto">
            <a:xfrm>
              <a:off x="6240561" y="2272061"/>
              <a:ext cx="1588" cy="17463"/>
            </a:xfrm>
            <a:custGeom>
              <a:gdLst>
                <a:gd name="T0" fmla="*/ 0 w 1"/>
                <a:gd name="T1" fmla="*/ 11 h 11"/>
                <a:gd name="T2" fmla="*/ 0 w 1"/>
                <a:gd name="T3" fmla="*/ 11 h 11"/>
                <a:gd name="T4" fmla="*/ 0 w 1"/>
                <a:gd name="T5" fmla="*/ 0 h 11"/>
                <a:gd name="T6" fmla="*/ 0 w 1"/>
                <a:gd name="T7" fmla="*/ 0 h 11"/>
                <a:gd name="T8" fmla="*/ 1 w 1"/>
                <a:gd name="T9" fmla="*/ 2 h 11"/>
                <a:gd name="T10" fmla="*/ 1 w 1"/>
                <a:gd name="T11" fmla="*/ 2 h 11"/>
                <a:gd name="T12" fmla="*/ 1 w 1"/>
                <a:gd name="T13" fmla="*/ 11 h 11"/>
                <a:gd name="T14" fmla="*/ 1 w 1"/>
                <a:gd name="T15" fmla="*/ 11 h 11"/>
                <a:gd name="T16" fmla="*/ 0 w 1"/>
                <a:gd name="T17" fmla="*/ 11 h 11"/>
                <a:gd name="T18" fmla="*/ 0 w 1"/>
                <a:gd name="T1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0" y="11"/>
                  </a:moveTo>
                  <a:lnTo>
                    <a:pt x="0" y="11"/>
                  </a:lnTo>
                  <a:lnTo>
                    <a:pt x="0" y="0"/>
                  </a:lnTo>
                  <a:lnTo>
                    <a:pt x="0" y="0"/>
                  </a:lnTo>
                  <a:lnTo>
                    <a:pt x="1" y="2"/>
                  </a:lnTo>
                  <a:lnTo>
                    <a:pt x="1" y="2"/>
                  </a:lnTo>
                  <a:lnTo>
                    <a:pt x="1" y="11"/>
                  </a:lnTo>
                  <a:lnTo>
                    <a:pt x="1" y="11"/>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83"/>
            <p:cNvSpPr/>
            <p:nvPr/>
          </p:nvSpPr>
          <p:spPr bwMode="auto">
            <a:xfrm>
              <a:off x="6016723" y="2197448"/>
              <a:ext cx="3175" cy="6350"/>
            </a:xfrm>
            <a:custGeom>
              <a:gdLst>
                <a:gd name="T0" fmla="*/ 2 w 2"/>
                <a:gd name="T1" fmla="*/ 4 h 4"/>
                <a:gd name="T2" fmla="*/ 2 w 2"/>
                <a:gd name="T3" fmla="*/ 4 h 4"/>
                <a:gd name="T4" fmla="*/ 0 w 2"/>
                <a:gd name="T5" fmla="*/ 1 h 4"/>
                <a:gd name="T6" fmla="*/ 0 w 2"/>
                <a:gd name="T7" fmla="*/ 1 h 4"/>
                <a:gd name="T8" fmla="*/ 2 w 2"/>
                <a:gd name="T9" fmla="*/ 0 h 4"/>
                <a:gd name="T10" fmla="*/ 2 w 2"/>
                <a:gd name="T11" fmla="*/ 0 h 4"/>
                <a:gd name="T12" fmla="*/ 2 w 2"/>
                <a:gd name="T13" fmla="*/ 4 h 4"/>
                <a:gd name="T14" fmla="*/ 2 w 2"/>
                <a:gd name="T15" fmla="*/ 4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0" y="1"/>
                  </a:lnTo>
                  <a:lnTo>
                    <a:pt x="0" y="1"/>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84"/>
            <p:cNvSpPr/>
            <p:nvPr/>
          </p:nvSpPr>
          <p:spPr bwMode="auto">
            <a:xfrm flipH="1">
              <a:off x="6054823" y="2327623"/>
              <a:ext cx="0" cy="6350"/>
            </a:xfrm>
            <a:custGeom>
              <a:gdLst>
                <a:gd name="T0" fmla="*/ 4 h 4"/>
                <a:gd name="T1" fmla="*/ 4 h 4"/>
                <a:gd name="T2" fmla="*/ 3 h 4"/>
                <a:gd name="T3" fmla="*/ 0 h 4"/>
                <a:gd name="T4" fmla="*/ 0 h 4"/>
                <a:gd name="T5" fmla="*/ 4 h 4"/>
                <a:gd name="T6" fmla="*/ 4 h 4"/>
              </a:gd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3"/>
                  </a:lnTo>
                  <a:lnTo>
                    <a:pt x="0" y="0"/>
                  </a:ln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86"/>
            <p:cNvSpPr/>
            <p:nvPr/>
          </p:nvSpPr>
          <p:spPr bwMode="auto">
            <a:xfrm>
              <a:off x="5981798" y="2240311"/>
              <a:ext cx="3175" cy="1588"/>
            </a:xfrm>
            <a:custGeom>
              <a:gdLst>
                <a:gd name="T0" fmla="*/ 0 w 2"/>
                <a:gd name="T1" fmla="*/ 1 h 1"/>
                <a:gd name="T2" fmla="*/ 0 w 2"/>
                <a:gd name="T3" fmla="*/ 1 h 1"/>
                <a:gd name="T4" fmla="*/ 0 w 2"/>
                <a:gd name="T5" fmla="*/ 0 h 1"/>
                <a:gd name="T6" fmla="*/ 0 w 2"/>
                <a:gd name="T7" fmla="*/ 0 h 1"/>
                <a:gd name="T8" fmla="*/ 2 w 2"/>
                <a:gd name="T9" fmla="*/ 1 h 1"/>
                <a:gd name="T10" fmla="*/ 0 w 2"/>
                <a:gd name="T11" fmla="*/ 1 h 1"/>
                <a:gd name="T12" fmla="*/ 0 w 2"/>
                <a:gd name="T13" fmla="*/ 1 h 1"/>
              </a:gd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87"/>
            <p:cNvSpPr/>
            <p:nvPr/>
          </p:nvSpPr>
          <p:spPr bwMode="auto">
            <a:xfrm>
              <a:off x="6107211" y="2172048"/>
              <a:ext cx="3175" cy="1588"/>
            </a:xfrm>
            <a:custGeom>
              <a:gdLst>
                <a:gd name="T0" fmla="*/ 2 w 2"/>
                <a:gd name="T1" fmla="*/ 0 h 1"/>
                <a:gd name="T2" fmla="*/ 2 w 2"/>
                <a:gd name="T3" fmla="*/ 0 h 1"/>
                <a:gd name="T4" fmla="*/ 2 w 2"/>
                <a:gd name="T5" fmla="*/ 1 h 1"/>
                <a:gd name="T6" fmla="*/ 2 w 2"/>
                <a:gd name="T7" fmla="*/ 1 h 1"/>
                <a:gd name="T8" fmla="*/ 0 w 2"/>
                <a:gd name="T9" fmla="*/ 1 h 1"/>
                <a:gd name="T10" fmla="*/ 0 w 2"/>
                <a:gd name="T11" fmla="*/ 1 h 1"/>
                <a:gd name="T12" fmla="*/ 0 w 2"/>
                <a:gd name="T13" fmla="*/ 0 h 1"/>
                <a:gd name="T14" fmla="*/ 0 w 2"/>
                <a:gd name="T15" fmla="*/ 0 h 1"/>
                <a:gd name="T16" fmla="*/ 2 w 2"/>
                <a:gd name="T17" fmla="*/ 0 h 1"/>
                <a:gd name="T18" fmla="*/ 2 w 2"/>
                <a:gd name="T19"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lnTo>
                    <a:pt x="2" y="0"/>
                  </a:lnTo>
                  <a:lnTo>
                    <a:pt x="2" y="1"/>
                  </a:lnTo>
                  <a:lnTo>
                    <a:pt x="2" y="1"/>
                  </a:lnTo>
                  <a:lnTo>
                    <a:pt x="0" y="1"/>
                  </a:lnTo>
                  <a:lnTo>
                    <a:pt x="0" y="1"/>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88"/>
            <p:cNvSpPr/>
            <p:nvPr/>
          </p:nvSpPr>
          <p:spPr bwMode="auto">
            <a:xfrm flipH="1">
              <a:off x="6110386" y="2179986"/>
              <a:ext cx="0" cy="1588"/>
            </a:xfrm>
            <a:custGeom>
              <a:gdLst>
                <a:gd name="T0" fmla="*/ 0 h 1"/>
                <a:gd name="T1" fmla="*/ 0 h 1"/>
                <a:gd name="T2" fmla="*/ 1 h 1"/>
                <a:gd name="T3" fmla="*/ 1 h 1"/>
                <a:gd name="T4" fmla="*/ 1 h 1"/>
                <a:gd name="T5" fmla="*/ 1 h 1"/>
                <a:gd name="T6" fmla="*/ 1 h 1"/>
                <a:gd name="T7" fmla="*/ 0 h 1"/>
                <a:gd name="T8" fmla="*/ 0 h 1"/>
              </a:gd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89"/>
            <p:cNvSpPr/>
            <p:nvPr/>
          </p:nvSpPr>
          <p:spPr bwMode="auto">
            <a:xfrm flipH="1">
              <a:off x="6110386" y="2181573"/>
              <a:ext cx="0" cy="3175"/>
            </a:xfrm>
            <a:custGeom>
              <a:gdLst>
                <a:gd name="T0" fmla="*/ 0 h 2"/>
                <a:gd name="T1" fmla="*/ 0 h 2"/>
                <a:gd name="T2" fmla="*/ 2 h 2"/>
                <a:gd name="T3" fmla="*/ 2 h 2"/>
                <a:gd name="T4" fmla="*/ 2 h 2"/>
                <a:gd name="T5" fmla="*/ 2 h 2"/>
                <a:gd name="T6" fmla="*/ 0 h 2"/>
                <a:gd name="T7" fmla="*/ 0 h 2"/>
                <a:gd name="T8" fmla="*/ 0 h 2"/>
                <a:gd name="T9" fmla="*/ 0 h 2"/>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90"/>
            <p:cNvSpPr/>
            <p:nvPr/>
          </p:nvSpPr>
          <p:spPr bwMode="auto">
            <a:xfrm flipH="1">
              <a:off x="6110386" y="2176811"/>
              <a:ext cx="0" cy="3175"/>
            </a:xfrm>
            <a:custGeom>
              <a:gdLst>
                <a:gd name="T0" fmla="*/ 2 h 2"/>
                <a:gd name="T1" fmla="*/ 2 h 2"/>
                <a:gd name="T2" fmla="*/ 0 h 2"/>
                <a:gd name="T3" fmla="*/ 0 h 2"/>
                <a:gd name="T4" fmla="*/ 0 h 2"/>
                <a:gd name="T5" fmla="*/ 0 h 2"/>
                <a:gd name="T6" fmla="*/ 2 h 2"/>
                <a:gd name="T7" fmla="*/ 2 h 2"/>
              </a:gd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2" name="组合 101"/>
          <p:cNvGrpSpPr/>
          <p:nvPr userDrawn="1"/>
        </p:nvGrpSpPr>
        <p:grpSpPr>
          <a:xfrm>
            <a:off x="2672284" y="3096368"/>
            <a:ext cx="1552057" cy="2017373"/>
            <a:chOff x="4404571" y="942213"/>
            <a:chExt cx="1169455" cy="1433156"/>
          </a:xfrm>
          <a:solidFill>
            <a:schemeClr val="accent1"/>
          </a:solidFill>
        </p:grpSpPr>
        <p:sp>
          <p:nvSpPr>
            <p:cNvPr id="103" name="Freeform 203"/>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4"/>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4423680" y="942213"/>
              <a:ext cx="1150346" cy="1433156"/>
              <a:chOff x="4423680" y="942213"/>
              <a:chExt cx="1150346" cy="1433156"/>
            </a:xfrm>
            <a:grpFill/>
          </p:grpSpPr>
          <p:sp>
            <p:nvSpPr>
              <p:cNvPr id="106" name="Freeform 206"/>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07"/>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08"/>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09"/>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10"/>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11"/>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12"/>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13"/>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14"/>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15"/>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16"/>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17"/>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18"/>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19"/>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20"/>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21"/>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22"/>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23"/>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24"/>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25"/>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26"/>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27"/>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28"/>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29"/>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30"/>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31"/>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32"/>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33"/>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34"/>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35"/>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36"/>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37"/>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38"/>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39"/>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0"/>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41"/>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42"/>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43"/>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44"/>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45"/>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46"/>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47"/>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48"/>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49"/>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50"/>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51"/>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52"/>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53"/>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54"/>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55"/>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56"/>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57"/>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58"/>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59"/>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60"/>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61"/>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62"/>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3"/>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64"/>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65"/>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66"/>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67"/>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68"/>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69"/>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70" name="组合 169"/>
          <p:cNvGrpSpPr/>
          <p:nvPr userDrawn="1"/>
        </p:nvGrpSpPr>
        <p:grpSpPr>
          <a:xfrm rot="1986150">
            <a:off x="3903666" y="4730785"/>
            <a:ext cx="805640" cy="1006958"/>
            <a:chOff x="2688606" y="2919969"/>
            <a:chExt cx="401284" cy="615301"/>
          </a:xfrm>
          <a:solidFill>
            <a:schemeClr val="accent1"/>
          </a:solidFill>
        </p:grpSpPr>
        <p:sp>
          <p:nvSpPr>
            <p:cNvPr id="171" name="Freeform 553"/>
            <p:cNvSpPr/>
            <p:nvPr/>
          </p:nvSpPr>
          <p:spPr bwMode="auto">
            <a:xfrm>
              <a:off x="2728734" y="3370935"/>
              <a:ext cx="59237" cy="164335"/>
            </a:xfrm>
            <a:custGeom>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54"/>
            <p:cNvSpPr/>
            <p:nvPr/>
          </p:nvSpPr>
          <p:spPr bwMode="auto">
            <a:xfrm>
              <a:off x="2728734" y="3370935"/>
              <a:ext cx="59237" cy="164335"/>
            </a:xfrm>
            <a:custGeom>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55"/>
            <p:cNvSpPr/>
            <p:nvPr/>
          </p:nvSpPr>
          <p:spPr bwMode="auto">
            <a:xfrm>
              <a:off x="2688606" y="3428262"/>
              <a:ext cx="160513" cy="28663"/>
            </a:xfrm>
            <a:custGeom>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56"/>
            <p:cNvSpPr/>
            <p:nvPr/>
          </p:nvSpPr>
          <p:spPr bwMode="auto">
            <a:xfrm>
              <a:off x="2688606" y="3428262"/>
              <a:ext cx="160513" cy="28663"/>
            </a:xfrm>
            <a:custGeom>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57"/>
            <p:cNvSpPr/>
            <p:nvPr/>
          </p:nvSpPr>
          <p:spPr bwMode="auto">
            <a:xfrm>
              <a:off x="2780328" y="3319342"/>
              <a:ext cx="64970" cy="76435"/>
            </a:xfrm>
            <a:custGeom>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58"/>
            <p:cNvSpPr/>
            <p:nvPr/>
          </p:nvSpPr>
          <p:spPr bwMode="auto">
            <a:xfrm>
              <a:off x="2780328" y="3319342"/>
              <a:ext cx="64970" cy="76435"/>
            </a:xfrm>
            <a:custGeom>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59"/>
            <p:cNvSpPr/>
            <p:nvPr/>
          </p:nvSpPr>
          <p:spPr bwMode="auto">
            <a:xfrm>
              <a:off x="2797526" y="3225709"/>
              <a:ext cx="93633" cy="47772"/>
            </a:xfrm>
            <a:custGeom>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60"/>
            <p:cNvSpPr/>
            <p:nvPr/>
          </p:nvSpPr>
          <p:spPr bwMode="auto">
            <a:xfrm>
              <a:off x="2797526" y="3225709"/>
              <a:ext cx="93633" cy="47772"/>
            </a:xfrm>
            <a:custGeom>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61"/>
            <p:cNvSpPr/>
            <p:nvPr/>
          </p:nvSpPr>
          <p:spPr bwMode="auto">
            <a:xfrm>
              <a:off x="2843387" y="3177937"/>
              <a:ext cx="118474" cy="168157"/>
            </a:xfrm>
            <a:custGeom>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62"/>
            <p:cNvSpPr/>
            <p:nvPr/>
          </p:nvSpPr>
          <p:spPr bwMode="auto">
            <a:xfrm>
              <a:off x="2843387" y="3177937"/>
              <a:ext cx="118474" cy="168157"/>
            </a:xfrm>
            <a:custGeom>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63"/>
            <p:cNvSpPr/>
            <p:nvPr/>
          </p:nvSpPr>
          <p:spPr bwMode="auto">
            <a:xfrm>
              <a:off x="2889248" y="3090037"/>
              <a:ext cx="49683" cy="59237"/>
            </a:xfrm>
            <a:custGeom>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64"/>
            <p:cNvSpPr/>
            <p:nvPr/>
          </p:nvSpPr>
          <p:spPr bwMode="auto">
            <a:xfrm>
              <a:off x="2889248" y="3090037"/>
              <a:ext cx="49683" cy="59237"/>
            </a:xfrm>
            <a:custGeom>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65"/>
            <p:cNvSpPr/>
            <p:nvPr/>
          </p:nvSpPr>
          <p:spPr bwMode="auto">
            <a:xfrm>
              <a:off x="2923644" y="3112967"/>
              <a:ext cx="43950" cy="61148"/>
            </a:xfrm>
            <a:custGeom>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66"/>
            <p:cNvSpPr/>
            <p:nvPr/>
          </p:nvSpPr>
          <p:spPr bwMode="auto">
            <a:xfrm>
              <a:off x="2923644" y="3112967"/>
              <a:ext cx="43950" cy="61148"/>
            </a:xfrm>
            <a:custGeom>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67"/>
            <p:cNvSpPr/>
            <p:nvPr/>
          </p:nvSpPr>
          <p:spPr bwMode="auto">
            <a:xfrm>
              <a:off x="2904535" y="2919969"/>
              <a:ext cx="129939" cy="114652"/>
            </a:xfrm>
            <a:custGeom>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568"/>
            <p:cNvSpPr/>
            <p:nvPr/>
          </p:nvSpPr>
          <p:spPr bwMode="auto">
            <a:xfrm>
              <a:off x="2904535" y="2919969"/>
              <a:ext cx="129939" cy="114652"/>
            </a:xfrm>
            <a:custGeom>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569"/>
            <p:cNvSpPr/>
            <p:nvPr/>
          </p:nvSpPr>
          <p:spPr bwMode="auto">
            <a:xfrm>
              <a:off x="3059316" y="3028889"/>
              <a:ext cx="30574" cy="38217"/>
            </a:xfrm>
            <a:custGeom>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70"/>
            <p:cNvSpPr/>
            <p:nvPr/>
          </p:nvSpPr>
          <p:spPr bwMode="auto">
            <a:xfrm>
              <a:off x="3059316" y="3028889"/>
              <a:ext cx="30574" cy="38217"/>
            </a:xfrm>
            <a:custGeom>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9" name="Group 4"/>
          <p:cNvGrpSpPr>
            <a:grpSpLocks noChangeAspect="1"/>
          </p:cNvGrpSpPr>
          <p:nvPr userDrawn="1"/>
        </p:nvGrpSpPr>
        <p:grpSpPr>
          <a:xfrm rot="394682">
            <a:off x="5241528" y="1212692"/>
            <a:ext cx="289391" cy="332128"/>
            <a:chOff x="2313" y="1295"/>
            <a:chExt cx="237" cy="272"/>
          </a:xfrm>
          <a:solidFill>
            <a:schemeClr val="accent1"/>
          </a:solidFill>
        </p:grpSpPr>
        <p:sp>
          <p:nvSpPr>
            <p:cNvPr id="190" name="Freeform 5"/>
            <p:cNvSpPr/>
            <p:nvPr/>
          </p:nvSpPr>
          <p:spPr bwMode="auto">
            <a:xfrm>
              <a:off x="2313" y="1539"/>
              <a:ext cx="114" cy="28"/>
            </a:xfrm>
            <a:custGeom>
              <a:gdLst>
                <a:gd name="T0" fmla="*/ 0 w 12"/>
                <a:gd name="T1" fmla="*/ 0 h 3"/>
                <a:gd name="T2" fmla="*/ 12 w 12"/>
                <a:gd name="T3" fmla="*/ 3 h 3"/>
              </a:gdLst>
              <a:cxnLst>
                <a:cxn ang="0">
                  <a:pos x="T0" y="T1"/>
                </a:cxn>
                <a:cxn ang="0">
                  <a:pos x="T2" y="T3"/>
                </a:cxn>
              </a:cxnLst>
              <a:rect l="0" t="0" r="r" b="b"/>
              <a:pathLst>
                <a:path w="12" h="3">
                  <a:moveTo>
                    <a:pt x="0" y="0"/>
                  </a:moveTo>
                  <a:cubicBezTo>
                    <a:pt x="2" y="1"/>
                    <a:pt x="9" y="3"/>
                    <a:pt x="12" y="3"/>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191" name="Freeform 6"/>
            <p:cNvSpPr/>
            <p:nvPr/>
          </p:nvSpPr>
          <p:spPr bwMode="auto">
            <a:xfrm>
              <a:off x="2379" y="1427"/>
              <a:ext cx="86" cy="56"/>
            </a:xfrm>
            <a:custGeom>
              <a:gdLst>
                <a:gd name="T0" fmla="*/ 0 w 9"/>
                <a:gd name="T1" fmla="*/ 0 h 6"/>
                <a:gd name="T2" fmla="*/ 9 w 9"/>
                <a:gd name="T3" fmla="*/ 6 h 6"/>
              </a:gdLst>
              <a:cxnLst>
                <a:cxn ang="0">
                  <a:pos x="T0" y="T1"/>
                </a:cxn>
                <a:cxn ang="0">
                  <a:pos x="T2" y="T3"/>
                </a:cxn>
              </a:cxnLst>
              <a:rect l="0" t="0" r="r" b="b"/>
              <a:pathLst>
                <a:path w="9" h="6">
                  <a:moveTo>
                    <a:pt x="0" y="0"/>
                  </a:moveTo>
                  <a:cubicBezTo>
                    <a:pt x="2" y="2"/>
                    <a:pt x="5" y="5"/>
                    <a:pt x="9" y="6"/>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192" name="Freeform 7"/>
            <p:cNvSpPr/>
            <p:nvPr/>
          </p:nvSpPr>
          <p:spPr bwMode="auto">
            <a:xfrm>
              <a:off x="2484" y="1295"/>
              <a:ext cx="66" cy="85"/>
            </a:xfrm>
            <a:custGeom>
              <a:gdLst>
                <a:gd name="T0" fmla="*/ 0 w 7"/>
                <a:gd name="T1" fmla="*/ 0 h 9"/>
                <a:gd name="T2" fmla="*/ 7 w 7"/>
                <a:gd name="T3" fmla="*/ 9 h 9"/>
              </a:gdLst>
              <a:cxnLst>
                <a:cxn ang="0">
                  <a:pos x="T0" y="T1"/>
                </a:cxn>
                <a:cxn ang="0">
                  <a:pos x="T2" y="T3"/>
                </a:cxn>
              </a:cxnLst>
              <a:rect l="0" t="0" r="r" b="b"/>
              <a:pathLst>
                <a:path w="7" h="9">
                  <a:moveTo>
                    <a:pt x="0" y="0"/>
                  </a:moveTo>
                  <a:cubicBezTo>
                    <a:pt x="1" y="2"/>
                    <a:pt x="5" y="7"/>
                    <a:pt x="7" y="9"/>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grpSp>
      <p:sp>
        <p:nvSpPr>
          <p:cNvPr id="193" name="Freeform 15"/>
          <p:cNvSpPr/>
          <p:nvPr userDrawn="1"/>
        </p:nvSpPr>
        <p:spPr bwMode="auto">
          <a:xfrm rot="221178">
            <a:off x="4776263" y="3832113"/>
            <a:ext cx="659266" cy="58290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194" name="Freeform 46"/>
          <p:cNvSpPr>
            <a:spLocks noEditPoints="1"/>
          </p:cNvSpPr>
          <p:nvPr userDrawn="1"/>
        </p:nvSpPr>
        <p:spPr bwMode="auto">
          <a:xfrm rot="1291719">
            <a:off x="1521720" y="5849331"/>
            <a:ext cx="735493" cy="1304433"/>
          </a:xfrm>
          <a:custGeom>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95" name="Freeform 15"/>
          <p:cNvSpPr/>
          <p:nvPr userDrawn="1"/>
        </p:nvSpPr>
        <p:spPr bwMode="auto">
          <a:xfrm rot="17900276">
            <a:off x="4268718" y="1314751"/>
            <a:ext cx="565529" cy="50002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196" name="Freeform 2518"/>
          <p:cNvSpPr/>
          <p:nvPr userDrawn="1"/>
        </p:nvSpPr>
        <p:spPr bwMode="auto">
          <a:xfrm rot="7533632">
            <a:off x="3489659" y="5654718"/>
            <a:ext cx="749760" cy="655639"/>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97" name="Freeform 2518"/>
          <p:cNvSpPr/>
          <p:nvPr userDrawn="1"/>
        </p:nvSpPr>
        <p:spPr bwMode="auto">
          <a:xfrm rot="1330682">
            <a:off x="437892" y="5541257"/>
            <a:ext cx="427761" cy="374062"/>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198" name="组合 197"/>
          <p:cNvGrpSpPr/>
          <p:nvPr userDrawn="1"/>
        </p:nvGrpSpPr>
        <p:grpSpPr>
          <a:xfrm>
            <a:off x="1580298" y="4988522"/>
            <a:ext cx="1104900" cy="588433"/>
            <a:chOff x="6148388" y="2366963"/>
            <a:chExt cx="828675" cy="441325"/>
          </a:xfrm>
          <a:solidFill>
            <a:schemeClr val="accent1"/>
          </a:solidFill>
        </p:grpSpPr>
        <p:sp>
          <p:nvSpPr>
            <p:cNvPr id="199" name="Freeform 101"/>
            <p:cNvSpPr/>
            <p:nvPr/>
          </p:nvSpPr>
          <p:spPr bwMode="auto">
            <a:xfrm>
              <a:off x="6172200" y="2527300"/>
              <a:ext cx="65088" cy="107950"/>
            </a:xfrm>
            <a:custGeom>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Freeform 102"/>
            <p:cNvSpPr/>
            <p:nvPr/>
          </p:nvSpPr>
          <p:spPr bwMode="auto">
            <a:xfrm>
              <a:off x="6173788" y="2527300"/>
              <a:ext cx="103188" cy="157163"/>
            </a:xfrm>
            <a:custGeom>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Freeform 103"/>
            <p:cNvSpPr/>
            <p:nvPr/>
          </p:nvSpPr>
          <p:spPr bwMode="auto">
            <a:xfrm>
              <a:off x="6181725" y="2536825"/>
              <a:ext cx="115888" cy="185738"/>
            </a:xfrm>
            <a:custGeom>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Freeform 104"/>
            <p:cNvSpPr/>
            <p:nvPr/>
          </p:nvSpPr>
          <p:spPr bwMode="auto">
            <a:xfrm>
              <a:off x="6189663" y="2667000"/>
              <a:ext cx="47625" cy="85725"/>
            </a:xfrm>
            <a:custGeom>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Freeform 105"/>
            <p:cNvSpPr/>
            <p:nvPr/>
          </p:nvSpPr>
          <p:spPr bwMode="auto">
            <a:xfrm>
              <a:off x="6210300" y="2705100"/>
              <a:ext cx="34925" cy="68263"/>
            </a:xfrm>
            <a:custGeom>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Freeform 106"/>
            <p:cNvSpPr/>
            <p:nvPr/>
          </p:nvSpPr>
          <p:spPr bwMode="auto">
            <a:xfrm>
              <a:off x="6240463" y="2722563"/>
              <a:ext cx="30163" cy="60325"/>
            </a:xfrm>
            <a:custGeom>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Freeform 107"/>
            <p:cNvSpPr/>
            <p:nvPr/>
          </p:nvSpPr>
          <p:spPr bwMode="auto">
            <a:xfrm>
              <a:off x="6275388" y="2730500"/>
              <a:ext cx="31750" cy="55563"/>
            </a:xfrm>
            <a:custGeom>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Freeform 108"/>
            <p:cNvSpPr/>
            <p:nvPr/>
          </p:nvSpPr>
          <p:spPr bwMode="auto">
            <a:xfrm>
              <a:off x="6300788" y="2730500"/>
              <a:ext cx="36513" cy="60325"/>
            </a:xfrm>
            <a:custGeom>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Freeform 109"/>
            <p:cNvSpPr/>
            <p:nvPr/>
          </p:nvSpPr>
          <p:spPr bwMode="auto">
            <a:xfrm>
              <a:off x="6326188" y="2735263"/>
              <a:ext cx="44450" cy="63500"/>
            </a:xfrm>
            <a:custGeom>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Freeform 110"/>
            <p:cNvSpPr/>
            <p:nvPr/>
          </p:nvSpPr>
          <p:spPr bwMode="auto">
            <a:xfrm>
              <a:off x="6361113" y="2738438"/>
              <a:ext cx="31750" cy="52388"/>
            </a:xfrm>
            <a:custGeom>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Freeform 111"/>
            <p:cNvSpPr/>
            <p:nvPr/>
          </p:nvSpPr>
          <p:spPr bwMode="auto">
            <a:xfrm>
              <a:off x="6392863" y="2614613"/>
              <a:ext cx="120650" cy="173038"/>
            </a:xfrm>
            <a:custGeom>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6"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Freeform 112"/>
            <p:cNvSpPr/>
            <p:nvPr/>
          </p:nvSpPr>
          <p:spPr bwMode="auto">
            <a:xfrm>
              <a:off x="6426200" y="2662238"/>
              <a:ext cx="76200" cy="125413"/>
            </a:xfrm>
            <a:custGeom>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6">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Freeform 113"/>
            <p:cNvSpPr/>
            <p:nvPr/>
          </p:nvSpPr>
          <p:spPr bwMode="auto">
            <a:xfrm>
              <a:off x="6453188" y="2716213"/>
              <a:ext cx="47625" cy="57150"/>
            </a:xfrm>
            <a:custGeom>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Freeform 114"/>
            <p:cNvSpPr/>
            <p:nvPr/>
          </p:nvSpPr>
          <p:spPr bwMode="auto">
            <a:xfrm>
              <a:off x="6289675" y="2527300"/>
              <a:ext cx="42863" cy="69850"/>
            </a:xfrm>
            <a:custGeom>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Freeform 115"/>
            <p:cNvSpPr/>
            <p:nvPr/>
          </p:nvSpPr>
          <p:spPr bwMode="auto">
            <a:xfrm>
              <a:off x="6327775" y="2540000"/>
              <a:ext cx="44450" cy="65088"/>
            </a:xfrm>
            <a:custGeom>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Freeform 116"/>
            <p:cNvSpPr/>
            <p:nvPr/>
          </p:nvSpPr>
          <p:spPr bwMode="auto">
            <a:xfrm>
              <a:off x="6357938" y="2549525"/>
              <a:ext cx="34925" cy="52388"/>
            </a:xfrm>
            <a:custGeom>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Freeform 117"/>
            <p:cNvSpPr/>
            <p:nvPr/>
          </p:nvSpPr>
          <p:spPr bwMode="auto">
            <a:xfrm>
              <a:off x="6392863" y="2549525"/>
              <a:ext cx="34925" cy="52388"/>
            </a:xfrm>
            <a:custGeom>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Freeform 118"/>
            <p:cNvSpPr/>
            <p:nvPr/>
          </p:nvSpPr>
          <p:spPr bwMode="auto">
            <a:xfrm>
              <a:off x="6418263" y="2547938"/>
              <a:ext cx="49213" cy="57150"/>
            </a:xfrm>
            <a:custGeom>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Freeform 119"/>
            <p:cNvSpPr/>
            <p:nvPr/>
          </p:nvSpPr>
          <p:spPr bwMode="auto">
            <a:xfrm>
              <a:off x="6435725" y="2552700"/>
              <a:ext cx="52388" cy="66675"/>
            </a:xfrm>
            <a:custGeom>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Freeform 120"/>
            <p:cNvSpPr/>
            <p:nvPr/>
          </p:nvSpPr>
          <p:spPr bwMode="auto">
            <a:xfrm>
              <a:off x="6448425" y="2579688"/>
              <a:ext cx="44450" cy="61913"/>
            </a:xfrm>
            <a:custGeom>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Freeform 121"/>
            <p:cNvSpPr/>
            <p:nvPr/>
          </p:nvSpPr>
          <p:spPr bwMode="auto">
            <a:xfrm>
              <a:off x="6448425" y="2593975"/>
              <a:ext cx="52388" cy="65088"/>
            </a:xfrm>
            <a:custGeom>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Freeform 122"/>
            <p:cNvSpPr/>
            <p:nvPr/>
          </p:nvSpPr>
          <p:spPr bwMode="auto">
            <a:xfrm>
              <a:off x="6604000" y="2535238"/>
              <a:ext cx="73025" cy="100013"/>
            </a:xfrm>
            <a:custGeom>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Freeform 123"/>
            <p:cNvSpPr/>
            <p:nvPr/>
          </p:nvSpPr>
          <p:spPr bwMode="auto">
            <a:xfrm>
              <a:off x="6604000" y="2532063"/>
              <a:ext cx="103188" cy="139700"/>
            </a:xfrm>
            <a:custGeom>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Freeform 124"/>
            <p:cNvSpPr/>
            <p:nvPr/>
          </p:nvSpPr>
          <p:spPr bwMode="auto">
            <a:xfrm>
              <a:off x="6616700" y="2541588"/>
              <a:ext cx="107950" cy="150813"/>
            </a:xfrm>
            <a:custGeom>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Freeform 125"/>
            <p:cNvSpPr/>
            <p:nvPr/>
          </p:nvSpPr>
          <p:spPr bwMode="auto">
            <a:xfrm>
              <a:off x="6613525" y="2652713"/>
              <a:ext cx="52388" cy="80963"/>
            </a:xfrm>
            <a:custGeom>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Freeform 126"/>
            <p:cNvSpPr/>
            <p:nvPr/>
          </p:nvSpPr>
          <p:spPr bwMode="auto">
            <a:xfrm>
              <a:off x="6624638" y="2689225"/>
              <a:ext cx="46038" cy="76200"/>
            </a:xfrm>
            <a:custGeom>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Freeform 127"/>
            <p:cNvSpPr/>
            <p:nvPr/>
          </p:nvSpPr>
          <p:spPr bwMode="auto">
            <a:xfrm>
              <a:off x="6648450" y="2714625"/>
              <a:ext cx="42863" cy="68263"/>
            </a:xfrm>
            <a:custGeom>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Freeform 128"/>
            <p:cNvSpPr/>
            <p:nvPr/>
          </p:nvSpPr>
          <p:spPr bwMode="auto">
            <a:xfrm>
              <a:off x="6681788" y="2725738"/>
              <a:ext cx="42863" cy="60325"/>
            </a:xfrm>
            <a:custGeom>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Freeform 129"/>
            <p:cNvSpPr/>
            <p:nvPr/>
          </p:nvSpPr>
          <p:spPr bwMode="auto">
            <a:xfrm>
              <a:off x="6700838" y="2732088"/>
              <a:ext cx="52388" cy="60325"/>
            </a:xfrm>
            <a:custGeom>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Freeform 130"/>
            <p:cNvSpPr/>
            <p:nvPr/>
          </p:nvSpPr>
          <p:spPr bwMode="auto">
            <a:xfrm>
              <a:off x="6738938" y="2738438"/>
              <a:ext cx="58738" cy="61913"/>
            </a:xfrm>
            <a:custGeom>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Freeform 131"/>
            <p:cNvSpPr/>
            <p:nvPr/>
          </p:nvSpPr>
          <p:spPr bwMode="auto">
            <a:xfrm>
              <a:off x="6773863" y="2738438"/>
              <a:ext cx="58738" cy="65088"/>
            </a:xfrm>
            <a:custGeom>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Freeform 132"/>
            <p:cNvSpPr/>
            <p:nvPr/>
          </p:nvSpPr>
          <p:spPr bwMode="auto">
            <a:xfrm>
              <a:off x="6819900" y="2652713"/>
              <a:ext cx="134938" cy="146050"/>
            </a:xfrm>
            <a:custGeom>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Freeform 133"/>
            <p:cNvSpPr/>
            <p:nvPr/>
          </p:nvSpPr>
          <p:spPr bwMode="auto">
            <a:xfrm>
              <a:off x="6854825" y="2687638"/>
              <a:ext cx="92075" cy="107950"/>
            </a:xfrm>
            <a:custGeom>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Freeform 134"/>
            <p:cNvSpPr/>
            <p:nvPr/>
          </p:nvSpPr>
          <p:spPr bwMode="auto">
            <a:xfrm>
              <a:off x="6881813" y="2722563"/>
              <a:ext cx="68263" cy="65088"/>
            </a:xfrm>
            <a:custGeom>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Freeform 135"/>
            <p:cNvSpPr/>
            <p:nvPr/>
          </p:nvSpPr>
          <p:spPr bwMode="auto">
            <a:xfrm>
              <a:off x="6697663" y="2528888"/>
              <a:ext cx="55563" cy="71438"/>
            </a:xfrm>
            <a:custGeom>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5"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Freeform 136"/>
            <p:cNvSpPr/>
            <p:nvPr/>
          </p:nvSpPr>
          <p:spPr bwMode="auto">
            <a:xfrm>
              <a:off x="6729413" y="2536825"/>
              <a:ext cx="60325" cy="65088"/>
            </a:xfrm>
            <a:custGeom>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Freeform 137"/>
            <p:cNvSpPr/>
            <p:nvPr/>
          </p:nvSpPr>
          <p:spPr bwMode="auto">
            <a:xfrm>
              <a:off x="6764338" y="2535238"/>
              <a:ext cx="52388" cy="61913"/>
            </a:xfrm>
            <a:custGeom>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Freeform 138"/>
            <p:cNvSpPr/>
            <p:nvPr/>
          </p:nvSpPr>
          <p:spPr bwMode="auto">
            <a:xfrm>
              <a:off x="6804025" y="2535238"/>
              <a:ext cx="46038" cy="57150"/>
            </a:xfrm>
            <a:custGeom>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Freeform 139"/>
            <p:cNvSpPr/>
            <p:nvPr/>
          </p:nvSpPr>
          <p:spPr bwMode="auto">
            <a:xfrm>
              <a:off x="6834188" y="2535238"/>
              <a:ext cx="42863" cy="58738"/>
            </a:xfrm>
            <a:custGeom>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Freeform 140"/>
            <p:cNvSpPr/>
            <p:nvPr/>
          </p:nvSpPr>
          <p:spPr bwMode="auto">
            <a:xfrm>
              <a:off x="6859588" y="2544763"/>
              <a:ext cx="34925" cy="55563"/>
            </a:xfrm>
            <a:custGeom>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Freeform 141"/>
            <p:cNvSpPr/>
            <p:nvPr/>
          </p:nvSpPr>
          <p:spPr bwMode="auto">
            <a:xfrm>
              <a:off x="6869113" y="2549525"/>
              <a:ext cx="41275" cy="60325"/>
            </a:xfrm>
            <a:custGeom>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Freeform 142"/>
            <p:cNvSpPr/>
            <p:nvPr/>
          </p:nvSpPr>
          <p:spPr bwMode="auto">
            <a:xfrm>
              <a:off x="6881813" y="2562225"/>
              <a:ext cx="42863" cy="61913"/>
            </a:xfrm>
            <a:custGeom>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Freeform 143"/>
            <p:cNvSpPr/>
            <p:nvPr/>
          </p:nvSpPr>
          <p:spPr bwMode="auto">
            <a:xfrm>
              <a:off x="6886575" y="2582863"/>
              <a:ext cx="53975" cy="66675"/>
            </a:xfrm>
            <a:custGeom>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Freeform 144"/>
            <p:cNvSpPr/>
            <p:nvPr/>
          </p:nvSpPr>
          <p:spPr bwMode="auto">
            <a:xfrm>
              <a:off x="6881813" y="2601913"/>
              <a:ext cx="68263" cy="82550"/>
            </a:xfrm>
            <a:custGeom>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Freeform 145"/>
            <p:cNvSpPr/>
            <p:nvPr/>
          </p:nvSpPr>
          <p:spPr bwMode="auto">
            <a:xfrm>
              <a:off x="6292850" y="2393950"/>
              <a:ext cx="82550" cy="50800"/>
            </a:xfrm>
            <a:custGeom>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Freeform 146"/>
            <p:cNvSpPr/>
            <p:nvPr/>
          </p:nvSpPr>
          <p:spPr bwMode="auto">
            <a:xfrm>
              <a:off x="6281738" y="2419350"/>
              <a:ext cx="90488" cy="52388"/>
            </a:xfrm>
            <a:custGeom>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Freeform 147"/>
            <p:cNvSpPr/>
            <p:nvPr/>
          </p:nvSpPr>
          <p:spPr bwMode="auto">
            <a:xfrm>
              <a:off x="6262688" y="2444750"/>
              <a:ext cx="92075" cy="57150"/>
            </a:xfrm>
            <a:custGeom>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Freeform 148"/>
            <p:cNvSpPr/>
            <p:nvPr/>
          </p:nvSpPr>
          <p:spPr bwMode="auto">
            <a:xfrm>
              <a:off x="6275388" y="2482850"/>
              <a:ext cx="60325" cy="28575"/>
            </a:xfrm>
            <a:custGeom>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Freeform 149"/>
            <p:cNvSpPr/>
            <p:nvPr/>
          </p:nvSpPr>
          <p:spPr bwMode="auto">
            <a:xfrm>
              <a:off x="6759575" y="2381250"/>
              <a:ext cx="34925" cy="47625"/>
            </a:xfrm>
            <a:custGeom>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Freeform 150"/>
            <p:cNvSpPr/>
            <p:nvPr/>
          </p:nvSpPr>
          <p:spPr bwMode="auto">
            <a:xfrm>
              <a:off x="6770688" y="2398713"/>
              <a:ext cx="36513" cy="55563"/>
            </a:xfrm>
            <a:custGeom>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Freeform 151"/>
            <p:cNvSpPr/>
            <p:nvPr/>
          </p:nvSpPr>
          <p:spPr bwMode="auto">
            <a:xfrm>
              <a:off x="6799263" y="2424113"/>
              <a:ext cx="25400" cy="44450"/>
            </a:xfrm>
            <a:custGeom>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Freeform 152"/>
            <p:cNvSpPr/>
            <p:nvPr/>
          </p:nvSpPr>
          <p:spPr bwMode="auto">
            <a:xfrm>
              <a:off x="6815138" y="2444750"/>
              <a:ext cx="22225" cy="44450"/>
            </a:xfrm>
            <a:custGeom>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Freeform 153"/>
            <p:cNvSpPr/>
            <p:nvPr/>
          </p:nvSpPr>
          <p:spPr bwMode="auto">
            <a:xfrm>
              <a:off x="6829425" y="2466975"/>
              <a:ext cx="25400" cy="38100"/>
            </a:xfrm>
            <a:custGeom>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Freeform 154"/>
            <p:cNvSpPr/>
            <p:nvPr/>
          </p:nvSpPr>
          <p:spPr bwMode="auto">
            <a:xfrm>
              <a:off x="6845300" y="2484438"/>
              <a:ext cx="23813" cy="38100"/>
            </a:xfrm>
            <a:custGeom>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Freeform 155"/>
            <p:cNvSpPr/>
            <p:nvPr/>
          </p:nvSpPr>
          <p:spPr bwMode="auto">
            <a:xfrm>
              <a:off x="6527800" y="2617788"/>
              <a:ext cx="30163" cy="47625"/>
            </a:xfrm>
            <a:custGeom>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Freeform 156"/>
            <p:cNvSpPr/>
            <p:nvPr/>
          </p:nvSpPr>
          <p:spPr bwMode="auto">
            <a:xfrm>
              <a:off x="6546850" y="2617788"/>
              <a:ext cx="31750" cy="47625"/>
            </a:xfrm>
            <a:custGeom>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Freeform 157"/>
            <p:cNvSpPr/>
            <p:nvPr/>
          </p:nvSpPr>
          <p:spPr bwMode="auto">
            <a:xfrm>
              <a:off x="6557963" y="2632075"/>
              <a:ext cx="28575" cy="34925"/>
            </a:xfrm>
            <a:custGeom>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Freeform 158"/>
            <p:cNvSpPr>
              <a:spLocks noEditPoints="1"/>
            </p:cNvSpPr>
            <p:nvPr/>
          </p:nvSpPr>
          <p:spPr bwMode="auto">
            <a:xfrm>
              <a:off x="6148388" y="2513013"/>
              <a:ext cx="390525" cy="295275"/>
            </a:xfrm>
            <a:custGeom>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Freeform 159"/>
            <p:cNvSpPr>
              <a:spLocks noEditPoints="1"/>
            </p:cNvSpPr>
            <p:nvPr/>
          </p:nvSpPr>
          <p:spPr bwMode="auto">
            <a:xfrm>
              <a:off x="6226175" y="2582863"/>
              <a:ext cx="236538" cy="150813"/>
            </a:xfrm>
            <a:custGeom>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Freeform 160"/>
            <p:cNvSpPr>
              <a:spLocks noEditPoints="1"/>
            </p:cNvSpPr>
            <p:nvPr/>
          </p:nvSpPr>
          <p:spPr bwMode="auto">
            <a:xfrm>
              <a:off x="6586538" y="2513013"/>
              <a:ext cx="390525" cy="295275"/>
            </a:xfrm>
            <a:custGeom>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Freeform 161"/>
            <p:cNvSpPr>
              <a:spLocks noEditPoints="1"/>
            </p:cNvSpPr>
            <p:nvPr/>
          </p:nvSpPr>
          <p:spPr bwMode="auto">
            <a:xfrm>
              <a:off x="6664325" y="2582863"/>
              <a:ext cx="236538" cy="150813"/>
            </a:xfrm>
            <a:custGeom>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Freeform 162"/>
            <p:cNvSpPr/>
            <p:nvPr/>
          </p:nvSpPr>
          <p:spPr bwMode="auto">
            <a:xfrm>
              <a:off x="6526213" y="2589213"/>
              <a:ext cx="79375" cy="22225"/>
            </a:xfrm>
            <a:custGeom>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Freeform 163"/>
            <p:cNvSpPr/>
            <p:nvPr/>
          </p:nvSpPr>
          <p:spPr bwMode="auto">
            <a:xfrm>
              <a:off x="6516688" y="2643188"/>
              <a:ext cx="92075" cy="28575"/>
            </a:xfrm>
            <a:custGeom>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Freeform 164"/>
            <p:cNvSpPr/>
            <p:nvPr/>
          </p:nvSpPr>
          <p:spPr bwMode="auto">
            <a:xfrm>
              <a:off x="6223000" y="2368550"/>
              <a:ext cx="180975" cy="163513"/>
            </a:xfrm>
            <a:custGeom>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Freeform 165"/>
            <p:cNvSpPr/>
            <p:nvPr/>
          </p:nvSpPr>
          <p:spPr bwMode="auto">
            <a:xfrm>
              <a:off x="6731000" y="2366963"/>
              <a:ext cx="182563" cy="160338"/>
            </a:xfrm>
            <a:custGeom>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94" name="Group 122"/>
          <p:cNvGrpSpPr>
            <a:grpSpLocks noChangeAspect="1"/>
          </p:cNvGrpSpPr>
          <p:nvPr userDrawn="1"/>
        </p:nvGrpSpPr>
        <p:grpSpPr>
          <a:xfrm>
            <a:off x="4279160" y="73594"/>
            <a:ext cx="788938" cy="861144"/>
            <a:chOff x="2158" y="2734"/>
            <a:chExt cx="1333" cy="1455"/>
          </a:xfrm>
          <a:solidFill>
            <a:schemeClr val="accent1"/>
          </a:solidFill>
        </p:grpSpPr>
        <p:sp>
          <p:nvSpPr>
            <p:cNvPr id="295" name="Freeform 124"/>
            <p:cNvSpPr>
              <a:spLocks noEditPoints="1"/>
            </p:cNvSpPr>
            <p:nvPr/>
          </p:nvSpPr>
          <p:spPr bwMode="auto">
            <a:xfrm>
              <a:off x="2611" y="2914"/>
              <a:ext cx="618" cy="675"/>
            </a:xfrm>
            <a:custGeom>
              <a:gdLst>
                <a:gd name="T0" fmla="*/ 224 w 260"/>
                <a:gd name="T1" fmla="*/ 117 h 284"/>
                <a:gd name="T2" fmla="*/ 163 w 260"/>
                <a:gd name="T3" fmla="*/ 5 h 284"/>
                <a:gd name="T4" fmla="*/ 127 w 260"/>
                <a:gd name="T5" fmla="*/ 36 h 284"/>
                <a:gd name="T6" fmla="*/ 38 w 260"/>
                <a:gd name="T7" fmla="*/ 216 h 284"/>
                <a:gd name="T8" fmla="*/ 39 w 260"/>
                <a:gd name="T9" fmla="*/ 217 h 284"/>
                <a:gd name="T10" fmla="*/ 127 w 260"/>
                <a:gd name="T11" fmla="*/ 283 h 284"/>
                <a:gd name="T12" fmla="*/ 98 w 260"/>
                <a:gd name="T13" fmla="*/ 247 h 284"/>
                <a:gd name="T14" fmla="*/ 150 w 260"/>
                <a:gd name="T15" fmla="*/ 280 h 284"/>
                <a:gd name="T16" fmla="*/ 103 w 260"/>
                <a:gd name="T17" fmla="*/ 248 h 284"/>
                <a:gd name="T18" fmla="*/ 175 w 260"/>
                <a:gd name="T19" fmla="*/ 274 h 284"/>
                <a:gd name="T20" fmla="*/ 133 w 260"/>
                <a:gd name="T21" fmla="*/ 248 h 284"/>
                <a:gd name="T22" fmla="*/ 194 w 260"/>
                <a:gd name="T23" fmla="*/ 258 h 284"/>
                <a:gd name="T24" fmla="*/ 162 w 260"/>
                <a:gd name="T25" fmla="*/ 240 h 284"/>
                <a:gd name="T26" fmla="*/ 214 w 260"/>
                <a:gd name="T27" fmla="*/ 244 h 284"/>
                <a:gd name="T28" fmla="*/ 187 w 260"/>
                <a:gd name="T29" fmla="*/ 225 h 284"/>
                <a:gd name="T30" fmla="*/ 228 w 260"/>
                <a:gd name="T31" fmla="*/ 224 h 284"/>
                <a:gd name="T32" fmla="*/ 205 w 260"/>
                <a:gd name="T33" fmla="*/ 208 h 284"/>
                <a:gd name="T34" fmla="*/ 250 w 260"/>
                <a:gd name="T35" fmla="*/ 202 h 284"/>
                <a:gd name="T36" fmla="*/ 223 w 260"/>
                <a:gd name="T37" fmla="*/ 183 h 284"/>
                <a:gd name="T38" fmla="*/ 226 w 260"/>
                <a:gd name="T39" fmla="*/ 121 h 284"/>
                <a:gd name="T40" fmla="*/ 259 w 260"/>
                <a:gd name="T41" fmla="*/ 133 h 284"/>
                <a:gd name="T42" fmla="*/ 181 w 260"/>
                <a:gd name="T43" fmla="*/ 56 h 284"/>
                <a:gd name="T44" fmla="*/ 167 w 260"/>
                <a:gd name="T45" fmla="*/ 14 h 284"/>
                <a:gd name="T46" fmla="*/ 173 w 260"/>
                <a:gd name="T47" fmla="*/ 216 h 284"/>
                <a:gd name="T48" fmla="*/ 177 w 260"/>
                <a:gd name="T49" fmla="*/ 221 h 284"/>
                <a:gd name="T50" fmla="*/ 149 w 260"/>
                <a:gd name="T51" fmla="*/ 232 h 284"/>
                <a:gd name="T52" fmla="*/ 149 w 260"/>
                <a:gd name="T53" fmla="*/ 235 h 284"/>
                <a:gd name="T54" fmla="*/ 117 w 260"/>
                <a:gd name="T55" fmla="*/ 235 h 284"/>
                <a:gd name="T56" fmla="*/ 120 w 260"/>
                <a:gd name="T57" fmla="*/ 240 h 284"/>
                <a:gd name="T58" fmla="*/ 17 w 260"/>
                <a:gd name="T59" fmla="*/ 137 h 284"/>
                <a:gd name="T60" fmla="*/ 130 w 260"/>
                <a:gd name="T61" fmla="*/ 39 h 284"/>
                <a:gd name="T62" fmla="*/ 221 w 260"/>
                <a:gd name="T63" fmla="*/ 149 h 2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284">
                  <a:moveTo>
                    <a:pt x="259" y="133"/>
                  </a:moveTo>
                  <a:cubicBezTo>
                    <a:pt x="246" y="130"/>
                    <a:pt x="235" y="125"/>
                    <a:pt x="224" y="117"/>
                  </a:cubicBezTo>
                  <a:cubicBezTo>
                    <a:pt x="217" y="96"/>
                    <a:pt x="204" y="77"/>
                    <a:pt x="187" y="62"/>
                  </a:cubicBezTo>
                  <a:cubicBezTo>
                    <a:pt x="196" y="40"/>
                    <a:pt x="188" y="11"/>
                    <a:pt x="163" y="5"/>
                  </a:cubicBezTo>
                  <a:cubicBezTo>
                    <a:pt x="145" y="0"/>
                    <a:pt x="126" y="14"/>
                    <a:pt x="128" y="33"/>
                  </a:cubicBezTo>
                  <a:cubicBezTo>
                    <a:pt x="127" y="34"/>
                    <a:pt x="127" y="35"/>
                    <a:pt x="127" y="36"/>
                  </a:cubicBezTo>
                  <a:cubicBezTo>
                    <a:pt x="84" y="19"/>
                    <a:pt x="40" y="47"/>
                    <a:pt x="21" y="86"/>
                  </a:cubicBezTo>
                  <a:cubicBezTo>
                    <a:pt x="0" y="128"/>
                    <a:pt x="4" y="182"/>
                    <a:pt x="38" y="216"/>
                  </a:cubicBezTo>
                  <a:cubicBezTo>
                    <a:pt x="38" y="216"/>
                    <a:pt x="38" y="216"/>
                    <a:pt x="38" y="217"/>
                  </a:cubicBezTo>
                  <a:cubicBezTo>
                    <a:pt x="38" y="217"/>
                    <a:pt x="38" y="217"/>
                    <a:pt x="39" y="217"/>
                  </a:cubicBezTo>
                  <a:cubicBezTo>
                    <a:pt x="65" y="242"/>
                    <a:pt x="95" y="265"/>
                    <a:pt x="126" y="284"/>
                  </a:cubicBezTo>
                  <a:cubicBezTo>
                    <a:pt x="127" y="284"/>
                    <a:pt x="128" y="283"/>
                    <a:pt x="127" y="283"/>
                  </a:cubicBezTo>
                  <a:cubicBezTo>
                    <a:pt x="105" y="267"/>
                    <a:pt x="83" y="251"/>
                    <a:pt x="62" y="235"/>
                  </a:cubicBezTo>
                  <a:cubicBezTo>
                    <a:pt x="73" y="241"/>
                    <a:pt x="85" y="245"/>
                    <a:pt x="98" y="247"/>
                  </a:cubicBezTo>
                  <a:cubicBezTo>
                    <a:pt x="104" y="251"/>
                    <a:pt x="110" y="255"/>
                    <a:pt x="115" y="258"/>
                  </a:cubicBezTo>
                  <a:cubicBezTo>
                    <a:pt x="127" y="265"/>
                    <a:pt x="139" y="273"/>
                    <a:pt x="150" y="280"/>
                  </a:cubicBezTo>
                  <a:cubicBezTo>
                    <a:pt x="151" y="280"/>
                    <a:pt x="152" y="279"/>
                    <a:pt x="151" y="278"/>
                  </a:cubicBezTo>
                  <a:cubicBezTo>
                    <a:pt x="135" y="268"/>
                    <a:pt x="119" y="258"/>
                    <a:pt x="103" y="248"/>
                  </a:cubicBezTo>
                  <a:cubicBezTo>
                    <a:pt x="112" y="249"/>
                    <a:pt x="121" y="249"/>
                    <a:pt x="130" y="248"/>
                  </a:cubicBezTo>
                  <a:cubicBezTo>
                    <a:pt x="144" y="259"/>
                    <a:pt x="158" y="267"/>
                    <a:pt x="175" y="274"/>
                  </a:cubicBezTo>
                  <a:cubicBezTo>
                    <a:pt x="176" y="274"/>
                    <a:pt x="176" y="272"/>
                    <a:pt x="175" y="272"/>
                  </a:cubicBezTo>
                  <a:cubicBezTo>
                    <a:pt x="160" y="265"/>
                    <a:pt x="146" y="257"/>
                    <a:pt x="133" y="248"/>
                  </a:cubicBezTo>
                  <a:cubicBezTo>
                    <a:pt x="142" y="247"/>
                    <a:pt x="151" y="244"/>
                    <a:pt x="159" y="241"/>
                  </a:cubicBezTo>
                  <a:cubicBezTo>
                    <a:pt x="171" y="248"/>
                    <a:pt x="182" y="253"/>
                    <a:pt x="194" y="258"/>
                  </a:cubicBezTo>
                  <a:cubicBezTo>
                    <a:pt x="196" y="258"/>
                    <a:pt x="197" y="256"/>
                    <a:pt x="195" y="256"/>
                  </a:cubicBezTo>
                  <a:cubicBezTo>
                    <a:pt x="184" y="251"/>
                    <a:pt x="173" y="246"/>
                    <a:pt x="162" y="240"/>
                  </a:cubicBezTo>
                  <a:cubicBezTo>
                    <a:pt x="170" y="236"/>
                    <a:pt x="178" y="232"/>
                    <a:pt x="185" y="226"/>
                  </a:cubicBezTo>
                  <a:cubicBezTo>
                    <a:pt x="195" y="232"/>
                    <a:pt x="204" y="239"/>
                    <a:pt x="214" y="244"/>
                  </a:cubicBezTo>
                  <a:cubicBezTo>
                    <a:pt x="215" y="245"/>
                    <a:pt x="216" y="243"/>
                    <a:pt x="215" y="243"/>
                  </a:cubicBezTo>
                  <a:cubicBezTo>
                    <a:pt x="206" y="237"/>
                    <a:pt x="197" y="231"/>
                    <a:pt x="187" y="225"/>
                  </a:cubicBezTo>
                  <a:cubicBezTo>
                    <a:pt x="193" y="221"/>
                    <a:pt x="199" y="216"/>
                    <a:pt x="204" y="210"/>
                  </a:cubicBezTo>
                  <a:cubicBezTo>
                    <a:pt x="212" y="215"/>
                    <a:pt x="220" y="219"/>
                    <a:pt x="228" y="224"/>
                  </a:cubicBezTo>
                  <a:cubicBezTo>
                    <a:pt x="229" y="224"/>
                    <a:pt x="231" y="223"/>
                    <a:pt x="229" y="222"/>
                  </a:cubicBezTo>
                  <a:cubicBezTo>
                    <a:pt x="221" y="217"/>
                    <a:pt x="213" y="213"/>
                    <a:pt x="205" y="208"/>
                  </a:cubicBezTo>
                  <a:cubicBezTo>
                    <a:pt x="212" y="201"/>
                    <a:pt x="218" y="193"/>
                    <a:pt x="222" y="184"/>
                  </a:cubicBezTo>
                  <a:cubicBezTo>
                    <a:pt x="231" y="190"/>
                    <a:pt x="241" y="196"/>
                    <a:pt x="250" y="202"/>
                  </a:cubicBezTo>
                  <a:cubicBezTo>
                    <a:pt x="251" y="202"/>
                    <a:pt x="252" y="201"/>
                    <a:pt x="251" y="200"/>
                  </a:cubicBezTo>
                  <a:cubicBezTo>
                    <a:pt x="242" y="194"/>
                    <a:pt x="232" y="188"/>
                    <a:pt x="223" y="183"/>
                  </a:cubicBezTo>
                  <a:cubicBezTo>
                    <a:pt x="228" y="170"/>
                    <a:pt x="231" y="156"/>
                    <a:pt x="230" y="142"/>
                  </a:cubicBezTo>
                  <a:cubicBezTo>
                    <a:pt x="229" y="135"/>
                    <a:pt x="228" y="128"/>
                    <a:pt x="226" y="121"/>
                  </a:cubicBezTo>
                  <a:cubicBezTo>
                    <a:pt x="235" y="128"/>
                    <a:pt x="247" y="133"/>
                    <a:pt x="258" y="135"/>
                  </a:cubicBezTo>
                  <a:cubicBezTo>
                    <a:pt x="260" y="135"/>
                    <a:pt x="260" y="134"/>
                    <a:pt x="259" y="133"/>
                  </a:cubicBezTo>
                  <a:close/>
                  <a:moveTo>
                    <a:pt x="167" y="14"/>
                  </a:moveTo>
                  <a:cubicBezTo>
                    <a:pt x="183" y="23"/>
                    <a:pt x="184" y="40"/>
                    <a:pt x="181" y="56"/>
                  </a:cubicBezTo>
                  <a:cubicBezTo>
                    <a:pt x="166" y="45"/>
                    <a:pt x="150" y="36"/>
                    <a:pt x="133" y="32"/>
                  </a:cubicBezTo>
                  <a:cubicBezTo>
                    <a:pt x="132" y="15"/>
                    <a:pt x="152" y="6"/>
                    <a:pt x="167" y="14"/>
                  </a:cubicBezTo>
                  <a:close/>
                  <a:moveTo>
                    <a:pt x="179" y="220"/>
                  </a:moveTo>
                  <a:cubicBezTo>
                    <a:pt x="177" y="219"/>
                    <a:pt x="175" y="217"/>
                    <a:pt x="173" y="216"/>
                  </a:cubicBezTo>
                  <a:cubicBezTo>
                    <a:pt x="172" y="215"/>
                    <a:pt x="171" y="217"/>
                    <a:pt x="172" y="218"/>
                  </a:cubicBezTo>
                  <a:cubicBezTo>
                    <a:pt x="174" y="219"/>
                    <a:pt x="176" y="220"/>
                    <a:pt x="177" y="221"/>
                  </a:cubicBezTo>
                  <a:cubicBezTo>
                    <a:pt x="169" y="226"/>
                    <a:pt x="161" y="231"/>
                    <a:pt x="152" y="234"/>
                  </a:cubicBezTo>
                  <a:cubicBezTo>
                    <a:pt x="151" y="233"/>
                    <a:pt x="150" y="233"/>
                    <a:pt x="149" y="232"/>
                  </a:cubicBezTo>
                  <a:cubicBezTo>
                    <a:pt x="148" y="231"/>
                    <a:pt x="147" y="233"/>
                    <a:pt x="148" y="234"/>
                  </a:cubicBezTo>
                  <a:cubicBezTo>
                    <a:pt x="148" y="234"/>
                    <a:pt x="149" y="235"/>
                    <a:pt x="149" y="235"/>
                  </a:cubicBezTo>
                  <a:cubicBezTo>
                    <a:pt x="140" y="238"/>
                    <a:pt x="132" y="239"/>
                    <a:pt x="123" y="240"/>
                  </a:cubicBezTo>
                  <a:cubicBezTo>
                    <a:pt x="121" y="238"/>
                    <a:pt x="119" y="237"/>
                    <a:pt x="117" y="235"/>
                  </a:cubicBezTo>
                  <a:cubicBezTo>
                    <a:pt x="116" y="234"/>
                    <a:pt x="114" y="236"/>
                    <a:pt x="115" y="236"/>
                  </a:cubicBezTo>
                  <a:cubicBezTo>
                    <a:pt x="117" y="238"/>
                    <a:pt x="118" y="239"/>
                    <a:pt x="120" y="240"/>
                  </a:cubicBezTo>
                  <a:cubicBezTo>
                    <a:pt x="117" y="240"/>
                    <a:pt x="115" y="240"/>
                    <a:pt x="112" y="240"/>
                  </a:cubicBezTo>
                  <a:cubicBezTo>
                    <a:pt x="58" y="238"/>
                    <a:pt x="16" y="192"/>
                    <a:pt x="17" y="137"/>
                  </a:cubicBezTo>
                  <a:cubicBezTo>
                    <a:pt x="19" y="79"/>
                    <a:pt x="66" y="27"/>
                    <a:pt x="127" y="42"/>
                  </a:cubicBezTo>
                  <a:cubicBezTo>
                    <a:pt x="129" y="42"/>
                    <a:pt x="130" y="41"/>
                    <a:pt x="130" y="39"/>
                  </a:cubicBezTo>
                  <a:cubicBezTo>
                    <a:pt x="130" y="40"/>
                    <a:pt x="132" y="40"/>
                    <a:pt x="133" y="40"/>
                  </a:cubicBezTo>
                  <a:cubicBezTo>
                    <a:pt x="177" y="55"/>
                    <a:pt x="221" y="99"/>
                    <a:pt x="221" y="149"/>
                  </a:cubicBezTo>
                  <a:cubicBezTo>
                    <a:pt x="222" y="178"/>
                    <a:pt x="204" y="203"/>
                    <a:pt x="179"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5"/>
            <p:cNvSpPr>
              <a:spLocks noEditPoints="1"/>
            </p:cNvSpPr>
            <p:nvPr/>
          </p:nvSpPr>
          <p:spPr bwMode="auto">
            <a:xfrm>
              <a:off x="2690" y="3012"/>
              <a:ext cx="409" cy="465"/>
            </a:xfrm>
            <a:custGeom>
              <a:gdLst>
                <a:gd name="T0" fmla="*/ 171 w 172"/>
                <a:gd name="T1" fmla="*/ 95 h 196"/>
                <a:gd name="T2" fmla="*/ 168 w 172"/>
                <a:gd name="T3" fmla="*/ 83 h 196"/>
                <a:gd name="T4" fmla="*/ 159 w 172"/>
                <a:gd name="T5" fmla="*/ 58 h 196"/>
                <a:gd name="T6" fmla="*/ 4 w 172"/>
                <a:gd name="T7" fmla="*/ 87 h 196"/>
                <a:gd name="T8" fmla="*/ 5 w 172"/>
                <a:gd name="T9" fmla="*/ 100 h 196"/>
                <a:gd name="T10" fmla="*/ 6 w 172"/>
                <a:gd name="T11" fmla="*/ 105 h 196"/>
                <a:gd name="T12" fmla="*/ 132 w 172"/>
                <a:gd name="T13" fmla="*/ 174 h 196"/>
                <a:gd name="T14" fmla="*/ 140 w 172"/>
                <a:gd name="T15" fmla="*/ 166 h 196"/>
                <a:gd name="T16" fmla="*/ 170 w 172"/>
                <a:gd name="T17" fmla="*/ 98 h 196"/>
                <a:gd name="T18" fmla="*/ 99 w 172"/>
                <a:gd name="T19" fmla="*/ 43 h 196"/>
                <a:gd name="T20" fmla="*/ 158 w 172"/>
                <a:gd name="T21" fmla="*/ 80 h 196"/>
                <a:gd name="T22" fmla="*/ 158 w 172"/>
                <a:gd name="T23" fmla="*/ 80 h 196"/>
                <a:gd name="T24" fmla="*/ 108 w 172"/>
                <a:gd name="T25" fmla="*/ 18 h 196"/>
                <a:gd name="T26" fmla="*/ 91 w 172"/>
                <a:gd name="T27" fmla="*/ 15 h 196"/>
                <a:gd name="T28" fmla="*/ 73 w 172"/>
                <a:gd name="T29" fmla="*/ 15 h 196"/>
                <a:gd name="T30" fmla="*/ 69 w 172"/>
                <a:gd name="T31" fmla="*/ 18 h 196"/>
                <a:gd name="T32" fmla="*/ 56 w 172"/>
                <a:gd name="T33" fmla="*/ 29 h 196"/>
                <a:gd name="T34" fmla="*/ 39 w 172"/>
                <a:gd name="T35" fmla="*/ 32 h 196"/>
                <a:gd name="T36" fmla="*/ 42 w 172"/>
                <a:gd name="T37" fmla="*/ 45 h 196"/>
                <a:gd name="T38" fmla="*/ 27 w 172"/>
                <a:gd name="T39" fmla="*/ 49 h 196"/>
                <a:gd name="T40" fmla="*/ 21 w 172"/>
                <a:gd name="T41" fmla="*/ 64 h 196"/>
                <a:gd name="T42" fmla="*/ 105 w 172"/>
                <a:gd name="T43" fmla="*/ 149 h 196"/>
                <a:gd name="T44" fmla="*/ 24 w 172"/>
                <a:gd name="T45" fmla="*/ 80 h 196"/>
                <a:gd name="T46" fmla="*/ 21 w 172"/>
                <a:gd name="T47" fmla="*/ 83 h 196"/>
                <a:gd name="T48" fmla="*/ 100 w 172"/>
                <a:gd name="T49" fmla="*/ 158 h 196"/>
                <a:gd name="T50" fmla="*/ 13 w 172"/>
                <a:gd name="T51" fmla="*/ 92 h 196"/>
                <a:gd name="T52" fmla="*/ 55 w 172"/>
                <a:gd name="T53" fmla="*/ 75 h 196"/>
                <a:gd name="T54" fmla="*/ 13 w 172"/>
                <a:gd name="T55" fmla="*/ 99 h 196"/>
                <a:gd name="T56" fmla="*/ 14 w 172"/>
                <a:gd name="T57" fmla="*/ 105 h 196"/>
                <a:gd name="T58" fmla="*/ 46 w 172"/>
                <a:gd name="T59" fmla="*/ 153 h 196"/>
                <a:gd name="T60" fmla="*/ 76 w 172"/>
                <a:gd name="T61" fmla="*/ 179 h 196"/>
                <a:gd name="T62" fmla="*/ 33 w 172"/>
                <a:gd name="T63" fmla="*/ 152 h 196"/>
                <a:gd name="T64" fmla="*/ 22 w 172"/>
                <a:gd name="T65" fmla="*/ 136 h 196"/>
                <a:gd name="T66" fmla="*/ 25 w 172"/>
                <a:gd name="T67" fmla="*/ 143 h 196"/>
                <a:gd name="T68" fmla="*/ 19 w 172"/>
                <a:gd name="T69" fmla="*/ 127 h 196"/>
                <a:gd name="T70" fmla="*/ 55 w 172"/>
                <a:gd name="T71" fmla="*/ 154 h 196"/>
                <a:gd name="T72" fmla="*/ 15 w 172"/>
                <a:gd name="T73" fmla="*/ 109 h 196"/>
                <a:gd name="T74" fmla="*/ 88 w 172"/>
                <a:gd name="T75" fmla="*/ 161 h 196"/>
                <a:gd name="T76" fmla="*/ 30 w 172"/>
                <a:gd name="T77" fmla="*/ 108 h 196"/>
                <a:gd name="T78" fmla="*/ 89 w 172"/>
                <a:gd name="T79" fmla="*/ 178 h 196"/>
                <a:gd name="T80" fmla="*/ 122 w 172"/>
                <a:gd name="T81" fmla="*/ 166 h 196"/>
                <a:gd name="T82" fmla="*/ 132 w 172"/>
                <a:gd name="T83" fmla="*/ 160 h 196"/>
                <a:gd name="T84" fmla="*/ 144 w 172"/>
                <a:gd name="T85" fmla="*/ 151 h 196"/>
                <a:gd name="T86" fmla="*/ 153 w 172"/>
                <a:gd name="T87" fmla="*/ 140 h 196"/>
                <a:gd name="T88" fmla="*/ 155 w 172"/>
                <a:gd name="T89" fmla="*/ 136 h 196"/>
                <a:gd name="T90" fmla="*/ 154 w 172"/>
                <a:gd name="T91" fmla="*/ 121 h 196"/>
                <a:gd name="T92" fmla="*/ 162 w 172"/>
                <a:gd name="T93" fmla="*/ 114 h 1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196">
                  <a:moveTo>
                    <a:pt x="171" y="95"/>
                  </a:moveTo>
                  <a:cubicBezTo>
                    <a:pt x="171" y="95"/>
                    <a:pt x="171" y="95"/>
                    <a:pt x="171" y="95"/>
                  </a:cubicBezTo>
                  <a:cubicBezTo>
                    <a:pt x="171" y="95"/>
                    <a:pt x="171" y="95"/>
                    <a:pt x="171" y="95"/>
                  </a:cubicBezTo>
                  <a:cubicBezTo>
                    <a:pt x="171" y="95"/>
                    <a:pt x="171" y="95"/>
                    <a:pt x="171" y="95"/>
                  </a:cubicBezTo>
                  <a:cubicBezTo>
                    <a:pt x="170" y="95"/>
                    <a:pt x="170" y="94"/>
                    <a:pt x="170" y="94"/>
                  </a:cubicBezTo>
                  <a:cubicBezTo>
                    <a:pt x="169" y="90"/>
                    <a:pt x="169" y="87"/>
                    <a:pt x="168" y="83"/>
                  </a:cubicBezTo>
                  <a:cubicBezTo>
                    <a:pt x="166" y="76"/>
                    <a:pt x="164" y="70"/>
                    <a:pt x="161" y="63"/>
                  </a:cubicBezTo>
                  <a:cubicBezTo>
                    <a:pt x="162" y="62"/>
                    <a:pt x="162" y="61"/>
                    <a:pt x="161" y="60"/>
                  </a:cubicBezTo>
                  <a:cubicBezTo>
                    <a:pt x="160" y="59"/>
                    <a:pt x="159" y="58"/>
                    <a:pt x="159" y="58"/>
                  </a:cubicBezTo>
                  <a:cubicBezTo>
                    <a:pt x="142" y="25"/>
                    <a:pt x="109" y="0"/>
                    <a:pt x="71" y="8"/>
                  </a:cubicBezTo>
                  <a:cubicBezTo>
                    <a:pt x="28" y="7"/>
                    <a:pt x="6" y="46"/>
                    <a:pt x="5" y="87"/>
                  </a:cubicBezTo>
                  <a:cubicBezTo>
                    <a:pt x="5" y="87"/>
                    <a:pt x="4" y="87"/>
                    <a:pt x="4" y="87"/>
                  </a:cubicBezTo>
                  <a:cubicBezTo>
                    <a:pt x="2" y="86"/>
                    <a:pt x="0" y="89"/>
                    <a:pt x="2" y="90"/>
                  </a:cubicBezTo>
                  <a:cubicBezTo>
                    <a:pt x="3" y="91"/>
                    <a:pt x="4" y="92"/>
                    <a:pt x="5" y="92"/>
                  </a:cubicBezTo>
                  <a:cubicBezTo>
                    <a:pt x="5" y="95"/>
                    <a:pt x="5" y="97"/>
                    <a:pt x="5" y="100"/>
                  </a:cubicBezTo>
                  <a:cubicBezTo>
                    <a:pt x="5" y="100"/>
                    <a:pt x="5" y="100"/>
                    <a:pt x="4" y="99"/>
                  </a:cubicBezTo>
                  <a:cubicBezTo>
                    <a:pt x="3" y="99"/>
                    <a:pt x="1" y="101"/>
                    <a:pt x="2" y="102"/>
                  </a:cubicBezTo>
                  <a:cubicBezTo>
                    <a:pt x="3" y="103"/>
                    <a:pt x="4" y="104"/>
                    <a:pt x="6" y="105"/>
                  </a:cubicBezTo>
                  <a:cubicBezTo>
                    <a:pt x="11" y="152"/>
                    <a:pt x="41" y="196"/>
                    <a:pt x="93" y="186"/>
                  </a:cubicBezTo>
                  <a:cubicBezTo>
                    <a:pt x="105" y="184"/>
                    <a:pt x="118" y="179"/>
                    <a:pt x="130" y="172"/>
                  </a:cubicBezTo>
                  <a:cubicBezTo>
                    <a:pt x="131" y="173"/>
                    <a:pt x="132" y="173"/>
                    <a:pt x="132" y="174"/>
                  </a:cubicBezTo>
                  <a:cubicBezTo>
                    <a:pt x="134" y="175"/>
                    <a:pt x="136" y="172"/>
                    <a:pt x="135" y="171"/>
                  </a:cubicBezTo>
                  <a:cubicBezTo>
                    <a:pt x="134" y="170"/>
                    <a:pt x="134" y="170"/>
                    <a:pt x="134" y="170"/>
                  </a:cubicBezTo>
                  <a:cubicBezTo>
                    <a:pt x="136" y="168"/>
                    <a:pt x="138" y="167"/>
                    <a:pt x="140" y="166"/>
                  </a:cubicBezTo>
                  <a:cubicBezTo>
                    <a:pt x="141" y="167"/>
                    <a:pt x="144" y="165"/>
                    <a:pt x="143" y="163"/>
                  </a:cubicBezTo>
                  <a:cubicBezTo>
                    <a:pt x="149" y="159"/>
                    <a:pt x="154" y="154"/>
                    <a:pt x="158" y="148"/>
                  </a:cubicBezTo>
                  <a:cubicBezTo>
                    <a:pt x="169" y="133"/>
                    <a:pt x="172" y="116"/>
                    <a:pt x="170" y="98"/>
                  </a:cubicBezTo>
                  <a:cubicBezTo>
                    <a:pt x="171" y="98"/>
                    <a:pt x="172" y="97"/>
                    <a:pt x="171" y="95"/>
                  </a:cubicBezTo>
                  <a:close/>
                  <a:moveTo>
                    <a:pt x="162" y="108"/>
                  </a:moveTo>
                  <a:cubicBezTo>
                    <a:pt x="141" y="86"/>
                    <a:pt x="120" y="65"/>
                    <a:pt x="99" y="43"/>
                  </a:cubicBezTo>
                  <a:cubicBezTo>
                    <a:pt x="120" y="60"/>
                    <a:pt x="141" y="76"/>
                    <a:pt x="161" y="93"/>
                  </a:cubicBezTo>
                  <a:cubicBezTo>
                    <a:pt x="162" y="98"/>
                    <a:pt x="162" y="103"/>
                    <a:pt x="162" y="108"/>
                  </a:cubicBezTo>
                  <a:close/>
                  <a:moveTo>
                    <a:pt x="158" y="80"/>
                  </a:moveTo>
                  <a:cubicBezTo>
                    <a:pt x="145" y="64"/>
                    <a:pt x="130" y="50"/>
                    <a:pt x="115" y="36"/>
                  </a:cubicBezTo>
                  <a:cubicBezTo>
                    <a:pt x="127" y="44"/>
                    <a:pt x="138" y="51"/>
                    <a:pt x="150" y="58"/>
                  </a:cubicBezTo>
                  <a:cubicBezTo>
                    <a:pt x="153" y="65"/>
                    <a:pt x="156" y="72"/>
                    <a:pt x="158" y="80"/>
                  </a:cubicBezTo>
                  <a:close/>
                  <a:moveTo>
                    <a:pt x="79" y="15"/>
                  </a:moveTo>
                  <a:cubicBezTo>
                    <a:pt x="81" y="15"/>
                    <a:pt x="82" y="14"/>
                    <a:pt x="82" y="13"/>
                  </a:cubicBezTo>
                  <a:cubicBezTo>
                    <a:pt x="91" y="13"/>
                    <a:pt x="100" y="15"/>
                    <a:pt x="108" y="18"/>
                  </a:cubicBezTo>
                  <a:cubicBezTo>
                    <a:pt x="108" y="19"/>
                    <a:pt x="108" y="20"/>
                    <a:pt x="108" y="20"/>
                  </a:cubicBezTo>
                  <a:cubicBezTo>
                    <a:pt x="116" y="27"/>
                    <a:pt x="124" y="34"/>
                    <a:pt x="132" y="41"/>
                  </a:cubicBezTo>
                  <a:cubicBezTo>
                    <a:pt x="118" y="32"/>
                    <a:pt x="105" y="23"/>
                    <a:pt x="91" y="15"/>
                  </a:cubicBezTo>
                  <a:cubicBezTo>
                    <a:pt x="89" y="13"/>
                    <a:pt x="86" y="17"/>
                    <a:pt x="88" y="19"/>
                  </a:cubicBezTo>
                  <a:cubicBezTo>
                    <a:pt x="110" y="38"/>
                    <a:pt x="132" y="57"/>
                    <a:pt x="151" y="79"/>
                  </a:cubicBezTo>
                  <a:cubicBezTo>
                    <a:pt x="125" y="58"/>
                    <a:pt x="99" y="36"/>
                    <a:pt x="73" y="15"/>
                  </a:cubicBezTo>
                  <a:cubicBezTo>
                    <a:pt x="75" y="15"/>
                    <a:pt x="77" y="15"/>
                    <a:pt x="79" y="15"/>
                  </a:cubicBezTo>
                  <a:close/>
                  <a:moveTo>
                    <a:pt x="68" y="15"/>
                  </a:moveTo>
                  <a:cubicBezTo>
                    <a:pt x="68" y="16"/>
                    <a:pt x="68" y="17"/>
                    <a:pt x="69" y="18"/>
                  </a:cubicBezTo>
                  <a:cubicBezTo>
                    <a:pt x="89" y="38"/>
                    <a:pt x="109" y="59"/>
                    <a:pt x="129" y="80"/>
                  </a:cubicBezTo>
                  <a:cubicBezTo>
                    <a:pt x="106" y="61"/>
                    <a:pt x="83" y="43"/>
                    <a:pt x="58" y="25"/>
                  </a:cubicBezTo>
                  <a:cubicBezTo>
                    <a:pt x="56" y="24"/>
                    <a:pt x="54" y="27"/>
                    <a:pt x="56" y="29"/>
                  </a:cubicBezTo>
                  <a:cubicBezTo>
                    <a:pt x="68" y="43"/>
                    <a:pt x="81" y="56"/>
                    <a:pt x="95" y="70"/>
                  </a:cubicBezTo>
                  <a:cubicBezTo>
                    <a:pt x="77" y="56"/>
                    <a:pt x="60" y="42"/>
                    <a:pt x="42" y="29"/>
                  </a:cubicBezTo>
                  <a:cubicBezTo>
                    <a:pt x="40" y="27"/>
                    <a:pt x="37" y="30"/>
                    <a:pt x="39" y="32"/>
                  </a:cubicBezTo>
                  <a:cubicBezTo>
                    <a:pt x="54" y="47"/>
                    <a:pt x="70" y="61"/>
                    <a:pt x="85" y="76"/>
                  </a:cubicBezTo>
                  <a:cubicBezTo>
                    <a:pt x="72" y="65"/>
                    <a:pt x="59" y="53"/>
                    <a:pt x="45" y="42"/>
                  </a:cubicBezTo>
                  <a:cubicBezTo>
                    <a:pt x="43" y="40"/>
                    <a:pt x="40" y="43"/>
                    <a:pt x="42" y="45"/>
                  </a:cubicBezTo>
                  <a:cubicBezTo>
                    <a:pt x="72" y="74"/>
                    <a:pt x="101" y="104"/>
                    <a:pt x="127" y="136"/>
                  </a:cubicBezTo>
                  <a:cubicBezTo>
                    <a:pt x="95" y="106"/>
                    <a:pt x="62" y="76"/>
                    <a:pt x="30" y="46"/>
                  </a:cubicBezTo>
                  <a:cubicBezTo>
                    <a:pt x="28" y="44"/>
                    <a:pt x="25" y="47"/>
                    <a:pt x="27" y="49"/>
                  </a:cubicBezTo>
                  <a:cubicBezTo>
                    <a:pt x="51" y="79"/>
                    <a:pt x="78" y="106"/>
                    <a:pt x="106" y="133"/>
                  </a:cubicBezTo>
                  <a:cubicBezTo>
                    <a:pt x="77" y="110"/>
                    <a:pt x="50" y="86"/>
                    <a:pt x="23" y="61"/>
                  </a:cubicBezTo>
                  <a:cubicBezTo>
                    <a:pt x="22" y="59"/>
                    <a:pt x="19" y="62"/>
                    <a:pt x="21" y="64"/>
                  </a:cubicBezTo>
                  <a:cubicBezTo>
                    <a:pt x="38" y="82"/>
                    <a:pt x="55" y="100"/>
                    <a:pt x="72" y="117"/>
                  </a:cubicBezTo>
                  <a:cubicBezTo>
                    <a:pt x="81" y="126"/>
                    <a:pt x="90" y="135"/>
                    <a:pt x="99" y="143"/>
                  </a:cubicBezTo>
                  <a:cubicBezTo>
                    <a:pt x="100" y="144"/>
                    <a:pt x="102" y="147"/>
                    <a:pt x="105" y="149"/>
                  </a:cubicBezTo>
                  <a:cubicBezTo>
                    <a:pt x="95" y="141"/>
                    <a:pt x="84" y="133"/>
                    <a:pt x="75" y="125"/>
                  </a:cubicBezTo>
                  <a:cubicBezTo>
                    <a:pt x="60" y="113"/>
                    <a:pt x="46" y="100"/>
                    <a:pt x="32" y="87"/>
                  </a:cubicBezTo>
                  <a:cubicBezTo>
                    <a:pt x="29" y="84"/>
                    <a:pt x="25" y="80"/>
                    <a:pt x="24" y="80"/>
                  </a:cubicBezTo>
                  <a:cubicBezTo>
                    <a:pt x="22" y="78"/>
                    <a:pt x="20" y="76"/>
                    <a:pt x="18" y="75"/>
                  </a:cubicBezTo>
                  <a:cubicBezTo>
                    <a:pt x="16" y="73"/>
                    <a:pt x="13" y="76"/>
                    <a:pt x="15" y="77"/>
                  </a:cubicBezTo>
                  <a:cubicBezTo>
                    <a:pt x="17" y="79"/>
                    <a:pt x="19" y="81"/>
                    <a:pt x="21" y="83"/>
                  </a:cubicBezTo>
                  <a:cubicBezTo>
                    <a:pt x="22" y="84"/>
                    <a:pt x="23" y="86"/>
                    <a:pt x="25" y="87"/>
                  </a:cubicBezTo>
                  <a:cubicBezTo>
                    <a:pt x="41" y="102"/>
                    <a:pt x="56" y="117"/>
                    <a:pt x="71" y="131"/>
                  </a:cubicBezTo>
                  <a:cubicBezTo>
                    <a:pt x="81" y="140"/>
                    <a:pt x="90" y="149"/>
                    <a:pt x="100" y="158"/>
                  </a:cubicBezTo>
                  <a:cubicBezTo>
                    <a:pt x="102" y="161"/>
                    <a:pt x="104" y="163"/>
                    <a:pt x="107" y="165"/>
                  </a:cubicBezTo>
                  <a:cubicBezTo>
                    <a:pt x="105" y="164"/>
                    <a:pt x="103" y="162"/>
                    <a:pt x="103" y="162"/>
                  </a:cubicBezTo>
                  <a:cubicBezTo>
                    <a:pt x="71" y="141"/>
                    <a:pt x="46" y="112"/>
                    <a:pt x="13" y="92"/>
                  </a:cubicBezTo>
                  <a:cubicBezTo>
                    <a:pt x="13" y="55"/>
                    <a:pt x="30" y="19"/>
                    <a:pt x="68" y="15"/>
                  </a:cubicBezTo>
                  <a:close/>
                  <a:moveTo>
                    <a:pt x="136" y="157"/>
                  </a:moveTo>
                  <a:cubicBezTo>
                    <a:pt x="108" y="130"/>
                    <a:pt x="80" y="103"/>
                    <a:pt x="55" y="75"/>
                  </a:cubicBezTo>
                  <a:cubicBezTo>
                    <a:pt x="83" y="101"/>
                    <a:pt x="111" y="128"/>
                    <a:pt x="140" y="154"/>
                  </a:cubicBezTo>
                  <a:cubicBezTo>
                    <a:pt x="139" y="155"/>
                    <a:pt x="138" y="156"/>
                    <a:pt x="136" y="157"/>
                  </a:cubicBezTo>
                  <a:close/>
                  <a:moveTo>
                    <a:pt x="13" y="99"/>
                  </a:moveTo>
                  <a:cubicBezTo>
                    <a:pt x="25" y="109"/>
                    <a:pt x="36" y="118"/>
                    <a:pt x="47" y="128"/>
                  </a:cubicBezTo>
                  <a:cubicBezTo>
                    <a:pt x="47" y="128"/>
                    <a:pt x="47" y="128"/>
                    <a:pt x="47" y="128"/>
                  </a:cubicBezTo>
                  <a:cubicBezTo>
                    <a:pt x="37" y="120"/>
                    <a:pt x="25" y="113"/>
                    <a:pt x="14" y="105"/>
                  </a:cubicBezTo>
                  <a:cubicBezTo>
                    <a:pt x="14" y="103"/>
                    <a:pt x="14" y="101"/>
                    <a:pt x="13" y="99"/>
                  </a:cubicBezTo>
                  <a:close/>
                  <a:moveTo>
                    <a:pt x="76" y="179"/>
                  </a:moveTo>
                  <a:cubicBezTo>
                    <a:pt x="66" y="170"/>
                    <a:pt x="56" y="161"/>
                    <a:pt x="46" y="153"/>
                  </a:cubicBezTo>
                  <a:cubicBezTo>
                    <a:pt x="45" y="151"/>
                    <a:pt x="42" y="149"/>
                    <a:pt x="39" y="146"/>
                  </a:cubicBezTo>
                  <a:cubicBezTo>
                    <a:pt x="54" y="157"/>
                    <a:pt x="74" y="171"/>
                    <a:pt x="84" y="179"/>
                  </a:cubicBezTo>
                  <a:cubicBezTo>
                    <a:pt x="81" y="179"/>
                    <a:pt x="78" y="179"/>
                    <a:pt x="76" y="179"/>
                  </a:cubicBezTo>
                  <a:close/>
                  <a:moveTo>
                    <a:pt x="52" y="171"/>
                  </a:moveTo>
                  <a:cubicBezTo>
                    <a:pt x="48" y="169"/>
                    <a:pt x="45" y="166"/>
                    <a:pt x="42" y="163"/>
                  </a:cubicBezTo>
                  <a:cubicBezTo>
                    <a:pt x="40" y="160"/>
                    <a:pt x="25" y="148"/>
                    <a:pt x="33" y="152"/>
                  </a:cubicBezTo>
                  <a:cubicBezTo>
                    <a:pt x="46" y="158"/>
                    <a:pt x="58" y="168"/>
                    <a:pt x="69" y="178"/>
                  </a:cubicBezTo>
                  <a:cubicBezTo>
                    <a:pt x="63" y="177"/>
                    <a:pt x="57" y="174"/>
                    <a:pt x="52" y="171"/>
                  </a:cubicBezTo>
                  <a:close/>
                  <a:moveTo>
                    <a:pt x="22" y="136"/>
                  </a:moveTo>
                  <a:cubicBezTo>
                    <a:pt x="29" y="143"/>
                    <a:pt x="37" y="150"/>
                    <a:pt x="44" y="156"/>
                  </a:cubicBezTo>
                  <a:cubicBezTo>
                    <a:pt x="38" y="152"/>
                    <a:pt x="32" y="147"/>
                    <a:pt x="26" y="143"/>
                  </a:cubicBezTo>
                  <a:cubicBezTo>
                    <a:pt x="26" y="143"/>
                    <a:pt x="25" y="143"/>
                    <a:pt x="25" y="143"/>
                  </a:cubicBezTo>
                  <a:cubicBezTo>
                    <a:pt x="24" y="140"/>
                    <a:pt x="23" y="138"/>
                    <a:pt x="22" y="136"/>
                  </a:cubicBezTo>
                  <a:close/>
                  <a:moveTo>
                    <a:pt x="55" y="154"/>
                  </a:moveTo>
                  <a:cubicBezTo>
                    <a:pt x="43" y="145"/>
                    <a:pt x="31" y="136"/>
                    <a:pt x="19" y="127"/>
                  </a:cubicBezTo>
                  <a:cubicBezTo>
                    <a:pt x="18" y="123"/>
                    <a:pt x="16" y="119"/>
                    <a:pt x="16" y="115"/>
                  </a:cubicBezTo>
                  <a:cubicBezTo>
                    <a:pt x="30" y="129"/>
                    <a:pt x="44" y="143"/>
                    <a:pt x="59" y="157"/>
                  </a:cubicBezTo>
                  <a:lnTo>
                    <a:pt x="55" y="154"/>
                  </a:lnTo>
                  <a:close/>
                  <a:moveTo>
                    <a:pt x="89" y="178"/>
                  </a:moveTo>
                  <a:cubicBezTo>
                    <a:pt x="65" y="155"/>
                    <a:pt x="40" y="129"/>
                    <a:pt x="15" y="109"/>
                  </a:cubicBezTo>
                  <a:cubicBezTo>
                    <a:pt x="15" y="109"/>
                    <a:pt x="15" y="109"/>
                    <a:pt x="15" y="109"/>
                  </a:cubicBezTo>
                  <a:cubicBezTo>
                    <a:pt x="39" y="127"/>
                    <a:pt x="67" y="147"/>
                    <a:pt x="91" y="168"/>
                  </a:cubicBezTo>
                  <a:cubicBezTo>
                    <a:pt x="93" y="170"/>
                    <a:pt x="95" y="167"/>
                    <a:pt x="93" y="166"/>
                  </a:cubicBezTo>
                  <a:cubicBezTo>
                    <a:pt x="92" y="164"/>
                    <a:pt x="90" y="162"/>
                    <a:pt x="88" y="161"/>
                  </a:cubicBezTo>
                  <a:cubicBezTo>
                    <a:pt x="88" y="159"/>
                    <a:pt x="83" y="155"/>
                    <a:pt x="77" y="150"/>
                  </a:cubicBezTo>
                  <a:cubicBezTo>
                    <a:pt x="65" y="139"/>
                    <a:pt x="54" y="128"/>
                    <a:pt x="42" y="118"/>
                  </a:cubicBezTo>
                  <a:cubicBezTo>
                    <a:pt x="38" y="115"/>
                    <a:pt x="34" y="111"/>
                    <a:pt x="30" y="108"/>
                  </a:cubicBezTo>
                  <a:cubicBezTo>
                    <a:pt x="58" y="128"/>
                    <a:pt x="82" y="153"/>
                    <a:pt x="111" y="172"/>
                  </a:cubicBezTo>
                  <a:cubicBezTo>
                    <a:pt x="107" y="173"/>
                    <a:pt x="104" y="174"/>
                    <a:pt x="101" y="175"/>
                  </a:cubicBezTo>
                  <a:cubicBezTo>
                    <a:pt x="97" y="176"/>
                    <a:pt x="93" y="177"/>
                    <a:pt x="89" y="178"/>
                  </a:cubicBezTo>
                  <a:close/>
                  <a:moveTo>
                    <a:pt x="116" y="169"/>
                  </a:moveTo>
                  <a:cubicBezTo>
                    <a:pt x="104" y="157"/>
                    <a:pt x="91" y="145"/>
                    <a:pt x="79" y="133"/>
                  </a:cubicBezTo>
                  <a:cubicBezTo>
                    <a:pt x="93" y="145"/>
                    <a:pt x="107" y="156"/>
                    <a:pt x="122" y="166"/>
                  </a:cubicBezTo>
                  <a:cubicBezTo>
                    <a:pt x="120" y="167"/>
                    <a:pt x="118" y="168"/>
                    <a:pt x="116" y="169"/>
                  </a:cubicBezTo>
                  <a:close/>
                  <a:moveTo>
                    <a:pt x="65" y="104"/>
                  </a:moveTo>
                  <a:cubicBezTo>
                    <a:pt x="87" y="123"/>
                    <a:pt x="109" y="142"/>
                    <a:pt x="132" y="160"/>
                  </a:cubicBezTo>
                  <a:cubicBezTo>
                    <a:pt x="131" y="161"/>
                    <a:pt x="129" y="162"/>
                    <a:pt x="127" y="163"/>
                  </a:cubicBezTo>
                  <a:cubicBezTo>
                    <a:pt x="106" y="144"/>
                    <a:pt x="85" y="124"/>
                    <a:pt x="65" y="104"/>
                  </a:cubicBezTo>
                  <a:close/>
                  <a:moveTo>
                    <a:pt x="144" y="151"/>
                  </a:moveTo>
                  <a:cubicBezTo>
                    <a:pt x="126" y="126"/>
                    <a:pt x="105" y="103"/>
                    <a:pt x="84" y="81"/>
                  </a:cubicBezTo>
                  <a:cubicBezTo>
                    <a:pt x="107" y="101"/>
                    <a:pt x="129" y="120"/>
                    <a:pt x="151" y="139"/>
                  </a:cubicBezTo>
                  <a:cubicBezTo>
                    <a:pt x="152" y="140"/>
                    <a:pt x="153" y="140"/>
                    <a:pt x="153" y="140"/>
                  </a:cubicBezTo>
                  <a:cubicBezTo>
                    <a:pt x="150" y="144"/>
                    <a:pt x="147" y="148"/>
                    <a:pt x="144" y="151"/>
                  </a:cubicBezTo>
                  <a:close/>
                  <a:moveTo>
                    <a:pt x="155" y="137"/>
                  </a:moveTo>
                  <a:cubicBezTo>
                    <a:pt x="155" y="137"/>
                    <a:pt x="155" y="136"/>
                    <a:pt x="155" y="136"/>
                  </a:cubicBezTo>
                  <a:cubicBezTo>
                    <a:pt x="127" y="110"/>
                    <a:pt x="100" y="84"/>
                    <a:pt x="73" y="58"/>
                  </a:cubicBezTo>
                  <a:cubicBezTo>
                    <a:pt x="100" y="79"/>
                    <a:pt x="126" y="101"/>
                    <a:pt x="151" y="124"/>
                  </a:cubicBezTo>
                  <a:cubicBezTo>
                    <a:pt x="153" y="126"/>
                    <a:pt x="156" y="123"/>
                    <a:pt x="154" y="121"/>
                  </a:cubicBezTo>
                  <a:cubicBezTo>
                    <a:pt x="127" y="96"/>
                    <a:pt x="101" y="71"/>
                    <a:pt x="76" y="45"/>
                  </a:cubicBezTo>
                  <a:cubicBezTo>
                    <a:pt x="106" y="67"/>
                    <a:pt x="134" y="90"/>
                    <a:pt x="161" y="114"/>
                  </a:cubicBezTo>
                  <a:cubicBezTo>
                    <a:pt x="162" y="114"/>
                    <a:pt x="162" y="114"/>
                    <a:pt x="162" y="114"/>
                  </a:cubicBezTo>
                  <a:cubicBezTo>
                    <a:pt x="161" y="122"/>
                    <a:pt x="159" y="130"/>
                    <a:pt x="155"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6"/>
            <p:cNvSpPr>
              <a:spLocks noEditPoints="1"/>
            </p:cNvSpPr>
            <p:nvPr/>
          </p:nvSpPr>
          <p:spPr bwMode="auto">
            <a:xfrm>
              <a:off x="2436" y="2734"/>
              <a:ext cx="1055" cy="1071"/>
            </a:xfrm>
            <a:custGeom>
              <a:gdLst>
                <a:gd name="T0" fmla="*/ 402 w 444"/>
                <a:gd name="T1" fmla="*/ 162 h 451"/>
                <a:gd name="T2" fmla="*/ 386 w 444"/>
                <a:gd name="T3" fmla="*/ 122 h 451"/>
                <a:gd name="T4" fmla="*/ 437 w 444"/>
                <a:gd name="T5" fmla="*/ 149 h 451"/>
                <a:gd name="T6" fmla="*/ 386 w 444"/>
                <a:gd name="T7" fmla="*/ 121 h 451"/>
                <a:gd name="T8" fmla="*/ 80 w 444"/>
                <a:gd name="T9" fmla="*/ 73 h 451"/>
                <a:gd name="T10" fmla="*/ 6 w 444"/>
                <a:gd name="T11" fmla="*/ 209 h 451"/>
                <a:gd name="T12" fmla="*/ 186 w 444"/>
                <a:gd name="T13" fmla="*/ 432 h 451"/>
                <a:gd name="T14" fmla="*/ 239 w 444"/>
                <a:gd name="T15" fmla="*/ 449 h 451"/>
                <a:gd name="T16" fmla="*/ 225 w 444"/>
                <a:gd name="T17" fmla="*/ 432 h 451"/>
                <a:gd name="T18" fmla="*/ 263 w 444"/>
                <a:gd name="T19" fmla="*/ 442 h 451"/>
                <a:gd name="T20" fmla="*/ 247 w 444"/>
                <a:gd name="T21" fmla="*/ 428 h 451"/>
                <a:gd name="T22" fmla="*/ 291 w 444"/>
                <a:gd name="T23" fmla="*/ 436 h 451"/>
                <a:gd name="T24" fmla="*/ 260 w 444"/>
                <a:gd name="T25" fmla="*/ 425 h 451"/>
                <a:gd name="T26" fmla="*/ 318 w 444"/>
                <a:gd name="T27" fmla="*/ 429 h 451"/>
                <a:gd name="T28" fmla="*/ 289 w 444"/>
                <a:gd name="T29" fmla="*/ 414 h 451"/>
                <a:gd name="T30" fmla="*/ 311 w 444"/>
                <a:gd name="T31" fmla="*/ 403 h 451"/>
                <a:gd name="T32" fmla="*/ 321 w 444"/>
                <a:gd name="T33" fmla="*/ 404 h 451"/>
                <a:gd name="T34" fmla="*/ 340 w 444"/>
                <a:gd name="T35" fmla="*/ 414 h 451"/>
                <a:gd name="T36" fmla="*/ 326 w 444"/>
                <a:gd name="T37" fmla="*/ 405 h 451"/>
                <a:gd name="T38" fmla="*/ 314 w 444"/>
                <a:gd name="T39" fmla="*/ 400 h 451"/>
                <a:gd name="T40" fmla="*/ 364 w 444"/>
                <a:gd name="T41" fmla="*/ 394 h 451"/>
                <a:gd name="T42" fmla="*/ 342 w 444"/>
                <a:gd name="T43" fmla="*/ 378 h 451"/>
                <a:gd name="T44" fmla="*/ 390 w 444"/>
                <a:gd name="T45" fmla="*/ 359 h 451"/>
                <a:gd name="T46" fmla="*/ 370 w 444"/>
                <a:gd name="T47" fmla="*/ 347 h 451"/>
                <a:gd name="T48" fmla="*/ 412 w 444"/>
                <a:gd name="T49" fmla="*/ 338 h 451"/>
                <a:gd name="T50" fmla="*/ 386 w 444"/>
                <a:gd name="T51" fmla="*/ 321 h 451"/>
                <a:gd name="T52" fmla="*/ 432 w 444"/>
                <a:gd name="T53" fmla="*/ 296 h 451"/>
                <a:gd name="T54" fmla="*/ 404 w 444"/>
                <a:gd name="T55" fmla="*/ 279 h 451"/>
                <a:gd name="T56" fmla="*/ 410 w 444"/>
                <a:gd name="T57" fmla="*/ 208 h 451"/>
                <a:gd name="T58" fmla="*/ 439 w 444"/>
                <a:gd name="T59" fmla="*/ 220 h 451"/>
                <a:gd name="T60" fmla="*/ 403 w 444"/>
                <a:gd name="T61" fmla="*/ 164 h 451"/>
                <a:gd name="T62" fmla="*/ 443 w 444"/>
                <a:gd name="T63" fmla="*/ 192 h 451"/>
                <a:gd name="T64" fmla="*/ 358 w 444"/>
                <a:gd name="T65" fmla="*/ 338 h 451"/>
                <a:gd name="T66" fmla="*/ 361 w 444"/>
                <a:gd name="T67" fmla="*/ 344 h 451"/>
                <a:gd name="T68" fmla="*/ 331 w 444"/>
                <a:gd name="T69" fmla="*/ 376 h 451"/>
                <a:gd name="T70" fmla="*/ 48 w 444"/>
                <a:gd name="T71" fmla="*/ 345 h 451"/>
                <a:gd name="T72" fmla="*/ 76 w 444"/>
                <a:gd name="T73" fmla="*/ 84 h 451"/>
                <a:gd name="T74" fmla="*/ 292 w 444"/>
                <a:gd name="T75" fmla="*/ 43 h 451"/>
                <a:gd name="T76" fmla="*/ 396 w 444"/>
                <a:gd name="T77" fmla="*/ 197 h 451"/>
                <a:gd name="T78" fmla="*/ 402 w 444"/>
                <a:gd name="T79" fmla="*/ 203 h 451"/>
                <a:gd name="T80" fmla="*/ 363 w 444"/>
                <a:gd name="T81" fmla="*/ 342 h 4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3" h="451">
                  <a:moveTo>
                    <a:pt x="443" y="192"/>
                  </a:moveTo>
                  <a:cubicBezTo>
                    <a:pt x="432" y="179"/>
                    <a:pt x="418" y="169"/>
                    <a:pt x="402" y="162"/>
                  </a:cubicBezTo>
                  <a:cubicBezTo>
                    <a:pt x="398" y="148"/>
                    <a:pt x="393" y="135"/>
                    <a:pt x="386" y="122"/>
                  </a:cubicBezTo>
                  <a:cubicBezTo>
                    <a:pt x="386" y="122"/>
                    <a:pt x="386" y="122"/>
                    <a:pt x="386" y="122"/>
                  </a:cubicBezTo>
                  <a:cubicBezTo>
                    <a:pt x="403" y="132"/>
                    <a:pt x="419" y="142"/>
                    <a:pt x="436" y="150"/>
                  </a:cubicBezTo>
                  <a:cubicBezTo>
                    <a:pt x="437" y="151"/>
                    <a:pt x="438" y="149"/>
                    <a:pt x="437" y="149"/>
                  </a:cubicBezTo>
                  <a:cubicBezTo>
                    <a:pt x="421" y="138"/>
                    <a:pt x="404" y="129"/>
                    <a:pt x="387" y="120"/>
                  </a:cubicBezTo>
                  <a:cubicBezTo>
                    <a:pt x="386" y="119"/>
                    <a:pt x="386" y="120"/>
                    <a:pt x="386" y="121"/>
                  </a:cubicBezTo>
                  <a:cubicBezTo>
                    <a:pt x="370" y="92"/>
                    <a:pt x="348" y="66"/>
                    <a:pt x="320" y="48"/>
                  </a:cubicBezTo>
                  <a:cubicBezTo>
                    <a:pt x="248" y="0"/>
                    <a:pt x="139" y="8"/>
                    <a:pt x="80" y="73"/>
                  </a:cubicBezTo>
                  <a:cubicBezTo>
                    <a:pt x="78" y="71"/>
                    <a:pt x="74" y="70"/>
                    <a:pt x="72" y="73"/>
                  </a:cubicBezTo>
                  <a:cubicBezTo>
                    <a:pt x="43" y="115"/>
                    <a:pt x="13" y="158"/>
                    <a:pt x="6" y="209"/>
                  </a:cubicBezTo>
                  <a:cubicBezTo>
                    <a:pt x="0" y="251"/>
                    <a:pt x="8" y="295"/>
                    <a:pt x="29" y="332"/>
                  </a:cubicBezTo>
                  <a:cubicBezTo>
                    <a:pt x="61" y="390"/>
                    <a:pt x="122" y="426"/>
                    <a:pt x="186" y="432"/>
                  </a:cubicBezTo>
                  <a:cubicBezTo>
                    <a:pt x="204" y="438"/>
                    <a:pt x="221" y="445"/>
                    <a:pt x="238" y="451"/>
                  </a:cubicBezTo>
                  <a:cubicBezTo>
                    <a:pt x="239" y="451"/>
                    <a:pt x="239" y="450"/>
                    <a:pt x="239" y="449"/>
                  </a:cubicBezTo>
                  <a:cubicBezTo>
                    <a:pt x="223" y="443"/>
                    <a:pt x="207" y="438"/>
                    <a:pt x="192" y="432"/>
                  </a:cubicBezTo>
                  <a:cubicBezTo>
                    <a:pt x="203" y="433"/>
                    <a:pt x="214" y="433"/>
                    <a:pt x="225" y="432"/>
                  </a:cubicBezTo>
                  <a:cubicBezTo>
                    <a:pt x="237" y="438"/>
                    <a:pt x="249" y="442"/>
                    <a:pt x="262" y="444"/>
                  </a:cubicBezTo>
                  <a:cubicBezTo>
                    <a:pt x="264" y="444"/>
                    <a:pt x="264" y="442"/>
                    <a:pt x="263" y="442"/>
                  </a:cubicBezTo>
                  <a:cubicBezTo>
                    <a:pt x="251" y="440"/>
                    <a:pt x="240" y="436"/>
                    <a:pt x="229" y="431"/>
                  </a:cubicBezTo>
                  <a:cubicBezTo>
                    <a:pt x="235" y="431"/>
                    <a:pt x="241" y="430"/>
                    <a:pt x="247" y="428"/>
                  </a:cubicBezTo>
                  <a:cubicBezTo>
                    <a:pt x="250" y="428"/>
                    <a:pt x="254" y="427"/>
                    <a:pt x="257" y="426"/>
                  </a:cubicBezTo>
                  <a:cubicBezTo>
                    <a:pt x="268" y="430"/>
                    <a:pt x="279" y="434"/>
                    <a:pt x="291" y="436"/>
                  </a:cubicBezTo>
                  <a:cubicBezTo>
                    <a:pt x="292" y="436"/>
                    <a:pt x="292" y="434"/>
                    <a:pt x="291" y="434"/>
                  </a:cubicBezTo>
                  <a:cubicBezTo>
                    <a:pt x="280" y="432"/>
                    <a:pt x="270" y="429"/>
                    <a:pt x="260" y="425"/>
                  </a:cubicBezTo>
                  <a:cubicBezTo>
                    <a:pt x="269" y="422"/>
                    <a:pt x="278" y="419"/>
                    <a:pt x="286" y="415"/>
                  </a:cubicBezTo>
                  <a:cubicBezTo>
                    <a:pt x="297" y="420"/>
                    <a:pt x="307" y="424"/>
                    <a:pt x="318" y="429"/>
                  </a:cubicBezTo>
                  <a:cubicBezTo>
                    <a:pt x="319" y="429"/>
                    <a:pt x="320" y="427"/>
                    <a:pt x="319" y="427"/>
                  </a:cubicBezTo>
                  <a:cubicBezTo>
                    <a:pt x="309" y="422"/>
                    <a:pt x="299" y="418"/>
                    <a:pt x="289" y="414"/>
                  </a:cubicBezTo>
                  <a:cubicBezTo>
                    <a:pt x="296" y="410"/>
                    <a:pt x="303" y="407"/>
                    <a:pt x="310" y="402"/>
                  </a:cubicBezTo>
                  <a:cubicBezTo>
                    <a:pt x="310" y="403"/>
                    <a:pt x="311" y="403"/>
                    <a:pt x="311" y="403"/>
                  </a:cubicBezTo>
                  <a:cubicBezTo>
                    <a:pt x="311" y="404"/>
                    <a:pt x="312" y="403"/>
                    <a:pt x="312" y="402"/>
                  </a:cubicBezTo>
                  <a:cubicBezTo>
                    <a:pt x="309" y="400"/>
                    <a:pt x="321" y="404"/>
                    <a:pt x="321" y="404"/>
                  </a:cubicBezTo>
                  <a:cubicBezTo>
                    <a:pt x="323" y="405"/>
                    <a:pt x="325" y="406"/>
                    <a:pt x="328" y="408"/>
                  </a:cubicBezTo>
                  <a:cubicBezTo>
                    <a:pt x="332" y="410"/>
                    <a:pt x="336" y="412"/>
                    <a:pt x="340" y="414"/>
                  </a:cubicBezTo>
                  <a:cubicBezTo>
                    <a:pt x="341" y="414"/>
                    <a:pt x="342" y="413"/>
                    <a:pt x="341" y="412"/>
                  </a:cubicBezTo>
                  <a:cubicBezTo>
                    <a:pt x="336" y="410"/>
                    <a:pt x="331" y="408"/>
                    <a:pt x="326" y="405"/>
                  </a:cubicBezTo>
                  <a:cubicBezTo>
                    <a:pt x="323" y="404"/>
                    <a:pt x="318" y="400"/>
                    <a:pt x="314" y="400"/>
                  </a:cubicBezTo>
                  <a:cubicBezTo>
                    <a:pt x="314" y="400"/>
                    <a:pt x="314" y="400"/>
                    <a:pt x="314" y="400"/>
                  </a:cubicBezTo>
                  <a:cubicBezTo>
                    <a:pt x="323" y="394"/>
                    <a:pt x="331" y="388"/>
                    <a:pt x="339" y="381"/>
                  </a:cubicBezTo>
                  <a:cubicBezTo>
                    <a:pt x="347" y="385"/>
                    <a:pt x="356" y="390"/>
                    <a:pt x="364" y="394"/>
                  </a:cubicBezTo>
                  <a:cubicBezTo>
                    <a:pt x="366" y="394"/>
                    <a:pt x="367" y="393"/>
                    <a:pt x="365" y="392"/>
                  </a:cubicBezTo>
                  <a:cubicBezTo>
                    <a:pt x="358" y="387"/>
                    <a:pt x="350" y="383"/>
                    <a:pt x="342" y="378"/>
                  </a:cubicBezTo>
                  <a:cubicBezTo>
                    <a:pt x="351" y="369"/>
                    <a:pt x="360" y="360"/>
                    <a:pt x="368" y="349"/>
                  </a:cubicBezTo>
                  <a:cubicBezTo>
                    <a:pt x="375" y="353"/>
                    <a:pt x="382" y="356"/>
                    <a:pt x="390" y="359"/>
                  </a:cubicBezTo>
                  <a:cubicBezTo>
                    <a:pt x="392" y="359"/>
                    <a:pt x="392" y="357"/>
                    <a:pt x="391" y="356"/>
                  </a:cubicBezTo>
                  <a:cubicBezTo>
                    <a:pt x="383" y="354"/>
                    <a:pt x="377" y="351"/>
                    <a:pt x="370" y="347"/>
                  </a:cubicBezTo>
                  <a:cubicBezTo>
                    <a:pt x="376" y="339"/>
                    <a:pt x="381" y="331"/>
                    <a:pt x="385" y="323"/>
                  </a:cubicBezTo>
                  <a:cubicBezTo>
                    <a:pt x="394" y="328"/>
                    <a:pt x="403" y="333"/>
                    <a:pt x="412" y="338"/>
                  </a:cubicBezTo>
                  <a:cubicBezTo>
                    <a:pt x="413" y="339"/>
                    <a:pt x="415" y="337"/>
                    <a:pt x="413" y="336"/>
                  </a:cubicBezTo>
                  <a:cubicBezTo>
                    <a:pt x="405" y="331"/>
                    <a:pt x="395" y="326"/>
                    <a:pt x="386" y="321"/>
                  </a:cubicBezTo>
                  <a:cubicBezTo>
                    <a:pt x="393" y="308"/>
                    <a:pt x="399" y="295"/>
                    <a:pt x="403" y="281"/>
                  </a:cubicBezTo>
                  <a:cubicBezTo>
                    <a:pt x="412" y="288"/>
                    <a:pt x="422" y="294"/>
                    <a:pt x="432" y="296"/>
                  </a:cubicBezTo>
                  <a:cubicBezTo>
                    <a:pt x="434" y="297"/>
                    <a:pt x="434" y="295"/>
                    <a:pt x="433" y="295"/>
                  </a:cubicBezTo>
                  <a:cubicBezTo>
                    <a:pt x="422" y="290"/>
                    <a:pt x="413" y="286"/>
                    <a:pt x="404" y="279"/>
                  </a:cubicBezTo>
                  <a:cubicBezTo>
                    <a:pt x="406" y="271"/>
                    <a:pt x="408" y="262"/>
                    <a:pt x="409" y="253"/>
                  </a:cubicBezTo>
                  <a:cubicBezTo>
                    <a:pt x="411" y="238"/>
                    <a:pt x="412" y="223"/>
                    <a:pt x="410" y="208"/>
                  </a:cubicBezTo>
                  <a:cubicBezTo>
                    <a:pt x="420" y="213"/>
                    <a:pt x="429" y="218"/>
                    <a:pt x="438" y="222"/>
                  </a:cubicBezTo>
                  <a:cubicBezTo>
                    <a:pt x="439" y="223"/>
                    <a:pt x="440" y="221"/>
                    <a:pt x="439" y="220"/>
                  </a:cubicBezTo>
                  <a:cubicBezTo>
                    <a:pt x="430" y="214"/>
                    <a:pt x="420" y="209"/>
                    <a:pt x="410" y="204"/>
                  </a:cubicBezTo>
                  <a:cubicBezTo>
                    <a:pt x="409" y="191"/>
                    <a:pt x="406" y="178"/>
                    <a:pt x="403" y="164"/>
                  </a:cubicBezTo>
                  <a:cubicBezTo>
                    <a:pt x="417" y="172"/>
                    <a:pt x="430" y="182"/>
                    <a:pt x="442" y="194"/>
                  </a:cubicBezTo>
                  <a:cubicBezTo>
                    <a:pt x="443" y="195"/>
                    <a:pt x="444" y="193"/>
                    <a:pt x="443" y="192"/>
                  </a:cubicBezTo>
                  <a:close/>
                  <a:moveTo>
                    <a:pt x="363" y="342"/>
                  </a:moveTo>
                  <a:cubicBezTo>
                    <a:pt x="361" y="341"/>
                    <a:pt x="359" y="339"/>
                    <a:pt x="358" y="338"/>
                  </a:cubicBezTo>
                  <a:cubicBezTo>
                    <a:pt x="357" y="337"/>
                    <a:pt x="355" y="339"/>
                    <a:pt x="356" y="340"/>
                  </a:cubicBezTo>
                  <a:cubicBezTo>
                    <a:pt x="358" y="341"/>
                    <a:pt x="360" y="342"/>
                    <a:pt x="361" y="344"/>
                  </a:cubicBezTo>
                  <a:cubicBezTo>
                    <a:pt x="353" y="355"/>
                    <a:pt x="344" y="365"/>
                    <a:pt x="333" y="374"/>
                  </a:cubicBezTo>
                  <a:cubicBezTo>
                    <a:pt x="332" y="373"/>
                    <a:pt x="331" y="375"/>
                    <a:pt x="331" y="376"/>
                  </a:cubicBezTo>
                  <a:cubicBezTo>
                    <a:pt x="314" y="391"/>
                    <a:pt x="294" y="403"/>
                    <a:pt x="273" y="411"/>
                  </a:cubicBezTo>
                  <a:cubicBezTo>
                    <a:pt x="194" y="442"/>
                    <a:pt x="97" y="415"/>
                    <a:pt x="48" y="345"/>
                  </a:cubicBezTo>
                  <a:cubicBezTo>
                    <a:pt x="22" y="309"/>
                    <a:pt x="9" y="263"/>
                    <a:pt x="14" y="218"/>
                  </a:cubicBezTo>
                  <a:cubicBezTo>
                    <a:pt x="19" y="167"/>
                    <a:pt x="48" y="124"/>
                    <a:pt x="76" y="84"/>
                  </a:cubicBezTo>
                  <a:cubicBezTo>
                    <a:pt x="77" y="84"/>
                    <a:pt x="78" y="84"/>
                    <a:pt x="79" y="83"/>
                  </a:cubicBezTo>
                  <a:cubicBezTo>
                    <a:pt x="135" y="29"/>
                    <a:pt x="220" y="11"/>
                    <a:pt x="292" y="43"/>
                  </a:cubicBezTo>
                  <a:cubicBezTo>
                    <a:pt x="354" y="70"/>
                    <a:pt x="393" y="134"/>
                    <a:pt x="401" y="200"/>
                  </a:cubicBezTo>
                  <a:cubicBezTo>
                    <a:pt x="399" y="199"/>
                    <a:pt x="398" y="198"/>
                    <a:pt x="396" y="197"/>
                  </a:cubicBezTo>
                  <a:cubicBezTo>
                    <a:pt x="395" y="197"/>
                    <a:pt x="394" y="198"/>
                    <a:pt x="395" y="199"/>
                  </a:cubicBezTo>
                  <a:cubicBezTo>
                    <a:pt x="397" y="200"/>
                    <a:pt x="399" y="201"/>
                    <a:pt x="402" y="203"/>
                  </a:cubicBezTo>
                  <a:cubicBezTo>
                    <a:pt x="402" y="210"/>
                    <a:pt x="403" y="217"/>
                    <a:pt x="403" y="224"/>
                  </a:cubicBezTo>
                  <a:cubicBezTo>
                    <a:pt x="402" y="267"/>
                    <a:pt x="388" y="308"/>
                    <a:pt x="363" y="3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27"/>
            <p:cNvSpPr>
              <a:spLocks noEditPoints="1"/>
            </p:cNvSpPr>
            <p:nvPr/>
          </p:nvSpPr>
          <p:spPr bwMode="auto">
            <a:xfrm>
              <a:off x="2158" y="3520"/>
              <a:ext cx="579" cy="669"/>
            </a:xfrm>
            <a:custGeom>
              <a:gdLst>
                <a:gd name="T0" fmla="*/ 107 w 244"/>
                <a:gd name="T1" fmla="*/ 92 h 282"/>
                <a:gd name="T2" fmla="*/ 94 w 244"/>
                <a:gd name="T3" fmla="*/ 45 h 282"/>
                <a:gd name="T4" fmla="*/ 17 w 244"/>
                <a:gd name="T5" fmla="*/ 15 h 282"/>
                <a:gd name="T6" fmla="*/ 16 w 244"/>
                <a:gd name="T7" fmla="*/ 16 h 282"/>
                <a:gd name="T8" fmla="*/ 7 w 244"/>
                <a:gd name="T9" fmla="*/ 28 h 282"/>
                <a:gd name="T10" fmla="*/ 7 w 244"/>
                <a:gd name="T11" fmla="*/ 74 h 282"/>
                <a:gd name="T12" fmla="*/ 79 w 244"/>
                <a:gd name="T13" fmla="*/ 122 h 282"/>
                <a:gd name="T14" fmla="*/ 148 w 244"/>
                <a:gd name="T15" fmla="*/ 231 h 282"/>
                <a:gd name="T16" fmla="*/ 205 w 244"/>
                <a:gd name="T17" fmla="*/ 186 h 282"/>
                <a:gd name="T18" fmla="*/ 169 w 244"/>
                <a:gd name="T19" fmla="*/ 242 h 282"/>
                <a:gd name="T20" fmla="*/ 194 w 244"/>
                <a:gd name="T21" fmla="*/ 248 h 282"/>
                <a:gd name="T22" fmla="*/ 159 w 244"/>
                <a:gd name="T23" fmla="*/ 231 h 282"/>
                <a:gd name="T24" fmla="*/ 184 w 244"/>
                <a:gd name="T25" fmla="*/ 233 h 282"/>
                <a:gd name="T26" fmla="*/ 148 w 244"/>
                <a:gd name="T27" fmla="*/ 216 h 282"/>
                <a:gd name="T28" fmla="*/ 131 w 244"/>
                <a:gd name="T29" fmla="*/ 189 h 282"/>
                <a:gd name="T30" fmla="*/ 174 w 244"/>
                <a:gd name="T31" fmla="*/ 211 h 282"/>
                <a:gd name="T32" fmla="*/ 85 w 244"/>
                <a:gd name="T33" fmla="*/ 118 h 282"/>
                <a:gd name="T34" fmla="*/ 122 w 244"/>
                <a:gd name="T35" fmla="*/ 137 h 282"/>
                <a:gd name="T36" fmla="*/ 84 w 244"/>
                <a:gd name="T37" fmla="*/ 115 h 282"/>
                <a:gd name="T38" fmla="*/ 77 w 244"/>
                <a:gd name="T39" fmla="*/ 109 h 282"/>
                <a:gd name="T40" fmla="*/ 21 w 244"/>
                <a:gd name="T41" fmla="*/ 80 h 282"/>
                <a:gd name="T42" fmla="*/ 44 w 244"/>
                <a:gd name="T43" fmla="*/ 86 h 282"/>
                <a:gd name="T44" fmla="*/ 17 w 244"/>
                <a:gd name="T45" fmla="*/ 75 h 282"/>
                <a:gd name="T46" fmla="*/ 44 w 244"/>
                <a:gd name="T47" fmla="*/ 72 h 282"/>
                <a:gd name="T48" fmla="*/ 12 w 244"/>
                <a:gd name="T49" fmla="*/ 61 h 282"/>
                <a:gd name="T50" fmla="*/ 42 w 244"/>
                <a:gd name="T51" fmla="*/ 53 h 282"/>
                <a:gd name="T52" fmla="*/ 10 w 244"/>
                <a:gd name="T53" fmla="*/ 45 h 282"/>
                <a:gd name="T54" fmla="*/ 24 w 244"/>
                <a:gd name="T55" fmla="*/ 33 h 282"/>
                <a:gd name="T56" fmla="*/ 42 w 244"/>
                <a:gd name="T57" fmla="*/ 35 h 282"/>
                <a:gd name="T58" fmla="*/ 16 w 244"/>
                <a:gd name="T59" fmla="*/ 29 h 282"/>
                <a:gd name="T60" fmla="*/ 28 w 244"/>
                <a:gd name="T61" fmla="*/ 18 h 282"/>
                <a:gd name="T62" fmla="*/ 46 w 244"/>
                <a:gd name="T63" fmla="*/ 21 h 282"/>
                <a:gd name="T64" fmla="*/ 91 w 244"/>
                <a:gd name="T65" fmla="*/ 63 h 282"/>
                <a:gd name="T66" fmla="*/ 101 w 244"/>
                <a:gd name="T67" fmla="*/ 99 h 282"/>
                <a:gd name="T68" fmla="*/ 107 w 244"/>
                <a:gd name="T69" fmla="*/ 103 h 282"/>
                <a:gd name="T70" fmla="*/ 168 w 244"/>
                <a:gd name="T71" fmla="*/ 159 h 2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82">
                  <a:moveTo>
                    <a:pt x="205" y="186"/>
                  </a:moveTo>
                  <a:cubicBezTo>
                    <a:pt x="178" y="151"/>
                    <a:pt x="140" y="122"/>
                    <a:pt x="107" y="92"/>
                  </a:cubicBezTo>
                  <a:cubicBezTo>
                    <a:pt x="106" y="92"/>
                    <a:pt x="105" y="91"/>
                    <a:pt x="104" y="91"/>
                  </a:cubicBezTo>
                  <a:cubicBezTo>
                    <a:pt x="97" y="78"/>
                    <a:pt x="99" y="59"/>
                    <a:pt x="94" y="45"/>
                  </a:cubicBezTo>
                  <a:cubicBezTo>
                    <a:pt x="90" y="34"/>
                    <a:pt x="84" y="24"/>
                    <a:pt x="75" y="16"/>
                  </a:cubicBezTo>
                  <a:cubicBezTo>
                    <a:pt x="58" y="2"/>
                    <a:pt x="34" y="0"/>
                    <a:pt x="17" y="15"/>
                  </a:cubicBezTo>
                  <a:cubicBezTo>
                    <a:pt x="17" y="15"/>
                    <a:pt x="16" y="15"/>
                    <a:pt x="16" y="15"/>
                  </a:cubicBezTo>
                  <a:cubicBezTo>
                    <a:pt x="15" y="15"/>
                    <a:pt x="15" y="16"/>
                    <a:pt x="16" y="16"/>
                  </a:cubicBezTo>
                  <a:cubicBezTo>
                    <a:pt x="16" y="16"/>
                    <a:pt x="16" y="16"/>
                    <a:pt x="16" y="16"/>
                  </a:cubicBezTo>
                  <a:cubicBezTo>
                    <a:pt x="12" y="20"/>
                    <a:pt x="9" y="23"/>
                    <a:pt x="7" y="28"/>
                  </a:cubicBezTo>
                  <a:cubicBezTo>
                    <a:pt x="5" y="28"/>
                    <a:pt x="3" y="30"/>
                    <a:pt x="5" y="32"/>
                  </a:cubicBezTo>
                  <a:cubicBezTo>
                    <a:pt x="0" y="45"/>
                    <a:pt x="1" y="60"/>
                    <a:pt x="7" y="74"/>
                  </a:cubicBezTo>
                  <a:cubicBezTo>
                    <a:pt x="13" y="86"/>
                    <a:pt x="23" y="95"/>
                    <a:pt x="35" y="101"/>
                  </a:cubicBezTo>
                  <a:cubicBezTo>
                    <a:pt x="50" y="108"/>
                    <a:pt x="70" y="107"/>
                    <a:pt x="79" y="122"/>
                  </a:cubicBezTo>
                  <a:cubicBezTo>
                    <a:pt x="80" y="124"/>
                    <a:pt x="81" y="124"/>
                    <a:pt x="82" y="124"/>
                  </a:cubicBezTo>
                  <a:cubicBezTo>
                    <a:pt x="101" y="161"/>
                    <a:pt x="123" y="199"/>
                    <a:pt x="148" y="231"/>
                  </a:cubicBezTo>
                  <a:cubicBezTo>
                    <a:pt x="162" y="249"/>
                    <a:pt x="192" y="282"/>
                    <a:pt x="217" y="264"/>
                  </a:cubicBezTo>
                  <a:cubicBezTo>
                    <a:pt x="244" y="244"/>
                    <a:pt x="220" y="205"/>
                    <a:pt x="205" y="186"/>
                  </a:cubicBezTo>
                  <a:close/>
                  <a:moveTo>
                    <a:pt x="219" y="246"/>
                  </a:moveTo>
                  <a:cubicBezTo>
                    <a:pt x="208" y="273"/>
                    <a:pt x="184" y="256"/>
                    <a:pt x="169" y="242"/>
                  </a:cubicBezTo>
                  <a:cubicBezTo>
                    <a:pt x="177" y="245"/>
                    <a:pt x="185" y="248"/>
                    <a:pt x="193" y="249"/>
                  </a:cubicBezTo>
                  <a:cubicBezTo>
                    <a:pt x="195" y="250"/>
                    <a:pt x="195" y="248"/>
                    <a:pt x="194" y="248"/>
                  </a:cubicBezTo>
                  <a:cubicBezTo>
                    <a:pt x="184" y="245"/>
                    <a:pt x="175" y="242"/>
                    <a:pt x="166" y="239"/>
                  </a:cubicBezTo>
                  <a:cubicBezTo>
                    <a:pt x="163" y="236"/>
                    <a:pt x="161" y="233"/>
                    <a:pt x="159" y="231"/>
                  </a:cubicBezTo>
                  <a:cubicBezTo>
                    <a:pt x="155" y="227"/>
                    <a:pt x="152" y="222"/>
                    <a:pt x="149" y="218"/>
                  </a:cubicBezTo>
                  <a:cubicBezTo>
                    <a:pt x="161" y="223"/>
                    <a:pt x="172" y="228"/>
                    <a:pt x="184" y="233"/>
                  </a:cubicBezTo>
                  <a:cubicBezTo>
                    <a:pt x="184" y="233"/>
                    <a:pt x="185" y="232"/>
                    <a:pt x="184" y="232"/>
                  </a:cubicBezTo>
                  <a:cubicBezTo>
                    <a:pt x="172" y="226"/>
                    <a:pt x="160" y="221"/>
                    <a:pt x="148" y="216"/>
                  </a:cubicBezTo>
                  <a:cubicBezTo>
                    <a:pt x="143" y="209"/>
                    <a:pt x="139" y="202"/>
                    <a:pt x="135" y="196"/>
                  </a:cubicBezTo>
                  <a:cubicBezTo>
                    <a:pt x="133" y="193"/>
                    <a:pt x="132" y="191"/>
                    <a:pt x="131" y="189"/>
                  </a:cubicBezTo>
                  <a:cubicBezTo>
                    <a:pt x="144" y="199"/>
                    <a:pt x="158" y="206"/>
                    <a:pt x="173" y="213"/>
                  </a:cubicBezTo>
                  <a:cubicBezTo>
                    <a:pt x="174" y="213"/>
                    <a:pt x="175" y="212"/>
                    <a:pt x="174" y="211"/>
                  </a:cubicBezTo>
                  <a:cubicBezTo>
                    <a:pt x="158" y="204"/>
                    <a:pt x="143" y="195"/>
                    <a:pt x="128" y="185"/>
                  </a:cubicBezTo>
                  <a:cubicBezTo>
                    <a:pt x="114" y="162"/>
                    <a:pt x="100" y="140"/>
                    <a:pt x="85" y="118"/>
                  </a:cubicBezTo>
                  <a:cubicBezTo>
                    <a:pt x="97" y="125"/>
                    <a:pt x="109" y="132"/>
                    <a:pt x="121" y="139"/>
                  </a:cubicBezTo>
                  <a:cubicBezTo>
                    <a:pt x="122" y="139"/>
                    <a:pt x="123" y="138"/>
                    <a:pt x="122" y="137"/>
                  </a:cubicBezTo>
                  <a:cubicBezTo>
                    <a:pt x="110" y="130"/>
                    <a:pt x="97" y="122"/>
                    <a:pt x="84" y="115"/>
                  </a:cubicBezTo>
                  <a:cubicBezTo>
                    <a:pt x="84" y="115"/>
                    <a:pt x="84" y="115"/>
                    <a:pt x="84" y="115"/>
                  </a:cubicBezTo>
                  <a:cubicBezTo>
                    <a:pt x="82" y="114"/>
                    <a:pt x="81" y="112"/>
                    <a:pt x="80" y="110"/>
                  </a:cubicBezTo>
                  <a:cubicBezTo>
                    <a:pt x="79" y="109"/>
                    <a:pt x="78" y="109"/>
                    <a:pt x="77" y="109"/>
                  </a:cubicBezTo>
                  <a:cubicBezTo>
                    <a:pt x="71" y="104"/>
                    <a:pt x="63" y="102"/>
                    <a:pt x="54" y="99"/>
                  </a:cubicBezTo>
                  <a:cubicBezTo>
                    <a:pt x="41" y="95"/>
                    <a:pt x="29" y="90"/>
                    <a:pt x="21" y="80"/>
                  </a:cubicBezTo>
                  <a:cubicBezTo>
                    <a:pt x="28" y="83"/>
                    <a:pt x="36" y="85"/>
                    <a:pt x="44" y="87"/>
                  </a:cubicBezTo>
                  <a:cubicBezTo>
                    <a:pt x="44" y="87"/>
                    <a:pt x="45" y="86"/>
                    <a:pt x="44" y="86"/>
                  </a:cubicBezTo>
                  <a:cubicBezTo>
                    <a:pt x="36" y="83"/>
                    <a:pt x="27" y="81"/>
                    <a:pt x="19" y="77"/>
                  </a:cubicBezTo>
                  <a:cubicBezTo>
                    <a:pt x="19" y="77"/>
                    <a:pt x="18" y="76"/>
                    <a:pt x="17" y="75"/>
                  </a:cubicBezTo>
                  <a:cubicBezTo>
                    <a:pt x="15" y="71"/>
                    <a:pt x="13" y="67"/>
                    <a:pt x="12" y="62"/>
                  </a:cubicBezTo>
                  <a:cubicBezTo>
                    <a:pt x="22" y="66"/>
                    <a:pt x="33" y="69"/>
                    <a:pt x="44" y="72"/>
                  </a:cubicBezTo>
                  <a:cubicBezTo>
                    <a:pt x="45" y="73"/>
                    <a:pt x="45" y="71"/>
                    <a:pt x="44" y="71"/>
                  </a:cubicBezTo>
                  <a:cubicBezTo>
                    <a:pt x="33" y="67"/>
                    <a:pt x="22" y="64"/>
                    <a:pt x="12" y="61"/>
                  </a:cubicBezTo>
                  <a:cubicBezTo>
                    <a:pt x="10" y="56"/>
                    <a:pt x="10" y="52"/>
                    <a:pt x="10" y="47"/>
                  </a:cubicBezTo>
                  <a:cubicBezTo>
                    <a:pt x="20" y="51"/>
                    <a:pt x="31" y="53"/>
                    <a:pt x="42" y="53"/>
                  </a:cubicBezTo>
                  <a:cubicBezTo>
                    <a:pt x="43" y="53"/>
                    <a:pt x="43" y="52"/>
                    <a:pt x="42" y="52"/>
                  </a:cubicBezTo>
                  <a:cubicBezTo>
                    <a:pt x="31" y="50"/>
                    <a:pt x="21" y="48"/>
                    <a:pt x="10" y="45"/>
                  </a:cubicBezTo>
                  <a:cubicBezTo>
                    <a:pt x="11" y="40"/>
                    <a:pt x="13" y="35"/>
                    <a:pt x="15" y="31"/>
                  </a:cubicBezTo>
                  <a:cubicBezTo>
                    <a:pt x="18" y="31"/>
                    <a:pt x="21" y="32"/>
                    <a:pt x="24" y="33"/>
                  </a:cubicBezTo>
                  <a:cubicBezTo>
                    <a:pt x="30" y="34"/>
                    <a:pt x="36" y="36"/>
                    <a:pt x="42" y="37"/>
                  </a:cubicBezTo>
                  <a:cubicBezTo>
                    <a:pt x="43" y="37"/>
                    <a:pt x="43" y="35"/>
                    <a:pt x="42" y="35"/>
                  </a:cubicBezTo>
                  <a:cubicBezTo>
                    <a:pt x="36" y="33"/>
                    <a:pt x="29" y="32"/>
                    <a:pt x="23" y="31"/>
                  </a:cubicBezTo>
                  <a:cubicBezTo>
                    <a:pt x="21" y="30"/>
                    <a:pt x="19" y="30"/>
                    <a:pt x="16" y="29"/>
                  </a:cubicBezTo>
                  <a:cubicBezTo>
                    <a:pt x="18" y="26"/>
                    <a:pt x="20" y="24"/>
                    <a:pt x="23" y="21"/>
                  </a:cubicBezTo>
                  <a:cubicBezTo>
                    <a:pt x="25" y="20"/>
                    <a:pt x="26" y="19"/>
                    <a:pt x="28" y="18"/>
                  </a:cubicBezTo>
                  <a:cubicBezTo>
                    <a:pt x="34" y="19"/>
                    <a:pt x="40" y="21"/>
                    <a:pt x="46" y="23"/>
                  </a:cubicBezTo>
                  <a:cubicBezTo>
                    <a:pt x="47" y="23"/>
                    <a:pt x="47" y="22"/>
                    <a:pt x="46" y="21"/>
                  </a:cubicBezTo>
                  <a:cubicBezTo>
                    <a:pt x="41" y="19"/>
                    <a:pt x="36" y="18"/>
                    <a:pt x="30" y="16"/>
                  </a:cubicBezTo>
                  <a:cubicBezTo>
                    <a:pt x="59" y="0"/>
                    <a:pt x="85" y="36"/>
                    <a:pt x="91" y="63"/>
                  </a:cubicBezTo>
                  <a:cubicBezTo>
                    <a:pt x="93" y="75"/>
                    <a:pt x="93" y="88"/>
                    <a:pt x="100" y="97"/>
                  </a:cubicBezTo>
                  <a:cubicBezTo>
                    <a:pt x="100" y="98"/>
                    <a:pt x="101" y="98"/>
                    <a:pt x="101" y="99"/>
                  </a:cubicBezTo>
                  <a:cubicBezTo>
                    <a:pt x="101" y="99"/>
                    <a:pt x="102" y="99"/>
                    <a:pt x="102" y="99"/>
                  </a:cubicBezTo>
                  <a:cubicBezTo>
                    <a:pt x="103" y="101"/>
                    <a:pt x="105" y="102"/>
                    <a:pt x="107" y="103"/>
                  </a:cubicBezTo>
                  <a:cubicBezTo>
                    <a:pt x="107" y="104"/>
                    <a:pt x="107" y="104"/>
                    <a:pt x="107" y="104"/>
                  </a:cubicBezTo>
                  <a:cubicBezTo>
                    <a:pt x="127" y="122"/>
                    <a:pt x="148" y="140"/>
                    <a:pt x="168" y="159"/>
                  </a:cubicBezTo>
                  <a:cubicBezTo>
                    <a:pt x="186" y="176"/>
                    <a:pt x="231" y="217"/>
                    <a:pt x="219"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28"/>
            <p:cNvSpPr/>
            <p:nvPr/>
          </p:nvSpPr>
          <p:spPr bwMode="auto">
            <a:xfrm>
              <a:off x="2255" y="3572"/>
              <a:ext cx="90" cy="195"/>
            </a:xfrm>
            <a:custGeom>
              <a:gdLst>
                <a:gd name="T0" fmla="*/ 36 w 38"/>
                <a:gd name="T1" fmla="*/ 46 h 82"/>
                <a:gd name="T2" fmla="*/ 4 w 38"/>
                <a:gd name="T3" fmla="*/ 1 h 82"/>
                <a:gd name="T4" fmla="*/ 2 w 38"/>
                <a:gd name="T5" fmla="*/ 5 h 82"/>
                <a:gd name="T6" fmla="*/ 26 w 38"/>
                <a:gd name="T7" fmla="*/ 32 h 82"/>
                <a:gd name="T8" fmla="*/ 16 w 38"/>
                <a:gd name="T9" fmla="*/ 71 h 82"/>
                <a:gd name="T10" fmla="*/ 15 w 38"/>
                <a:gd name="T11" fmla="*/ 74 h 82"/>
                <a:gd name="T12" fmla="*/ 36 w 38"/>
                <a:gd name="T13" fmla="*/ 46 h 82"/>
              </a:gdLst>
              <a:cxnLst>
                <a:cxn ang="0">
                  <a:pos x="T0" y="T1"/>
                </a:cxn>
                <a:cxn ang="0">
                  <a:pos x="T2" y="T3"/>
                </a:cxn>
                <a:cxn ang="0">
                  <a:pos x="T4" y="T5"/>
                </a:cxn>
                <a:cxn ang="0">
                  <a:pos x="T6" y="T7"/>
                </a:cxn>
                <a:cxn ang="0">
                  <a:pos x="T8" y="T9"/>
                </a:cxn>
                <a:cxn ang="0">
                  <a:pos x="T10" y="T11"/>
                </a:cxn>
                <a:cxn ang="0">
                  <a:pos x="T12" y="T13"/>
                </a:cxn>
              </a:cxnLst>
              <a:rect l="0" t="0" r="r" b="b"/>
              <a:pathLst>
                <a:path w="38" h="82">
                  <a:moveTo>
                    <a:pt x="36" y="46"/>
                  </a:moveTo>
                  <a:cubicBezTo>
                    <a:pt x="34" y="27"/>
                    <a:pt x="22" y="8"/>
                    <a:pt x="4" y="1"/>
                  </a:cubicBezTo>
                  <a:cubicBezTo>
                    <a:pt x="1" y="0"/>
                    <a:pt x="0" y="4"/>
                    <a:pt x="2" y="5"/>
                  </a:cubicBezTo>
                  <a:cubicBezTo>
                    <a:pt x="12" y="13"/>
                    <a:pt x="21" y="20"/>
                    <a:pt x="26" y="32"/>
                  </a:cubicBezTo>
                  <a:cubicBezTo>
                    <a:pt x="29" y="39"/>
                    <a:pt x="37" y="77"/>
                    <a:pt x="16" y="71"/>
                  </a:cubicBezTo>
                  <a:cubicBezTo>
                    <a:pt x="15" y="70"/>
                    <a:pt x="14" y="73"/>
                    <a:pt x="15" y="74"/>
                  </a:cubicBezTo>
                  <a:cubicBezTo>
                    <a:pt x="33" y="82"/>
                    <a:pt x="38" y="58"/>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29"/>
            <p:cNvSpPr/>
            <p:nvPr/>
          </p:nvSpPr>
          <p:spPr bwMode="auto">
            <a:xfrm>
              <a:off x="3170" y="3278"/>
              <a:ext cx="66" cy="40"/>
            </a:xfrm>
            <a:custGeom>
              <a:gdLst>
                <a:gd name="T0" fmla="*/ 26 w 28"/>
                <a:gd name="T1" fmla="*/ 15 h 17"/>
                <a:gd name="T2" fmla="*/ 2 w 28"/>
                <a:gd name="T3" fmla="*/ 1 h 17"/>
                <a:gd name="T4" fmla="*/ 1 w 28"/>
                <a:gd name="T5" fmla="*/ 3 h 17"/>
                <a:gd name="T6" fmla="*/ 25 w 28"/>
                <a:gd name="T7" fmla="*/ 17 h 17"/>
                <a:gd name="T8" fmla="*/ 26 w 28"/>
                <a:gd name="T9" fmla="*/ 15 h 17"/>
              </a:gdLst>
              <a:cxnLst>
                <a:cxn ang="0">
                  <a:pos x="T0" y="T1"/>
                </a:cxn>
                <a:cxn ang="0">
                  <a:pos x="T2" y="T3"/>
                </a:cxn>
                <a:cxn ang="0">
                  <a:pos x="T4" y="T5"/>
                </a:cxn>
                <a:cxn ang="0">
                  <a:pos x="T6" y="T7"/>
                </a:cxn>
                <a:cxn ang="0">
                  <a:pos x="T8" y="T9"/>
                </a:cxn>
              </a:cxnLst>
              <a:rect l="0" t="0" r="r" b="b"/>
              <a:pathLst>
                <a:path w="28" h="17">
                  <a:moveTo>
                    <a:pt x="26" y="15"/>
                  </a:moveTo>
                  <a:cubicBezTo>
                    <a:pt x="18" y="10"/>
                    <a:pt x="10" y="6"/>
                    <a:pt x="2" y="1"/>
                  </a:cubicBezTo>
                  <a:cubicBezTo>
                    <a:pt x="1" y="0"/>
                    <a:pt x="0" y="2"/>
                    <a:pt x="1" y="3"/>
                  </a:cubicBezTo>
                  <a:cubicBezTo>
                    <a:pt x="9" y="8"/>
                    <a:pt x="17" y="12"/>
                    <a:pt x="25" y="17"/>
                  </a:cubicBezTo>
                  <a:cubicBezTo>
                    <a:pt x="27" y="17"/>
                    <a:pt x="28"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30"/>
            <p:cNvSpPr/>
            <p:nvPr/>
          </p:nvSpPr>
          <p:spPr bwMode="auto">
            <a:xfrm>
              <a:off x="3084" y="3078"/>
              <a:ext cx="119" cy="79"/>
            </a:xfrm>
            <a:custGeom>
              <a:gdLst>
                <a:gd name="T0" fmla="*/ 48 w 50"/>
                <a:gd name="T1" fmla="*/ 31 h 33"/>
                <a:gd name="T2" fmla="*/ 2 w 50"/>
                <a:gd name="T3" fmla="*/ 1 h 33"/>
                <a:gd name="T4" fmla="*/ 1 w 50"/>
                <a:gd name="T5" fmla="*/ 3 h 33"/>
                <a:gd name="T6" fmla="*/ 47 w 50"/>
                <a:gd name="T7" fmla="*/ 33 h 33"/>
                <a:gd name="T8" fmla="*/ 48 w 50"/>
                <a:gd name="T9" fmla="*/ 31 h 33"/>
              </a:gdLst>
              <a:cxnLst>
                <a:cxn ang="0">
                  <a:pos x="T0" y="T1"/>
                </a:cxn>
                <a:cxn ang="0">
                  <a:pos x="T2" y="T3"/>
                </a:cxn>
                <a:cxn ang="0">
                  <a:pos x="T4" y="T5"/>
                </a:cxn>
                <a:cxn ang="0">
                  <a:pos x="T6" y="T7"/>
                </a:cxn>
                <a:cxn ang="0">
                  <a:pos x="T8" y="T9"/>
                </a:cxn>
              </a:cxnLst>
              <a:rect l="0" t="0" r="r" b="b"/>
              <a:pathLst>
                <a:path w="50" h="33">
                  <a:moveTo>
                    <a:pt x="48" y="31"/>
                  </a:moveTo>
                  <a:cubicBezTo>
                    <a:pt x="33" y="21"/>
                    <a:pt x="18" y="11"/>
                    <a:pt x="2" y="1"/>
                  </a:cubicBezTo>
                  <a:cubicBezTo>
                    <a:pt x="1" y="0"/>
                    <a:pt x="0" y="2"/>
                    <a:pt x="1" y="3"/>
                  </a:cubicBezTo>
                  <a:cubicBezTo>
                    <a:pt x="16" y="13"/>
                    <a:pt x="32" y="23"/>
                    <a:pt x="47" y="33"/>
                  </a:cubicBezTo>
                  <a:cubicBezTo>
                    <a:pt x="49" y="33"/>
                    <a:pt x="50" y="32"/>
                    <a:pt x="4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31"/>
            <p:cNvSpPr/>
            <p:nvPr/>
          </p:nvSpPr>
          <p:spPr bwMode="auto">
            <a:xfrm>
              <a:off x="3070" y="3038"/>
              <a:ext cx="117" cy="52"/>
            </a:xfrm>
            <a:custGeom>
              <a:gdLst>
                <a:gd name="T0" fmla="*/ 48 w 49"/>
                <a:gd name="T1" fmla="*/ 20 h 22"/>
                <a:gd name="T2" fmla="*/ 2 w 49"/>
                <a:gd name="T3" fmla="*/ 0 h 22"/>
                <a:gd name="T4" fmla="*/ 1 w 49"/>
                <a:gd name="T5" fmla="*/ 2 h 22"/>
                <a:gd name="T6" fmla="*/ 48 w 49"/>
                <a:gd name="T7" fmla="*/ 22 h 22"/>
                <a:gd name="T8" fmla="*/ 48 w 49"/>
                <a:gd name="T9" fmla="*/ 20 h 22"/>
              </a:gdLst>
              <a:cxnLst>
                <a:cxn ang="0">
                  <a:pos x="T0" y="T1"/>
                </a:cxn>
                <a:cxn ang="0">
                  <a:pos x="T2" y="T3"/>
                </a:cxn>
                <a:cxn ang="0">
                  <a:pos x="T4" y="T5"/>
                </a:cxn>
                <a:cxn ang="0">
                  <a:pos x="T6" y="T7"/>
                </a:cxn>
                <a:cxn ang="0">
                  <a:pos x="T8" y="T9"/>
                </a:cxn>
              </a:cxnLst>
              <a:rect l="0" t="0" r="r" b="b"/>
              <a:pathLst>
                <a:path w="49" h="22">
                  <a:moveTo>
                    <a:pt x="48" y="20"/>
                  </a:moveTo>
                  <a:cubicBezTo>
                    <a:pt x="33" y="13"/>
                    <a:pt x="18" y="6"/>
                    <a:pt x="2" y="0"/>
                  </a:cubicBezTo>
                  <a:cubicBezTo>
                    <a:pt x="1" y="0"/>
                    <a:pt x="0" y="1"/>
                    <a:pt x="1" y="2"/>
                  </a:cubicBezTo>
                  <a:cubicBezTo>
                    <a:pt x="17" y="9"/>
                    <a:pt x="32" y="16"/>
                    <a:pt x="48" y="22"/>
                  </a:cubicBezTo>
                  <a:cubicBezTo>
                    <a:pt x="48" y="22"/>
                    <a:pt x="49" y="21"/>
                    <a:pt x="4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32"/>
            <p:cNvSpPr/>
            <p:nvPr/>
          </p:nvSpPr>
          <p:spPr bwMode="auto">
            <a:xfrm>
              <a:off x="3422" y="3323"/>
              <a:ext cx="69" cy="50"/>
            </a:xfrm>
            <a:custGeom>
              <a:gdLst>
                <a:gd name="T0" fmla="*/ 28 w 29"/>
                <a:gd name="T1" fmla="*/ 18 h 21"/>
                <a:gd name="T2" fmla="*/ 2 w 29"/>
                <a:gd name="T3" fmla="*/ 0 h 21"/>
                <a:gd name="T4" fmla="*/ 1 w 29"/>
                <a:gd name="T5" fmla="*/ 2 h 21"/>
                <a:gd name="T6" fmla="*/ 27 w 29"/>
                <a:gd name="T7" fmla="*/ 20 h 21"/>
                <a:gd name="T8" fmla="*/ 28 w 29"/>
                <a:gd name="T9" fmla="*/ 18 h 21"/>
              </a:gdLst>
              <a:cxnLst>
                <a:cxn ang="0">
                  <a:pos x="T0" y="T1"/>
                </a:cxn>
                <a:cxn ang="0">
                  <a:pos x="T2" y="T3"/>
                </a:cxn>
                <a:cxn ang="0">
                  <a:pos x="T4" y="T5"/>
                </a:cxn>
                <a:cxn ang="0">
                  <a:pos x="T6" y="T7"/>
                </a:cxn>
                <a:cxn ang="0">
                  <a:pos x="T8" y="T9"/>
                </a:cxn>
              </a:cxnLst>
              <a:rect l="0" t="0" r="r" b="b"/>
              <a:pathLst>
                <a:path w="28" h="21">
                  <a:moveTo>
                    <a:pt x="28" y="18"/>
                  </a:moveTo>
                  <a:cubicBezTo>
                    <a:pt x="20" y="12"/>
                    <a:pt x="11" y="6"/>
                    <a:pt x="2" y="0"/>
                  </a:cubicBezTo>
                  <a:cubicBezTo>
                    <a:pt x="1" y="0"/>
                    <a:pt x="0" y="1"/>
                    <a:pt x="1" y="2"/>
                  </a:cubicBezTo>
                  <a:cubicBezTo>
                    <a:pt x="10" y="8"/>
                    <a:pt x="18" y="15"/>
                    <a:pt x="27" y="20"/>
                  </a:cubicBezTo>
                  <a:cubicBezTo>
                    <a:pt x="28" y="21"/>
                    <a:pt x="29" y="19"/>
                    <a:pt x="2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33"/>
            <p:cNvSpPr/>
            <p:nvPr/>
          </p:nvSpPr>
          <p:spPr bwMode="auto">
            <a:xfrm>
              <a:off x="3296" y="2924"/>
              <a:ext cx="145" cy="93"/>
            </a:xfrm>
            <a:custGeom>
              <a:gdLst>
                <a:gd name="T0" fmla="*/ 60 w 61"/>
                <a:gd name="T1" fmla="*/ 36 h 39"/>
                <a:gd name="T2" fmla="*/ 1 w 61"/>
                <a:gd name="T3" fmla="*/ 0 h 39"/>
                <a:gd name="T4" fmla="*/ 1 w 61"/>
                <a:gd name="T5" fmla="*/ 1 h 39"/>
                <a:gd name="T6" fmla="*/ 58 w 61"/>
                <a:gd name="T7" fmla="*/ 38 h 39"/>
                <a:gd name="T8" fmla="*/ 60 w 61"/>
                <a:gd name="T9" fmla="*/ 36 h 39"/>
              </a:gdLst>
              <a:cxnLst>
                <a:cxn ang="0">
                  <a:pos x="T0" y="T1"/>
                </a:cxn>
                <a:cxn ang="0">
                  <a:pos x="T2" y="T3"/>
                </a:cxn>
                <a:cxn ang="0">
                  <a:pos x="T4" y="T5"/>
                </a:cxn>
                <a:cxn ang="0">
                  <a:pos x="T6" y="T7"/>
                </a:cxn>
                <a:cxn ang="0">
                  <a:pos x="T8" y="T9"/>
                </a:cxn>
              </a:cxnLst>
              <a:rect l="0" t="0" r="r" b="b"/>
              <a:pathLst>
                <a:path w="61" h="39">
                  <a:moveTo>
                    <a:pt x="60" y="36"/>
                  </a:moveTo>
                  <a:cubicBezTo>
                    <a:pt x="42" y="22"/>
                    <a:pt x="22" y="11"/>
                    <a:pt x="1" y="0"/>
                  </a:cubicBezTo>
                  <a:cubicBezTo>
                    <a:pt x="0" y="0"/>
                    <a:pt x="0" y="1"/>
                    <a:pt x="1" y="1"/>
                  </a:cubicBezTo>
                  <a:cubicBezTo>
                    <a:pt x="20" y="12"/>
                    <a:pt x="39" y="26"/>
                    <a:pt x="58" y="38"/>
                  </a:cubicBezTo>
                  <a:cubicBezTo>
                    <a:pt x="59" y="39"/>
                    <a:pt x="61" y="37"/>
                    <a:pt x="60"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34"/>
            <p:cNvSpPr/>
            <p:nvPr/>
          </p:nvSpPr>
          <p:spPr bwMode="auto">
            <a:xfrm>
              <a:off x="2398" y="3840"/>
              <a:ext cx="95" cy="57"/>
            </a:xfrm>
            <a:custGeom>
              <a:gdLst>
                <a:gd name="T0" fmla="*/ 39 w 40"/>
                <a:gd name="T1" fmla="*/ 22 h 24"/>
                <a:gd name="T2" fmla="*/ 1 w 40"/>
                <a:gd name="T3" fmla="*/ 1 h 24"/>
                <a:gd name="T4" fmla="*/ 0 w 40"/>
                <a:gd name="T5" fmla="*/ 2 h 24"/>
                <a:gd name="T6" fmla="*/ 38 w 40"/>
                <a:gd name="T7" fmla="*/ 24 h 24"/>
                <a:gd name="T8" fmla="*/ 39 w 40"/>
                <a:gd name="T9" fmla="*/ 22 h 24"/>
              </a:gdLst>
              <a:cxnLst>
                <a:cxn ang="0">
                  <a:pos x="T0" y="T1"/>
                </a:cxn>
                <a:cxn ang="0">
                  <a:pos x="T2" y="T3"/>
                </a:cxn>
                <a:cxn ang="0">
                  <a:pos x="T4" y="T5"/>
                </a:cxn>
                <a:cxn ang="0">
                  <a:pos x="T6" y="T7"/>
                </a:cxn>
                <a:cxn ang="0">
                  <a:pos x="T8" y="T9"/>
                </a:cxn>
              </a:cxnLst>
              <a:rect l="0" t="0" r="r" b="b"/>
              <a:pathLst>
                <a:path w="40" h="24">
                  <a:moveTo>
                    <a:pt x="39" y="22"/>
                  </a:moveTo>
                  <a:cubicBezTo>
                    <a:pt x="26" y="16"/>
                    <a:pt x="13" y="9"/>
                    <a:pt x="1" y="1"/>
                  </a:cubicBezTo>
                  <a:cubicBezTo>
                    <a:pt x="0" y="0"/>
                    <a:pt x="0" y="1"/>
                    <a:pt x="0" y="2"/>
                  </a:cubicBezTo>
                  <a:cubicBezTo>
                    <a:pt x="12" y="10"/>
                    <a:pt x="25" y="18"/>
                    <a:pt x="38" y="24"/>
                  </a:cubicBezTo>
                  <a:cubicBezTo>
                    <a:pt x="39" y="24"/>
                    <a:pt x="40" y="23"/>
                    <a:pt x="3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35"/>
            <p:cNvSpPr/>
            <p:nvPr/>
          </p:nvSpPr>
          <p:spPr bwMode="auto">
            <a:xfrm>
              <a:off x="2428" y="3902"/>
              <a:ext cx="122" cy="62"/>
            </a:xfrm>
            <a:custGeom>
              <a:gdLst>
                <a:gd name="T0" fmla="*/ 50 w 51"/>
                <a:gd name="T1" fmla="*/ 24 h 26"/>
                <a:gd name="T2" fmla="*/ 2 w 51"/>
                <a:gd name="T3" fmla="*/ 1 h 26"/>
                <a:gd name="T4" fmla="*/ 1 w 51"/>
                <a:gd name="T5" fmla="*/ 2 h 26"/>
                <a:gd name="T6" fmla="*/ 49 w 51"/>
                <a:gd name="T7" fmla="*/ 26 h 26"/>
                <a:gd name="T8" fmla="*/ 50 w 51"/>
                <a:gd name="T9" fmla="*/ 24 h 26"/>
              </a:gdLst>
              <a:cxnLst>
                <a:cxn ang="0">
                  <a:pos x="T0" y="T1"/>
                </a:cxn>
                <a:cxn ang="0">
                  <a:pos x="T2" y="T3"/>
                </a:cxn>
                <a:cxn ang="0">
                  <a:pos x="T4" y="T5"/>
                </a:cxn>
                <a:cxn ang="0">
                  <a:pos x="T6" y="T7"/>
                </a:cxn>
                <a:cxn ang="0">
                  <a:pos x="T8" y="T9"/>
                </a:cxn>
              </a:cxnLst>
              <a:rect l="0" t="0" r="r" b="b"/>
              <a:pathLst>
                <a:path w="51" h="26">
                  <a:moveTo>
                    <a:pt x="50" y="24"/>
                  </a:moveTo>
                  <a:cubicBezTo>
                    <a:pt x="34" y="16"/>
                    <a:pt x="18" y="8"/>
                    <a:pt x="2" y="1"/>
                  </a:cubicBezTo>
                  <a:cubicBezTo>
                    <a:pt x="1" y="0"/>
                    <a:pt x="0" y="1"/>
                    <a:pt x="1" y="2"/>
                  </a:cubicBezTo>
                  <a:cubicBezTo>
                    <a:pt x="17" y="10"/>
                    <a:pt x="33" y="18"/>
                    <a:pt x="49" y="26"/>
                  </a:cubicBezTo>
                  <a:cubicBezTo>
                    <a:pt x="50" y="26"/>
                    <a:pt x="51" y="25"/>
                    <a:pt x="5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7" name="组合 306"/>
          <p:cNvGrpSpPr/>
          <p:nvPr userDrawn="1"/>
        </p:nvGrpSpPr>
        <p:grpSpPr>
          <a:xfrm flipV="1">
            <a:off x="369540" y="332809"/>
            <a:ext cx="1755397" cy="2564178"/>
            <a:chOff x="5866324" y="2162509"/>
            <a:chExt cx="2182579" cy="3188179"/>
          </a:xfrm>
          <a:solidFill>
            <a:schemeClr val="accent1"/>
          </a:solidFill>
        </p:grpSpPr>
        <p:grpSp>
          <p:nvGrpSpPr>
            <p:cNvPr id="308" name="Group 4"/>
            <p:cNvGrpSpPr>
              <a:grpSpLocks noChangeAspect="1"/>
            </p:cNvGrpSpPr>
            <p:nvPr/>
          </p:nvGrpSpPr>
          <p:grpSpPr>
            <a:xfrm>
              <a:off x="5866324" y="2449613"/>
              <a:ext cx="1978203" cy="2901075"/>
              <a:chOff x="3232" y="1847"/>
              <a:chExt cx="911" cy="1336"/>
            </a:xfrm>
            <a:grpFill/>
          </p:grpSpPr>
          <p:sp>
            <p:nvSpPr>
              <p:cNvPr id="313"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4"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5"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6"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7"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8"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9"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309"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20" name="Freeform 15"/>
          <p:cNvSpPr/>
          <p:nvPr userDrawn="1"/>
        </p:nvSpPr>
        <p:spPr bwMode="auto">
          <a:xfrm rot="19434222">
            <a:off x="2975759" y="2434550"/>
            <a:ext cx="377499" cy="33377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grpSp>
        <p:nvGrpSpPr>
          <p:cNvPr id="321" name="组合 320"/>
          <p:cNvGrpSpPr/>
          <p:nvPr userDrawn="1"/>
        </p:nvGrpSpPr>
        <p:grpSpPr>
          <a:xfrm>
            <a:off x="239097" y="4842327"/>
            <a:ext cx="1245951" cy="642635"/>
            <a:chOff x="618152" y="4773902"/>
            <a:chExt cx="3202017" cy="1651533"/>
          </a:xfrm>
          <a:solidFill>
            <a:schemeClr val="accent1"/>
          </a:solidFill>
        </p:grpSpPr>
        <p:sp>
          <p:nvSpPr>
            <p:cNvPr id="322" name="Freeform 336"/>
            <p:cNvSpPr>
              <a:spLocks noEditPoints="1"/>
            </p:cNvSpPr>
            <p:nvPr/>
          </p:nvSpPr>
          <p:spPr bwMode="auto">
            <a:xfrm flipH="1">
              <a:off x="663198" y="4773902"/>
              <a:ext cx="3156971" cy="1651533"/>
            </a:xfrm>
            <a:custGeom>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grpFill/>
            <a:ln>
              <a:noFill/>
            </a:ln>
          </p:spPr>
          <p:txBody>
            <a:bodyPr/>
            <a:lstStyle/>
            <a:p>
              <a:pPr eaLnBrk="1" fontAlgn="auto" hangingPunct="1">
                <a:spcBef>
                  <a:spcPct val="0"/>
                </a:spcBef>
                <a:spcAft>
                  <a:spcPct val="0"/>
                </a:spcAft>
                <a:defRPr/>
              </a:pPr>
              <a:endParaRPr lang="zh-CN" altLang="en-US" sz="1350">
                <a:latin typeface="+mn-lt"/>
                <a:ea typeface="+mn-ea"/>
              </a:endParaRPr>
            </a:p>
          </p:txBody>
        </p:sp>
        <p:sp>
          <p:nvSpPr>
            <p:cNvPr id="323" name="Freeform 8"/>
            <p:cNvSpPr>
              <a:spLocks noEditPoints="1" noChangeArrowheads="1"/>
            </p:cNvSpPr>
            <p:nvPr/>
          </p:nvSpPr>
          <p:spPr bwMode="auto">
            <a:xfrm rot="6908204">
              <a:off x="2744385" y="4612824"/>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24" name="Freeform 8"/>
            <p:cNvSpPr>
              <a:spLocks noEditPoints="1" noChangeArrowheads="1"/>
            </p:cNvSpPr>
            <p:nvPr/>
          </p:nvSpPr>
          <p:spPr bwMode="auto">
            <a:xfrm rot="6908204">
              <a:off x="2345391" y="4612822"/>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25" name="Freeform 8"/>
            <p:cNvSpPr>
              <a:spLocks noEditPoints="1" noChangeArrowheads="1"/>
            </p:cNvSpPr>
            <p:nvPr/>
          </p:nvSpPr>
          <p:spPr bwMode="auto">
            <a:xfrm rot="6908204">
              <a:off x="1938958" y="4612820"/>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26" name="Freeform 8"/>
            <p:cNvSpPr>
              <a:spLocks noEditPoints="1" noChangeArrowheads="1"/>
            </p:cNvSpPr>
            <p:nvPr/>
          </p:nvSpPr>
          <p:spPr bwMode="auto">
            <a:xfrm rot="1881504">
              <a:off x="618152" y="5368322"/>
              <a:ext cx="1495222" cy="3592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27" name="Freeform 66"/>
            <p:cNvSpPr>
              <a:spLocks noEditPoints="1"/>
            </p:cNvSpPr>
            <p:nvPr/>
          </p:nvSpPr>
          <p:spPr bwMode="auto">
            <a:xfrm rot="1468143">
              <a:off x="2542856" y="587811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8" name="Freeform 66"/>
            <p:cNvSpPr>
              <a:spLocks noEditPoints="1"/>
            </p:cNvSpPr>
            <p:nvPr/>
          </p:nvSpPr>
          <p:spPr bwMode="auto">
            <a:xfrm rot="1468143">
              <a:off x="1897453" y="5406703"/>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9" name="Freeform 66"/>
            <p:cNvSpPr>
              <a:spLocks noEditPoints="1"/>
            </p:cNvSpPr>
            <p:nvPr/>
          </p:nvSpPr>
          <p:spPr bwMode="auto">
            <a:xfrm rot="1468143">
              <a:off x="1649445" y="527758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0" name="Freeform 66"/>
            <p:cNvSpPr>
              <a:spLocks noEditPoints="1"/>
            </p:cNvSpPr>
            <p:nvPr/>
          </p:nvSpPr>
          <p:spPr bwMode="auto">
            <a:xfrm rot="1468143">
              <a:off x="1401437" y="5148465"/>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1" name="Freeform 66"/>
            <p:cNvSpPr>
              <a:spLocks noEditPoints="1"/>
            </p:cNvSpPr>
            <p:nvPr/>
          </p:nvSpPr>
          <p:spPr bwMode="auto">
            <a:xfrm rot="1468143">
              <a:off x="1153429" y="5019346"/>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4" name="Date Placeholder 3"/>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10;文本">
    <p:spTree>
      <p:nvGrpSpPr>
        <p:cNvPr id="1" name=""/>
        <p:cNvGrpSpPr/>
        <p:nvPr/>
      </p:nvGrpSpPr>
      <p:grpSpPr>
        <a:xfrm>
          <a:off x="0" y="0"/>
          <a:ext cx="0" cy="0"/>
        </a:xfrm>
      </p:grpSpPr>
      <p:sp>
        <p:nvSpPr>
          <p:cNvPr id="2" name="Vertical Title 1"/>
          <p:cNvSpPr>
            <a:spLocks noGrp="1"/>
          </p:cNvSpPr>
          <p:nvPr>
            <p:ph type="title" orient="vert"/>
          </p:nvPr>
        </p:nvSpPr>
        <p:spPr>
          <a:xfrm>
            <a:off x="8724901" y="365125"/>
            <a:ext cx="2628900" cy="5811838"/>
          </a:xfrm>
        </p:spPr>
        <p:txBody>
          <a:bodyPr vert="eaVert"/>
          <a:lstStyle/>
          <a:p>
            <a:r>
              <a:rPr lang="zh-CN" altLang="en-US"/>
              <a:t>单击此处编辑母版标题样式</a:t>
            </a:r>
            <a:endParaRPr lang="en-US"/>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4" name="Date Placeholder 3"/>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5_节标题">
    <p:bg>
      <p:bgPr>
        <a:solidFill>
          <a:srgbClr val="F2F2F2"/>
        </a:solidFill>
        <a:effectLst/>
      </p:bgPr>
    </p:bg>
    <p:spTree>
      <p:nvGrpSpPr>
        <p:cNvPr id="1" name=""/>
        <p:cNvGrpSpPr/>
        <p:nvPr/>
      </p:nvGrpSpPr>
      <p:grpSpPr>
        <a:xfrm>
          <a:off x="0" y="0"/>
          <a:ext cx="0" cy="0"/>
        </a:xfrm>
      </p:grpSpPr>
    </p:spTree>
  </p:cSld>
  <p:clrMapOvr>
    <a:masterClrMapping/>
  </p:clrMapOvr>
  <p:transition spd="slow"/>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custDataLst>
              <p:tags r:id="rId1"/>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custDataLst>
              <p:tags r:id="rId2"/>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idx="1"/>
            <p:custDataLst>
              <p:tags r:id="rId2"/>
            </p:custDataLst>
          </p:nvPr>
        </p:nvSpPr>
        <p:spPr>
          <a:xfrm>
            <a:off x="608400" y="1490400"/>
            <a:ext cx="10969200" cy="47592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hasCustomPrompt="1"/>
            <p:custDataLst>
              <p:tags r:id="rId1"/>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a:t>单击此处编辑标题</a:t>
            </a:r>
            <a:endParaRPr lang="zh-CN" altLang="en-US"/>
          </a:p>
        </p:txBody>
      </p:sp>
      <p:sp>
        <p:nvSpPr>
          <p:cNvPr id="3" name="文本占位符 2"/>
          <p:cNvSpPr>
            <a:spLocks noGrp="1"/>
          </p:cNvSpPr>
          <p:nvPr>
            <p:ph type="body" idx="1" hasCustomPrompt="1"/>
            <p:custDataLst>
              <p:tags r:id="rId2"/>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单击此处编辑文本</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sz="half" idx="1"/>
            <p:custDataLst>
              <p:tags r:id="rId2"/>
            </p:custDataLst>
          </p:nvPr>
        </p:nvSpPr>
        <p:spPr>
          <a:xfrm>
            <a:off x="608400" y="1501200"/>
            <a:ext cx="5176800" cy="4748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custDataLst>
              <p:tags r:id="rId3"/>
            </p:custDataLst>
          </p:nvPr>
        </p:nvSpPr>
        <p:spPr>
          <a:xfrm>
            <a:off x="6411600" y="1501200"/>
            <a:ext cx="5176800" cy="4748400"/>
          </a:xfrm>
        </p:spPr>
        <p:txBody>
          <a:bodyPr lIns="90000" tIns="46800" rIns="90000" bIns="4680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t/>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a:spLocks noGrp="1"/>
          </p:cNvSpPr>
          <p:nvPr>
            <p:ph type="body" idx="1" hasCustomPrompt="1"/>
            <p:custDataLst>
              <p:tags r:id="rId2"/>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单击此处编辑文本</a:t>
            </a:r>
            <a:endParaRPr lang="zh-CN" altLang="en-US"/>
          </a:p>
        </p:txBody>
      </p:sp>
      <p:sp>
        <p:nvSpPr>
          <p:cNvPr id="4" name="内容占位符 3"/>
          <p:cNvSpPr>
            <a:spLocks noGrp="1"/>
          </p:cNvSpPr>
          <p:nvPr>
            <p:ph sz="half" idx="2"/>
            <p:custDataLst>
              <p:tags r:id="rId3"/>
            </p:custDataLst>
          </p:nvPr>
        </p:nvSpPr>
        <p:spPr>
          <a:xfrm>
            <a:off x="60840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hasCustomPrompt="1"/>
            <p:custDataLst>
              <p:tags r:id="rId4"/>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单击此处编辑文本</a:t>
            </a:r>
            <a:endParaRPr lang="zh-CN" altLang="en-US"/>
          </a:p>
        </p:txBody>
      </p:sp>
      <p:sp>
        <p:nvSpPr>
          <p:cNvPr id="6" name="内容占位符 5"/>
          <p:cNvSpPr>
            <a:spLocks noGrp="1"/>
          </p:cNvSpPr>
          <p:nvPr>
            <p:ph sz="quarter" idx="4"/>
            <p:custDataLst>
              <p:tags r:id="rId5"/>
            </p:custDataLst>
          </p:nvPr>
        </p:nvSpPr>
        <p:spPr>
          <a:xfrm>
            <a:off x="623575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t/>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a:t>单击此处编辑母版标题样式</a:t>
            </a:r>
            <a:endParaRPr lang="en-US"/>
          </a:p>
        </p:txBody>
      </p:sp>
      <p:sp>
        <p:nvSpPr>
          <p:cNvPr id="3" name="Content Placeholder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p:txBody>
      </p:sp>
      <p:sp>
        <p:nvSpPr>
          <p:cNvPr id="4" name="Date Placeholder 3"/>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图片与标题">
    <p:spTree>
      <p:nvGrpSpPr>
        <p:cNvPr id="1" name=""/>
        <p:cNvGrpSpPr/>
        <p:nvPr/>
      </p:nvGrpSpPr>
      <p:grpSpPr>
        <a:xfrm>
          <a:off x="0" y="0"/>
          <a:ext cx="0" cy="0"/>
        </a:xfrm>
      </p:grpSpPr>
      <p:sp>
        <p:nvSpPr>
          <p:cNvPr id="3" name="图片占位符 2"/>
          <p:cNvSpPr>
            <a:spLocks noGrp="1"/>
          </p:cNvSpPr>
          <p:nvPr>
            <p:ph type="pic" idx="1"/>
            <p:custDataLst>
              <p:tags r:id="rId1"/>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a:spLocks noGrp="1"/>
          </p:cNvSpPr>
          <p:nvPr>
            <p:ph type="body" sz="half" idx="2"/>
            <p:custDataLst>
              <p:tags r:id="rId2"/>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smtClean="0"/>
              <a:t>单击此处编辑母版文本样式</a:t>
            </a:r>
            <a:endParaRPr lang="zh-CN" altLang="en-US"/>
          </a:p>
        </p:txBody>
      </p:sp>
      <p:sp>
        <p:nvSpPr>
          <p:cNvPr id="5" name="日期占位符 4"/>
          <p:cNvSpPr>
            <a:spLocks noGrp="1"/>
          </p:cNvSpPr>
          <p:nvPr>
            <p:ph type="dt" sz="half" idx="10"/>
            <p:custDataLst>
              <p:tags r:id="rId3"/>
            </p:custDataLst>
          </p:nvPr>
        </p:nvSpPr>
        <p:spPr/>
        <p:txBody>
          <a:bodyPr/>
          <a:lstStyle/>
          <a:p>
            <a:fld id="{9EFD9D74-47D9-4702-A33C-335B63B48DBF}" type="datetimeFigureOut">
              <a:rPr lang="zh-CN" altLang="en-US" smtClean="0"/>
              <a:t/>
            </a:fld>
            <a:endParaRPr lang="zh-CN" altLang="en-US"/>
          </a:p>
        </p:txBody>
      </p:sp>
      <p:sp>
        <p:nvSpPr>
          <p:cNvPr id="6" name="页脚占位符 5"/>
          <p:cNvSpPr>
            <a:spLocks noGrp="1"/>
          </p:cNvSpPr>
          <p:nvPr>
            <p:ph type="ftr" sz="quarter" idx="11"/>
            <p:custDataLst>
              <p:tags r:id="rId4"/>
            </p:custDataLst>
          </p:nvPr>
        </p:nvSpPr>
        <p:spPr/>
        <p:txBody>
          <a:bodyPr/>
          <a:lstStyle/>
          <a:p>
            <a:endParaRPr lang="zh-CN" altLang="en-US"/>
          </a:p>
        </p:txBody>
      </p:sp>
      <p:sp>
        <p:nvSpPr>
          <p:cNvPr id="7" name="灯片编号占位符 6"/>
          <p:cNvSpPr>
            <a:spLocks noGrp="1"/>
          </p:cNvSpPr>
          <p:nvPr>
            <p:ph type="sldNum" sz="quarter" idx="12"/>
            <p:custDataLst>
              <p:tags r:id="rId5"/>
            </p:custDataLst>
          </p:nvPr>
        </p:nvSpPr>
        <p:spPr/>
        <p:txBody>
          <a:bodyPr/>
          <a:lstStyle/>
          <a:p>
            <a:fld id="{FABC47A4-756D-490B-A52F-7D9E2C9FC05F}" type="slidenum">
              <a:rPr lang="zh-CN" altLang="en-US" smtClean="0"/>
              <a:t/>
            </a:fld>
            <a:endParaRPr lang="zh-CN" altLang="en-US"/>
          </a:p>
        </p:txBody>
      </p:sp>
      <p:sp>
        <p:nvSpPr>
          <p:cNvPr id="9" name="标题 8"/>
          <p:cNvSpPr>
            <a:spLocks noGrp="1"/>
          </p:cNvSpPr>
          <p:nvPr>
            <p:ph type="title"/>
            <p:custDataLst>
              <p:tags r:id="rId6"/>
            </p:custDataLst>
          </p:nvPr>
        </p:nvSpPr>
        <p:spPr>
          <a:xfrm>
            <a:off x="608400" y="608400"/>
            <a:ext cx="10969200" cy="705600"/>
          </a:xfrm>
        </p:spPr>
        <p:txBody>
          <a:bodyPr/>
          <a:lstStyle/>
          <a:p>
            <a:r>
              <a:rPr lang="zh-CN" altLang="en-US"/>
              <a:t>单击此处编辑母版标题样式</a:t>
            </a:r>
            <a:endParaRPr lang="zh-CN" altLang="en-US"/>
          </a:p>
        </p:txBody>
      </p:sp>
    </p:spTree>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p:cNvSpPr>
            <a:spLocks noGrp="1"/>
          </p:cNvSpPr>
          <p:nvPr>
            <p:ph type="title" orient="vert" hasCustomPrompt="1"/>
            <p:custDataLst>
              <p:tags r:id="rId1"/>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smtClean="0"/>
              <a:t>单击此处编辑标题</a:t>
            </a:r>
            <a:endParaRPr lang="zh-CN" altLang="en-US"/>
          </a:p>
        </p:txBody>
      </p:sp>
      <p:sp>
        <p:nvSpPr>
          <p:cNvPr id="3" name="竖排文字占位符 2"/>
          <p:cNvSpPr>
            <a:spLocks noGrp="1"/>
          </p:cNvSpPr>
          <p:nvPr>
            <p:ph type="body" orient="vert" idx="1"/>
            <p:custDataLst>
              <p:tags r:id="rId2"/>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
            </a:fld>
            <a:endParaRPr lang="zh-CN" altLang="en-US"/>
          </a:p>
        </p:txBody>
      </p:sp>
    </p:spTree>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内容">
    <p:spTree>
      <p:nvGrpSpPr>
        <p:cNvPr id="1" name=""/>
        <p:cNvGrpSpPr/>
        <p:nvPr/>
      </p:nvGrpSpPr>
      <p:grpSpPr>
        <a:xfrm>
          <a:off x="0" y="0"/>
          <a: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
            </a:fld>
            <a:endParaRPr lang="zh-CN" altLang="en-US"/>
          </a:p>
        </p:txBody>
      </p:sp>
      <p:sp>
        <p:nvSpPr>
          <p:cNvPr id="7" name="内容占位符 6"/>
          <p:cNvSpPr>
            <a:spLocks noGrp="1"/>
          </p:cNvSpPr>
          <p:nvPr>
            <p:ph sz="quarter" idx="13"/>
            <p:custDataLst>
              <p:tags r:id="rId4"/>
            </p:custDataLst>
          </p:nvPr>
        </p:nvSpPr>
        <p:spPr>
          <a:xfrm>
            <a:off x="608400" y="774000"/>
            <a:ext cx="10972800" cy="548280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Ovr>
    <a:masterClrMapping/>
  </p:clrMapOvr>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末尾幻灯片">
    <p:spTree>
      <p:nvGrpSpPr>
        <p:cNvPr id="1" name=""/>
        <p:cNvGrpSpPr/>
        <p:nvPr/>
      </p:nvGrpSpPr>
      <p:grpSpPr>
        <a:xfrm>
          <a:off x="0" y="0"/>
          <a: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smtClean="0"/>
              <a:t>单击此处编辑标题</a:t>
            </a:r>
            <a:endParaRPr lang="zh-CN" altLang="en-US"/>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a:t>单击此处编辑母版文本样式</a:t>
            </a:r>
            <a:endParaRPr lang="zh-CN" altLang="en-US"/>
          </a:p>
        </p:txBody>
      </p:sp>
    </p:spTree>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showMasterSp="0" type="secHead" preserve="1">
  <p:cSld name="节标题">
    <p:spTree>
      <p:nvGrpSpPr>
        <p:cNvPr id="1" name=""/>
        <p:cNvGrpSpPr/>
        <p:nvPr/>
      </p:nvGrpSpPr>
      <p:grpSpPr>
        <a:xfrm>
          <a:off x="0" y="0"/>
          <a:ext cx="0" cy="0"/>
        </a:xfrm>
      </p:grpSpPr>
      <p:pic>
        <p:nvPicPr>
          <p:cNvPr id="16" name="图片 15"/>
          <p:cNvPicPr>
            <a:picLocks noChangeAspect="1"/>
          </p:cNvPicPr>
          <p:nvPr userDrawn="1"/>
        </p:nvPicPr>
        <p:blipFill>
          <a:blip r:embed="rId1">
            <a:duotone>
              <a:prstClr val="black"/>
              <a:srgbClr val="080808">
                <a:tint val="45000"/>
                <a:satMod val="400000"/>
              </a:srgbClr>
            </a:duotone>
          </a:blip>
          <a:stretch>
            <a:fillRect/>
          </a:stretch>
        </p:blipFill>
        <p:spPr>
          <a:xfrm>
            <a:off x="1" y="0"/>
            <a:ext cx="12192000" cy="6882159"/>
          </a:xfrm>
          <a:prstGeom prst="rect">
            <a:avLst/>
          </a:prstGeom>
        </p:spPr>
      </p:pic>
      <p:sp>
        <p:nvSpPr>
          <p:cNvPr id="17" name="矩形 16"/>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itle 1"/>
          <p:cNvSpPr>
            <a:spLocks noGrp="1"/>
          </p:cNvSpPr>
          <p:nvPr>
            <p:ph type="title"/>
          </p:nvPr>
        </p:nvSpPr>
        <p:spPr>
          <a:xfrm>
            <a:off x="285566" y="1984759"/>
            <a:ext cx="5928226" cy="2186453"/>
          </a:xfrm>
          <a:noFill/>
        </p:spPr>
        <p:txBody>
          <a:bodyPr anchor="ctr"/>
          <a:lstStyle>
            <a:lvl1pPr algn="ctr">
              <a:lnSpc>
                <a:spcPct val="150000"/>
              </a:lnSpc>
              <a:defRPr sz="5400" b="1">
                <a:ln w="3175">
                  <a:noFill/>
                </a:ln>
                <a:solidFill>
                  <a:schemeClr val="accent1"/>
                </a:solidFill>
              </a:defRPr>
            </a:lvl1pPr>
          </a:lstStyle>
          <a:p>
            <a:r>
              <a:rPr lang="zh-CN" altLang="en-US"/>
              <a:t>单击此处编辑母版标题样式</a:t>
            </a:r>
            <a:endParaRPr lang="en-US"/>
          </a:p>
        </p:txBody>
      </p:sp>
      <p:sp>
        <p:nvSpPr>
          <p:cNvPr id="3" name="Text Placeholder 2"/>
          <p:cNvSpPr>
            <a:spLocks noGrp="1"/>
          </p:cNvSpPr>
          <p:nvPr>
            <p:ph type="body" idx="1"/>
          </p:nvPr>
        </p:nvSpPr>
        <p:spPr>
          <a:xfrm>
            <a:off x="336758" y="4587333"/>
            <a:ext cx="5878691" cy="822316"/>
          </a:xfrm>
        </p:spPr>
        <p:txBody>
          <a:bodyPr anchor="ctr">
            <a:normAutofit/>
          </a:bodyPr>
          <a:lstStyle>
            <a:lvl1pPr marL="0" indent="0" algn="ctr">
              <a:buNone/>
              <a:defRPr sz="32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Date Placeholder 3"/>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t/>
            </a:fld>
            <a:endParaRPr lang="zh-CN" altLang="en-US"/>
          </a:p>
        </p:txBody>
      </p:sp>
      <p:grpSp>
        <p:nvGrpSpPr>
          <p:cNvPr id="332" name="组合 331"/>
          <p:cNvGrpSpPr/>
          <p:nvPr userDrawn="1"/>
        </p:nvGrpSpPr>
        <p:grpSpPr>
          <a:xfrm rot="2320796" flipH="1">
            <a:off x="11536065" y="-217251"/>
            <a:ext cx="557214" cy="1585894"/>
            <a:chOff x="6566979" y="4179355"/>
            <a:chExt cx="557214" cy="1585894"/>
          </a:xfrm>
          <a:solidFill>
            <a:schemeClr val="accent1"/>
          </a:solidFill>
        </p:grpSpPr>
        <p:grpSp>
          <p:nvGrpSpPr>
            <p:cNvPr id="333" name="组合 332"/>
            <p:cNvGrpSpPr/>
            <p:nvPr/>
          </p:nvGrpSpPr>
          <p:grpSpPr>
            <a:xfrm rot="13239352">
              <a:off x="6566979" y="4274299"/>
              <a:ext cx="460578" cy="1490950"/>
              <a:chOff x="2230038" y="5629352"/>
              <a:chExt cx="460578" cy="243835"/>
            </a:xfrm>
            <a:grpFill/>
          </p:grpSpPr>
          <p:sp>
            <p:nvSpPr>
              <p:cNvPr id="338" name="Freeform 809"/>
              <p:cNvSpPr/>
              <p:nvPr/>
            </p:nvSpPr>
            <p:spPr bwMode="auto">
              <a:xfrm>
                <a:off x="2230038" y="5629352"/>
                <a:ext cx="90309" cy="185136"/>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Freeform 810"/>
              <p:cNvSpPr/>
              <p:nvPr/>
            </p:nvSpPr>
            <p:spPr bwMode="auto">
              <a:xfrm>
                <a:off x="2342926" y="5665475"/>
                <a:ext cx="81278" cy="185136"/>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Freeform 811"/>
              <p:cNvSpPr/>
              <p:nvPr/>
            </p:nvSpPr>
            <p:spPr bwMode="auto">
              <a:xfrm>
                <a:off x="2469360" y="5688051"/>
                <a:ext cx="72248" cy="176105"/>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Freeform 812"/>
              <p:cNvSpPr/>
              <p:nvPr/>
            </p:nvSpPr>
            <p:spPr bwMode="auto">
              <a:xfrm>
                <a:off x="2609338" y="5697082"/>
                <a:ext cx="81278" cy="176105"/>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34" name="Freeform 809"/>
            <p:cNvSpPr/>
            <p:nvPr/>
          </p:nvSpPr>
          <p:spPr bwMode="auto">
            <a:xfrm rot="10357478">
              <a:off x="7033884" y="4385890"/>
              <a:ext cx="90309" cy="1265067"/>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Freeform 810"/>
            <p:cNvSpPr/>
            <p:nvPr/>
          </p:nvSpPr>
          <p:spPr bwMode="auto">
            <a:xfrm rot="10357478">
              <a:off x="6899237" y="4297889"/>
              <a:ext cx="81278" cy="1265067"/>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Freeform 811"/>
            <p:cNvSpPr/>
            <p:nvPr/>
          </p:nvSpPr>
          <p:spPr bwMode="auto">
            <a:xfrm rot="10357478">
              <a:off x="6776204" y="4223121"/>
              <a:ext cx="45719" cy="1345052"/>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Freeform 812"/>
            <p:cNvSpPr/>
            <p:nvPr/>
          </p:nvSpPr>
          <p:spPr bwMode="auto">
            <a:xfrm rot="10357478">
              <a:off x="6611242" y="4179355"/>
              <a:ext cx="92902" cy="138334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42" name="Freeform 2517"/>
          <p:cNvSpPr>
            <a:spLocks noEditPoints="1"/>
          </p:cNvSpPr>
          <p:nvPr userDrawn="1"/>
        </p:nvSpPr>
        <p:spPr bwMode="auto">
          <a:xfrm flipH="1">
            <a:off x="8791220" y="722731"/>
            <a:ext cx="1103951" cy="1233510"/>
          </a:xfrm>
          <a:custGeom>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43" name="Freeform 2518"/>
          <p:cNvSpPr/>
          <p:nvPr userDrawn="1"/>
        </p:nvSpPr>
        <p:spPr bwMode="auto">
          <a:xfrm rot="18687670" flipH="1">
            <a:off x="8023395" y="1869125"/>
            <a:ext cx="371624" cy="655639"/>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344" name="组合 343"/>
          <p:cNvGrpSpPr/>
          <p:nvPr userDrawn="1"/>
        </p:nvGrpSpPr>
        <p:grpSpPr>
          <a:xfrm>
            <a:off x="8094527" y="3106827"/>
            <a:ext cx="479629" cy="389819"/>
            <a:chOff x="7079796" y="900174"/>
            <a:chExt cx="479629" cy="389819"/>
          </a:xfrm>
          <a:solidFill>
            <a:schemeClr val="accent1"/>
          </a:solidFill>
        </p:grpSpPr>
        <p:sp>
          <p:nvSpPr>
            <p:cNvPr id="345" name="Freeform 547"/>
            <p:cNvSpPr/>
            <p:nvPr/>
          </p:nvSpPr>
          <p:spPr bwMode="auto">
            <a:xfrm>
              <a:off x="7079796" y="900174"/>
              <a:ext cx="248414" cy="242681"/>
            </a:xfrm>
            <a:custGeom>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548"/>
            <p:cNvSpPr/>
            <p:nvPr/>
          </p:nvSpPr>
          <p:spPr bwMode="auto">
            <a:xfrm>
              <a:off x="7079796" y="900174"/>
              <a:ext cx="248414" cy="242681"/>
            </a:xfrm>
            <a:custGeom>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549"/>
            <p:cNvSpPr/>
            <p:nvPr/>
          </p:nvSpPr>
          <p:spPr bwMode="auto">
            <a:xfrm>
              <a:off x="7289992" y="944124"/>
              <a:ext cx="214018" cy="250325"/>
            </a:xfrm>
            <a:custGeom>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550"/>
            <p:cNvSpPr/>
            <p:nvPr/>
          </p:nvSpPr>
          <p:spPr bwMode="auto">
            <a:xfrm>
              <a:off x="7289992" y="944124"/>
              <a:ext cx="214018" cy="250325"/>
            </a:xfrm>
            <a:custGeom>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551"/>
            <p:cNvSpPr/>
            <p:nvPr/>
          </p:nvSpPr>
          <p:spPr bwMode="auto">
            <a:xfrm>
              <a:off x="7450505" y="1150499"/>
              <a:ext cx="108920" cy="139494"/>
            </a:xfrm>
            <a:custGeom>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552"/>
            <p:cNvSpPr/>
            <p:nvPr/>
          </p:nvSpPr>
          <p:spPr bwMode="auto">
            <a:xfrm>
              <a:off x="7450505" y="1150499"/>
              <a:ext cx="108920" cy="139494"/>
            </a:xfrm>
            <a:custGeom>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1" name="Freeform 269"/>
          <p:cNvSpPr>
            <a:spLocks noEditPoints="1"/>
          </p:cNvSpPr>
          <p:nvPr userDrawn="1"/>
        </p:nvSpPr>
        <p:spPr bwMode="auto">
          <a:xfrm rot="4760227" flipH="1">
            <a:off x="10400056" y="2368863"/>
            <a:ext cx="357190" cy="1285884"/>
          </a:xfrm>
          <a:custGeom>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352" name="组合 351"/>
          <p:cNvGrpSpPr/>
          <p:nvPr userDrawn="1"/>
        </p:nvGrpSpPr>
        <p:grpSpPr>
          <a:xfrm rot="1866842">
            <a:off x="6941928" y="2112680"/>
            <a:ext cx="530225" cy="660401"/>
            <a:chOff x="2535784" y="428973"/>
            <a:chExt cx="530225" cy="660401"/>
          </a:xfrm>
          <a:solidFill>
            <a:schemeClr val="accent1"/>
          </a:solidFill>
        </p:grpSpPr>
        <p:sp>
          <p:nvSpPr>
            <p:cNvPr id="353" name="Freeform 33"/>
            <p:cNvSpPr>
              <a:spLocks noEditPoints="1"/>
            </p:cNvSpPr>
            <p:nvPr/>
          </p:nvSpPr>
          <p:spPr bwMode="auto">
            <a:xfrm>
              <a:off x="2535784" y="428973"/>
              <a:ext cx="481013" cy="501650"/>
            </a:xfrm>
            <a:custGeom>
              <a:gdLst>
                <a:gd name="T0" fmla="*/ 233 w 303"/>
                <a:gd name="T1" fmla="*/ 21 h 316"/>
                <a:gd name="T2" fmla="*/ 295 w 303"/>
                <a:gd name="T3" fmla="*/ 104 h 316"/>
                <a:gd name="T4" fmla="*/ 300 w 303"/>
                <a:gd name="T5" fmla="*/ 185 h 316"/>
                <a:gd name="T6" fmla="*/ 230 w 303"/>
                <a:gd name="T7" fmla="*/ 286 h 316"/>
                <a:gd name="T8" fmla="*/ 128 w 303"/>
                <a:gd name="T9" fmla="*/ 314 h 316"/>
                <a:gd name="T10" fmla="*/ 71 w 303"/>
                <a:gd name="T11" fmla="*/ 293 h 316"/>
                <a:gd name="T12" fmla="*/ 22 w 303"/>
                <a:gd name="T13" fmla="*/ 243 h 316"/>
                <a:gd name="T14" fmla="*/ 0 w 303"/>
                <a:gd name="T15" fmla="*/ 166 h 316"/>
                <a:gd name="T16" fmla="*/ 20 w 303"/>
                <a:gd name="T17" fmla="*/ 71 h 316"/>
                <a:gd name="T18" fmla="*/ 85 w 303"/>
                <a:gd name="T19" fmla="*/ 11 h 316"/>
                <a:gd name="T20" fmla="*/ 150 w 303"/>
                <a:gd name="T21" fmla="*/ 0 h 316"/>
                <a:gd name="T22" fmla="*/ 9 w 303"/>
                <a:gd name="T23" fmla="*/ 177 h 316"/>
                <a:gd name="T24" fmla="*/ 128 w 303"/>
                <a:gd name="T25" fmla="*/ 306 h 316"/>
                <a:gd name="T26" fmla="*/ 126 w 303"/>
                <a:gd name="T27" fmla="*/ 308 h 316"/>
                <a:gd name="T28" fmla="*/ 246 w 303"/>
                <a:gd name="T29" fmla="*/ 268 h 316"/>
                <a:gd name="T30" fmla="*/ 148 w 303"/>
                <a:gd name="T31" fmla="*/ 311 h 316"/>
                <a:gd name="T32" fmla="*/ 91 w 303"/>
                <a:gd name="T33" fmla="*/ 300 h 316"/>
                <a:gd name="T34" fmla="*/ 164 w 303"/>
                <a:gd name="T35" fmla="*/ 311 h 316"/>
                <a:gd name="T36" fmla="*/ 268 w 303"/>
                <a:gd name="T37" fmla="*/ 248 h 316"/>
                <a:gd name="T38" fmla="*/ 33 w 303"/>
                <a:gd name="T39" fmla="*/ 71 h 316"/>
                <a:gd name="T40" fmla="*/ 77 w 303"/>
                <a:gd name="T41" fmla="*/ 35 h 316"/>
                <a:gd name="T42" fmla="*/ 139 w 303"/>
                <a:gd name="T43" fmla="*/ 16 h 316"/>
                <a:gd name="T44" fmla="*/ 117 w 303"/>
                <a:gd name="T45" fmla="*/ 22 h 316"/>
                <a:gd name="T46" fmla="*/ 39 w 303"/>
                <a:gd name="T47" fmla="*/ 71 h 316"/>
                <a:gd name="T48" fmla="*/ 11 w 303"/>
                <a:gd name="T49" fmla="*/ 142 h 316"/>
                <a:gd name="T50" fmla="*/ 31 w 303"/>
                <a:gd name="T51" fmla="*/ 237 h 316"/>
                <a:gd name="T52" fmla="*/ 94 w 303"/>
                <a:gd name="T53" fmla="*/ 295 h 316"/>
                <a:gd name="T54" fmla="*/ 186 w 303"/>
                <a:gd name="T55" fmla="*/ 300 h 316"/>
                <a:gd name="T56" fmla="*/ 270 w 303"/>
                <a:gd name="T57" fmla="*/ 229 h 316"/>
                <a:gd name="T58" fmla="*/ 287 w 303"/>
                <a:gd name="T59" fmla="*/ 122 h 316"/>
                <a:gd name="T60" fmla="*/ 244 w 303"/>
                <a:gd name="T61" fmla="*/ 46 h 316"/>
                <a:gd name="T62" fmla="*/ 169 w 303"/>
                <a:gd name="T63" fmla="*/ 10 h 316"/>
                <a:gd name="T64" fmla="*/ 76 w 303"/>
                <a:gd name="T65" fmla="*/ 28 h 316"/>
                <a:gd name="T66" fmla="*/ 298 w 303"/>
                <a:gd name="T67" fmla="*/ 142 h 316"/>
                <a:gd name="T68" fmla="*/ 279 w 303"/>
                <a:gd name="T69" fmla="*/ 71 h 316"/>
                <a:gd name="T70" fmla="*/ 214 w 303"/>
                <a:gd name="T71" fmla="*/ 14 h 316"/>
                <a:gd name="T72" fmla="*/ 218 w 303"/>
                <a:gd name="T73" fmla="*/ 19 h 316"/>
                <a:gd name="T74" fmla="*/ 274 w 303"/>
                <a:gd name="T75" fmla="*/ 77 h 316"/>
                <a:gd name="T76" fmla="*/ 298 w 303"/>
                <a:gd name="T77" fmla="*/ 142 h 316"/>
                <a:gd name="T78" fmla="*/ 236 w 303"/>
                <a:gd name="T79" fmla="*/ 273 h 316"/>
                <a:gd name="T80" fmla="*/ 292 w 303"/>
                <a:gd name="T81" fmla="*/ 194 h 316"/>
                <a:gd name="T82" fmla="*/ 287 w 303"/>
                <a:gd name="T83" fmla="*/ 110 h 316"/>
                <a:gd name="T84" fmla="*/ 293 w 303"/>
                <a:gd name="T85" fmla="*/ 144 h 316"/>
                <a:gd name="T86" fmla="*/ 262 w 303"/>
                <a:gd name="T87" fmla="*/ 245 h 316"/>
                <a:gd name="T88" fmla="*/ 191 w 303"/>
                <a:gd name="T89" fmla="*/ 300 h 316"/>
                <a:gd name="T90" fmla="*/ 57 w 303"/>
                <a:gd name="T91" fmla="*/ 32 h 316"/>
                <a:gd name="T92" fmla="*/ 8 w 303"/>
                <a:gd name="T93" fmla="*/ 107 h 316"/>
                <a:gd name="T94" fmla="*/ 23 w 303"/>
                <a:gd name="T95" fmla="*/ 77 h 316"/>
                <a:gd name="T96" fmla="*/ 91 w 303"/>
                <a:gd name="T97" fmla="*/ 13 h 316"/>
                <a:gd name="T98" fmla="*/ 50 w 303"/>
                <a:gd name="T99" fmla="*/ 268 h 316"/>
                <a:gd name="T100" fmla="*/ 12 w 303"/>
                <a:gd name="T101" fmla="*/ 200 h 316"/>
                <a:gd name="T102" fmla="*/ 5 w 303"/>
                <a:gd name="T103" fmla="*/ 147 h 316"/>
                <a:gd name="T104" fmla="*/ 16 w 303"/>
                <a:gd name="T105" fmla="*/ 221 h 316"/>
                <a:gd name="T106" fmla="*/ 74 w 303"/>
                <a:gd name="T107" fmla="*/ 290 h 316"/>
                <a:gd name="T108" fmla="*/ 65 w 303"/>
                <a:gd name="T109" fmla="*/ 33 h 316"/>
                <a:gd name="T110" fmla="*/ 126 w 303"/>
                <a:gd name="T111" fmla="*/ 6 h 316"/>
                <a:gd name="T112" fmla="*/ 72 w 303"/>
                <a:gd name="T113" fmla="*/ 27 h 316"/>
                <a:gd name="T114" fmla="*/ 169 w 303"/>
                <a:gd name="T115" fmla="*/ 5 h 316"/>
                <a:gd name="T116" fmla="*/ 154 w 303"/>
                <a:gd name="T117" fmla="*/ 3 h 316"/>
                <a:gd name="T118" fmla="*/ 170 w 303"/>
                <a:gd name="T119" fmla="*/ 5 h 3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316">
                  <a:moveTo>
                    <a:pt x="150" y="0"/>
                  </a:moveTo>
                  <a:lnTo>
                    <a:pt x="150" y="0"/>
                  </a:lnTo>
                  <a:lnTo>
                    <a:pt x="169" y="2"/>
                  </a:lnTo>
                  <a:lnTo>
                    <a:pt x="169" y="2"/>
                  </a:lnTo>
                  <a:lnTo>
                    <a:pt x="188" y="5"/>
                  </a:lnTo>
                  <a:lnTo>
                    <a:pt x="188" y="5"/>
                  </a:lnTo>
                  <a:lnTo>
                    <a:pt x="210" y="10"/>
                  </a:lnTo>
                  <a:lnTo>
                    <a:pt x="210" y="10"/>
                  </a:lnTo>
                  <a:lnTo>
                    <a:pt x="221" y="14"/>
                  </a:lnTo>
                  <a:lnTo>
                    <a:pt x="233" y="21"/>
                  </a:lnTo>
                  <a:lnTo>
                    <a:pt x="233" y="21"/>
                  </a:lnTo>
                  <a:lnTo>
                    <a:pt x="252" y="33"/>
                  </a:lnTo>
                  <a:lnTo>
                    <a:pt x="252" y="33"/>
                  </a:lnTo>
                  <a:lnTo>
                    <a:pt x="263" y="43"/>
                  </a:lnTo>
                  <a:lnTo>
                    <a:pt x="271" y="54"/>
                  </a:lnTo>
                  <a:lnTo>
                    <a:pt x="271" y="54"/>
                  </a:lnTo>
                  <a:lnTo>
                    <a:pt x="282" y="69"/>
                  </a:lnTo>
                  <a:lnTo>
                    <a:pt x="290" y="87"/>
                  </a:lnTo>
                  <a:lnTo>
                    <a:pt x="290" y="87"/>
                  </a:lnTo>
                  <a:lnTo>
                    <a:pt x="295" y="104"/>
                  </a:lnTo>
                  <a:lnTo>
                    <a:pt x="295" y="104"/>
                  </a:lnTo>
                  <a:lnTo>
                    <a:pt x="300" y="128"/>
                  </a:lnTo>
                  <a:lnTo>
                    <a:pt x="300" y="128"/>
                  </a:lnTo>
                  <a:lnTo>
                    <a:pt x="303" y="148"/>
                  </a:lnTo>
                  <a:lnTo>
                    <a:pt x="303" y="148"/>
                  </a:lnTo>
                  <a:lnTo>
                    <a:pt x="301" y="161"/>
                  </a:lnTo>
                  <a:lnTo>
                    <a:pt x="301" y="161"/>
                  </a:lnTo>
                  <a:lnTo>
                    <a:pt x="300" y="172"/>
                  </a:lnTo>
                  <a:lnTo>
                    <a:pt x="300" y="172"/>
                  </a:lnTo>
                  <a:lnTo>
                    <a:pt x="300" y="185"/>
                  </a:lnTo>
                  <a:lnTo>
                    <a:pt x="300" y="185"/>
                  </a:lnTo>
                  <a:lnTo>
                    <a:pt x="296" y="200"/>
                  </a:lnTo>
                  <a:lnTo>
                    <a:pt x="290" y="215"/>
                  </a:lnTo>
                  <a:lnTo>
                    <a:pt x="290" y="215"/>
                  </a:lnTo>
                  <a:lnTo>
                    <a:pt x="282" y="232"/>
                  </a:lnTo>
                  <a:lnTo>
                    <a:pt x="273" y="248"/>
                  </a:lnTo>
                  <a:lnTo>
                    <a:pt x="260" y="260"/>
                  </a:lnTo>
                  <a:lnTo>
                    <a:pt x="246" y="273"/>
                  </a:lnTo>
                  <a:lnTo>
                    <a:pt x="246" y="273"/>
                  </a:lnTo>
                  <a:lnTo>
                    <a:pt x="230" y="286"/>
                  </a:lnTo>
                  <a:lnTo>
                    <a:pt x="214" y="297"/>
                  </a:lnTo>
                  <a:lnTo>
                    <a:pt x="214" y="297"/>
                  </a:lnTo>
                  <a:lnTo>
                    <a:pt x="194" y="306"/>
                  </a:lnTo>
                  <a:lnTo>
                    <a:pt x="173" y="312"/>
                  </a:lnTo>
                  <a:lnTo>
                    <a:pt x="173" y="312"/>
                  </a:lnTo>
                  <a:lnTo>
                    <a:pt x="159" y="316"/>
                  </a:lnTo>
                  <a:lnTo>
                    <a:pt x="143" y="316"/>
                  </a:lnTo>
                  <a:lnTo>
                    <a:pt x="143" y="316"/>
                  </a:lnTo>
                  <a:lnTo>
                    <a:pt x="128" y="314"/>
                  </a:lnTo>
                  <a:lnTo>
                    <a:pt x="128" y="314"/>
                  </a:lnTo>
                  <a:lnTo>
                    <a:pt x="117" y="312"/>
                  </a:lnTo>
                  <a:lnTo>
                    <a:pt x="106" y="308"/>
                  </a:lnTo>
                  <a:lnTo>
                    <a:pt x="106" y="308"/>
                  </a:lnTo>
                  <a:lnTo>
                    <a:pt x="91" y="303"/>
                  </a:lnTo>
                  <a:lnTo>
                    <a:pt x="91" y="303"/>
                  </a:lnTo>
                  <a:lnTo>
                    <a:pt x="90" y="303"/>
                  </a:lnTo>
                  <a:lnTo>
                    <a:pt x="90" y="303"/>
                  </a:lnTo>
                  <a:lnTo>
                    <a:pt x="87" y="303"/>
                  </a:lnTo>
                  <a:lnTo>
                    <a:pt x="87" y="303"/>
                  </a:lnTo>
                  <a:lnTo>
                    <a:pt x="71" y="293"/>
                  </a:lnTo>
                  <a:lnTo>
                    <a:pt x="57" y="282"/>
                  </a:lnTo>
                  <a:lnTo>
                    <a:pt x="57" y="282"/>
                  </a:lnTo>
                  <a:lnTo>
                    <a:pt x="53" y="281"/>
                  </a:lnTo>
                  <a:lnTo>
                    <a:pt x="53" y="281"/>
                  </a:lnTo>
                  <a:lnTo>
                    <a:pt x="44" y="271"/>
                  </a:lnTo>
                  <a:lnTo>
                    <a:pt x="36" y="263"/>
                  </a:lnTo>
                  <a:lnTo>
                    <a:pt x="36" y="263"/>
                  </a:lnTo>
                  <a:lnTo>
                    <a:pt x="30" y="254"/>
                  </a:lnTo>
                  <a:lnTo>
                    <a:pt x="30" y="254"/>
                  </a:lnTo>
                  <a:lnTo>
                    <a:pt x="22" y="243"/>
                  </a:lnTo>
                  <a:lnTo>
                    <a:pt x="22" y="243"/>
                  </a:lnTo>
                  <a:lnTo>
                    <a:pt x="14" y="226"/>
                  </a:lnTo>
                  <a:lnTo>
                    <a:pt x="14" y="226"/>
                  </a:lnTo>
                  <a:lnTo>
                    <a:pt x="8" y="213"/>
                  </a:lnTo>
                  <a:lnTo>
                    <a:pt x="5" y="199"/>
                  </a:lnTo>
                  <a:lnTo>
                    <a:pt x="5" y="199"/>
                  </a:lnTo>
                  <a:lnTo>
                    <a:pt x="1" y="180"/>
                  </a:lnTo>
                  <a:lnTo>
                    <a:pt x="1" y="180"/>
                  </a:lnTo>
                  <a:lnTo>
                    <a:pt x="0" y="166"/>
                  </a:lnTo>
                  <a:lnTo>
                    <a:pt x="0" y="166"/>
                  </a:lnTo>
                  <a:lnTo>
                    <a:pt x="0" y="153"/>
                  </a:lnTo>
                  <a:lnTo>
                    <a:pt x="0" y="153"/>
                  </a:lnTo>
                  <a:lnTo>
                    <a:pt x="1" y="123"/>
                  </a:lnTo>
                  <a:lnTo>
                    <a:pt x="1" y="123"/>
                  </a:lnTo>
                  <a:lnTo>
                    <a:pt x="6" y="103"/>
                  </a:lnTo>
                  <a:lnTo>
                    <a:pt x="6" y="103"/>
                  </a:lnTo>
                  <a:lnTo>
                    <a:pt x="11" y="88"/>
                  </a:lnTo>
                  <a:lnTo>
                    <a:pt x="11" y="88"/>
                  </a:lnTo>
                  <a:lnTo>
                    <a:pt x="14" y="79"/>
                  </a:lnTo>
                  <a:lnTo>
                    <a:pt x="20" y="71"/>
                  </a:lnTo>
                  <a:lnTo>
                    <a:pt x="20" y="71"/>
                  </a:lnTo>
                  <a:lnTo>
                    <a:pt x="33" y="52"/>
                  </a:lnTo>
                  <a:lnTo>
                    <a:pt x="49" y="33"/>
                  </a:lnTo>
                  <a:lnTo>
                    <a:pt x="49" y="33"/>
                  </a:lnTo>
                  <a:lnTo>
                    <a:pt x="58" y="25"/>
                  </a:lnTo>
                  <a:lnTo>
                    <a:pt x="68" y="19"/>
                  </a:lnTo>
                  <a:lnTo>
                    <a:pt x="68" y="19"/>
                  </a:lnTo>
                  <a:lnTo>
                    <a:pt x="76" y="14"/>
                  </a:lnTo>
                  <a:lnTo>
                    <a:pt x="85" y="11"/>
                  </a:lnTo>
                  <a:lnTo>
                    <a:pt x="85" y="11"/>
                  </a:lnTo>
                  <a:lnTo>
                    <a:pt x="99" y="6"/>
                  </a:lnTo>
                  <a:lnTo>
                    <a:pt x="115" y="3"/>
                  </a:lnTo>
                  <a:lnTo>
                    <a:pt x="115" y="3"/>
                  </a:lnTo>
                  <a:lnTo>
                    <a:pt x="121" y="2"/>
                  </a:lnTo>
                  <a:lnTo>
                    <a:pt x="121" y="2"/>
                  </a:lnTo>
                  <a:lnTo>
                    <a:pt x="131" y="0"/>
                  </a:lnTo>
                  <a:lnTo>
                    <a:pt x="142" y="0"/>
                  </a:lnTo>
                  <a:lnTo>
                    <a:pt x="142" y="0"/>
                  </a:lnTo>
                  <a:lnTo>
                    <a:pt x="150" y="0"/>
                  </a:lnTo>
                  <a:lnTo>
                    <a:pt x="150" y="0"/>
                  </a:lnTo>
                  <a:close/>
                  <a:moveTo>
                    <a:pt x="9" y="178"/>
                  </a:moveTo>
                  <a:lnTo>
                    <a:pt x="9" y="178"/>
                  </a:lnTo>
                  <a:lnTo>
                    <a:pt x="9" y="180"/>
                  </a:lnTo>
                  <a:lnTo>
                    <a:pt x="9" y="180"/>
                  </a:lnTo>
                  <a:lnTo>
                    <a:pt x="9" y="180"/>
                  </a:lnTo>
                  <a:lnTo>
                    <a:pt x="9" y="180"/>
                  </a:lnTo>
                  <a:lnTo>
                    <a:pt x="9" y="178"/>
                  </a:lnTo>
                  <a:lnTo>
                    <a:pt x="9" y="178"/>
                  </a:lnTo>
                  <a:lnTo>
                    <a:pt x="9" y="177"/>
                  </a:lnTo>
                  <a:lnTo>
                    <a:pt x="9" y="177"/>
                  </a:lnTo>
                  <a:lnTo>
                    <a:pt x="9" y="177"/>
                  </a:lnTo>
                  <a:lnTo>
                    <a:pt x="9" y="177"/>
                  </a:lnTo>
                  <a:lnTo>
                    <a:pt x="9" y="178"/>
                  </a:lnTo>
                  <a:lnTo>
                    <a:pt x="9" y="178"/>
                  </a:lnTo>
                  <a:close/>
                  <a:moveTo>
                    <a:pt x="126" y="308"/>
                  </a:moveTo>
                  <a:lnTo>
                    <a:pt x="126" y="308"/>
                  </a:lnTo>
                  <a:lnTo>
                    <a:pt x="128" y="308"/>
                  </a:lnTo>
                  <a:lnTo>
                    <a:pt x="128" y="308"/>
                  </a:lnTo>
                  <a:lnTo>
                    <a:pt x="128" y="306"/>
                  </a:lnTo>
                  <a:lnTo>
                    <a:pt x="128" y="306"/>
                  </a:lnTo>
                  <a:lnTo>
                    <a:pt x="126" y="308"/>
                  </a:lnTo>
                  <a:lnTo>
                    <a:pt x="126" y="308"/>
                  </a:lnTo>
                  <a:lnTo>
                    <a:pt x="124" y="306"/>
                  </a:lnTo>
                  <a:lnTo>
                    <a:pt x="124" y="306"/>
                  </a:lnTo>
                  <a:lnTo>
                    <a:pt x="107" y="301"/>
                  </a:lnTo>
                  <a:lnTo>
                    <a:pt x="107" y="301"/>
                  </a:lnTo>
                  <a:lnTo>
                    <a:pt x="107" y="301"/>
                  </a:lnTo>
                  <a:lnTo>
                    <a:pt x="107" y="301"/>
                  </a:lnTo>
                  <a:lnTo>
                    <a:pt x="117" y="304"/>
                  </a:lnTo>
                  <a:lnTo>
                    <a:pt x="126" y="308"/>
                  </a:lnTo>
                  <a:lnTo>
                    <a:pt x="126" y="308"/>
                  </a:lnTo>
                  <a:close/>
                  <a:moveTo>
                    <a:pt x="279" y="230"/>
                  </a:moveTo>
                  <a:lnTo>
                    <a:pt x="279" y="230"/>
                  </a:lnTo>
                  <a:lnTo>
                    <a:pt x="277" y="232"/>
                  </a:lnTo>
                  <a:lnTo>
                    <a:pt x="277" y="232"/>
                  </a:lnTo>
                  <a:lnTo>
                    <a:pt x="266" y="246"/>
                  </a:lnTo>
                  <a:lnTo>
                    <a:pt x="266" y="246"/>
                  </a:lnTo>
                  <a:lnTo>
                    <a:pt x="257" y="259"/>
                  </a:lnTo>
                  <a:lnTo>
                    <a:pt x="246" y="268"/>
                  </a:lnTo>
                  <a:lnTo>
                    <a:pt x="246" y="268"/>
                  </a:lnTo>
                  <a:lnTo>
                    <a:pt x="230" y="282"/>
                  </a:lnTo>
                  <a:lnTo>
                    <a:pt x="211" y="293"/>
                  </a:lnTo>
                  <a:lnTo>
                    <a:pt x="211" y="293"/>
                  </a:lnTo>
                  <a:lnTo>
                    <a:pt x="210" y="295"/>
                  </a:lnTo>
                  <a:lnTo>
                    <a:pt x="210" y="295"/>
                  </a:lnTo>
                  <a:lnTo>
                    <a:pt x="194" y="301"/>
                  </a:lnTo>
                  <a:lnTo>
                    <a:pt x="178" y="308"/>
                  </a:lnTo>
                  <a:lnTo>
                    <a:pt x="178" y="308"/>
                  </a:lnTo>
                  <a:lnTo>
                    <a:pt x="164" y="311"/>
                  </a:lnTo>
                  <a:lnTo>
                    <a:pt x="148" y="311"/>
                  </a:lnTo>
                  <a:lnTo>
                    <a:pt x="148" y="311"/>
                  </a:lnTo>
                  <a:lnTo>
                    <a:pt x="135" y="311"/>
                  </a:lnTo>
                  <a:lnTo>
                    <a:pt x="135" y="311"/>
                  </a:lnTo>
                  <a:lnTo>
                    <a:pt x="118" y="308"/>
                  </a:lnTo>
                  <a:lnTo>
                    <a:pt x="118" y="308"/>
                  </a:lnTo>
                  <a:lnTo>
                    <a:pt x="106" y="304"/>
                  </a:lnTo>
                  <a:lnTo>
                    <a:pt x="93" y="300"/>
                  </a:lnTo>
                  <a:lnTo>
                    <a:pt x="93" y="300"/>
                  </a:lnTo>
                  <a:lnTo>
                    <a:pt x="91" y="300"/>
                  </a:lnTo>
                  <a:lnTo>
                    <a:pt x="91" y="300"/>
                  </a:lnTo>
                  <a:lnTo>
                    <a:pt x="93" y="300"/>
                  </a:lnTo>
                  <a:lnTo>
                    <a:pt x="93" y="300"/>
                  </a:lnTo>
                  <a:lnTo>
                    <a:pt x="106" y="306"/>
                  </a:lnTo>
                  <a:lnTo>
                    <a:pt x="106" y="306"/>
                  </a:lnTo>
                  <a:lnTo>
                    <a:pt x="117" y="309"/>
                  </a:lnTo>
                  <a:lnTo>
                    <a:pt x="129" y="311"/>
                  </a:lnTo>
                  <a:lnTo>
                    <a:pt x="129" y="311"/>
                  </a:lnTo>
                  <a:lnTo>
                    <a:pt x="151" y="312"/>
                  </a:lnTo>
                  <a:lnTo>
                    <a:pt x="151" y="312"/>
                  </a:lnTo>
                  <a:lnTo>
                    <a:pt x="164" y="311"/>
                  </a:lnTo>
                  <a:lnTo>
                    <a:pt x="164" y="311"/>
                  </a:lnTo>
                  <a:lnTo>
                    <a:pt x="181" y="308"/>
                  </a:lnTo>
                  <a:lnTo>
                    <a:pt x="197" y="301"/>
                  </a:lnTo>
                  <a:lnTo>
                    <a:pt x="197" y="301"/>
                  </a:lnTo>
                  <a:lnTo>
                    <a:pt x="213" y="293"/>
                  </a:lnTo>
                  <a:lnTo>
                    <a:pt x="229" y="284"/>
                  </a:lnTo>
                  <a:lnTo>
                    <a:pt x="243" y="273"/>
                  </a:lnTo>
                  <a:lnTo>
                    <a:pt x="255" y="262"/>
                  </a:lnTo>
                  <a:lnTo>
                    <a:pt x="255" y="262"/>
                  </a:lnTo>
                  <a:lnTo>
                    <a:pt x="268" y="248"/>
                  </a:lnTo>
                  <a:lnTo>
                    <a:pt x="279" y="232"/>
                  </a:lnTo>
                  <a:lnTo>
                    <a:pt x="279" y="232"/>
                  </a:lnTo>
                  <a:lnTo>
                    <a:pt x="279" y="230"/>
                  </a:lnTo>
                  <a:lnTo>
                    <a:pt x="279" y="230"/>
                  </a:lnTo>
                  <a:lnTo>
                    <a:pt x="279" y="229"/>
                  </a:lnTo>
                  <a:lnTo>
                    <a:pt x="279" y="229"/>
                  </a:lnTo>
                  <a:lnTo>
                    <a:pt x="279" y="230"/>
                  </a:lnTo>
                  <a:lnTo>
                    <a:pt x="279" y="230"/>
                  </a:lnTo>
                  <a:close/>
                  <a:moveTo>
                    <a:pt x="33" y="71"/>
                  </a:moveTo>
                  <a:lnTo>
                    <a:pt x="33" y="71"/>
                  </a:lnTo>
                  <a:lnTo>
                    <a:pt x="35" y="71"/>
                  </a:lnTo>
                  <a:lnTo>
                    <a:pt x="35" y="71"/>
                  </a:lnTo>
                  <a:lnTo>
                    <a:pt x="35" y="71"/>
                  </a:lnTo>
                  <a:lnTo>
                    <a:pt x="35" y="71"/>
                  </a:lnTo>
                  <a:lnTo>
                    <a:pt x="41" y="65"/>
                  </a:lnTo>
                  <a:lnTo>
                    <a:pt x="41" y="65"/>
                  </a:lnTo>
                  <a:lnTo>
                    <a:pt x="49" y="55"/>
                  </a:lnTo>
                  <a:lnTo>
                    <a:pt x="58" y="47"/>
                  </a:lnTo>
                  <a:lnTo>
                    <a:pt x="58" y="47"/>
                  </a:lnTo>
                  <a:lnTo>
                    <a:pt x="77" y="35"/>
                  </a:lnTo>
                  <a:lnTo>
                    <a:pt x="77" y="35"/>
                  </a:lnTo>
                  <a:lnTo>
                    <a:pt x="88" y="28"/>
                  </a:lnTo>
                  <a:lnTo>
                    <a:pt x="99" y="24"/>
                  </a:lnTo>
                  <a:lnTo>
                    <a:pt x="99" y="24"/>
                  </a:lnTo>
                  <a:lnTo>
                    <a:pt x="110" y="21"/>
                  </a:lnTo>
                  <a:lnTo>
                    <a:pt x="121" y="17"/>
                  </a:lnTo>
                  <a:lnTo>
                    <a:pt x="121" y="17"/>
                  </a:lnTo>
                  <a:lnTo>
                    <a:pt x="135" y="16"/>
                  </a:lnTo>
                  <a:lnTo>
                    <a:pt x="135" y="16"/>
                  </a:lnTo>
                  <a:lnTo>
                    <a:pt x="139" y="16"/>
                  </a:lnTo>
                  <a:lnTo>
                    <a:pt x="139" y="17"/>
                  </a:lnTo>
                  <a:lnTo>
                    <a:pt x="139" y="17"/>
                  </a:lnTo>
                  <a:lnTo>
                    <a:pt x="139" y="21"/>
                  </a:lnTo>
                  <a:lnTo>
                    <a:pt x="135" y="21"/>
                  </a:lnTo>
                  <a:lnTo>
                    <a:pt x="135" y="21"/>
                  </a:lnTo>
                  <a:lnTo>
                    <a:pt x="135" y="21"/>
                  </a:lnTo>
                  <a:lnTo>
                    <a:pt x="135" y="21"/>
                  </a:lnTo>
                  <a:lnTo>
                    <a:pt x="126" y="21"/>
                  </a:lnTo>
                  <a:lnTo>
                    <a:pt x="126" y="21"/>
                  </a:lnTo>
                  <a:lnTo>
                    <a:pt x="117" y="22"/>
                  </a:lnTo>
                  <a:lnTo>
                    <a:pt x="106" y="24"/>
                  </a:lnTo>
                  <a:lnTo>
                    <a:pt x="106" y="24"/>
                  </a:lnTo>
                  <a:lnTo>
                    <a:pt x="94" y="28"/>
                  </a:lnTo>
                  <a:lnTo>
                    <a:pt x="85" y="33"/>
                  </a:lnTo>
                  <a:lnTo>
                    <a:pt x="85" y="33"/>
                  </a:lnTo>
                  <a:lnTo>
                    <a:pt x="69" y="44"/>
                  </a:lnTo>
                  <a:lnTo>
                    <a:pt x="69" y="44"/>
                  </a:lnTo>
                  <a:lnTo>
                    <a:pt x="52" y="57"/>
                  </a:lnTo>
                  <a:lnTo>
                    <a:pt x="52" y="57"/>
                  </a:lnTo>
                  <a:lnTo>
                    <a:pt x="39" y="71"/>
                  </a:lnTo>
                  <a:lnTo>
                    <a:pt x="39" y="71"/>
                  </a:lnTo>
                  <a:lnTo>
                    <a:pt x="31" y="80"/>
                  </a:lnTo>
                  <a:lnTo>
                    <a:pt x="25" y="93"/>
                  </a:lnTo>
                  <a:lnTo>
                    <a:pt x="25" y="93"/>
                  </a:lnTo>
                  <a:lnTo>
                    <a:pt x="20" y="104"/>
                  </a:lnTo>
                  <a:lnTo>
                    <a:pt x="20" y="104"/>
                  </a:lnTo>
                  <a:lnTo>
                    <a:pt x="16" y="117"/>
                  </a:lnTo>
                  <a:lnTo>
                    <a:pt x="12" y="129"/>
                  </a:lnTo>
                  <a:lnTo>
                    <a:pt x="12" y="129"/>
                  </a:lnTo>
                  <a:lnTo>
                    <a:pt x="11" y="142"/>
                  </a:lnTo>
                  <a:lnTo>
                    <a:pt x="11" y="155"/>
                  </a:lnTo>
                  <a:lnTo>
                    <a:pt x="11" y="155"/>
                  </a:lnTo>
                  <a:lnTo>
                    <a:pt x="11" y="167"/>
                  </a:lnTo>
                  <a:lnTo>
                    <a:pt x="11" y="167"/>
                  </a:lnTo>
                  <a:lnTo>
                    <a:pt x="16" y="191"/>
                  </a:lnTo>
                  <a:lnTo>
                    <a:pt x="16" y="191"/>
                  </a:lnTo>
                  <a:lnTo>
                    <a:pt x="19" y="210"/>
                  </a:lnTo>
                  <a:lnTo>
                    <a:pt x="27" y="227"/>
                  </a:lnTo>
                  <a:lnTo>
                    <a:pt x="27" y="227"/>
                  </a:lnTo>
                  <a:lnTo>
                    <a:pt x="31" y="237"/>
                  </a:lnTo>
                  <a:lnTo>
                    <a:pt x="36" y="245"/>
                  </a:lnTo>
                  <a:lnTo>
                    <a:pt x="36" y="245"/>
                  </a:lnTo>
                  <a:lnTo>
                    <a:pt x="46" y="259"/>
                  </a:lnTo>
                  <a:lnTo>
                    <a:pt x="57" y="270"/>
                  </a:lnTo>
                  <a:lnTo>
                    <a:pt x="57" y="270"/>
                  </a:lnTo>
                  <a:lnTo>
                    <a:pt x="66" y="278"/>
                  </a:lnTo>
                  <a:lnTo>
                    <a:pt x="66" y="278"/>
                  </a:lnTo>
                  <a:lnTo>
                    <a:pt x="82" y="289"/>
                  </a:lnTo>
                  <a:lnTo>
                    <a:pt x="82" y="289"/>
                  </a:lnTo>
                  <a:lnTo>
                    <a:pt x="94" y="295"/>
                  </a:lnTo>
                  <a:lnTo>
                    <a:pt x="107" y="300"/>
                  </a:lnTo>
                  <a:lnTo>
                    <a:pt x="107" y="300"/>
                  </a:lnTo>
                  <a:lnTo>
                    <a:pt x="123" y="303"/>
                  </a:lnTo>
                  <a:lnTo>
                    <a:pt x="139" y="304"/>
                  </a:lnTo>
                  <a:lnTo>
                    <a:pt x="139" y="304"/>
                  </a:lnTo>
                  <a:lnTo>
                    <a:pt x="151" y="306"/>
                  </a:lnTo>
                  <a:lnTo>
                    <a:pt x="164" y="304"/>
                  </a:lnTo>
                  <a:lnTo>
                    <a:pt x="164" y="304"/>
                  </a:lnTo>
                  <a:lnTo>
                    <a:pt x="175" y="303"/>
                  </a:lnTo>
                  <a:lnTo>
                    <a:pt x="186" y="300"/>
                  </a:lnTo>
                  <a:lnTo>
                    <a:pt x="186" y="300"/>
                  </a:lnTo>
                  <a:lnTo>
                    <a:pt x="203" y="290"/>
                  </a:lnTo>
                  <a:lnTo>
                    <a:pt x="203" y="290"/>
                  </a:lnTo>
                  <a:lnTo>
                    <a:pt x="216" y="282"/>
                  </a:lnTo>
                  <a:lnTo>
                    <a:pt x="229" y="273"/>
                  </a:lnTo>
                  <a:lnTo>
                    <a:pt x="229" y="273"/>
                  </a:lnTo>
                  <a:lnTo>
                    <a:pt x="244" y="260"/>
                  </a:lnTo>
                  <a:lnTo>
                    <a:pt x="257" y="246"/>
                  </a:lnTo>
                  <a:lnTo>
                    <a:pt x="257" y="246"/>
                  </a:lnTo>
                  <a:lnTo>
                    <a:pt x="270" y="229"/>
                  </a:lnTo>
                  <a:lnTo>
                    <a:pt x="279" y="211"/>
                  </a:lnTo>
                  <a:lnTo>
                    <a:pt x="279" y="211"/>
                  </a:lnTo>
                  <a:lnTo>
                    <a:pt x="282" y="200"/>
                  </a:lnTo>
                  <a:lnTo>
                    <a:pt x="285" y="189"/>
                  </a:lnTo>
                  <a:lnTo>
                    <a:pt x="289" y="167"/>
                  </a:lnTo>
                  <a:lnTo>
                    <a:pt x="289" y="167"/>
                  </a:lnTo>
                  <a:lnTo>
                    <a:pt x="290" y="144"/>
                  </a:lnTo>
                  <a:lnTo>
                    <a:pt x="290" y="144"/>
                  </a:lnTo>
                  <a:lnTo>
                    <a:pt x="289" y="133"/>
                  </a:lnTo>
                  <a:lnTo>
                    <a:pt x="287" y="122"/>
                  </a:lnTo>
                  <a:lnTo>
                    <a:pt x="287" y="122"/>
                  </a:lnTo>
                  <a:lnTo>
                    <a:pt x="281" y="104"/>
                  </a:lnTo>
                  <a:lnTo>
                    <a:pt x="281" y="104"/>
                  </a:lnTo>
                  <a:lnTo>
                    <a:pt x="276" y="92"/>
                  </a:lnTo>
                  <a:lnTo>
                    <a:pt x="276" y="92"/>
                  </a:lnTo>
                  <a:lnTo>
                    <a:pt x="268" y="76"/>
                  </a:lnTo>
                  <a:lnTo>
                    <a:pt x="259" y="62"/>
                  </a:lnTo>
                  <a:lnTo>
                    <a:pt x="259" y="62"/>
                  </a:lnTo>
                  <a:lnTo>
                    <a:pt x="252" y="54"/>
                  </a:lnTo>
                  <a:lnTo>
                    <a:pt x="244" y="46"/>
                  </a:lnTo>
                  <a:lnTo>
                    <a:pt x="244" y="46"/>
                  </a:lnTo>
                  <a:lnTo>
                    <a:pt x="233" y="35"/>
                  </a:lnTo>
                  <a:lnTo>
                    <a:pt x="233" y="35"/>
                  </a:lnTo>
                  <a:lnTo>
                    <a:pt x="221" y="25"/>
                  </a:lnTo>
                  <a:lnTo>
                    <a:pt x="206" y="19"/>
                  </a:lnTo>
                  <a:lnTo>
                    <a:pt x="206" y="19"/>
                  </a:lnTo>
                  <a:lnTo>
                    <a:pt x="197" y="14"/>
                  </a:lnTo>
                  <a:lnTo>
                    <a:pt x="188" y="13"/>
                  </a:lnTo>
                  <a:lnTo>
                    <a:pt x="169" y="10"/>
                  </a:lnTo>
                  <a:lnTo>
                    <a:pt x="169" y="10"/>
                  </a:lnTo>
                  <a:lnTo>
                    <a:pt x="139" y="10"/>
                  </a:lnTo>
                  <a:lnTo>
                    <a:pt x="139" y="10"/>
                  </a:lnTo>
                  <a:lnTo>
                    <a:pt x="129" y="10"/>
                  </a:lnTo>
                  <a:lnTo>
                    <a:pt x="120" y="10"/>
                  </a:lnTo>
                  <a:lnTo>
                    <a:pt x="120" y="10"/>
                  </a:lnTo>
                  <a:lnTo>
                    <a:pt x="102" y="16"/>
                  </a:lnTo>
                  <a:lnTo>
                    <a:pt x="102" y="16"/>
                  </a:lnTo>
                  <a:lnTo>
                    <a:pt x="88" y="21"/>
                  </a:lnTo>
                  <a:lnTo>
                    <a:pt x="76" y="28"/>
                  </a:lnTo>
                  <a:lnTo>
                    <a:pt x="76" y="28"/>
                  </a:lnTo>
                  <a:lnTo>
                    <a:pt x="66" y="35"/>
                  </a:lnTo>
                  <a:lnTo>
                    <a:pt x="58" y="43"/>
                  </a:lnTo>
                  <a:lnTo>
                    <a:pt x="58" y="43"/>
                  </a:lnTo>
                  <a:lnTo>
                    <a:pt x="46" y="55"/>
                  </a:lnTo>
                  <a:lnTo>
                    <a:pt x="36" y="68"/>
                  </a:lnTo>
                  <a:lnTo>
                    <a:pt x="36" y="68"/>
                  </a:lnTo>
                  <a:lnTo>
                    <a:pt x="33" y="71"/>
                  </a:lnTo>
                  <a:lnTo>
                    <a:pt x="33" y="71"/>
                  </a:lnTo>
                  <a:close/>
                  <a:moveTo>
                    <a:pt x="298" y="142"/>
                  </a:moveTo>
                  <a:lnTo>
                    <a:pt x="298" y="142"/>
                  </a:lnTo>
                  <a:lnTo>
                    <a:pt x="298" y="142"/>
                  </a:lnTo>
                  <a:lnTo>
                    <a:pt x="298" y="142"/>
                  </a:lnTo>
                  <a:lnTo>
                    <a:pt x="296" y="128"/>
                  </a:lnTo>
                  <a:lnTo>
                    <a:pt x="296" y="128"/>
                  </a:lnTo>
                  <a:lnTo>
                    <a:pt x="293" y="107"/>
                  </a:lnTo>
                  <a:lnTo>
                    <a:pt x="293" y="107"/>
                  </a:lnTo>
                  <a:lnTo>
                    <a:pt x="290" y="98"/>
                  </a:lnTo>
                  <a:lnTo>
                    <a:pt x="287" y="88"/>
                  </a:lnTo>
                  <a:lnTo>
                    <a:pt x="287" y="88"/>
                  </a:lnTo>
                  <a:lnTo>
                    <a:pt x="279" y="71"/>
                  </a:lnTo>
                  <a:lnTo>
                    <a:pt x="270" y="55"/>
                  </a:lnTo>
                  <a:lnTo>
                    <a:pt x="270" y="55"/>
                  </a:lnTo>
                  <a:lnTo>
                    <a:pt x="260" y="44"/>
                  </a:lnTo>
                  <a:lnTo>
                    <a:pt x="249" y="35"/>
                  </a:lnTo>
                  <a:lnTo>
                    <a:pt x="249" y="35"/>
                  </a:lnTo>
                  <a:lnTo>
                    <a:pt x="238" y="27"/>
                  </a:lnTo>
                  <a:lnTo>
                    <a:pt x="227" y="21"/>
                  </a:lnTo>
                  <a:lnTo>
                    <a:pt x="227" y="21"/>
                  </a:lnTo>
                  <a:lnTo>
                    <a:pt x="214" y="14"/>
                  </a:lnTo>
                  <a:lnTo>
                    <a:pt x="214" y="14"/>
                  </a:lnTo>
                  <a:lnTo>
                    <a:pt x="203" y="11"/>
                  </a:lnTo>
                  <a:lnTo>
                    <a:pt x="194" y="8"/>
                  </a:lnTo>
                  <a:lnTo>
                    <a:pt x="194" y="8"/>
                  </a:lnTo>
                  <a:lnTo>
                    <a:pt x="191" y="8"/>
                  </a:lnTo>
                  <a:lnTo>
                    <a:pt x="191" y="8"/>
                  </a:lnTo>
                  <a:lnTo>
                    <a:pt x="191" y="8"/>
                  </a:lnTo>
                  <a:lnTo>
                    <a:pt x="191" y="8"/>
                  </a:lnTo>
                  <a:lnTo>
                    <a:pt x="205" y="13"/>
                  </a:lnTo>
                  <a:lnTo>
                    <a:pt x="218" y="19"/>
                  </a:lnTo>
                  <a:lnTo>
                    <a:pt x="218" y="19"/>
                  </a:lnTo>
                  <a:lnTo>
                    <a:pt x="219" y="21"/>
                  </a:lnTo>
                  <a:lnTo>
                    <a:pt x="219" y="21"/>
                  </a:lnTo>
                  <a:lnTo>
                    <a:pt x="230" y="27"/>
                  </a:lnTo>
                  <a:lnTo>
                    <a:pt x="238" y="35"/>
                  </a:lnTo>
                  <a:lnTo>
                    <a:pt x="238" y="35"/>
                  </a:lnTo>
                  <a:lnTo>
                    <a:pt x="249" y="44"/>
                  </a:lnTo>
                  <a:lnTo>
                    <a:pt x="259" y="54"/>
                  </a:lnTo>
                  <a:lnTo>
                    <a:pt x="259" y="54"/>
                  </a:lnTo>
                  <a:lnTo>
                    <a:pt x="268" y="65"/>
                  </a:lnTo>
                  <a:lnTo>
                    <a:pt x="274" y="77"/>
                  </a:lnTo>
                  <a:lnTo>
                    <a:pt x="274" y="77"/>
                  </a:lnTo>
                  <a:lnTo>
                    <a:pt x="281" y="88"/>
                  </a:lnTo>
                  <a:lnTo>
                    <a:pt x="281" y="88"/>
                  </a:lnTo>
                  <a:lnTo>
                    <a:pt x="292" y="115"/>
                  </a:lnTo>
                  <a:lnTo>
                    <a:pt x="292" y="115"/>
                  </a:lnTo>
                  <a:lnTo>
                    <a:pt x="295" y="125"/>
                  </a:lnTo>
                  <a:lnTo>
                    <a:pt x="296" y="134"/>
                  </a:lnTo>
                  <a:lnTo>
                    <a:pt x="296" y="134"/>
                  </a:lnTo>
                  <a:lnTo>
                    <a:pt x="298" y="142"/>
                  </a:lnTo>
                  <a:lnTo>
                    <a:pt x="298" y="142"/>
                  </a:lnTo>
                  <a:close/>
                  <a:moveTo>
                    <a:pt x="191" y="300"/>
                  </a:moveTo>
                  <a:lnTo>
                    <a:pt x="191" y="300"/>
                  </a:lnTo>
                  <a:lnTo>
                    <a:pt x="192" y="300"/>
                  </a:lnTo>
                  <a:lnTo>
                    <a:pt x="192" y="300"/>
                  </a:lnTo>
                  <a:lnTo>
                    <a:pt x="202" y="295"/>
                  </a:lnTo>
                  <a:lnTo>
                    <a:pt x="211" y="290"/>
                  </a:lnTo>
                  <a:lnTo>
                    <a:pt x="211" y="290"/>
                  </a:lnTo>
                  <a:lnTo>
                    <a:pt x="225" y="282"/>
                  </a:lnTo>
                  <a:lnTo>
                    <a:pt x="225" y="282"/>
                  </a:lnTo>
                  <a:lnTo>
                    <a:pt x="236" y="273"/>
                  </a:lnTo>
                  <a:lnTo>
                    <a:pt x="246" y="265"/>
                  </a:lnTo>
                  <a:lnTo>
                    <a:pt x="246" y="265"/>
                  </a:lnTo>
                  <a:lnTo>
                    <a:pt x="257" y="252"/>
                  </a:lnTo>
                  <a:lnTo>
                    <a:pt x="268" y="241"/>
                  </a:lnTo>
                  <a:lnTo>
                    <a:pt x="268" y="241"/>
                  </a:lnTo>
                  <a:lnTo>
                    <a:pt x="276" y="229"/>
                  </a:lnTo>
                  <a:lnTo>
                    <a:pt x="284" y="216"/>
                  </a:lnTo>
                  <a:lnTo>
                    <a:pt x="284" y="216"/>
                  </a:lnTo>
                  <a:lnTo>
                    <a:pt x="292" y="194"/>
                  </a:lnTo>
                  <a:lnTo>
                    <a:pt x="292" y="194"/>
                  </a:lnTo>
                  <a:lnTo>
                    <a:pt x="295" y="185"/>
                  </a:lnTo>
                  <a:lnTo>
                    <a:pt x="296" y="174"/>
                  </a:lnTo>
                  <a:lnTo>
                    <a:pt x="296" y="174"/>
                  </a:lnTo>
                  <a:lnTo>
                    <a:pt x="298" y="161"/>
                  </a:lnTo>
                  <a:lnTo>
                    <a:pt x="296" y="148"/>
                  </a:lnTo>
                  <a:lnTo>
                    <a:pt x="296" y="148"/>
                  </a:lnTo>
                  <a:lnTo>
                    <a:pt x="293" y="133"/>
                  </a:lnTo>
                  <a:lnTo>
                    <a:pt x="293" y="133"/>
                  </a:lnTo>
                  <a:lnTo>
                    <a:pt x="290" y="122"/>
                  </a:lnTo>
                  <a:lnTo>
                    <a:pt x="287" y="110"/>
                  </a:lnTo>
                  <a:lnTo>
                    <a:pt x="287" y="110"/>
                  </a:lnTo>
                  <a:lnTo>
                    <a:pt x="285" y="109"/>
                  </a:lnTo>
                  <a:lnTo>
                    <a:pt x="285" y="109"/>
                  </a:lnTo>
                  <a:lnTo>
                    <a:pt x="285" y="110"/>
                  </a:lnTo>
                  <a:lnTo>
                    <a:pt x="285" y="110"/>
                  </a:lnTo>
                  <a:lnTo>
                    <a:pt x="289" y="117"/>
                  </a:lnTo>
                  <a:lnTo>
                    <a:pt x="289" y="117"/>
                  </a:lnTo>
                  <a:lnTo>
                    <a:pt x="292" y="129"/>
                  </a:lnTo>
                  <a:lnTo>
                    <a:pt x="293" y="144"/>
                  </a:lnTo>
                  <a:lnTo>
                    <a:pt x="293" y="144"/>
                  </a:lnTo>
                  <a:lnTo>
                    <a:pt x="292" y="161"/>
                  </a:lnTo>
                  <a:lnTo>
                    <a:pt x="290" y="178"/>
                  </a:lnTo>
                  <a:lnTo>
                    <a:pt x="290" y="178"/>
                  </a:lnTo>
                  <a:lnTo>
                    <a:pt x="285" y="202"/>
                  </a:lnTo>
                  <a:lnTo>
                    <a:pt x="285" y="202"/>
                  </a:lnTo>
                  <a:lnTo>
                    <a:pt x="281" y="216"/>
                  </a:lnTo>
                  <a:lnTo>
                    <a:pt x="273" y="230"/>
                  </a:lnTo>
                  <a:lnTo>
                    <a:pt x="273" y="230"/>
                  </a:lnTo>
                  <a:lnTo>
                    <a:pt x="262" y="245"/>
                  </a:lnTo>
                  <a:lnTo>
                    <a:pt x="262" y="245"/>
                  </a:lnTo>
                  <a:lnTo>
                    <a:pt x="247" y="260"/>
                  </a:lnTo>
                  <a:lnTo>
                    <a:pt x="233" y="273"/>
                  </a:lnTo>
                  <a:lnTo>
                    <a:pt x="233" y="273"/>
                  </a:lnTo>
                  <a:lnTo>
                    <a:pt x="222" y="281"/>
                  </a:lnTo>
                  <a:lnTo>
                    <a:pt x="213" y="287"/>
                  </a:lnTo>
                  <a:lnTo>
                    <a:pt x="213" y="287"/>
                  </a:lnTo>
                  <a:lnTo>
                    <a:pt x="192" y="300"/>
                  </a:lnTo>
                  <a:lnTo>
                    <a:pt x="192" y="300"/>
                  </a:lnTo>
                  <a:lnTo>
                    <a:pt x="191" y="300"/>
                  </a:lnTo>
                  <a:lnTo>
                    <a:pt x="191" y="300"/>
                  </a:lnTo>
                  <a:close/>
                  <a:moveTo>
                    <a:pt x="91" y="13"/>
                  </a:moveTo>
                  <a:lnTo>
                    <a:pt x="91" y="13"/>
                  </a:lnTo>
                  <a:lnTo>
                    <a:pt x="91" y="11"/>
                  </a:lnTo>
                  <a:lnTo>
                    <a:pt x="91" y="11"/>
                  </a:lnTo>
                  <a:lnTo>
                    <a:pt x="91" y="13"/>
                  </a:lnTo>
                  <a:lnTo>
                    <a:pt x="91" y="13"/>
                  </a:lnTo>
                  <a:lnTo>
                    <a:pt x="82" y="16"/>
                  </a:lnTo>
                  <a:lnTo>
                    <a:pt x="82" y="16"/>
                  </a:lnTo>
                  <a:lnTo>
                    <a:pt x="68" y="22"/>
                  </a:lnTo>
                  <a:lnTo>
                    <a:pt x="57" y="32"/>
                  </a:lnTo>
                  <a:lnTo>
                    <a:pt x="57" y="32"/>
                  </a:lnTo>
                  <a:lnTo>
                    <a:pt x="42" y="46"/>
                  </a:lnTo>
                  <a:lnTo>
                    <a:pt x="42" y="46"/>
                  </a:lnTo>
                  <a:lnTo>
                    <a:pt x="31" y="58"/>
                  </a:lnTo>
                  <a:lnTo>
                    <a:pt x="22" y="73"/>
                  </a:lnTo>
                  <a:lnTo>
                    <a:pt x="22" y="73"/>
                  </a:lnTo>
                  <a:lnTo>
                    <a:pt x="17" y="80"/>
                  </a:lnTo>
                  <a:lnTo>
                    <a:pt x="14" y="90"/>
                  </a:lnTo>
                  <a:lnTo>
                    <a:pt x="14" y="90"/>
                  </a:lnTo>
                  <a:lnTo>
                    <a:pt x="8" y="107"/>
                  </a:lnTo>
                  <a:lnTo>
                    <a:pt x="5" y="126"/>
                  </a:lnTo>
                  <a:lnTo>
                    <a:pt x="5" y="126"/>
                  </a:lnTo>
                  <a:lnTo>
                    <a:pt x="5" y="128"/>
                  </a:lnTo>
                  <a:lnTo>
                    <a:pt x="5" y="128"/>
                  </a:lnTo>
                  <a:lnTo>
                    <a:pt x="5" y="129"/>
                  </a:lnTo>
                  <a:lnTo>
                    <a:pt x="5" y="129"/>
                  </a:lnTo>
                  <a:lnTo>
                    <a:pt x="12" y="104"/>
                  </a:lnTo>
                  <a:lnTo>
                    <a:pt x="12" y="104"/>
                  </a:lnTo>
                  <a:lnTo>
                    <a:pt x="17" y="92"/>
                  </a:lnTo>
                  <a:lnTo>
                    <a:pt x="23" y="77"/>
                  </a:lnTo>
                  <a:lnTo>
                    <a:pt x="31" y="65"/>
                  </a:lnTo>
                  <a:lnTo>
                    <a:pt x="41" y="54"/>
                  </a:lnTo>
                  <a:lnTo>
                    <a:pt x="41" y="54"/>
                  </a:lnTo>
                  <a:lnTo>
                    <a:pt x="49" y="44"/>
                  </a:lnTo>
                  <a:lnTo>
                    <a:pt x="57" y="35"/>
                  </a:lnTo>
                  <a:lnTo>
                    <a:pt x="57" y="35"/>
                  </a:lnTo>
                  <a:lnTo>
                    <a:pt x="74" y="22"/>
                  </a:lnTo>
                  <a:lnTo>
                    <a:pt x="91" y="13"/>
                  </a:lnTo>
                  <a:lnTo>
                    <a:pt x="91" y="13"/>
                  </a:lnTo>
                  <a:lnTo>
                    <a:pt x="91" y="13"/>
                  </a:lnTo>
                  <a:lnTo>
                    <a:pt x="91" y="13"/>
                  </a:lnTo>
                  <a:close/>
                  <a:moveTo>
                    <a:pt x="79" y="292"/>
                  </a:moveTo>
                  <a:lnTo>
                    <a:pt x="79" y="292"/>
                  </a:lnTo>
                  <a:lnTo>
                    <a:pt x="79" y="292"/>
                  </a:lnTo>
                  <a:lnTo>
                    <a:pt x="79" y="292"/>
                  </a:lnTo>
                  <a:lnTo>
                    <a:pt x="77" y="290"/>
                  </a:lnTo>
                  <a:lnTo>
                    <a:pt x="77" y="290"/>
                  </a:lnTo>
                  <a:lnTo>
                    <a:pt x="68" y="284"/>
                  </a:lnTo>
                  <a:lnTo>
                    <a:pt x="68" y="284"/>
                  </a:lnTo>
                  <a:lnTo>
                    <a:pt x="50" y="268"/>
                  </a:lnTo>
                  <a:lnTo>
                    <a:pt x="50" y="268"/>
                  </a:lnTo>
                  <a:lnTo>
                    <a:pt x="41" y="257"/>
                  </a:lnTo>
                  <a:lnTo>
                    <a:pt x="41" y="257"/>
                  </a:lnTo>
                  <a:lnTo>
                    <a:pt x="28" y="238"/>
                  </a:lnTo>
                  <a:lnTo>
                    <a:pt x="28" y="238"/>
                  </a:lnTo>
                  <a:lnTo>
                    <a:pt x="22" y="229"/>
                  </a:lnTo>
                  <a:lnTo>
                    <a:pt x="19" y="218"/>
                  </a:lnTo>
                  <a:lnTo>
                    <a:pt x="19" y="218"/>
                  </a:lnTo>
                  <a:lnTo>
                    <a:pt x="12" y="200"/>
                  </a:lnTo>
                  <a:lnTo>
                    <a:pt x="12" y="200"/>
                  </a:lnTo>
                  <a:lnTo>
                    <a:pt x="9" y="189"/>
                  </a:lnTo>
                  <a:lnTo>
                    <a:pt x="9" y="189"/>
                  </a:lnTo>
                  <a:lnTo>
                    <a:pt x="6" y="174"/>
                  </a:lnTo>
                  <a:lnTo>
                    <a:pt x="5" y="159"/>
                  </a:lnTo>
                  <a:lnTo>
                    <a:pt x="5" y="159"/>
                  </a:lnTo>
                  <a:lnTo>
                    <a:pt x="6" y="140"/>
                  </a:lnTo>
                  <a:lnTo>
                    <a:pt x="6" y="140"/>
                  </a:lnTo>
                  <a:lnTo>
                    <a:pt x="6" y="139"/>
                  </a:lnTo>
                  <a:lnTo>
                    <a:pt x="6" y="139"/>
                  </a:lnTo>
                  <a:lnTo>
                    <a:pt x="5" y="147"/>
                  </a:lnTo>
                  <a:lnTo>
                    <a:pt x="5" y="147"/>
                  </a:lnTo>
                  <a:lnTo>
                    <a:pt x="3" y="166"/>
                  </a:lnTo>
                  <a:lnTo>
                    <a:pt x="3" y="166"/>
                  </a:lnTo>
                  <a:lnTo>
                    <a:pt x="5" y="178"/>
                  </a:lnTo>
                  <a:lnTo>
                    <a:pt x="6" y="191"/>
                  </a:lnTo>
                  <a:lnTo>
                    <a:pt x="6" y="191"/>
                  </a:lnTo>
                  <a:lnTo>
                    <a:pt x="9" y="205"/>
                  </a:lnTo>
                  <a:lnTo>
                    <a:pt x="14" y="218"/>
                  </a:lnTo>
                  <a:lnTo>
                    <a:pt x="14" y="218"/>
                  </a:lnTo>
                  <a:lnTo>
                    <a:pt x="16" y="221"/>
                  </a:lnTo>
                  <a:lnTo>
                    <a:pt x="16" y="221"/>
                  </a:lnTo>
                  <a:lnTo>
                    <a:pt x="22" y="233"/>
                  </a:lnTo>
                  <a:lnTo>
                    <a:pt x="22" y="233"/>
                  </a:lnTo>
                  <a:lnTo>
                    <a:pt x="27" y="245"/>
                  </a:lnTo>
                  <a:lnTo>
                    <a:pt x="27" y="245"/>
                  </a:lnTo>
                  <a:lnTo>
                    <a:pt x="38" y="259"/>
                  </a:lnTo>
                  <a:lnTo>
                    <a:pt x="38" y="259"/>
                  </a:lnTo>
                  <a:lnTo>
                    <a:pt x="55" y="275"/>
                  </a:lnTo>
                  <a:lnTo>
                    <a:pt x="55" y="275"/>
                  </a:lnTo>
                  <a:lnTo>
                    <a:pt x="74" y="290"/>
                  </a:lnTo>
                  <a:lnTo>
                    <a:pt x="74" y="290"/>
                  </a:lnTo>
                  <a:lnTo>
                    <a:pt x="79" y="292"/>
                  </a:lnTo>
                  <a:lnTo>
                    <a:pt x="79" y="292"/>
                  </a:lnTo>
                  <a:close/>
                  <a:moveTo>
                    <a:pt x="52" y="44"/>
                  </a:moveTo>
                  <a:lnTo>
                    <a:pt x="52" y="44"/>
                  </a:lnTo>
                  <a:lnTo>
                    <a:pt x="52" y="44"/>
                  </a:lnTo>
                  <a:lnTo>
                    <a:pt x="52" y="44"/>
                  </a:lnTo>
                  <a:lnTo>
                    <a:pt x="53" y="43"/>
                  </a:lnTo>
                  <a:lnTo>
                    <a:pt x="53" y="43"/>
                  </a:lnTo>
                  <a:lnTo>
                    <a:pt x="65" y="33"/>
                  </a:lnTo>
                  <a:lnTo>
                    <a:pt x="65" y="33"/>
                  </a:lnTo>
                  <a:lnTo>
                    <a:pt x="72" y="27"/>
                  </a:lnTo>
                  <a:lnTo>
                    <a:pt x="82" y="21"/>
                  </a:lnTo>
                  <a:lnTo>
                    <a:pt x="91" y="16"/>
                  </a:lnTo>
                  <a:lnTo>
                    <a:pt x="102" y="13"/>
                  </a:lnTo>
                  <a:lnTo>
                    <a:pt x="102" y="13"/>
                  </a:lnTo>
                  <a:lnTo>
                    <a:pt x="112" y="10"/>
                  </a:lnTo>
                  <a:lnTo>
                    <a:pt x="123" y="6"/>
                  </a:lnTo>
                  <a:lnTo>
                    <a:pt x="123" y="6"/>
                  </a:lnTo>
                  <a:lnTo>
                    <a:pt x="126" y="6"/>
                  </a:lnTo>
                  <a:lnTo>
                    <a:pt x="126" y="6"/>
                  </a:lnTo>
                  <a:lnTo>
                    <a:pt x="123" y="6"/>
                  </a:lnTo>
                  <a:lnTo>
                    <a:pt x="123" y="6"/>
                  </a:lnTo>
                  <a:lnTo>
                    <a:pt x="117" y="6"/>
                  </a:lnTo>
                  <a:lnTo>
                    <a:pt x="110" y="8"/>
                  </a:lnTo>
                  <a:lnTo>
                    <a:pt x="110" y="8"/>
                  </a:lnTo>
                  <a:lnTo>
                    <a:pt x="94" y="14"/>
                  </a:lnTo>
                  <a:lnTo>
                    <a:pt x="94" y="14"/>
                  </a:lnTo>
                  <a:lnTo>
                    <a:pt x="83" y="19"/>
                  </a:lnTo>
                  <a:lnTo>
                    <a:pt x="72" y="27"/>
                  </a:lnTo>
                  <a:lnTo>
                    <a:pt x="63" y="33"/>
                  </a:lnTo>
                  <a:lnTo>
                    <a:pt x="53" y="43"/>
                  </a:lnTo>
                  <a:lnTo>
                    <a:pt x="53" y="43"/>
                  </a:lnTo>
                  <a:lnTo>
                    <a:pt x="52" y="44"/>
                  </a:lnTo>
                  <a:lnTo>
                    <a:pt x="52" y="44"/>
                  </a:lnTo>
                  <a:close/>
                  <a:moveTo>
                    <a:pt x="169" y="5"/>
                  </a:moveTo>
                  <a:lnTo>
                    <a:pt x="169" y="5"/>
                  </a:lnTo>
                  <a:lnTo>
                    <a:pt x="158" y="3"/>
                  </a:lnTo>
                  <a:lnTo>
                    <a:pt x="158" y="3"/>
                  </a:lnTo>
                  <a:lnTo>
                    <a:pt x="169" y="5"/>
                  </a:lnTo>
                  <a:lnTo>
                    <a:pt x="169" y="5"/>
                  </a:lnTo>
                  <a:close/>
                  <a:moveTo>
                    <a:pt x="154" y="3"/>
                  </a:moveTo>
                  <a:lnTo>
                    <a:pt x="154" y="3"/>
                  </a:lnTo>
                  <a:lnTo>
                    <a:pt x="154" y="3"/>
                  </a:lnTo>
                  <a:lnTo>
                    <a:pt x="154" y="3"/>
                  </a:lnTo>
                  <a:lnTo>
                    <a:pt x="156" y="3"/>
                  </a:lnTo>
                  <a:lnTo>
                    <a:pt x="156" y="3"/>
                  </a:lnTo>
                  <a:lnTo>
                    <a:pt x="156" y="3"/>
                  </a:lnTo>
                  <a:lnTo>
                    <a:pt x="156" y="3"/>
                  </a:lnTo>
                  <a:lnTo>
                    <a:pt x="154" y="3"/>
                  </a:lnTo>
                  <a:lnTo>
                    <a:pt x="154" y="3"/>
                  </a:lnTo>
                  <a:close/>
                  <a:moveTo>
                    <a:pt x="170" y="5"/>
                  </a:moveTo>
                  <a:lnTo>
                    <a:pt x="170" y="5"/>
                  </a:lnTo>
                  <a:lnTo>
                    <a:pt x="170" y="5"/>
                  </a:lnTo>
                  <a:lnTo>
                    <a:pt x="170" y="5"/>
                  </a:lnTo>
                  <a:lnTo>
                    <a:pt x="172" y="5"/>
                  </a:lnTo>
                  <a:lnTo>
                    <a:pt x="172" y="5"/>
                  </a:lnTo>
                  <a:lnTo>
                    <a:pt x="172" y="5"/>
                  </a:lnTo>
                  <a:lnTo>
                    <a:pt x="172" y="5"/>
                  </a:lnTo>
                  <a:lnTo>
                    <a:pt x="170" y="5"/>
                  </a:lnTo>
                  <a:lnTo>
                    <a:pt x="1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4"/>
            <p:cNvSpPr>
              <a:spLocks noEditPoints="1"/>
            </p:cNvSpPr>
            <p:nvPr/>
          </p:nvSpPr>
          <p:spPr bwMode="auto">
            <a:xfrm>
              <a:off x="2908846" y="884586"/>
              <a:ext cx="157163" cy="204788"/>
            </a:xfrm>
            <a:custGeom>
              <a:gdLst>
                <a:gd name="T0" fmla="*/ 99 w 99"/>
                <a:gd name="T1" fmla="*/ 103 h 129"/>
                <a:gd name="T2" fmla="*/ 11 w 99"/>
                <a:gd name="T3" fmla="*/ 129 h 129"/>
                <a:gd name="T4" fmla="*/ 35 w 99"/>
                <a:gd name="T5" fmla="*/ 74 h 129"/>
                <a:gd name="T6" fmla="*/ 31 w 99"/>
                <a:gd name="T7" fmla="*/ 33 h 129"/>
                <a:gd name="T8" fmla="*/ 12 w 99"/>
                <a:gd name="T9" fmla="*/ 46 h 129"/>
                <a:gd name="T10" fmla="*/ 3 w 99"/>
                <a:gd name="T11" fmla="*/ 19 h 129"/>
                <a:gd name="T12" fmla="*/ 87 w 99"/>
                <a:gd name="T13" fmla="*/ 27 h 129"/>
                <a:gd name="T14" fmla="*/ 77 w 99"/>
                <a:gd name="T15" fmla="*/ 77 h 129"/>
                <a:gd name="T16" fmla="*/ 33 w 99"/>
                <a:gd name="T17" fmla="*/ 84 h 129"/>
                <a:gd name="T18" fmla="*/ 49 w 99"/>
                <a:gd name="T19" fmla="*/ 76 h 129"/>
                <a:gd name="T20" fmla="*/ 80 w 99"/>
                <a:gd name="T21" fmla="*/ 32 h 129"/>
                <a:gd name="T22" fmla="*/ 33 w 99"/>
                <a:gd name="T23" fmla="*/ 107 h 129"/>
                <a:gd name="T24" fmla="*/ 38 w 99"/>
                <a:gd name="T25" fmla="*/ 98 h 129"/>
                <a:gd name="T26" fmla="*/ 74 w 99"/>
                <a:gd name="T27" fmla="*/ 73 h 129"/>
                <a:gd name="T28" fmla="*/ 74 w 99"/>
                <a:gd name="T29" fmla="*/ 70 h 129"/>
                <a:gd name="T30" fmla="*/ 55 w 99"/>
                <a:gd name="T31" fmla="*/ 62 h 129"/>
                <a:gd name="T32" fmla="*/ 44 w 99"/>
                <a:gd name="T33" fmla="*/ 88 h 129"/>
                <a:gd name="T34" fmla="*/ 39 w 99"/>
                <a:gd name="T35" fmla="*/ 107 h 129"/>
                <a:gd name="T36" fmla="*/ 60 w 99"/>
                <a:gd name="T37" fmla="*/ 11 h 129"/>
                <a:gd name="T38" fmla="*/ 60 w 99"/>
                <a:gd name="T39" fmla="*/ 82 h 129"/>
                <a:gd name="T40" fmla="*/ 63 w 99"/>
                <a:gd name="T41" fmla="*/ 8 h 129"/>
                <a:gd name="T42" fmla="*/ 52 w 99"/>
                <a:gd name="T43" fmla="*/ 92 h 129"/>
                <a:gd name="T44" fmla="*/ 6 w 99"/>
                <a:gd name="T45" fmla="*/ 32 h 129"/>
                <a:gd name="T46" fmla="*/ 19 w 99"/>
                <a:gd name="T47" fmla="*/ 13 h 129"/>
                <a:gd name="T48" fmla="*/ 19 w 99"/>
                <a:gd name="T49" fmla="*/ 104 h 129"/>
                <a:gd name="T50" fmla="*/ 65 w 99"/>
                <a:gd name="T51" fmla="*/ 54 h 129"/>
                <a:gd name="T52" fmla="*/ 71 w 99"/>
                <a:gd name="T53" fmla="*/ 21 h 129"/>
                <a:gd name="T54" fmla="*/ 46 w 99"/>
                <a:gd name="T55" fmla="*/ 96 h 129"/>
                <a:gd name="T56" fmla="*/ 74 w 99"/>
                <a:gd name="T57" fmla="*/ 107 h 129"/>
                <a:gd name="T58" fmla="*/ 22 w 99"/>
                <a:gd name="T59" fmla="*/ 120 h 129"/>
                <a:gd name="T60" fmla="*/ 66 w 99"/>
                <a:gd name="T61" fmla="*/ 115 h 129"/>
                <a:gd name="T62" fmla="*/ 35 w 99"/>
                <a:gd name="T63" fmla="*/ 16 h 129"/>
                <a:gd name="T64" fmla="*/ 93 w 99"/>
                <a:gd name="T65" fmla="*/ 117 h 129"/>
                <a:gd name="T66" fmla="*/ 24 w 99"/>
                <a:gd name="T67" fmla="*/ 117 h 129"/>
                <a:gd name="T68" fmla="*/ 61 w 99"/>
                <a:gd name="T69" fmla="*/ 24 h 129"/>
                <a:gd name="T70" fmla="*/ 27 w 99"/>
                <a:gd name="T71" fmla="*/ 35 h 129"/>
                <a:gd name="T72" fmla="*/ 65 w 99"/>
                <a:gd name="T73" fmla="*/ 76 h 129"/>
                <a:gd name="T74" fmla="*/ 80 w 99"/>
                <a:gd name="T75" fmla="*/ 117 h 129"/>
                <a:gd name="T76" fmla="*/ 66 w 99"/>
                <a:gd name="T77" fmla="*/ 111 h 129"/>
                <a:gd name="T78" fmla="*/ 27 w 99"/>
                <a:gd name="T79" fmla="*/ 123 h 129"/>
                <a:gd name="T80" fmla="*/ 55 w 99"/>
                <a:gd name="T81" fmla="*/ 24 h 129"/>
                <a:gd name="T82" fmla="*/ 58 w 99"/>
                <a:gd name="T83" fmla="*/ 76 h 129"/>
                <a:gd name="T84" fmla="*/ 80 w 99"/>
                <a:gd name="T85" fmla="*/ 49 h 129"/>
                <a:gd name="T86" fmla="*/ 16 w 99"/>
                <a:gd name="T87" fmla="*/ 118 h 129"/>
                <a:gd name="T88" fmla="*/ 52 w 99"/>
                <a:gd name="T89" fmla="*/ 85 h 129"/>
                <a:gd name="T90" fmla="*/ 61 w 99"/>
                <a:gd name="T91" fmla="*/ 19 h 129"/>
                <a:gd name="T92" fmla="*/ 20 w 99"/>
                <a:gd name="T93" fmla="*/ 21 h 129"/>
                <a:gd name="T94" fmla="*/ 58 w 99"/>
                <a:gd name="T95" fmla="*/ 30 h 129"/>
                <a:gd name="T96" fmla="*/ 38 w 99"/>
                <a:gd name="T97" fmla="*/ 114 h 129"/>
                <a:gd name="T98" fmla="*/ 69 w 99"/>
                <a:gd name="T99" fmla="*/ 35 h 129"/>
                <a:gd name="T100" fmla="*/ 25 w 99"/>
                <a:gd name="T101" fmla="*/ 27 h 129"/>
                <a:gd name="T102" fmla="*/ 77 w 99"/>
                <a:gd name="T103" fmla="*/ 55 h 129"/>
                <a:gd name="T104" fmla="*/ 54 w 99"/>
                <a:gd name="T105" fmla="*/ 117 h 129"/>
                <a:gd name="T106" fmla="*/ 63 w 99"/>
                <a:gd name="T107" fmla="*/ 49 h 129"/>
                <a:gd name="T108" fmla="*/ 5 w 99"/>
                <a:gd name="T109" fmla="*/ 22 h 129"/>
                <a:gd name="T110" fmla="*/ 44 w 99"/>
                <a:gd name="T111" fmla="*/ 103 h 129"/>
                <a:gd name="T112" fmla="*/ 33 w 99"/>
                <a:gd name="T113" fmla="*/ 22 h 129"/>
                <a:gd name="T114" fmla="*/ 24 w 99"/>
                <a:gd name="T115" fmla="*/ 41 h 129"/>
                <a:gd name="T116" fmla="*/ 39 w 99"/>
                <a:gd name="T117" fmla="*/ 16 h 129"/>
                <a:gd name="T118" fmla="*/ 52 w 99"/>
                <a:gd name="T119" fmla="*/ 125 h 1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9">
                  <a:moveTo>
                    <a:pt x="57" y="100"/>
                  </a:moveTo>
                  <a:lnTo>
                    <a:pt x="57" y="100"/>
                  </a:lnTo>
                  <a:lnTo>
                    <a:pt x="65" y="98"/>
                  </a:lnTo>
                  <a:lnTo>
                    <a:pt x="65" y="98"/>
                  </a:lnTo>
                  <a:lnTo>
                    <a:pt x="76" y="96"/>
                  </a:lnTo>
                  <a:lnTo>
                    <a:pt x="76" y="96"/>
                  </a:lnTo>
                  <a:lnTo>
                    <a:pt x="80" y="96"/>
                  </a:lnTo>
                  <a:lnTo>
                    <a:pt x="80" y="96"/>
                  </a:lnTo>
                  <a:lnTo>
                    <a:pt x="95" y="96"/>
                  </a:lnTo>
                  <a:lnTo>
                    <a:pt x="95" y="96"/>
                  </a:lnTo>
                  <a:lnTo>
                    <a:pt x="96" y="96"/>
                  </a:lnTo>
                  <a:lnTo>
                    <a:pt x="96" y="96"/>
                  </a:lnTo>
                  <a:lnTo>
                    <a:pt x="98" y="96"/>
                  </a:lnTo>
                  <a:lnTo>
                    <a:pt x="98" y="100"/>
                  </a:lnTo>
                  <a:lnTo>
                    <a:pt x="98" y="100"/>
                  </a:lnTo>
                  <a:lnTo>
                    <a:pt x="99" y="100"/>
                  </a:lnTo>
                  <a:lnTo>
                    <a:pt x="99" y="100"/>
                  </a:lnTo>
                  <a:lnTo>
                    <a:pt x="99" y="103"/>
                  </a:lnTo>
                  <a:lnTo>
                    <a:pt x="99" y="103"/>
                  </a:lnTo>
                  <a:lnTo>
                    <a:pt x="99" y="118"/>
                  </a:lnTo>
                  <a:lnTo>
                    <a:pt x="99" y="118"/>
                  </a:lnTo>
                  <a:lnTo>
                    <a:pt x="99" y="122"/>
                  </a:lnTo>
                  <a:lnTo>
                    <a:pt x="98" y="126"/>
                  </a:lnTo>
                  <a:lnTo>
                    <a:pt x="98" y="126"/>
                  </a:lnTo>
                  <a:lnTo>
                    <a:pt x="98" y="128"/>
                  </a:lnTo>
                  <a:lnTo>
                    <a:pt x="95" y="128"/>
                  </a:lnTo>
                  <a:lnTo>
                    <a:pt x="95" y="128"/>
                  </a:lnTo>
                  <a:lnTo>
                    <a:pt x="65" y="128"/>
                  </a:lnTo>
                  <a:lnTo>
                    <a:pt x="65" y="128"/>
                  </a:lnTo>
                  <a:lnTo>
                    <a:pt x="33" y="129"/>
                  </a:lnTo>
                  <a:lnTo>
                    <a:pt x="33" y="129"/>
                  </a:lnTo>
                  <a:lnTo>
                    <a:pt x="28" y="129"/>
                  </a:lnTo>
                  <a:lnTo>
                    <a:pt x="28" y="129"/>
                  </a:lnTo>
                  <a:lnTo>
                    <a:pt x="17" y="129"/>
                  </a:lnTo>
                  <a:lnTo>
                    <a:pt x="17" y="129"/>
                  </a:lnTo>
                  <a:lnTo>
                    <a:pt x="12" y="129"/>
                  </a:lnTo>
                  <a:lnTo>
                    <a:pt x="12" y="129"/>
                  </a:lnTo>
                  <a:lnTo>
                    <a:pt x="11" y="129"/>
                  </a:lnTo>
                  <a:lnTo>
                    <a:pt x="11" y="129"/>
                  </a:lnTo>
                  <a:lnTo>
                    <a:pt x="9" y="128"/>
                  </a:lnTo>
                  <a:lnTo>
                    <a:pt x="9" y="125"/>
                  </a:lnTo>
                  <a:lnTo>
                    <a:pt x="9" y="125"/>
                  </a:lnTo>
                  <a:lnTo>
                    <a:pt x="11" y="123"/>
                  </a:lnTo>
                  <a:lnTo>
                    <a:pt x="11" y="123"/>
                  </a:lnTo>
                  <a:lnTo>
                    <a:pt x="12" y="122"/>
                  </a:lnTo>
                  <a:lnTo>
                    <a:pt x="12" y="122"/>
                  </a:lnTo>
                  <a:lnTo>
                    <a:pt x="12" y="120"/>
                  </a:lnTo>
                  <a:lnTo>
                    <a:pt x="12" y="120"/>
                  </a:lnTo>
                  <a:lnTo>
                    <a:pt x="14" y="109"/>
                  </a:lnTo>
                  <a:lnTo>
                    <a:pt x="14" y="109"/>
                  </a:lnTo>
                  <a:lnTo>
                    <a:pt x="17" y="100"/>
                  </a:lnTo>
                  <a:lnTo>
                    <a:pt x="22" y="90"/>
                  </a:lnTo>
                  <a:lnTo>
                    <a:pt x="22" y="90"/>
                  </a:lnTo>
                  <a:lnTo>
                    <a:pt x="30" y="79"/>
                  </a:lnTo>
                  <a:lnTo>
                    <a:pt x="30" y="79"/>
                  </a:lnTo>
                  <a:lnTo>
                    <a:pt x="35" y="74"/>
                  </a:lnTo>
                  <a:lnTo>
                    <a:pt x="35" y="74"/>
                  </a:lnTo>
                  <a:lnTo>
                    <a:pt x="42" y="68"/>
                  </a:lnTo>
                  <a:lnTo>
                    <a:pt x="42" y="68"/>
                  </a:lnTo>
                  <a:lnTo>
                    <a:pt x="49" y="63"/>
                  </a:lnTo>
                  <a:lnTo>
                    <a:pt x="49" y="63"/>
                  </a:lnTo>
                  <a:lnTo>
                    <a:pt x="52" y="62"/>
                  </a:lnTo>
                  <a:lnTo>
                    <a:pt x="52" y="62"/>
                  </a:lnTo>
                  <a:lnTo>
                    <a:pt x="55" y="57"/>
                  </a:lnTo>
                  <a:lnTo>
                    <a:pt x="57" y="52"/>
                  </a:lnTo>
                  <a:lnTo>
                    <a:pt x="57" y="52"/>
                  </a:lnTo>
                  <a:lnTo>
                    <a:pt x="57" y="38"/>
                  </a:lnTo>
                  <a:lnTo>
                    <a:pt x="57" y="38"/>
                  </a:lnTo>
                  <a:lnTo>
                    <a:pt x="54" y="32"/>
                  </a:lnTo>
                  <a:lnTo>
                    <a:pt x="54" y="32"/>
                  </a:lnTo>
                  <a:lnTo>
                    <a:pt x="50" y="30"/>
                  </a:lnTo>
                  <a:lnTo>
                    <a:pt x="50" y="30"/>
                  </a:lnTo>
                  <a:lnTo>
                    <a:pt x="47" y="29"/>
                  </a:lnTo>
                  <a:lnTo>
                    <a:pt x="47" y="29"/>
                  </a:lnTo>
                  <a:lnTo>
                    <a:pt x="39" y="30"/>
                  </a:lnTo>
                  <a:lnTo>
                    <a:pt x="31" y="33"/>
                  </a:lnTo>
                  <a:lnTo>
                    <a:pt x="31" y="33"/>
                  </a:lnTo>
                  <a:lnTo>
                    <a:pt x="31" y="35"/>
                  </a:lnTo>
                  <a:lnTo>
                    <a:pt x="30" y="38"/>
                  </a:lnTo>
                  <a:lnTo>
                    <a:pt x="30" y="38"/>
                  </a:lnTo>
                  <a:lnTo>
                    <a:pt x="31" y="40"/>
                  </a:lnTo>
                  <a:lnTo>
                    <a:pt x="31" y="40"/>
                  </a:lnTo>
                  <a:lnTo>
                    <a:pt x="31" y="43"/>
                  </a:lnTo>
                  <a:lnTo>
                    <a:pt x="28" y="44"/>
                  </a:lnTo>
                  <a:lnTo>
                    <a:pt x="28" y="44"/>
                  </a:lnTo>
                  <a:lnTo>
                    <a:pt x="27" y="44"/>
                  </a:lnTo>
                  <a:lnTo>
                    <a:pt x="27" y="44"/>
                  </a:lnTo>
                  <a:lnTo>
                    <a:pt x="25" y="44"/>
                  </a:lnTo>
                  <a:lnTo>
                    <a:pt x="25" y="44"/>
                  </a:lnTo>
                  <a:lnTo>
                    <a:pt x="24" y="44"/>
                  </a:lnTo>
                  <a:lnTo>
                    <a:pt x="24" y="44"/>
                  </a:lnTo>
                  <a:lnTo>
                    <a:pt x="16" y="44"/>
                  </a:lnTo>
                  <a:lnTo>
                    <a:pt x="16" y="44"/>
                  </a:lnTo>
                  <a:lnTo>
                    <a:pt x="12" y="46"/>
                  </a:lnTo>
                  <a:lnTo>
                    <a:pt x="12" y="46"/>
                  </a:lnTo>
                  <a:lnTo>
                    <a:pt x="12" y="46"/>
                  </a:lnTo>
                  <a:lnTo>
                    <a:pt x="12" y="46"/>
                  </a:lnTo>
                  <a:lnTo>
                    <a:pt x="11" y="46"/>
                  </a:lnTo>
                  <a:lnTo>
                    <a:pt x="9" y="46"/>
                  </a:lnTo>
                  <a:lnTo>
                    <a:pt x="9" y="46"/>
                  </a:lnTo>
                  <a:lnTo>
                    <a:pt x="6" y="46"/>
                  </a:lnTo>
                  <a:lnTo>
                    <a:pt x="6" y="46"/>
                  </a:lnTo>
                  <a:lnTo>
                    <a:pt x="3" y="44"/>
                  </a:lnTo>
                  <a:lnTo>
                    <a:pt x="3" y="44"/>
                  </a:lnTo>
                  <a:lnTo>
                    <a:pt x="1" y="44"/>
                  </a:lnTo>
                  <a:lnTo>
                    <a:pt x="1" y="44"/>
                  </a:lnTo>
                  <a:lnTo>
                    <a:pt x="1" y="41"/>
                  </a:lnTo>
                  <a:lnTo>
                    <a:pt x="1" y="41"/>
                  </a:lnTo>
                  <a:lnTo>
                    <a:pt x="0" y="33"/>
                  </a:lnTo>
                  <a:lnTo>
                    <a:pt x="0" y="33"/>
                  </a:lnTo>
                  <a:lnTo>
                    <a:pt x="0" y="25"/>
                  </a:lnTo>
                  <a:lnTo>
                    <a:pt x="0" y="25"/>
                  </a:lnTo>
                  <a:lnTo>
                    <a:pt x="0" y="22"/>
                  </a:lnTo>
                  <a:lnTo>
                    <a:pt x="3" y="19"/>
                  </a:lnTo>
                  <a:lnTo>
                    <a:pt x="3" y="19"/>
                  </a:lnTo>
                  <a:lnTo>
                    <a:pt x="12" y="10"/>
                  </a:lnTo>
                  <a:lnTo>
                    <a:pt x="12" y="10"/>
                  </a:lnTo>
                  <a:lnTo>
                    <a:pt x="22" y="5"/>
                  </a:lnTo>
                  <a:lnTo>
                    <a:pt x="31" y="2"/>
                  </a:lnTo>
                  <a:lnTo>
                    <a:pt x="31" y="2"/>
                  </a:lnTo>
                  <a:lnTo>
                    <a:pt x="41" y="0"/>
                  </a:lnTo>
                  <a:lnTo>
                    <a:pt x="50" y="0"/>
                  </a:lnTo>
                  <a:lnTo>
                    <a:pt x="50" y="0"/>
                  </a:lnTo>
                  <a:lnTo>
                    <a:pt x="57" y="2"/>
                  </a:lnTo>
                  <a:lnTo>
                    <a:pt x="65" y="5"/>
                  </a:lnTo>
                  <a:lnTo>
                    <a:pt x="65" y="5"/>
                  </a:lnTo>
                  <a:lnTo>
                    <a:pt x="69" y="8"/>
                  </a:lnTo>
                  <a:lnTo>
                    <a:pt x="69" y="8"/>
                  </a:lnTo>
                  <a:lnTo>
                    <a:pt x="76" y="11"/>
                  </a:lnTo>
                  <a:lnTo>
                    <a:pt x="82" y="17"/>
                  </a:lnTo>
                  <a:lnTo>
                    <a:pt x="82" y="17"/>
                  </a:lnTo>
                  <a:lnTo>
                    <a:pt x="85" y="22"/>
                  </a:lnTo>
                  <a:lnTo>
                    <a:pt x="87" y="27"/>
                  </a:lnTo>
                  <a:lnTo>
                    <a:pt x="87" y="27"/>
                  </a:lnTo>
                  <a:lnTo>
                    <a:pt x="88" y="33"/>
                  </a:lnTo>
                  <a:lnTo>
                    <a:pt x="88" y="40"/>
                  </a:lnTo>
                  <a:lnTo>
                    <a:pt x="88" y="40"/>
                  </a:lnTo>
                  <a:lnTo>
                    <a:pt x="87" y="52"/>
                  </a:lnTo>
                  <a:lnTo>
                    <a:pt x="87" y="52"/>
                  </a:lnTo>
                  <a:lnTo>
                    <a:pt x="87" y="54"/>
                  </a:lnTo>
                  <a:lnTo>
                    <a:pt x="87" y="54"/>
                  </a:lnTo>
                  <a:lnTo>
                    <a:pt x="88" y="55"/>
                  </a:lnTo>
                  <a:lnTo>
                    <a:pt x="87" y="57"/>
                  </a:lnTo>
                  <a:lnTo>
                    <a:pt x="87" y="57"/>
                  </a:lnTo>
                  <a:lnTo>
                    <a:pt x="87" y="57"/>
                  </a:lnTo>
                  <a:lnTo>
                    <a:pt x="87" y="57"/>
                  </a:lnTo>
                  <a:lnTo>
                    <a:pt x="83" y="68"/>
                  </a:lnTo>
                  <a:lnTo>
                    <a:pt x="83" y="68"/>
                  </a:lnTo>
                  <a:lnTo>
                    <a:pt x="82" y="73"/>
                  </a:lnTo>
                  <a:lnTo>
                    <a:pt x="82" y="73"/>
                  </a:lnTo>
                  <a:lnTo>
                    <a:pt x="77" y="77"/>
                  </a:lnTo>
                  <a:lnTo>
                    <a:pt x="77" y="77"/>
                  </a:lnTo>
                  <a:lnTo>
                    <a:pt x="76" y="79"/>
                  </a:lnTo>
                  <a:lnTo>
                    <a:pt x="74" y="82"/>
                  </a:lnTo>
                  <a:lnTo>
                    <a:pt x="74" y="82"/>
                  </a:lnTo>
                  <a:lnTo>
                    <a:pt x="69" y="88"/>
                  </a:lnTo>
                  <a:lnTo>
                    <a:pt x="69" y="88"/>
                  </a:lnTo>
                  <a:lnTo>
                    <a:pt x="58" y="96"/>
                  </a:lnTo>
                  <a:lnTo>
                    <a:pt x="58" y="96"/>
                  </a:lnTo>
                  <a:lnTo>
                    <a:pt x="57" y="98"/>
                  </a:lnTo>
                  <a:lnTo>
                    <a:pt x="57" y="100"/>
                  </a:lnTo>
                  <a:lnTo>
                    <a:pt x="57" y="100"/>
                  </a:lnTo>
                  <a:close/>
                  <a:moveTo>
                    <a:pt x="42" y="73"/>
                  </a:moveTo>
                  <a:lnTo>
                    <a:pt x="42" y="73"/>
                  </a:lnTo>
                  <a:lnTo>
                    <a:pt x="41" y="74"/>
                  </a:lnTo>
                  <a:lnTo>
                    <a:pt x="41" y="74"/>
                  </a:lnTo>
                  <a:lnTo>
                    <a:pt x="36" y="77"/>
                  </a:lnTo>
                  <a:lnTo>
                    <a:pt x="33" y="82"/>
                  </a:lnTo>
                  <a:lnTo>
                    <a:pt x="33" y="82"/>
                  </a:lnTo>
                  <a:lnTo>
                    <a:pt x="33" y="84"/>
                  </a:lnTo>
                  <a:lnTo>
                    <a:pt x="33" y="84"/>
                  </a:lnTo>
                  <a:lnTo>
                    <a:pt x="33" y="84"/>
                  </a:lnTo>
                  <a:lnTo>
                    <a:pt x="33" y="84"/>
                  </a:lnTo>
                  <a:lnTo>
                    <a:pt x="36" y="81"/>
                  </a:lnTo>
                  <a:lnTo>
                    <a:pt x="36" y="81"/>
                  </a:lnTo>
                  <a:lnTo>
                    <a:pt x="42" y="74"/>
                  </a:lnTo>
                  <a:lnTo>
                    <a:pt x="42" y="74"/>
                  </a:lnTo>
                  <a:lnTo>
                    <a:pt x="42" y="73"/>
                  </a:lnTo>
                  <a:lnTo>
                    <a:pt x="42" y="73"/>
                  </a:lnTo>
                  <a:lnTo>
                    <a:pt x="44" y="73"/>
                  </a:lnTo>
                  <a:lnTo>
                    <a:pt x="44" y="73"/>
                  </a:lnTo>
                  <a:lnTo>
                    <a:pt x="42" y="73"/>
                  </a:lnTo>
                  <a:lnTo>
                    <a:pt x="42" y="73"/>
                  </a:lnTo>
                  <a:lnTo>
                    <a:pt x="42" y="73"/>
                  </a:lnTo>
                  <a:lnTo>
                    <a:pt x="42" y="73"/>
                  </a:lnTo>
                  <a:close/>
                  <a:moveTo>
                    <a:pt x="54" y="73"/>
                  </a:moveTo>
                  <a:lnTo>
                    <a:pt x="54" y="73"/>
                  </a:lnTo>
                  <a:lnTo>
                    <a:pt x="54" y="73"/>
                  </a:lnTo>
                  <a:lnTo>
                    <a:pt x="54" y="73"/>
                  </a:lnTo>
                  <a:lnTo>
                    <a:pt x="49" y="76"/>
                  </a:lnTo>
                  <a:lnTo>
                    <a:pt x="49" y="76"/>
                  </a:lnTo>
                  <a:lnTo>
                    <a:pt x="49" y="77"/>
                  </a:lnTo>
                  <a:lnTo>
                    <a:pt x="49" y="77"/>
                  </a:lnTo>
                  <a:lnTo>
                    <a:pt x="50" y="82"/>
                  </a:lnTo>
                  <a:lnTo>
                    <a:pt x="50" y="82"/>
                  </a:lnTo>
                  <a:lnTo>
                    <a:pt x="54" y="81"/>
                  </a:lnTo>
                  <a:lnTo>
                    <a:pt x="54" y="81"/>
                  </a:lnTo>
                  <a:lnTo>
                    <a:pt x="54" y="79"/>
                  </a:lnTo>
                  <a:lnTo>
                    <a:pt x="54" y="79"/>
                  </a:lnTo>
                  <a:lnTo>
                    <a:pt x="54" y="73"/>
                  </a:lnTo>
                  <a:lnTo>
                    <a:pt x="54" y="73"/>
                  </a:lnTo>
                  <a:close/>
                  <a:moveTo>
                    <a:pt x="77" y="25"/>
                  </a:moveTo>
                  <a:lnTo>
                    <a:pt x="77" y="25"/>
                  </a:lnTo>
                  <a:lnTo>
                    <a:pt x="76" y="29"/>
                  </a:lnTo>
                  <a:lnTo>
                    <a:pt x="76" y="29"/>
                  </a:lnTo>
                  <a:lnTo>
                    <a:pt x="77" y="33"/>
                  </a:lnTo>
                  <a:lnTo>
                    <a:pt x="77" y="33"/>
                  </a:lnTo>
                  <a:lnTo>
                    <a:pt x="80" y="32"/>
                  </a:lnTo>
                  <a:lnTo>
                    <a:pt x="80" y="32"/>
                  </a:lnTo>
                  <a:lnTo>
                    <a:pt x="77" y="25"/>
                  </a:lnTo>
                  <a:lnTo>
                    <a:pt x="77" y="25"/>
                  </a:lnTo>
                  <a:close/>
                  <a:moveTo>
                    <a:pt x="33" y="103"/>
                  </a:moveTo>
                  <a:lnTo>
                    <a:pt x="33" y="103"/>
                  </a:lnTo>
                  <a:lnTo>
                    <a:pt x="31" y="103"/>
                  </a:lnTo>
                  <a:lnTo>
                    <a:pt x="31" y="104"/>
                  </a:lnTo>
                  <a:lnTo>
                    <a:pt x="31" y="104"/>
                  </a:lnTo>
                  <a:lnTo>
                    <a:pt x="33" y="114"/>
                  </a:lnTo>
                  <a:lnTo>
                    <a:pt x="33" y="114"/>
                  </a:lnTo>
                  <a:lnTo>
                    <a:pt x="33" y="115"/>
                  </a:lnTo>
                  <a:lnTo>
                    <a:pt x="33" y="115"/>
                  </a:lnTo>
                  <a:lnTo>
                    <a:pt x="33" y="115"/>
                  </a:lnTo>
                  <a:lnTo>
                    <a:pt x="33" y="115"/>
                  </a:lnTo>
                  <a:lnTo>
                    <a:pt x="33" y="111"/>
                  </a:lnTo>
                  <a:lnTo>
                    <a:pt x="33" y="111"/>
                  </a:lnTo>
                  <a:lnTo>
                    <a:pt x="33" y="111"/>
                  </a:lnTo>
                  <a:lnTo>
                    <a:pt x="33" y="111"/>
                  </a:lnTo>
                  <a:lnTo>
                    <a:pt x="33" y="109"/>
                  </a:lnTo>
                  <a:lnTo>
                    <a:pt x="33" y="107"/>
                  </a:lnTo>
                  <a:lnTo>
                    <a:pt x="33" y="107"/>
                  </a:lnTo>
                  <a:lnTo>
                    <a:pt x="33" y="103"/>
                  </a:lnTo>
                  <a:lnTo>
                    <a:pt x="33" y="103"/>
                  </a:lnTo>
                  <a:close/>
                  <a:moveTo>
                    <a:pt x="96" y="118"/>
                  </a:moveTo>
                  <a:lnTo>
                    <a:pt x="96" y="118"/>
                  </a:lnTo>
                  <a:lnTo>
                    <a:pt x="95" y="122"/>
                  </a:lnTo>
                  <a:lnTo>
                    <a:pt x="95" y="122"/>
                  </a:lnTo>
                  <a:lnTo>
                    <a:pt x="91" y="123"/>
                  </a:lnTo>
                  <a:lnTo>
                    <a:pt x="90" y="123"/>
                  </a:lnTo>
                  <a:lnTo>
                    <a:pt x="90" y="123"/>
                  </a:lnTo>
                  <a:lnTo>
                    <a:pt x="82" y="123"/>
                  </a:lnTo>
                  <a:lnTo>
                    <a:pt x="82" y="123"/>
                  </a:lnTo>
                  <a:lnTo>
                    <a:pt x="80" y="123"/>
                  </a:lnTo>
                  <a:lnTo>
                    <a:pt x="80" y="123"/>
                  </a:lnTo>
                  <a:lnTo>
                    <a:pt x="96" y="123"/>
                  </a:lnTo>
                  <a:lnTo>
                    <a:pt x="96" y="123"/>
                  </a:lnTo>
                  <a:lnTo>
                    <a:pt x="96" y="118"/>
                  </a:lnTo>
                  <a:lnTo>
                    <a:pt x="96" y="118"/>
                  </a:lnTo>
                  <a:close/>
                  <a:moveTo>
                    <a:pt x="38" y="98"/>
                  </a:moveTo>
                  <a:lnTo>
                    <a:pt x="38" y="98"/>
                  </a:lnTo>
                  <a:lnTo>
                    <a:pt x="39" y="95"/>
                  </a:lnTo>
                  <a:lnTo>
                    <a:pt x="39" y="92"/>
                  </a:lnTo>
                  <a:lnTo>
                    <a:pt x="39" y="92"/>
                  </a:lnTo>
                  <a:lnTo>
                    <a:pt x="39" y="90"/>
                  </a:lnTo>
                  <a:lnTo>
                    <a:pt x="39" y="90"/>
                  </a:lnTo>
                  <a:lnTo>
                    <a:pt x="39" y="88"/>
                  </a:lnTo>
                  <a:lnTo>
                    <a:pt x="39" y="88"/>
                  </a:lnTo>
                  <a:lnTo>
                    <a:pt x="39" y="88"/>
                  </a:lnTo>
                  <a:lnTo>
                    <a:pt x="39" y="88"/>
                  </a:lnTo>
                  <a:lnTo>
                    <a:pt x="36" y="92"/>
                  </a:lnTo>
                  <a:lnTo>
                    <a:pt x="36" y="92"/>
                  </a:lnTo>
                  <a:lnTo>
                    <a:pt x="36" y="92"/>
                  </a:lnTo>
                  <a:lnTo>
                    <a:pt x="36" y="92"/>
                  </a:lnTo>
                  <a:lnTo>
                    <a:pt x="38" y="98"/>
                  </a:lnTo>
                  <a:lnTo>
                    <a:pt x="38" y="98"/>
                  </a:lnTo>
                  <a:close/>
                  <a:moveTo>
                    <a:pt x="74" y="70"/>
                  </a:moveTo>
                  <a:lnTo>
                    <a:pt x="74" y="70"/>
                  </a:lnTo>
                  <a:lnTo>
                    <a:pt x="74" y="73"/>
                  </a:lnTo>
                  <a:lnTo>
                    <a:pt x="74" y="73"/>
                  </a:lnTo>
                  <a:lnTo>
                    <a:pt x="72" y="74"/>
                  </a:lnTo>
                  <a:lnTo>
                    <a:pt x="72" y="76"/>
                  </a:lnTo>
                  <a:lnTo>
                    <a:pt x="72" y="76"/>
                  </a:lnTo>
                  <a:lnTo>
                    <a:pt x="71" y="76"/>
                  </a:lnTo>
                  <a:lnTo>
                    <a:pt x="71" y="76"/>
                  </a:lnTo>
                  <a:lnTo>
                    <a:pt x="68" y="79"/>
                  </a:lnTo>
                  <a:lnTo>
                    <a:pt x="68" y="79"/>
                  </a:lnTo>
                  <a:lnTo>
                    <a:pt x="68" y="81"/>
                  </a:lnTo>
                  <a:lnTo>
                    <a:pt x="68" y="81"/>
                  </a:lnTo>
                  <a:lnTo>
                    <a:pt x="68" y="81"/>
                  </a:lnTo>
                  <a:lnTo>
                    <a:pt x="68" y="81"/>
                  </a:lnTo>
                  <a:lnTo>
                    <a:pt x="71" y="79"/>
                  </a:lnTo>
                  <a:lnTo>
                    <a:pt x="72" y="76"/>
                  </a:lnTo>
                  <a:lnTo>
                    <a:pt x="72" y="76"/>
                  </a:lnTo>
                  <a:lnTo>
                    <a:pt x="76" y="71"/>
                  </a:lnTo>
                  <a:lnTo>
                    <a:pt x="76" y="71"/>
                  </a:lnTo>
                  <a:lnTo>
                    <a:pt x="74" y="70"/>
                  </a:lnTo>
                  <a:lnTo>
                    <a:pt x="74" y="70"/>
                  </a:lnTo>
                  <a:close/>
                  <a:moveTo>
                    <a:pt x="46" y="71"/>
                  </a:moveTo>
                  <a:lnTo>
                    <a:pt x="46" y="71"/>
                  </a:lnTo>
                  <a:lnTo>
                    <a:pt x="46" y="71"/>
                  </a:lnTo>
                  <a:lnTo>
                    <a:pt x="46" y="71"/>
                  </a:lnTo>
                  <a:lnTo>
                    <a:pt x="46" y="71"/>
                  </a:lnTo>
                  <a:lnTo>
                    <a:pt x="46" y="71"/>
                  </a:lnTo>
                  <a:lnTo>
                    <a:pt x="55" y="65"/>
                  </a:lnTo>
                  <a:lnTo>
                    <a:pt x="55" y="65"/>
                  </a:lnTo>
                  <a:lnTo>
                    <a:pt x="58" y="62"/>
                  </a:lnTo>
                  <a:lnTo>
                    <a:pt x="58" y="62"/>
                  </a:lnTo>
                  <a:lnTo>
                    <a:pt x="61" y="54"/>
                  </a:lnTo>
                  <a:lnTo>
                    <a:pt x="61" y="54"/>
                  </a:lnTo>
                  <a:lnTo>
                    <a:pt x="61" y="52"/>
                  </a:lnTo>
                  <a:lnTo>
                    <a:pt x="61" y="52"/>
                  </a:lnTo>
                  <a:lnTo>
                    <a:pt x="60" y="54"/>
                  </a:lnTo>
                  <a:lnTo>
                    <a:pt x="60" y="54"/>
                  </a:lnTo>
                  <a:lnTo>
                    <a:pt x="58" y="58"/>
                  </a:lnTo>
                  <a:lnTo>
                    <a:pt x="55" y="62"/>
                  </a:lnTo>
                  <a:lnTo>
                    <a:pt x="55" y="62"/>
                  </a:lnTo>
                  <a:lnTo>
                    <a:pt x="49" y="68"/>
                  </a:lnTo>
                  <a:lnTo>
                    <a:pt x="49" y="68"/>
                  </a:lnTo>
                  <a:lnTo>
                    <a:pt x="46" y="71"/>
                  </a:lnTo>
                  <a:lnTo>
                    <a:pt x="46" y="71"/>
                  </a:lnTo>
                  <a:close/>
                  <a:moveTo>
                    <a:pt x="90" y="120"/>
                  </a:moveTo>
                  <a:lnTo>
                    <a:pt x="90" y="120"/>
                  </a:lnTo>
                  <a:lnTo>
                    <a:pt x="90" y="114"/>
                  </a:lnTo>
                  <a:lnTo>
                    <a:pt x="90" y="114"/>
                  </a:lnTo>
                  <a:lnTo>
                    <a:pt x="85" y="115"/>
                  </a:lnTo>
                  <a:lnTo>
                    <a:pt x="85" y="115"/>
                  </a:lnTo>
                  <a:lnTo>
                    <a:pt x="85" y="117"/>
                  </a:lnTo>
                  <a:lnTo>
                    <a:pt x="85" y="117"/>
                  </a:lnTo>
                  <a:lnTo>
                    <a:pt x="85" y="120"/>
                  </a:lnTo>
                  <a:lnTo>
                    <a:pt x="85" y="120"/>
                  </a:lnTo>
                  <a:lnTo>
                    <a:pt x="90" y="120"/>
                  </a:lnTo>
                  <a:lnTo>
                    <a:pt x="90" y="120"/>
                  </a:lnTo>
                  <a:close/>
                  <a:moveTo>
                    <a:pt x="44" y="90"/>
                  </a:moveTo>
                  <a:lnTo>
                    <a:pt x="44" y="90"/>
                  </a:lnTo>
                  <a:lnTo>
                    <a:pt x="44" y="88"/>
                  </a:lnTo>
                  <a:lnTo>
                    <a:pt x="44" y="88"/>
                  </a:lnTo>
                  <a:lnTo>
                    <a:pt x="46" y="87"/>
                  </a:lnTo>
                  <a:lnTo>
                    <a:pt x="46" y="85"/>
                  </a:lnTo>
                  <a:lnTo>
                    <a:pt x="46" y="85"/>
                  </a:lnTo>
                  <a:lnTo>
                    <a:pt x="46" y="82"/>
                  </a:lnTo>
                  <a:lnTo>
                    <a:pt x="46" y="82"/>
                  </a:lnTo>
                  <a:lnTo>
                    <a:pt x="44" y="81"/>
                  </a:lnTo>
                  <a:lnTo>
                    <a:pt x="44" y="81"/>
                  </a:lnTo>
                  <a:lnTo>
                    <a:pt x="42" y="84"/>
                  </a:lnTo>
                  <a:lnTo>
                    <a:pt x="42" y="84"/>
                  </a:lnTo>
                  <a:lnTo>
                    <a:pt x="42" y="85"/>
                  </a:lnTo>
                  <a:lnTo>
                    <a:pt x="42" y="85"/>
                  </a:lnTo>
                  <a:lnTo>
                    <a:pt x="44" y="90"/>
                  </a:lnTo>
                  <a:lnTo>
                    <a:pt x="44" y="90"/>
                  </a:lnTo>
                  <a:close/>
                  <a:moveTo>
                    <a:pt x="41" y="100"/>
                  </a:moveTo>
                  <a:lnTo>
                    <a:pt x="41" y="100"/>
                  </a:lnTo>
                  <a:lnTo>
                    <a:pt x="39" y="103"/>
                  </a:lnTo>
                  <a:lnTo>
                    <a:pt x="39" y="103"/>
                  </a:lnTo>
                  <a:lnTo>
                    <a:pt x="39" y="107"/>
                  </a:lnTo>
                  <a:lnTo>
                    <a:pt x="39" y="107"/>
                  </a:lnTo>
                  <a:lnTo>
                    <a:pt x="41" y="112"/>
                  </a:lnTo>
                  <a:lnTo>
                    <a:pt x="41" y="112"/>
                  </a:lnTo>
                  <a:lnTo>
                    <a:pt x="41" y="112"/>
                  </a:lnTo>
                  <a:lnTo>
                    <a:pt x="41" y="112"/>
                  </a:lnTo>
                  <a:lnTo>
                    <a:pt x="41" y="100"/>
                  </a:lnTo>
                  <a:lnTo>
                    <a:pt x="41" y="100"/>
                  </a:lnTo>
                  <a:close/>
                  <a:moveTo>
                    <a:pt x="52" y="11"/>
                  </a:moveTo>
                  <a:lnTo>
                    <a:pt x="52" y="11"/>
                  </a:lnTo>
                  <a:lnTo>
                    <a:pt x="50" y="14"/>
                  </a:lnTo>
                  <a:lnTo>
                    <a:pt x="50" y="14"/>
                  </a:lnTo>
                  <a:lnTo>
                    <a:pt x="50" y="14"/>
                  </a:lnTo>
                  <a:lnTo>
                    <a:pt x="50" y="14"/>
                  </a:lnTo>
                  <a:lnTo>
                    <a:pt x="54" y="14"/>
                  </a:lnTo>
                  <a:lnTo>
                    <a:pt x="54" y="14"/>
                  </a:lnTo>
                  <a:lnTo>
                    <a:pt x="57" y="13"/>
                  </a:lnTo>
                  <a:lnTo>
                    <a:pt x="57" y="13"/>
                  </a:lnTo>
                  <a:lnTo>
                    <a:pt x="60" y="11"/>
                  </a:lnTo>
                  <a:lnTo>
                    <a:pt x="60" y="11"/>
                  </a:lnTo>
                  <a:lnTo>
                    <a:pt x="57" y="11"/>
                  </a:lnTo>
                  <a:lnTo>
                    <a:pt x="57" y="11"/>
                  </a:lnTo>
                  <a:lnTo>
                    <a:pt x="57" y="11"/>
                  </a:lnTo>
                  <a:lnTo>
                    <a:pt x="55" y="13"/>
                  </a:lnTo>
                  <a:lnTo>
                    <a:pt x="55" y="13"/>
                  </a:lnTo>
                  <a:lnTo>
                    <a:pt x="52" y="11"/>
                  </a:lnTo>
                  <a:lnTo>
                    <a:pt x="52" y="11"/>
                  </a:lnTo>
                  <a:close/>
                  <a:moveTo>
                    <a:pt x="60" y="79"/>
                  </a:moveTo>
                  <a:lnTo>
                    <a:pt x="60" y="79"/>
                  </a:lnTo>
                  <a:lnTo>
                    <a:pt x="57" y="81"/>
                  </a:lnTo>
                  <a:lnTo>
                    <a:pt x="57" y="81"/>
                  </a:lnTo>
                  <a:lnTo>
                    <a:pt x="57" y="81"/>
                  </a:lnTo>
                  <a:lnTo>
                    <a:pt x="57" y="81"/>
                  </a:lnTo>
                  <a:lnTo>
                    <a:pt x="57" y="85"/>
                  </a:lnTo>
                  <a:lnTo>
                    <a:pt x="57" y="85"/>
                  </a:lnTo>
                  <a:lnTo>
                    <a:pt x="57" y="85"/>
                  </a:lnTo>
                  <a:lnTo>
                    <a:pt x="57" y="85"/>
                  </a:lnTo>
                  <a:lnTo>
                    <a:pt x="60" y="82"/>
                  </a:lnTo>
                  <a:lnTo>
                    <a:pt x="60" y="82"/>
                  </a:lnTo>
                  <a:lnTo>
                    <a:pt x="60" y="81"/>
                  </a:lnTo>
                  <a:lnTo>
                    <a:pt x="60" y="79"/>
                  </a:lnTo>
                  <a:lnTo>
                    <a:pt x="60" y="79"/>
                  </a:lnTo>
                  <a:close/>
                  <a:moveTo>
                    <a:pt x="50" y="106"/>
                  </a:moveTo>
                  <a:lnTo>
                    <a:pt x="50" y="106"/>
                  </a:lnTo>
                  <a:lnTo>
                    <a:pt x="52" y="109"/>
                  </a:lnTo>
                  <a:lnTo>
                    <a:pt x="52" y="109"/>
                  </a:lnTo>
                  <a:lnTo>
                    <a:pt x="55" y="107"/>
                  </a:lnTo>
                  <a:lnTo>
                    <a:pt x="55" y="107"/>
                  </a:lnTo>
                  <a:lnTo>
                    <a:pt x="55" y="106"/>
                  </a:lnTo>
                  <a:lnTo>
                    <a:pt x="55" y="106"/>
                  </a:lnTo>
                  <a:lnTo>
                    <a:pt x="50" y="106"/>
                  </a:lnTo>
                  <a:lnTo>
                    <a:pt x="50" y="106"/>
                  </a:lnTo>
                  <a:close/>
                  <a:moveTo>
                    <a:pt x="52" y="6"/>
                  </a:moveTo>
                  <a:lnTo>
                    <a:pt x="52" y="6"/>
                  </a:lnTo>
                  <a:lnTo>
                    <a:pt x="66" y="10"/>
                  </a:lnTo>
                  <a:lnTo>
                    <a:pt x="66" y="10"/>
                  </a:lnTo>
                  <a:lnTo>
                    <a:pt x="63" y="8"/>
                  </a:lnTo>
                  <a:lnTo>
                    <a:pt x="63" y="8"/>
                  </a:lnTo>
                  <a:lnTo>
                    <a:pt x="58" y="6"/>
                  </a:lnTo>
                  <a:lnTo>
                    <a:pt x="58" y="6"/>
                  </a:lnTo>
                  <a:lnTo>
                    <a:pt x="54" y="6"/>
                  </a:lnTo>
                  <a:lnTo>
                    <a:pt x="54" y="6"/>
                  </a:lnTo>
                  <a:lnTo>
                    <a:pt x="52" y="6"/>
                  </a:lnTo>
                  <a:lnTo>
                    <a:pt x="52" y="6"/>
                  </a:lnTo>
                  <a:lnTo>
                    <a:pt x="52" y="6"/>
                  </a:lnTo>
                  <a:close/>
                  <a:moveTo>
                    <a:pt x="50" y="87"/>
                  </a:moveTo>
                  <a:lnTo>
                    <a:pt x="50" y="87"/>
                  </a:lnTo>
                  <a:lnTo>
                    <a:pt x="50" y="87"/>
                  </a:lnTo>
                  <a:lnTo>
                    <a:pt x="50" y="87"/>
                  </a:lnTo>
                  <a:lnTo>
                    <a:pt x="49" y="88"/>
                  </a:lnTo>
                  <a:lnTo>
                    <a:pt x="49" y="88"/>
                  </a:lnTo>
                  <a:lnTo>
                    <a:pt x="49" y="95"/>
                  </a:lnTo>
                  <a:lnTo>
                    <a:pt x="49" y="95"/>
                  </a:lnTo>
                  <a:lnTo>
                    <a:pt x="50" y="95"/>
                  </a:lnTo>
                  <a:lnTo>
                    <a:pt x="50" y="95"/>
                  </a:lnTo>
                  <a:lnTo>
                    <a:pt x="52" y="92"/>
                  </a:lnTo>
                  <a:lnTo>
                    <a:pt x="52" y="92"/>
                  </a:lnTo>
                  <a:lnTo>
                    <a:pt x="52" y="92"/>
                  </a:lnTo>
                  <a:lnTo>
                    <a:pt x="52" y="92"/>
                  </a:lnTo>
                  <a:lnTo>
                    <a:pt x="50" y="87"/>
                  </a:lnTo>
                  <a:lnTo>
                    <a:pt x="50" y="87"/>
                  </a:lnTo>
                  <a:close/>
                  <a:moveTo>
                    <a:pt x="60" y="73"/>
                  </a:moveTo>
                  <a:lnTo>
                    <a:pt x="60" y="73"/>
                  </a:lnTo>
                  <a:lnTo>
                    <a:pt x="63" y="71"/>
                  </a:lnTo>
                  <a:lnTo>
                    <a:pt x="63" y="70"/>
                  </a:lnTo>
                  <a:lnTo>
                    <a:pt x="63" y="70"/>
                  </a:lnTo>
                  <a:lnTo>
                    <a:pt x="60" y="70"/>
                  </a:lnTo>
                  <a:lnTo>
                    <a:pt x="60" y="70"/>
                  </a:lnTo>
                  <a:lnTo>
                    <a:pt x="58" y="68"/>
                  </a:lnTo>
                  <a:lnTo>
                    <a:pt x="58" y="68"/>
                  </a:lnTo>
                  <a:lnTo>
                    <a:pt x="58" y="68"/>
                  </a:lnTo>
                  <a:lnTo>
                    <a:pt x="58" y="68"/>
                  </a:lnTo>
                  <a:lnTo>
                    <a:pt x="60" y="73"/>
                  </a:lnTo>
                  <a:lnTo>
                    <a:pt x="60" y="73"/>
                  </a:lnTo>
                  <a:close/>
                  <a:moveTo>
                    <a:pt x="6" y="32"/>
                  </a:moveTo>
                  <a:lnTo>
                    <a:pt x="6" y="32"/>
                  </a:lnTo>
                  <a:lnTo>
                    <a:pt x="8" y="30"/>
                  </a:lnTo>
                  <a:lnTo>
                    <a:pt x="8" y="30"/>
                  </a:lnTo>
                  <a:lnTo>
                    <a:pt x="9" y="24"/>
                  </a:lnTo>
                  <a:lnTo>
                    <a:pt x="9" y="24"/>
                  </a:lnTo>
                  <a:lnTo>
                    <a:pt x="11" y="19"/>
                  </a:lnTo>
                  <a:lnTo>
                    <a:pt x="11" y="19"/>
                  </a:lnTo>
                  <a:lnTo>
                    <a:pt x="12" y="19"/>
                  </a:lnTo>
                  <a:lnTo>
                    <a:pt x="12" y="19"/>
                  </a:lnTo>
                  <a:lnTo>
                    <a:pt x="8" y="24"/>
                  </a:lnTo>
                  <a:lnTo>
                    <a:pt x="6" y="32"/>
                  </a:lnTo>
                  <a:lnTo>
                    <a:pt x="6" y="32"/>
                  </a:lnTo>
                  <a:close/>
                  <a:moveTo>
                    <a:pt x="25" y="10"/>
                  </a:moveTo>
                  <a:lnTo>
                    <a:pt x="25" y="10"/>
                  </a:lnTo>
                  <a:lnTo>
                    <a:pt x="25" y="8"/>
                  </a:lnTo>
                  <a:lnTo>
                    <a:pt x="25" y="8"/>
                  </a:lnTo>
                  <a:lnTo>
                    <a:pt x="17" y="13"/>
                  </a:lnTo>
                  <a:lnTo>
                    <a:pt x="12" y="17"/>
                  </a:lnTo>
                  <a:lnTo>
                    <a:pt x="12" y="17"/>
                  </a:lnTo>
                  <a:lnTo>
                    <a:pt x="19" y="13"/>
                  </a:lnTo>
                  <a:lnTo>
                    <a:pt x="19" y="13"/>
                  </a:lnTo>
                  <a:lnTo>
                    <a:pt x="25" y="10"/>
                  </a:lnTo>
                  <a:lnTo>
                    <a:pt x="25" y="10"/>
                  </a:lnTo>
                  <a:close/>
                  <a:moveTo>
                    <a:pt x="44" y="118"/>
                  </a:moveTo>
                  <a:lnTo>
                    <a:pt x="44" y="118"/>
                  </a:lnTo>
                  <a:lnTo>
                    <a:pt x="50" y="118"/>
                  </a:lnTo>
                  <a:lnTo>
                    <a:pt x="50" y="118"/>
                  </a:lnTo>
                  <a:lnTo>
                    <a:pt x="50" y="117"/>
                  </a:lnTo>
                  <a:lnTo>
                    <a:pt x="50" y="117"/>
                  </a:lnTo>
                  <a:lnTo>
                    <a:pt x="49" y="117"/>
                  </a:lnTo>
                  <a:lnTo>
                    <a:pt x="49" y="117"/>
                  </a:lnTo>
                  <a:lnTo>
                    <a:pt x="46" y="117"/>
                  </a:lnTo>
                  <a:lnTo>
                    <a:pt x="46" y="117"/>
                  </a:lnTo>
                  <a:lnTo>
                    <a:pt x="44" y="117"/>
                  </a:lnTo>
                  <a:lnTo>
                    <a:pt x="44" y="118"/>
                  </a:lnTo>
                  <a:lnTo>
                    <a:pt x="44" y="118"/>
                  </a:lnTo>
                  <a:close/>
                  <a:moveTo>
                    <a:pt x="20" y="98"/>
                  </a:moveTo>
                  <a:lnTo>
                    <a:pt x="20" y="98"/>
                  </a:lnTo>
                  <a:lnTo>
                    <a:pt x="19" y="104"/>
                  </a:lnTo>
                  <a:lnTo>
                    <a:pt x="17" y="111"/>
                  </a:lnTo>
                  <a:lnTo>
                    <a:pt x="17" y="111"/>
                  </a:lnTo>
                  <a:lnTo>
                    <a:pt x="17" y="109"/>
                  </a:lnTo>
                  <a:lnTo>
                    <a:pt x="17" y="109"/>
                  </a:lnTo>
                  <a:lnTo>
                    <a:pt x="19" y="106"/>
                  </a:lnTo>
                  <a:lnTo>
                    <a:pt x="19" y="106"/>
                  </a:lnTo>
                  <a:lnTo>
                    <a:pt x="20" y="98"/>
                  </a:lnTo>
                  <a:lnTo>
                    <a:pt x="20" y="98"/>
                  </a:lnTo>
                  <a:close/>
                  <a:moveTo>
                    <a:pt x="65" y="54"/>
                  </a:moveTo>
                  <a:lnTo>
                    <a:pt x="65" y="54"/>
                  </a:lnTo>
                  <a:lnTo>
                    <a:pt x="65" y="55"/>
                  </a:lnTo>
                  <a:lnTo>
                    <a:pt x="65" y="55"/>
                  </a:lnTo>
                  <a:lnTo>
                    <a:pt x="66" y="55"/>
                  </a:lnTo>
                  <a:lnTo>
                    <a:pt x="66" y="57"/>
                  </a:lnTo>
                  <a:lnTo>
                    <a:pt x="66" y="57"/>
                  </a:lnTo>
                  <a:lnTo>
                    <a:pt x="68" y="54"/>
                  </a:lnTo>
                  <a:lnTo>
                    <a:pt x="68" y="54"/>
                  </a:lnTo>
                  <a:lnTo>
                    <a:pt x="65" y="54"/>
                  </a:lnTo>
                  <a:lnTo>
                    <a:pt x="65" y="54"/>
                  </a:lnTo>
                  <a:close/>
                  <a:moveTo>
                    <a:pt x="63" y="30"/>
                  </a:moveTo>
                  <a:lnTo>
                    <a:pt x="63" y="30"/>
                  </a:lnTo>
                  <a:lnTo>
                    <a:pt x="66" y="32"/>
                  </a:lnTo>
                  <a:lnTo>
                    <a:pt x="66" y="32"/>
                  </a:lnTo>
                  <a:lnTo>
                    <a:pt x="68" y="30"/>
                  </a:lnTo>
                  <a:lnTo>
                    <a:pt x="68" y="30"/>
                  </a:lnTo>
                  <a:lnTo>
                    <a:pt x="66" y="29"/>
                  </a:lnTo>
                  <a:lnTo>
                    <a:pt x="66" y="29"/>
                  </a:lnTo>
                  <a:lnTo>
                    <a:pt x="63" y="30"/>
                  </a:lnTo>
                  <a:lnTo>
                    <a:pt x="63" y="30"/>
                  </a:lnTo>
                  <a:close/>
                  <a:moveTo>
                    <a:pt x="72" y="22"/>
                  </a:moveTo>
                  <a:lnTo>
                    <a:pt x="72" y="22"/>
                  </a:lnTo>
                  <a:lnTo>
                    <a:pt x="76" y="22"/>
                  </a:lnTo>
                  <a:lnTo>
                    <a:pt x="76" y="22"/>
                  </a:lnTo>
                  <a:lnTo>
                    <a:pt x="72" y="19"/>
                  </a:lnTo>
                  <a:lnTo>
                    <a:pt x="72" y="19"/>
                  </a:lnTo>
                  <a:lnTo>
                    <a:pt x="71" y="19"/>
                  </a:lnTo>
                  <a:lnTo>
                    <a:pt x="71" y="21"/>
                  </a:lnTo>
                  <a:lnTo>
                    <a:pt x="71" y="21"/>
                  </a:lnTo>
                  <a:lnTo>
                    <a:pt x="72" y="22"/>
                  </a:lnTo>
                  <a:lnTo>
                    <a:pt x="72" y="22"/>
                  </a:lnTo>
                  <a:close/>
                  <a:moveTo>
                    <a:pt x="83" y="111"/>
                  </a:moveTo>
                  <a:lnTo>
                    <a:pt x="83" y="111"/>
                  </a:lnTo>
                  <a:lnTo>
                    <a:pt x="83" y="107"/>
                  </a:lnTo>
                  <a:lnTo>
                    <a:pt x="83" y="107"/>
                  </a:lnTo>
                  <a:lnTo>
                    <a:pt x="80" y="107"/>
                  </a:lnTo>
                  <a:lnTo>
                    <a:pt x="80" y="107"/>
                  </a:lnTo>
                  <a:lnTo>
                    <a:pt x="82" y="111"/>
                  </a:lnTo>
                  <a:lnTo>
                    <a:pt x="82" y="111"/>
                  </a:lnTo>
                  <a:lnTo>
                    <a:pt x="83" y="111"/>
                  </a:lnTo>
                  <a:lnTo>
                    <a:pt x="83" y="111"/>
                  </a:lnTo>
                  <a:close/>
                  <a:moveTo>
                    <a:pt x="46" y="92"/>
                  </a:moveTo>
                  <a:lnTo>
                    <a:pt x="46" y="92"/>
                  </a:lnTo>
                  <a:lnTo>
                    <a:pt x="44" y="93"/>
                  </a:lnTo>
                  <a:lnTo>
                    <a:pt x="44" y="95"/>
                  </a:lnTo>
                  <a:lnTo>
                    <a:pt x="44" y="95"/>
                  </a:lnTo>
                  <a:lnTo>
                    <a:pt x="46" y="96"/>
                  </a:lnTo>
                  <a:lnTo>
                    <a:pt x="46" y="96"/>
                  </a:lnTo>
                  <a:lnTo>
                    <a:pt x="47" y="96"/>
                  </a:lnTo>
                  <a:lnTo>
                    <a:pt x="47" y="96"/>
                  </a:lnTo>
                  <a:lnTo>
                    <a:pt x="46" y="92"/>
                  </a:lnTo>
                  <a:lnTo>
                    <a:pt x="46" y="92"/>
                  </a:lnTo>
                  <a:close/>
                  <a:moveTo>
                    <a:pt x="80" y="41"/>
                  </a:moveTo>
                  <a:lnTo>
                    <a:pt x="80" y="41"/>
                  </a:lnTo>
                  <a:lnTo>
                    <a:pt x="80" y="40"/>
                  </a:lnTo>
                  <a:lnTo>
                    <a:pt x="79" y="40"/>
                  </a:lnTo>
                  <a:lnTo>
                    <a:pt x="79" y="40"/>
                  </a:lnTo>
                  <a:lnTo>
                    <a:pt x="77" y="40"/>
                  </a:lnTo>
                  <a:lnTo>
                    <a:pt x="77" y="40"/>
                  </a:lnTo>
                  <a:lnTo>
                    <a:pt x="79" y="43"/>
                  </a:lnTo>
                  <a:lnTo>
                    <a:pt x="79" y="43"/>
                  </a:lnTo>
                  <a:lnTo>
                    <a:pt x="80" y="41"/>
                  </a:lnTo>
                  <a:lnTo>
                    <a:pt x="80" y="41"/>
                  </a:lnTo>
                  <a:close/>
                  <a:moveTo>
                    <a:pt x="74" y="111"/>
                  </a:moveTo>
                  <a:lnTo>
                    <a:pt x="74" y="111"/>
                  </a:lnTo>
                  <a:lnTo>
                    <a:pt x="74" y="107"/>
                  </a:lnTo>
                  <a:lnTo>
                    <a:pt x="74" y="107"/>
                  </a:lnTo>
                  <a:lnTo>
                    <a:pt x="72" y="107"/>
                  </a:lnTo>
                  <a:lnTo>
                    <a:pt x="72" y="107"/>
                  </a:lnTo>
                  <a:lnTo>
                    <a:pt x="72" y="111"/>
                  </a:lnTo>
                  <a:lnTo>
                    <a:pt x="72" y="111"/>
                  </a:lnTo>
                  <a:lnTo>
                    <a:pt x="74" y="111"/>
                  </a:lnTo>
                  <a:lnTo>
                    <a:pt x="74" y="111"/>
                  </a:lnTo>
                  <a:close/>
                  <a:moveTo>
                    <a:pt x="28" y="111"/>
                  </a:moveTo>
                  <a:lnTo>
                    <a:pt x="28" y="111"/>
                  </a:lnTo>
                  <a:lnTo>
                    <a:pt x="28" y="111"/>
                  </a:lnTo>
                  <a:lnTo>
                    <a:pt x="28" y="111"/>
                  </a:lnTo>
                  <a:lnTo>
                    <a:pt x="28" y="117"/>
                  </a:lnTo>
                  <a:lnTo>
                    <a:pt x="28" y="117"/>
                  </a:lnTo>
                  <a:lnTo>
                    <a:pt x="30" y="117"/>
                  </a:lnTo>
                  <a:lnTo>
                    <a:pt x="30" y="117"/>
                  </a:lnTo>
                  <a:lnTo>
                    <a:pt x="28" y="111"/>
                  </a:lnTo>
                  <a:lnTo>
                    <a:pt x="28" y="111"/>
                  </a:lnTo>
                  <a:close/>
                  <a:moveTo>
                    <a:pt x="24" y="123"/>
                  </a:moveTo>
                  <a:lnTo>
                    <a:pt x="24" y="123"/>
                  </a:lnTo>
                  <a:lnTo>
                    <a:pt x="22" y="120"/>
                  </a:lnTo>
                  <a:lnTo>
                    <a:pt x="22" y="120"/>
                  </a:lnTo>
                  <a:lnTo>
                    <a:pt x="19" y="123"/>
                  </a:lnTo>
                  <a:lnTo>
                    <a:pt x="19" y="123"/>
                  </a:lnTo>
                  <a:lnTo>
                    <a:pt x="24" y="123"/>
                  </a:lnTo>
                  <a:lnTo>
                    <a:pt x="24" y="123"/>
                  </a:lnTo>
                  <a:close/>
                  <a:moveTo>
                    <a:pt x="96" y="103"/>
                  </a:moveTo>
                  <a:lnTo>
                    <a:pt x="96" y="103"/>
                  </a:lnTo>
                  <a:lnTo>
                    <a:pt x="95" y="104"/>
                  </a:lnTo>
                  <a:lnTo>
                    <a:pt x="93" y="106"/>
                  </a:lnTo>
                  <a:lnTo>
                    <a:pt x="93" y="106"/>
                  </a:lnTo>
                  <a:lnTo>
                    <a:pt x="95" y="106"/>
                  </a:lnTo>
                  <a:lnTo>
                    <a:pt x="95" y="106"/>
                  </a:lnTo>
                  <a:lnTo>
                    <a:pt x="96" y="106"/>
                  </a:lnTo>
                  <a:lnTo>
                    <a:pt x="96" y="106"/>
                  </a:lnTo>
                  <a:lnTo>
                    <a:pt x="96" y="103"/>
                  </a:lnTo>
                  <a:lnTo>
                    <a:pt x="96" y="103"/>
                  </a:lnTo>
                  <a:close/>
                  <a:moveTo>
                    <a:pt x="71" y="115"/>
                  </a:moveTo>
                  <a:lnTo>
                    <a:pt x="71" y="115"/>
                  </a:lnTo>
                  <a:lnTo>
                    <a:pt x="66" y="115"/>
                  </a:lnTo>
                  <a:lnTo>
                    <a:pt x="66" y="115"/>
                  </a:lnTo>
                  <a:lnTo>
                    <a:pt x="66" y="117"/>
                  </a:lnTo>
                  <a:lnTo>
                    <a:pt x="66" y="117"/>
                  </a:lnTo>
                  <a:lnTo>
                    <a:pt x="71" y="117"/>
                  </a:lnTo>
                  <a:lnTo>
                    <a:pt x="71" y="117"/>
                  </a:lnTo>
                  <a:lnTo>
                    <a:pt x="71" y="115"/>
                  </a:lnTo>
                  <a:lnTo>
                    <a:pt x="71" y="115"/>
                  </a:lnTo>
                  <a:close/>
                  <a:moveTo>
                    <a:pt x="87" y="111"/>
                  </a:moveTo>
                  <a:lnTo>
                    <a:pt x="87" y="111"/>
                  </a:lnTo>
                  <a:lnTo>
                    <a:pt x="88" y="111"/>
                  </a:lnTo>
                  <a:lnTo>
                    <a:pt x="88" y="111"/>
                  </a:lnTo>
                  <a:lnTo>
                    <a:pt x="88" y="111"/>
                  </a:lnTo>
                  <a:lnTo>
                    <a:pt x="88" y="111"/>
                  </a:lnTo>
                  <a:lnTo>
                    <a:pt x="88" y="109"/>
                  </a:lnTo>
                  <a:lnTo>
                    <a:pt x="87" y="107"/>
                  </a:lnTo>
                  <a:lnTo>
                    <a:pt x="87" y="107"/>
                  </a:lnTo>
                  <a:lnTo>
                    <a:pt x="87" y="111"/>
                  </a:lnTo>
                  <a:lnTo>
                    <a:pt x="87" y="111"/>
                  </a:lnTo>
                  <a:close/>
                  <a:moveTo>
                    <a:pt x="35" y="16"/>
                  </a:moveTo>
                  <a:lnTo>
                    <a:pt x="35" y="16"/>
                  </a:lnTo>
                  <a:lnTo>
                    <a:pt x="35" y="16"/>
                  </a:lnTo>
                  <a:lnTo>
                    <a:pt x="35" y="16"/>
                  </a:lnTo>
                  <a:lnTo>
                    <a:pt x="33" y="17"/>
                  </a:lnTo>
                  <a:lnTo>
                    <a:pt x="33" y="17"/>
                  </a:lnTo>
                  <a:lnTo>
                    <a:pt x="30" y="19"/>
                  </a:lnTo>
                  <a:lnTo>
                    <a:pt x="30" y="19"/>
                  </a:lnTo>
                  <a:lnTo>
                    <a:pt x="31" y="19"/>
                  </a:lnTo>
                  <a:lnTo>
                    <a:pt x="31" y="19"/>
                  </a:lnTo>
                  <a:lnTo>
                    <a:pt x="33" y="19"/>
                  </a:lnTo>
                  <a:lnTo>
                    <a:pt x="35" y="16"/>
                  </a:lnTo>
                  <a:lnTo>
                    <a:pt x="35" y="16"/>
                  </a:lnTo>
                  <a:close/>
                  <a:moveTo>
                    <a:pt x="93" y="112"/>
                  </a:moveTo>
                  <a:lnTo>
                    <a:pt x="93" y="112"/>
                  </a:lnTo>
                  <a:lnTo>
                    <a:pt x="93" y="112"/>
                  </a:lnTo>
                  <a:lnTo>
                    <a:pt x="93" y="114"/>
                  </a:lnTo>
                  <a:lnTo>
                    <a:pt x="93" y="114"/>
                  </a:lnTo>
                  <a:lnTo>
                    <a:pt x="93" y="117"/>
                  </a:lnTo>
                  <a:lnTo>
                    <a:pt x="93" y="117"/>
                  </a:lnTo>
                  <a:lnTo>
                    <a:pt x="93" y="118"/>
                  </a:lnTo>
                  <a:lnTo>
                    <a:pt x="93" y="118"/>
                  </a:lnTo>
                  <a:lnTo>
                    <a:pt x="93" y="118"/>
                  </a:lnTo>
                  <a:lnTo>
                    <a:pt x="93" y="118"/>
                  </a:lnTo>
                  <a:lnTo>
                    <a:pt x="93" y="115"/>
                  </a:lnTo>
                  <a:lnTo>
                    <a:pt x="93" y="112"/>
                  </a:lnTo>
                  <a:lnTo>
                    <a:pt x="93" y="112"/>
                  </a:lnTo>
                  <a:close/>
                  <a:moveTo>
                    <a:pt x="24" y="117"/>
                  </a:moveTo>
                  <a:lnTo>
                    <a:pt x="24" y="117"/>
                  </a:lnTo>
                  <a:lnTo>
                    <a:pt x="25" y="115"/>
                  </a:lnTo>
                  <a:lnTo>
                    <a:pt x="25" y="115"/>
                  </a:lnTo>
                  <a:lnTo>
                    <a:pt x="25" y="115"/>
                  </a:lnTo>
                  <a:lnTo>
                    <a:pt x="25" y="112"/>
                  </a:lnTo>
                  <a:lnTo>
                    <a:pt x="25" y="112"/>
                  </a:lnTo>
                  <a:lnTo>
                    <a:pt x="25" y="111"/>
                  </a:lnTo>
                  <a:lnTo>
                    <a:pt x="25" y="111"/>
                  </a:lnTo>
                  <a:lnTo>
                    <a:pt x="24" y="114"/>
                  </a:lnTo>
                  <a:lnTo>
                    <a:pt x="24" y="117"/>
                  </a:lnTo>
                  <a:lnTo>
                    <a:pt x="24" y="117"/>
                  </a:lnTo>
                  <a:close/>
                  <a:moveTo>
                    <a:pt x="68" y="41"/>
                  </a:moveTo>
                  <a:lnTo>
                    <a:pt x="68" y="41"/>
                  </a:lnTo>
                  <a:lnTo>
                    <a:pt x="66" y="40"/>
                  </a:lnTo>
                  <a:lnTo>
                    <a:pt x="66" y="38"/>
                  </a:lnTo>
                  <a:lnTo>
                    <a:pt x="66" y="38"/>
                  </a:lnTo>
                  <a:lnTo>
                    <a:pt x="66" y="43"/>
                  </a:lnTo>
                  <a:lnTo>
                    <a:pt x="66" y="43"/>
                  </a:lnTo>
                  <a:lnTo>
                    <a:pt x="68" y="41"/>
                  </a:lnTo>
                  <a:lnTo>
                    <a:pt x="68" y="41"/>
                  </a:lnTo>
                  <a:close/>
                  <a:moveTo>
                    <a:pt x="57" y="25"/>
                  </a:moveTo>
                  <a:lnTo>
                    <a:pt x="57" y="25"/>
                  </a:lnTo>
                  <a:lnTo>
                    <a:pt x="58" y="27"/>
                  </a:lnTo>
                  <a:lnTo>
                    <a:pt x="58" y="27"/>
                  </a:lnTo>
                  <a:lnTo>
                    <a:pt x="60" y="25"/>
                  </a:lnTo>
                  <a:lnTo>
                    <a:pt x="60" y="25"/>
                  </a:lnTo>
                  <a:lnTo>
                    <a:pt x="61" y="24"/>
                  </a:lnTo>
                  <a:lnTo>
                    <a:pt x="61" y="24"/>
                  </a:lnTo>
                  <a:lnTo>
                    <a:pt x="61" y="24"/>
                  </a:lnTo>
                  <a:lnTo>
                    <a:pt x="61" y="24"/>
                  </a:lnTo>
                  <a:lnTo>
                    <a:pt x="57" y="25"/>
                  </a:lnTo>
                  <a:lnTo>
                    <a:pt x="57" y="25"/>
                  </a:lnTo>
                  <a:close/>
                  <a:moveTo>
                    <a:pt x="54" y="19"/>
                  </a:moveTo>
                  <a:lnTo>
                    <a:pt x="54" y="19"/>
                  </a:lnTo>
                  <a:lnTo>
                    <a:pt x="52" y="21"/>
                  </a:lnTo>
                  <a:lnTo>
                    <a:pt x="50" y="22"/>
                  </a:lnTo>
                  <a:lnTo>
                    <a:pt x="50" y="22"/>
                  </a:lnTo>
                  <a:lnTo>
                    <a:pt x="49" y="22"/>
                  </a:lnTo>
                  <a:lnTo>
                    <a:pt x="49" y="22"/>
                  </a:lnTo>
                  <a:lnTo>
                    <a:pt x="52" y="24"/>
                  </a:lnTo>
                  <a:lnTo>
                    <a:pt x="52" y="24"/>
                  </a:lnTo>
                  <a:lnTo>
                    <a:pt x="55" y="19"/>
                  </a:lnTo>
                  <a:lnTo>
                    <a:pt x="55" y="19"/>
                  </a:lnTo>
                  <a:lnTo>
                    <a:pt x="54" y="19"/>
                  </a:lnTo>
                  <a:lnTo>
                    <a:pt x="54" y="19"/>
                  </a:lnTo>
                  <a:close/>
                  <a:moveTo>
                    <a:pt x="28" y="41"/>
                  </a:moveTo>
                  <a:lnTo>
                    <a:pt x="28" y="41"/>
                  </a:lnTo>
                  <a:lnTo>
                    <a:pt x="27" y="35"/>
                  </a:lnTo>
                  <a:lnTo>
                    <a:pt x="27" y="35"/>
                  </a:lnTo>
                  <a:lnTo>
                    <a:pt x="27" y="38"/>
                  </a:lnTo>
                  <a:lnTo>
                    <a:pt x="27" y="41"/>
                  </a:lnTo>
                  <a:lnTo>
                    <a:pt x="27" y="41"/>
                  </a:lnTo>
                  <a:lnTo>
                    <a:pt x="28" y="41"/>
                  </a:lnTo>
                  <a:lnTo>
                    <a:pt x="28" y="41"/>
                  </a:lnTo>
                  <a:close/>
                  <a:moveTo>
                    <a:pt x="25" y="17"/>
                  </a:moveTo>
                  <a:lnTo>
                    <a:pt x="25" y="17"/>
                  </a:lnTo>
                  <a:lnTo>
                    <a:pt x="25" y="16"/>
                  </a:lnTo>
                  <a:lnTo>
                    <a:pt x="25" y="16"/>
                  </a:lnTo>
                  <a:lnTo>
                    <a:pt x="22" y="17"/>
                  </a:lnTo>
                  <a:lnTo>
                    <a:pt x="22" y="17"/>
                  </a:lnTo>
                  <a:lnTo>
                    <a:pt x="24" y="19"/>
                  </a:lnTo>
                  <a:lnTo>
                    <a:pt x="25" y="17"/>
                  </a:lnTo>
                  <a:lnTo>
                    <a:pt x="25" y="17"/>
                  </a:lnTo>
                  <a:close/>
                  <a:moveTo>
                    <a:pt x="61" y="76"/>
                  </a:moveTo>
                  <a:lnTo>
                    <a:pt x="61" y="76"/>
                  </a:lnTo>
                  <a:lnTo>
                    <a:pt x="63" y="77"/>
                  </a:lnTo>
                  <a:lnTo>
                    <a:pt x="63" y="77"/>
                  </a:lnTo>
                  <a:lnTo>
                    <a:pt x="65" y="76"/>
                  </a:lnTo>
                  <a:lnTo>
                    <a:pt x="63" y="74"/>
                  </a:lnTo>
                  <a:lnTo>
                    <a:pt x="63" y="74"/>
                  </a:lnTo>
                  <a:lnTo>
                    <a:pt x="61" y="76"/>
                  </a:lnTo>
                  <a:lnTo>
                    <a:pt x="61" y="76"/>
                  </a:lnTo>
                  <a:close/>
                  <a:moveTo>
                    <a:pt x="6" y="40"/>
                  </a:moveTo>
                  <a:lnTo>
                    <a:pt x="6" y="40"/>
                  </a:lnTo>
                  <a:lnTo>
                    <a:pt x="8" y="40"/>
                  </a:lnTo>
                  <a:lnTo>
                    <a:pt x="8" y="40"/>
                  </a:lnTo>
                  <a:lnTo>
                    <a:pt x="9" y="38"/>
                  </a:lnTo>
                  <a:lnTo>
                    <a:pt x="9" y="38"/>
                  </a:lnTo>
                  <a:lnTo>
                    <a:pt x="8" y="36"/>
                  </a:lnTo>
                  <a:lnTo>
                    <a:pt x="8" y="36"/>
                  </a:lnTo>
                  <a:lnTo>
                    <a:pt x="6" y="36"/>
                  </a:lnTo>
                  <a:lnTo>
                    <a:pt x="6" y="36"/>
                  </a:lnTo>
                  <a:lnTo>
                    <a:pt x="6" y="40"/>
                  </a:lnTo>
                  <a:lnTo>
                    <a:pt x="6" y="40"/>
                  </a:lnTo>
                  <a:close/>
                  <a:moveTo>
                    <a:pt x="77" y="117"/>
                  </a:moveTo>
                  <a:lnTo>
                    <a:pt x="77" y="117"/>
                  </a:lnTo>
                  <a:lnTo>
                    <a:pt x="80" y="117"/>
                  </a:lnTo>
                  <a:lnTo>
                    <a:pt x="80" y="117"/>
                  </a:lnTo>
                  <a:lnTo>
                    <a:pt x="80" y="115"/>
                  </a:lnTo>
                  <a:lnTo>
                    <a:pt x="80" y="115"/>
                  </a:lnTo>
                  <a:lnTo>
                    <a:pt x="77" y="115"/>
                  </a:lnTo>
                  <a:lnTo>
                    <a:pt x="77" y="115"/>
                  </a:lnTo>
                  <a:lnTo>
                    <a:pt x="77" y="117"/>
                  </a:lnTo>
                  <a:lnTo>
                    <a:pt x="77" y="117"/>
                  </a:lnTo>
                  <a:close/>
                  <a:moveTo>
                    <a:pt x="83" y="103"/>
                  </a:moveTo>
                  <a:lnTo>
                    <a:pt x="83" y="103"/>
                  </a:lnTo>
                  <a:lnTo>
                    <a:pt x="79" y="103"/>
                  </a:lnTo>
                  <a:lnTo>
                    <a:pt x="79" y="103"/>
                  </a:lnTo>
                  <a:lnTo>
                    <a:pt x="83" y="104"/>
                  </a:lnTo>
                  <a:lnTo>
                    <a:pt x="83" y="104"/>
                  </a:lnTo>
                  <a:lnTo>
                    <a:pt x="83" y="103"/>
                  </a:lnTo>
                  <a:lnTo>
                    <a:pt x="83" y="103"/>
                  </a:lnTo>
                  <a:close/>
                  <a:moveTo>
                    <a:pt x="66" y="109"/>
                  </a:moveTo>
                  <a:lnTo>
                    <a:pt x="66" y="109"/>
                  </a:lnTo>
                  <a:lnTo>
                    <a:pt x="66" y="111"/>
                  </a:lnTo>
                  <a:lnTo>
                    <a:pt x="66" y="111"/>
                  </a:lnTo>
                  <a:lnTo>
                    <a:pt x="69" y="111"/>
                  </a:lnTo>
                  <a:lnTo>
                    <a:pt x="69" y="111"/>
                  </a:lnTo>
                  <a:lnTo>
                    <a:pt x="69" y="109"/>
                  </a:lnTo>
                  <a:lnTo>
                    <a:pt x="69" y="109"/>
                  </a:lnTo>
                  <a:lnTo>
                    <a:pt x="66" y="109"/>
                  </a:lnTo>
                  <a:lnTo>
                    <a:pt x="66" y="109"/>
                  </a:lnTo>
                  <a:close/>
                  <a:moveTo>
                    <a:pt x="66" y="24"/>
                  </a:moveTo>
                  <a:lnTo>
                    <a:pt x="66" y="24"/>
                  </a:lnTo>
                  <a:lnTo>
                    <a:pt x="68" y="25"/>
                  </a:lnTo>
                  <a:lnTo>
                    <a:pt x="68" y="25"/>
                  </a:lnTo>
                  <a:lnTo>
                    <a:pt x="69" y="24"/>
                  </a:lnTo>
                  <a:lnTo>
                    <a:pt x="69" y="24"/>
                  </a:lnTo>
                  <a:lnTo>
                    <a:pt x="68" y="22"/>
                  </a:lnTo>
                  <a:lnTo>
                    <a:pt x="68" y="22"/>
                  </a:lnTo>
                  <a:lnTo>
                    <a:pt x="66" y="24"/>
                  </a:lnTo>
                  <a:lnTo>
                    <a:pt x="66" y="24"/>
                  </a:lnTo>
                  <a:close/>
                  <a:moveTo>
                    <a:pt x="27" y="122"/>
                  </a:moveTo>
                  <a:lnTo>
                    <a:pt x="27" y="122"/>
                  </a:lnTo>
                  <a:lnTo>
                    <a:pt x="27" y="123"/>
                  </a:lnTo>
                  <a:lnTo>
                    <a:pt x="27" y="123"/>
                  </a:lnTo>
                  <a:lnTo>
                    <a:pt x="30" y="123"/>
                  </a:lnTo>
                  <a:lnTo>
                    <a:pt x="30" y="123"/>
                  </a:lnTo>
                  <a:lnTo>
                    <a:pt x="28" y="122"/>
                  </a:lnTo>
                  <a:lnTo>
                    <a:pt x="27" y="122"/>
                  </a:lnTo>
                  <a:lnTo>
                    <a:pt x="27" y="122"/>
                  </a:lnTo>
                  <a:close/>
                  <a:moveTo>
                    <a:pt x="72" y="30"/>
                  </a:moveTo>
                  <a:lnTo>
                    <a:pt x="72" y="30"/>
                  </a:lnTo>
                  <a:lnTo>
                    <a:pt x="72" y="32"/>
                  </a:lnTo>
                  <a:lnTo>
                    <a:pt x="72" y="32"/>
                  </a:lnTo>
                  <a:lnTo>
                    <a:pt x="72" y="32"/>
                  </a:lnTo>
                  <a:lnTo>
                    <a:pt x="72" y="35"/>
                  </a:lnTo>
                  <a:lnTo>
                    <a:pt x="72" y="35"/>
                  </a:lnTo>
                  <a:lnTo>
                    <a:pt x="74" y="33"/>
                  </a:lnTo>
                  <a:lnTo>
                    <a:pt x="74" y="33"/>
                  </a:lnTo>
                  <a:lnTo>
                    <a:pt x="72" y="30"/>
                  </a:lnTo>
                  <a:lnTo>
                    <a:pt x="72" y="30"/>
                  </a:lnTo>
                  <a:close/>
                  <a:moveTo>
                    <a:pt x="55" y="24"/>
                  </a:moveTo>
                  <a:lnTo>
                    <a:pt x="55" y="24"/>
                  </a:lnTo>
                  <a:lnTo>
                    <a:pt x="55" y="24"/>
                  </a:lnTo>
                  <a:lnTo>
                    <a:pt x="55" y="24"/>
                  </a:lnTo>
                  <a:lnTo>
                    <a:pt x="60" y="21"/>
                  </a:lnTo>
                  <a:lnTo>
                    <a:pt x="60" y="21"/>
                  </a:lnTo>
                  <a:lnTo>
                    <a:pt x="58" y="21"/>
                  </a:lnTo>
                  <a:lnTo>
                    <a:pt x="58" y="21"/>
                  </a:lnTo>
                  <a:lnTo>
                    <a:pt x="55" y="24"/>
                  </a:lnTo>
                  <a:lnTo>
                    <a:pt x="55" y="24"/>
                  </a:lnTo>
                  <a:close/>
                  <a:moveTo>
                    <a:pt x="42" y="13"/>
                  </a:moveTo>
                  <a:lnTo>
                    <a:pt x="42" y="13"/>
                  </a:lnTo>
                  <a:lnTo>
                    <a:pt x="44" y="13"/>
                  </a:lnTo>
                  <a:lnTo>
                    <a:pt x="44" y="13"/>
                  </a:lnTo>
                  <a:lnTo>
                    <a:pt x="47" y="11"/>
                  </a:lnTo>
                  <a:lnTo>
                    <a:pt x="47" y="11"/>
                  </a:lnTo>
                  <a:lnTo>
                    <a:pt x="44" y="11"/>
                  </a:lnTo>
                  <a:lnTo>
                    <a:pt x="42" y="13"/>
                  </a:lnTo>
                  <a:lnTo>
                    <a:pt x="42" y="13"/>
                  </a:lnTo>
                  <a:close/>
                  <a:moveTo>
                    <a:pt x="58" y="76"/>
                  </a:moveTo>
                  <a:lnTo>
                    <a:pt x="58" y="76"/>
                  </a:lnTo>
                  <a:lnTo>
                    <a:pt x="57" y="73"/>
                  </a:lnTo>
                  <a:lnTo>
                    <a:pt x="57" y="73"/>
                  </a:lnTo>
                  <a:lnTo>
                    <a:pt x="57" y="73"/>
                  </a:lnTo>
                  <a:lnTo>
                    <a:pt x="57" y="73"/>
                  </a:lnTo>
                  <a:lnTo>
                    <a:pt x="57" y="76"/>
                  </a:lnTo>
                  <a:lnTo>
                    <a:pt x="57" y="76"/>
                  </a:lnTo>
                  <a:lnTo>
                    <a:pt x="57" y="77"/>
                  </a:lnTo>
                  <a:lnTo>
                    <a:pt x="57" y="77"/>
                  </a:lnTo>
                  <a:lnTo>
                    <a:pt x="58" y="76"/>
                  </a:lnTo>
                  <a:lnTo>
                    <a:pt x="58" y="76"/>
                  </a:lnTo>
                  <a:close/>
                  <a:moveTo>
                    <a:pt x="68" y="70"/>
                  </a:moveTo>
                  <a:lnTo>
                    <a:pt x="68" y="70"/>
                  </a:lnTo>
                  <a:lnTo>
                    <a:pt x="66" y="71"/>
                  </a:lnTo>
                  <a:lnTo>
                    <a:pt x="66" y="73"/>
                  </a:lnTo>
                  <a:lnTo>
                    <a:pt x="66" y="73"/>
                  </a:lnTo>
                  <a:lnTo>
                    <a:pt x="69" y="71"/>
                  </a:lnTo>
                  <a:lnTo>
                    <a:pt x="68" y="70"/>
                  </a:lnTo>
                  <a:lnTo>
                    <a:pt x="68" y="70"/>
                  </a:lnTo>
                  <a:close/>
                  <a:moveTo>
                    <a:pt x="80" y="49"/>
                  </a:moveTo>
                  <a:lnTo>
                    <a:pt x="80" y="49"/>
                  </a:lnTo>
                  <a:lnTo>
                    <a:pt x="79" y="51"/>
                  </a:lnTo>
                  <a:lnTo>
                    <a:pt x="79" y="51"/>
                  </a:lnTo>
                  <a:lnTo>
                    <a:pt x="79" y="51"/>
                  </a:lnTo>
                  <a:lnTo>
                    <a:pt x="80" y="52"/>
                  </a:lnTo>
                  <a:lnTo>
                    <a:pt x="80" y="52"/>
                  </a:lnTo>
                  <a:lnTo>
                    <a:pt x="80" y="49"/>
                  </a:lnTo>
                  <a:lnTo>
                    <a:pt x="80" y="49"/>
                  </a:lnTo>
                  <a:close/>
                  <a:moveTo>
                    <a:pt x="41" y="81"/>
                  </a:moveTo>
                  <a:lnTo>
                    <a:pt x="41" y="81"/>
                  </a:lnTo>
                  <a:lnTo>
                    <a:pt x="44" y="77"/>
                  </a:lnTo>
                  <a:lnTo>
                    <a:pt x="44" y="77"/>
                  </a:lnTo>
                  <a:lnTo>
                    <a:pt x="44" y="77"/>
                  </a:lnTo>
                  <a:lnTo>
                    <a:pt x="44" y="77"/>
                  </a:lnTo>
                  <a:lnTo>
                    <a:pt x="41" y="79"/>
                  </a:lnTo>
                  <a:lnTo>
                    <a:pt x="41" y="79"/>
                  </a:lnTo>
                  <a:lnTo>
                    <a:pt x="41" y="81"/>
                  </a:lnTo>
                  <a:lnTo>
                    <a:pt x="41" y="81"/>
                  </a:lnTo>
                  <a:close/>
                  <a:moveTo>
                    <a:pt x="16" y="118"/>
                  </a:moveTo>
                  <a:lnTo>
                    <a:pt x="16" y="118"/>
                  </a:lnTo>
                  <a:lnTo>
                    <a:pt x="16" y="120"/>
                  </a:lnTo>
                  <a:lnTo>
                    <a:pt x="16" y="123"/>
                  </a:lnTo>
                  <a:lnTo>
                    <a:pt x="16" y="123"/>
                  </a:lnTo>
                  <a:lnTo>
                    <a:pt x="17" y="120"/>
                  </a:lnTo>
                  <a:lnTo>
                    <a:pt x="16" y="118"/>
                  </a:lnTo>
                  <a:lnTo>
                    <a:pt x="16" y="118"/>
                  </a:lnTo>
                  <a:close/>
                  <a:moveTo>
                    <a:pt x="52" y="85"/>
                  </a:moveTo>
                  <a:lnTo>
                    <a:pt x="52" y="85"/>
                  </a:lnTo>
                  <a:lnTo>
                    <a:pt x="54" y="88"/>
                  </a:lnTo>
                  <a:lnTo>
                    <a:pt x="54" y="88"/>
                  </a:lnTo>
                  <a:lnTo>
                    <a:pt x="54" y="88"/>
                  </a:lnTo>
                  <a:lnTo>
                    <a:pt x="54" y="88"/>
                  </a:lnTo>
                  <a:lnTo>
                    <a:pt x="54" y="84"/>
                  </a:lnTo>
                  <a:lnTo>
                    <a:pt x="54" y="84"/>
                  </a:lnTo>
                  <a:lnTo>
                    <a:pt x="54" y="84"/>
                  </a:lnTo>
                  <a:lnTo>
                    <a:pt x="54" y="84"/>
                  </a:lnTo>
                  <a:lnTo>
                    <a:pt x="52" y="85"/>
                  </a:lnTo>
                  <a:lnTo>
                    <a:pt x="52" y="85"/>
                  </a:lnTo>
                  <a:close/>
                  <a:moveTo>
                    <a:pt x="60" y="46"/>
                  </a:moveTo>
                  <a:lnTo>
                    <a:pt x="60" y="46"/>
                  </a:lnTo>
                  <a:lnTo>
                    <a:pt x="60" y="43"/>
                  </a:lnTo>
                  <a:lnTo>
                    <a:pt x="60" y="40"/>
                  </a:lnTo>
                  <a:lnTo>
                    <a:pt x="60" y="40"/>
                  </a:lnTo>
                  <a:lnTo>
                    <a:pt x="60" y="46"/>
                  </a:lnTo>
                  <a:lnTo>
                    <a:pt x="60" y="46"/>
                  </a:lnTo>
                  <a:close/>
                  <a:moveTo>
                    <a:pt x="77" y="100"/>
                  </a:moveTo>
                  <a:lnTo>
                    <a:pt x="77" y="100"/>
                  </a:lnTo>
                  <a:lnTo>
                    <a:pt x="85" y="98"/>
                  </a:lnTo>
                  <a:lnTo>
                    <a:pt x="85" y="98"/>
                  </a:lnTo>
                  <a:lnTo>
                    <a:pt x="77" y="100"/>
                  </a:lnTo>
                  <a:lnTo>
                    <a:pt x="77" y="100"/>
                  </a:lnTo>
                  <a:close/>
                  <a:moveTo>
                    <a:pt x="60" y="17"/>
                  </a:moveTo>
                  <a:lnTo>
                    <a:pt x="60" y="17"/>
                  </a:lnTo>
                  <a:lnTo>
                    <a:pt x="60" y="17"/>
                  </a:lnTo>
                  <a:lnTo>
                    <a:pt x="60" y="17"/>
                  </a:lnTo>
                  <a:lnTo>
                    <a:pt x="61" y="19"/>
                  </a:lnTo>
                  <a:lnTo>
                    <a:pt x="61" y="19"/>
                  </a:lnTo>
                  <a:lnTo>
                    <a:pt x="63" y="19"/>
                  </a:lnTo>
                  <a:lnTo>
                    <a:pt x="63" y="19"/>
                  </a:lnTo>
                  <a:lnTo>
                    <a:pt x="60" y="17"/>
                  </a:lnTo>
                  <a:lnTo>
                    <a:pt x="60" y="17"/>
                  </a:lnTo>
                  <a:close/>
                  <a:moveTo>
                    <a:pt x="57" y="117"/>
                  </a:moveTo>
                  <a:lnTo>
                    <a:pt x="57" y="117"/>
                  </a:lnTo>
                  <a:lnTo>
                    <a:pt x="60" y="117"/>
                  </a:lnTo>
                  <a:lnTo>
                    <a:pt x="60" y="117"/>
                  </a:lnTo>
                  <a:lnTo>
                    <a:pt x="60" y="115"/>
                  </a:lnTo>
                  <a:lnTo>
                    <a:pt x="60" y="115"/>
                  </a:lnTo>
                  <a:lnTo>
                    <a:pt x="58" y="115"/>
                  </a:lnTo>
                  <a:lnTo>
                    <a:pt x="58" y="115"/>
                  </a:lnTo>
                  <a:lnTo>
                    <a:pt x="57" y="117"/>
                  </a:lnTo>
                  <a:lnTo>
                    <a:pt x="57" y="117"/>
                  </a:lnTo>
                  <a:close/>
                  <a:moveTo>
                    <a:pt x="20" y="22"/>
                  </a:moveTo>
                  <a:lnTo>
                    <a:pt x="20" y="22"/>
                  </a:lnTo>
                  <a:lnTo>
                    <a:pt x="22" y="21"/>
                  </a:lnTo>
                  <a:lnTo>
                    <a:pt x="22" y="21"/>
                  </a:lnTo>
                  <a:lnTo>
                    <a:pt x="20" y="21"/>
                  </a:lnTo>
                  <a:lnTo>
                    <a:pt x="19" y="21"/>
                  </a:lnTo>
                  <a:lnTo>
                    <a:pt x="19" y="21"/>
                  </a:lnTo>
                  <a:lnTo>
                    <a:pt x="20" y="22"/>
                  </a:lnTo>
                  <a:lnTo>
                    <a:pt x="20" y="22"/>
                  </a:lnTo>
                  <a:close/>
                  <a:moveTo>
                    <a:pt x="63" y="13"/>
                  </a:moveTo>
                  <a:lnTo>
                    <a:pt x="63" y="13"/>
                  </a:lnTo>
                  <a:lnTo>
                    <a:pt x="66" y="14"/>
                  </a:lnTo>
                  <a:lnTo>
                    <a:pt x="66" y="14"/>
                  </a:lnTo>
                  <a:lnTo>
                    <a:pt x="65" y="13"/>
                  </a:lnTo>
                  <a:lnTo>
                    <a:pt x="65" y="13"/>
                  </a:lnTo>
                  <a:lnTo>
                    <a:pt x="63" y="13"/>
                  </a:lnTo>
                  <a:lnTo>
                    <a:pt x="63" y="13"/>
                  </a:lnTo>
                  <a:close/>
                  <a:moveTo>
                    <a:pt x="58" y="30"/>
                  </a:moveTo>
                  <a:lnTo>
                    <a:pt x="58" y="30"/>
                  </a:lnTo>
                  <a:lnTo>
                    <a:pt x="58" y="30"/>
                  </a:lnTo>
                  <a:lnTo>
                    <a:pt x="58" y="30"/>
                  </a:lnTo>
                  <a:lnTo>
                    <a:pt x="54" y="29"/>
                  </a:lnTo>
                  <a:lnTo>
                    <a:pt x="54" y="29"/>
                  </a:lnTo>
                  <a:lnTo>
                    <a:pt x="58" y="30"/>
                  </a:lnTo>
                  <a:lnTo>
                    <a:pt x="58" y="30"/>
                  </a:lnTo>
                  <a:close/>
                  <a:moveTo>
                    <a:pt x="20" y="32"/>
                  </a:moveTo>
                  <a:lnTo>
                    <a:pt x="20" y="32"/>
                  </a:lnTo>
                  <a:lnTo>
                    <a:pt x="20" y="30"/>
                  </a:lnTo>
                  <a:lnTo>
                    <a:pt x="20" y="30"/>
                  </a:lnTo>
                  <a:lnTo>
                    <a:pt x="17" y="32"/>
                  </a:lnTo>
                  <a:lnTo>
                    <a:pt x="17" y="32"/>
                  </a:lnTo>
                  <a:lnTo>
                    <a:pt x="19" y="32"/>
                  </a:lnTo>
                  <a:lnTo>
                    <a:pt x="19" y="32"/>
                  </a:lnTo>
                  <a:lnTo>
                    <a:pt x="20" y="32"/>
                  </a:lnTo>
                  <a:lnTo>
                    <a:pt x="20" y="32"/>
                  </a:lnTo>
                  <a:close/>
                  <a:moveTo>
                    <a:pt x="36" y="111"/>
                  </a:moveTo>
                  <a:lnTo>
                    <a:pt x="36" y="111"/>
                  </a:lnTo>
                  <a:lnTo>
                    <a:pt x="36" y="112"/>
                  </a:lnTo>
                  <a:lnTo>
                    <a:pt x="36" y="112"/>
                  </a:lnTo>
                  <a:lnTo>
                    <a:pt x="36" y="114"/>
                  </a:lnTo>
                  <a:lnTo>
                    <a:pt x="36" y="114"/>
                  </a:lnTo>
                  <a:lnTo>
                    <a:pt x="38" y="114"/>
                  </a:lnTo>
                  <a:lnTo>
                    <a:pt x="38" y="114"/>
                  </a:lnTo>
                  <a:lnTo>
                    <a:pt x="36" y="111"/>
                  </a:lnTo>
                  <a:lnTo>
                    <a:pt x="36" y="111"/>
                  </a:lnTo>
                  <a:close/>
                  <a:moveTo>
                    <a:pt x="63" y="109"/>
                  </a:moveTo>
                  <a:lnTo>
                    <a:pt x="63" y="109"/>
                  </a:lnTo>
                  <a:lnTo>
                    <a:pt x="61" y="111"/>
                  </a:lnTo>
                  <a:lnTo>
                    <a:pt x="61" y="111"/>
                  </a:lnTo>
                  <a:lnTo>
                    <a:pt x="63" y="111"/>
                  </a:lnTo>
                  <a:lnTo>
                    <a:pt x="63" y="111"/>
                  </a:lnTo>
                  <a:lnTo>
                    <a:pt x="63" y="109"/>
                  </a:lnTo>
                  <a:lnTo>
                    <a:pt x="63" y="109"/>
                  </a:lnTo>
                  <a:close/>
                  <a:moveTo>
                    <a:pt x="69" y="35"/>
                  </a:moveTo>
                  <a:lnTo>
                    <a:pt x="69" y="35"/>
                  </a:lnTo>
                  <a:lnTo>
                    <a:pt x="69" y="33"/>
                  </a:lnTo>
                  <a:lnTo>
                    <a:pt x="69" y="33"/>
                  </a:lnTo>
                  <a:lnTo>
                    <a:pt x="68" y="33"/>
                  </a:lnTo>
                  <a:lnTo>
                    <a:pt x="68" y="33"/>
                  </a:lnTo>
                  <a:lnTo>
                    <a:pt x="68" y="35"/>
                  </a:lnTo>
                  <a:lnTo>
                    <a:pt x="68" y="35"/>
                  </a:lnTo>
                  <a:lnTo>
                    <a:pt x="69" y="35"/>
                  </a:lnTo>
                  <a:lnTo>
                    <a:pt x="69" y="35"/>
                  </a:lnTo>
                  <a:lnTo>
                    <a:pt x="69" y="35"/>
                  </a:lnTo>
                  <a:lnTo>
                    <a:pt x="69" y="35"/>
                  </a:lnTo>
                  <a:close/>
                  <a:moveTo>
                    <a:pt x="39" y="82"/>
                  </a:moveTo>
                  <a:lnTo>
                    <a:pt x="39" y="82"/>
                  </a:lnTo>
                  <a:lnTo>
                    <a:pt x="38" y="82"/>
                  </a:lnTo>
                  <a:lnTo>
                    <a:pt x="38" y="82"/>
                  </a:lnTo>
                  <a:lnTo>
                    <a:pt x="36" y="85"/>
                  </a:lnTo>
                  <a:lnTo>
                    <a:pt x="36" y="85"/>
                  </a:lnTo>
                  <a:lnTo>
                    <a:pt x="38" y="85"/>
                  </a:lnTo>
                  <a:lnTo>
                    <a:pt x="38" y="85"/>
                  </a:lnTo>
                  <a:lnTo>
                    <a:pt x="38" y="84"/>
                  </a:lnTo>
                  <a:lnTo>
                    <a:pt x="39" y="82"/>
                  </a:lnTo>
                  <a:lnTo>
                    <a:pt x="39" y="82"/>
                  </a:lnTo>
                  <a:close/>
                  <a:moveTo>
                    <a:pt x="25" y="25"/>
                  </a:moveTo>
                  <a:lnTo>
                    <a:pt x="25" y="25"/>
                  </a:lnTo>
                  <a:lnTo>
                    <a:pt x="25" y="27"/>
                  </a:lnTo>
                  <a:lnTo>
                    <a:pt x="25" y="27"/>
                  </a:lnTo>
                  <a:lnTo>
                    <a:pt x="25" y="27"/>
                  </a:lnTo>
                  <a:lnTo>
                    <a:pt x="27" y="25"/>
                  </a:lnTo>
                  <a:lnTo>
                    <a:pt x="27" y="25"/>
                  </a:lnTo>
                  <a:lnTo>
                    <a:pt x="28" y="25"/>
                  </a:lnTo>
                  <a:lnTo>
                    <a:pt x="28" y="25"/>
                  </a:lnTo>
                  <a:lnTo>
                    <a:pt x="28" y="24"/>
                  </a:lnTo>
                  <a:lnTo>
                    <a:pt x="28" y="24"/>
                  </a:lnTo>
                  <a:lnTo>
                    <a:pt x="25" y="25"/>
                  </a:lnTo>
                  <a:lnTo>
                    <a:pt x="25" y="25"/>
                  </a:lnTo>
                  <a:close/>
                  <a:moveTo>
                    <a:pt x="72" y="38"/>
                  </a:moveTo>
                  <a:lnTo>
                    <a:pt x="72" y="38"/>
                  </a:lnTo>
                  <a:lnTo>
                    <a:pt x="74" y="38"/>
                  </a:lnTo>
                  <a:lnTo>
                    <a:pt x="74" y="36"/>
                  </a:lnTo>
                  <a:lnTo>
                    <a:pt x="74" y="36"/>
                  </a:lnTo>
                  <a:lnTo>
                    <a:pt x="72" y="36"/>
                  </a:lnTo>
                  <a:lnTo>
                    <a:pt x="72" y="36"/>
                  </a:lnTo>
                  <a:lnTo>
                    <a:pt x="72" y="38"/>
                  </a:lnTo>
                  <a:lnTo>
                    <a:pt x="72" y="38"/>
                  </a:lnTo>
                  <a:close/>
                  <a:moveTo>
                    <a:pt x="77" y="55"/>
                  </a:moveTo>
                  <a:lnTo>
                    <a:pt x="77" y="55"/>
                  </a:lnTo>
                  <a:lnTo>
                    <a:pt x="76" y="54"/>
                  </a:lnTo>
                  <a:lnTo>
                    <a:pt x="76" y="55"/>
                  </a:lnTo>
                  <a:lnTo>
                    <a:pt x="76" y="55"/>
                  </a:lnTo>
                  <a:lnTo>
                    <a:pt x="77" y="55"/>
                  </a:lnTo>
                  <a:lnTo>
                    <a:pt x="77" y="55"/>
                  </a:lnTo>
                  <a:close/>
                  <a:moveTo>
                    <a:pt x="63" y="106"/>
                  </a:moveTo>
                  <a:lnTo>
                    <a:pt x="63" y="106"/>
                  </a:lnTo>
                  <a:lnTo>
                    <a:pt x="60" y="106"/>
                  </a:lnTo>
                  <a:lnTo>
                    <a:pt x="60" y="106"/>
                  </a:lnTo>
                  <a:lnTo>
                    <a:pt x="61" y="107"/>
                  </a:lnTo>
                  <a:lnTo>
                    <a:pt x="63" y="106"/>
                  </a:lnTo>
                  <a:lnTo>
                    <a:pt x="63" y="106"/>
                  </a:lnTo>
                  <a:close/>
                  <a:moveTo>
                    <a:pt x="54" y="118"/>
                  </a:moveTo>
                  <a:lnTo>
                    <a:pt x="54" y="118"/>
                  </a:lnTo>
                  <a:lnTo>
                    <a:pt x="55" y="117"/>
                  </a:lnTo>
                  <a:lnTo>
                    <a:pt x="55" y="117"/>
                  </a:lnTo>
                  <a:lnTo>
                    <a:pt x="54" y="117"/>
                  </a:lnTo>
                  <a:lnTo>
                    <a:pt x="54" y="117"/>
                  </a:lnTo>
                  <a:lnTo>
                    <a:pt x="54" y="117"/>
                  </a:lnTo>
                  <a:lnTo>
                    <a:pt x="54" y="118"/>
                  </a:lnTo>
                  <a:lnTo>
                    <a:pt x="54" y="118"/>
                  </a:lnTo>
                  <a:close/>
                  <a:moveTo>
                    <a:pt x="17" y="126"/>
                  </a:moveTo>
                  <a:lnTo>
                    <a:pt x="17" y="126"/>
                  </a:lnTo>
                  <a:lnTo>
                    <a:pt x="16" y="125"/>
                  </a:lnTo>
                  <a:lnTo>
                    <a:pt x="16" y="125"/>
                  </a:lnTo>
                  <a:lnTo>
                    <a:pt x="16" y="126"/>
                  </a:lnTo>
                  <a:lnTo>
                    <a:pt x="16" y="126"/>
                  </a:lnTo>
                  <a:lnTo>
                    <a:pt x="17" y="126"/>
                  </a:lnTo>
                  <a:lnTo>
                    <a:pt x="17" y="126"/>
                  </a:lnTo>
                  <a:close/>
                  <a:moveTo>
                    <a:pt x="71" y="27"/>
                  </a:moveTo>
                  <a:lnTo>
                    <a:pt x="71" y="27"/>
                  </a:lnTo>
                  <a:lnTo>
                    <a:pt x="69" y="27"/>
                  </a:lnTo>
                  <a:lnTo>
                    <a:pt x="69" y="27"/>
                  </a:lnTo>
                  <a:lnTo>
                    <a:pt x="71" y="29"/>
                  </a:lnTo>
                  <a:lnTo>
                    <a:pt x="71" y="29"/>
                  </a:lnTo>
                  <a:lnTo>
                    <a:pt x="71" y="27"/>
                  </a:lnTo>
                  <a:lnTo>
                    <a:pt x="71" y="27"/>
                  </a:lnTo>
                  <a:close/>
                  <a:moveTo>
                    <a:pt x="63" y="49"/>
                  </a:moveTo>
                  <a:lnTo>
                    <a:pt x="63" y="49"/>
                  </a:lnTo>
                  <a:lnTo>
                    <a:pt x="63" y="46"/>
                  </a:lnTo>
                  <a:lnTo>
                    <a:pt x="63" y="46"/>
                  </a:lnTo>
                  <a:lnTo>
                    <a:pt x="63" y="49"/>
                  </a:lnTo>
                  <a:lnTo>
                    <a:pt x="63" y="49"/>
                  </a:lnTo>
                  <a:close/>
                  <a:moveTo>
                    <a:pt x="79" y="111"/>
                  </a:moveTo>
                  <a:lnTo>
                    <a:pt x="79" y="111"/>
                  </a:lnTo>
                  <a:lnTo>
                    <a:pt x="77" y="109"/>
                  </a:lnTo>
                  <a:lnTo>
                    <a:pt x="77" y="109"/>
                  </a:lnTo>
                  <a:lnTo>
                    <a:pt x="77" y="111"/>
                  </a:lnTo>
                  <a:lnTo>
                    <a:pt x="79" y="111"/>
                  </a:lnTo>
                  <a:lnTo>
                    <a:pt x="79" y="111"/>
                  </a:lnTo>
                  <a:close/>
                  <a:moveTo>
                    <a:pt x="5" y="22"/>
                  </a:moveTo>
                  <a:lnTo>
                    <a:pt x="5" y="22"/>
                  </a:lnTo>
                  <a:lnTo>
                    <a:pt x="5" y="22"/>
                  </a:lnTo>
                  <a:lnTo>
                    <a:pt x="5" y="22"/>
                  </a:lnTo>
                  <a:lnTo>
                    <a:pt x="3" y="25"/>
                  </a:lnTo>
                  <a:lnTo>
                    <a:pt x="3" y="25"/>
                  </a:lnTo>
                  <a:lnTo>
                    <a:pt x="5" y="22"/>
                  </a:lnTo>
                  <a:lnTo>
                    <a:pt x="5" y="22"/>
                  </a:lnTo>
                  <a:close/>
                  <a:moveTo>
                    <a:pt x="47" y="112"/>
                  </a:moveTo>
                  <a:lnTo>
                    <a:pt x="47" y="112"/>
                  </a:lnTo>
                  <a:lnTo>
                    <a:pt x="46" y="111"/>
                  </a:lnTo>
                  <a:lnTo>
                    <a:pt x="46" y="111"/>
                  </a:lnTo>
                  <a:lnTo>
                    <a:pt x="46" y="112"/>
                  </a:lnTo>
                  <a:lnTo>
                    <a:pt x="46" y="112"/>
                  </a:lnTo>
                  <a:lnTo>
                    <a:pt x="47" y="112"/>
                  </a:lnTo>
                  <a:lnTo>
                    <a:pt x="47" y="112"/>
                  </a:lnTo>
                  <a:close/>
                  <a:moveTo>
                    <a:pt x="49" y="84"/>
                  </a:moveTo>
                  <a:lnTo>
                    <a:pt x="49" y="84"/>
                  </a:lnTo>
                  <a:lnTo>
                    <a:pt x="49" y="84"/>
                  </a:lnTo>
                  <a:lnTo>
                    <a:pt x="49" y="84"/>
                  </a:lnTo>
                  <a:lnTo>
                    <a:pt x="47" y="82"/>
                  </a:lnTo>
                  <a:lnTo>
                    <a:pt x="47" y="82"/>
                  </a:lnTo>
                  <a:lnTo>
                    <a:pt x="49" y="84"/>
                  </a:lnTo>
                  <a:lnTo>
                    <a:pt x="49" y="84"/>
                  </a:lnTo>
                  <a:close/>
                  <a:moveTo>
                    <a:pt x="44" y="103"/>
                  </a:moveTo>
                  <a:lnTo>
                    <a:pt x="44" y="103"/>
                  </a:lnTo>
                  <a:lnTo>
                    <a:pt x="44" y="103"/>
                  </a:lnTo>
                  <a:lnTo>
                    <a:pt x="44" y="103"/>
                  </a:lnTo>
                  <a:lnTo>
                    <a:pt x="44" y="104"/>
                  </a:lnTo>
                  <a:lnTo>
                    <a:pt x="44" y="104"/>
                  </a:lnTo>
                  <a:lnTo>
                    <a:pt x="44" y="103"/>
                  </a:lnTo>
                  <a:lnTo>
                    <a:pt x="44" y="103"/>
                  </a:lnTo>
                  <a:lnTo>
                    <a:pt x="44" y="103"/>
                  </a:lnTo>
                  <a:close/>
                  <a:moveTo>
                    <a:pt x="68" y="47"/>
                  </a:moveTo>
                  <a:lnTo>
                    <a:pt x="68" y="47"/>
                  </a:lnTo>
                  <a:lnTo>
                    <a:pt x="66" y="47"/>
                  </a:lnTo>
                  <a:lnTo>
                    <a:pt x="66" y="47"/>
                  </a:lnTo>
                  <a:lnTo>
                    <a:pt x="66" y="47"/>
                  </a:lnTo>
                  <a:lnTo>
                    <a:pt x="68" y="47"/>
                  </a:lnTo>
                  <a:lnTo>
                    <a:pt x="68" y="47"/>
                  </a:lnTo>
                  <a:close/>
                  <a:moveTo>
                    <a:pt x="35" y="22"/>
                  </a:moveTo>
                  <a:lnTo>
                    <a:pt x="35" y="22"/>
                  </a:lnTo>
                  <a:lnTo>
                    <a:pt x="35" y="22"/>
                  </a:lnTo>
                  <a:lnTo>
                    <a:pt x="35" y="22"/>
                  </a:lnTo>
                  <a:lnTo>
                    <a:pt x="33" y="22"/>
                  </a:lnTo>
                  <a:lnTo>
                    <a:pt x="33" y="22"/>
                  </a:lnTo>
                  <a:lnTo>
                    <a:pt x="33" y="22"/>
                  </a:lnTo>
                  <a:lnTo>
                    <a:pt x="33" y="22"/>
                  </a:lnTo>
                  <a:lnTo>
                    <a:pt x="35" y="22"/>
                  </a:lnTo>
                  <a:lnTo>
                    <a:pt x="35" y="22"/>
                  </a:lnTo>
                  <a:close/>
                  <a:moveTo>
                    <a:pt x="61" y="36"/>
                  </a:moveTo>
                  <a:lnTo>
                    <a:pt x="61" y="36"/>
                  </a:lnTo>
                  <a:lnTo>
                    <a:pt x="61" y="35"/>
                  </a:lnTo>
                  <a:lnTo>
                    <a:pt x="61" y="35"/>
                  </a:lnTo>
                  <a:lnTo>
                    <a:pt x="61" y="36"/>
                  </a:lnTo>
                  <a:lnTo>
                    <a:pt x="61" y="36"/>
                  </a:lnTo>
                  <a:close/>
                  <a:moveTo>
                    <a:pt x="71" y="68"/>
                  </a:moveTo>
                  <a:lnTo>
                    <a:pt x="71" y="68"/>
                  </a:lnTo>
                  <a:lnTo>
                    <a:pt x="71" y="66"/>
                  </a:lnTo>
                  <a:lnTo>
                    <a:pt x="71" y="66"/>
                  </a:lnTo>
                  <a:lnTo>
                    <a:pt x="71" y="66"/>
                  </a:lnTo>
                  <a:lnTo>
                    <a:pt x="71" y="68"/>
                  </a:lnTo>
                  <a:lnTo>
                    <a:pt x="71" y="68"/>
                  </a:lnTo>
                  <a:close/>
                  <a:moveTo>
                    <a:pt x="24" y="41"/>
                  </a:moveTo>
                  <a:lnTo>
                    <a:pt x="24" y="41"/>
                  </a:lnTo>
                  <a:lnTo>
                    <a:pt x="24" y="41"/>
                  </a:lnTo>
                  <a:lnTo>
                    <a:pt x="24" y="41"/>
                  </a:lnTo>
                  <a:lnTo>
                    <a:pt x="24" y="40"/>
                  </a:lnTo>
                  <a:lnTo>
                    <a:pt x="24" y="40"/>
                  </a:lnTo>
                  <a:lnTo>
                    <a:pt x="24" y="40"/>
                  </a:lnTo>
                  <a:lnTo>
                    <a:pt x="24" y="41"/>
                  </a:lnTo>
                  <a:lnTo>
                    <a:pt x="24" y="41"/>
                  </a:lnTo>
                  <a:close/>
                  <a:moveTo>
                    <a:pt x="63" y="38"/>
                  </a:moveTo>
                  <a:lnTo>
                    <a:pt x="63" y="38"/>
                  </a:lnTo>
                  <a:lnTo>
                    <a:pt x="61" y="38"/>
                  </a:lnTo>
                  <a:lnTo>
                    <a:pt x="61" y="38"/>
                  </a:lnTo>
                  <a:lnTo>
                    <a:pt x="63" y="40"/>
                  </a:lnTo>
                  <a:lnTo>
                    <a:pt x="63" y="40"/>
                  </a:lnTo>
                  <a:lnTo>
                    <a:pt x="63" y="40"/>
                  </a:lnTo>
                  <a:lnTo>
                    <a:pt x="63" y="40"/>
                  </a:lnTo>
                  <a:lnTo>
                    <a:pt x="63" y="38"/>
                  </a:lnTo>
                  <a:lnTo>
                    <a:pt x="63" y="38"/>
                  </a:lnTo>
                  <a:close/>
                  <a:moveTo>
                    <a:pt x="39" y="16"/>
                  </a:moveTo>
                  <a:lnTo>
                    <a:pt x="39" y="16"/>
                  </a:lnTo>
                  <a:lnTo>
                    <a:pt x="39" y="16"/>
                  </a:lnTo>
                  <a:lnTo>
                    <a:pt x="39" y="16"/>
                  </a:lnTo>
                  <a:lnTo>
                    <a:pt x="39" y="16"/>
                  </a:lnTo>
                  <a:lnTo>
                    <a:pt x="39" y="16"/>
                  </a:lnTo>
                  <a:lnTo>
                    <a:pt x="39" y="16"/>
                  </a:lnTo>
                  <a:lnTo>
                    <a:pt x="39" y="16"/>
                  </a:lnTo>
                  <a:lnTo>
                    <a:pt x="39" y="16"/>
                  </a:lnTo>
                  <a:lnTo>
                    <a:pt x="39" y="16"/>
                  </a:lnTo>
                  <a:close/>
                  <a:moveTo>
                    <a:pt x="63" y="27"/>
                  </a:moveTo>
                  <a:lnTo>
                    <a:pt x="63" y="27"/>
                  </a:lnTo>
                  <a:lnTo>
                    <a:pt x="65" y="27"/>
                  </a:lnTo>
                  <a:lnTo>
                    <a:pt x="65" y="27"/>
                  </a:lnTo>
                  <a:lnTo>
                    <a:pt x="65" y="25"/>
                  </a:lnTo>
                  <a:lnTo>
                    <a:pt x="65" y="25"/>
                  </a:lnTo>
                  <a:lnTo>
                    <a:pt x="63" y="27"/>
                  </a:lnTo>
                  <a:lnTo>
                    <a:pt x="63" y="27"/>
                  </a:lnTo>
                  <a:close/>
                  <a:moveTo>
                    <a:pt x="52" y="125"/>
                  </a:moveTo>
                  <a:lnTo>
                    <a:pt x="52" y="125"/>
                  </a:lnTo>
                  <a:lnTo>
                    <a:pt x="52" y="125"/>
                  </a:lnTo>
                  <a:lnTo>
                    <a:pt x="52" y="125"/>
                  </a:lnTo>
                  <a:lnTo>
                    <a:pt x="52" y="125"/>
                  </a:lnTo>
                  <a:lnTo>
                    <a:pt x="52" y="125"/>
                  </a:lnTo>
                  <a:lnTo>
                    <a:pt x="52" y="125"/>
                  </a:lnTo>
                  <a:close/>
                  <a:moveTo>
                    <a:pt x="87" y="104"/>
                  </a:moveTo>
                  <a:lnTo>
                    <a:pt x="87" y="104"/>
                  </a:lnTo>
                  <a:lnTo>
                    <a:pt x="87" y="104"/>
                  </a:lnTo>
                  <a:lnTo>
                    <a:pt x="87" y="104"/>
                  </a:lnTo>
                  <a:lnTo>
                    <a:pt x="87" y="104"/>
                  </a:lnTo>
                  <a:lnTo>
                    <a:pt x="87" y="104"/>
                  </a:lnTo>
                  <a:lnTo>
                    <a:pt x="87" y="104"/>
                  </a:lnTo>
                  <a:lnTo>
                    <a:pt x="87" y="104"/>
                  </a:lnTo>
                  <a:lnTo>
                    <a:pt x="87" y="104"/>
                  </a:lnTo>
                  <a:lnTo>
                    <a:pt x="87"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5"/>
            <p:cNvSpPr>
              <a:spLocks noEditPoints="1"/>
            </p:cNvSpPr>
            <p:nvPr/>
          </p:nvSpPr>
          <p:spPr bwMode="auto">
            <a:xfrm>
              <a:off x="2632621" y="516286"/>
              <a:ext cx="276225" cy="295275"/>
            </a:xfrm>
            <a:custGeom>
              <a:gdLst>
                <a:gd name="T0" fmla="*/ 168 w 174"/>
                <a:gd name="T1" fmla="*/ 122 h 186"/>
                <a:gd name="T2" fmla="*/ 144 w 174"/>
                <a:gd name="T3" fmla="*/ 155 h 186"/>
                <a:gd name="T4" fmla="*/ 119 w 174"/>
                <a:gd name="T5" fmla="*/ 177 h 186"/>
                <a:gd name="T6" fmla="*/ 82 w 174"/>
                <a:gd name="T7" fmla="*/ 186 h 186"/>
                <a:gd name="T8" fmla="*/ 45 w 174"/>
                <a:gd name="T9" fmla="*/ 177 h 186"/>
                <a:gd name="T10" fmla="*/ 18 w 174"/>
                <a:gd name="T11" fmla="*/ 153 h 186"/>
                <a:gd name="T12" fmla="*/ 0 w 174"/>
                <a:gd name="T13" fmla="*/ 103 h 186"/>
                <a:gd name="T14" fmla="*/ 2 w 174"/>
                <a:gd name="T15" fmla="*/ 74 h 186"/>
                <a:gd name="T16" fmla="*/ 24 w 174"/>
                <a:gd name="T17" fmla="*/ 30 h 186"/>
                <a:gd name="T18" fmla="*/ 73 w 174"/>
                <a:gd name="T19" fmla="*/ 2 h 186"/>
                <a:gd name="T20" fmla="*/ 109 w 174"/>
                <a:gd name="T21" fmla="*/ 3 h 186"/>
                <a:gd name="T22" fmla="*/ 141 w 174"/>
                <a:gd name="T23" fmla="*/ 16 h 186"/>
                <a:gd name="T24" fmla="*/ 166 w 174"/>
                <a:gd name="T25" fmla="*/ 48 h 186"/>
                <a:gd name="T26" fmla="*/ 174 w 174"/>
                <a:gd name="T27" fmla="*/ 74 h 186"/>
                <a:gd name="T28" fmla="*/ 120 w 174"/>
                <a:gd name="T29" fmla="*/ 11 h 186"/>
                <a:gd name="T30" fmla="*/ 119 w 174"/>
                <a:gd name="T31" fmla="*/ 10 h 186"/>
                <a:gd name="T32" fmla="*/ 103 w 174"/>
                <a:gd name="T33" fmla="*/ 7 h 186"/>
                <a:gd name="T34" fmla="*/ 119 w 174"/>
                <a:gd name="T35" fmla="*/ 11 h 186"/>
                <a:gd name="T36" fmla="*/ 112 w 174"/>
                <a:gd name="T37" fmla="*/ 169 h 186"/>
                <a:gd name="T38" fmla="*/ 139 w 174"/>
                <a:gd name="T39" fmla="*/ 155 h 186"/>
                <a:gd name="T40" fmla="*/ 166 w 174"/>
                <a:gd name="T41" fmla="*/ 104 h 186"/>
                <a:gd name="T42" fmla="*/ 161 w 174"/>
                <a:gd name="T43" fmla="*/ 60 h 186"/>
                <a:gd name="T44" fmla="*/ 144 w 174"/>
                <a:gd name="T45" fmla="*/ 30 h 186"/>
                <a:gd name="T46" fmla="*/ 103 w 174"/>
                <a:gd name="T47" fmla="*/ 11 h 186"/>
                <a:gd name="T48" fmla="*/ 63 w 174"/>
                <a:gd name="T49" fmla="*/ 14 h 186"/>
                <a:gd name="T50" fmla="*/ 33 w 174"/>
                <a:gd name="T51" fmla="*/ 40 h 186"/>
                <a:gd name="T52" fmla="*/ 13 w 174"/>
                <a:gd name="T53" fmla="*/ 87 h 186"/>
                <a:gd name="T54" fmla="*/ 15 w 174"/>
                <a:gd name="T55" fmla="*/ 126 h 186"/>
                <a:gd name="T56" fmla="*/ 29 w 174"/>
                <a:gd name="T57" fmla="*/ 147 h 186"/>
                <a:gd name="T58" fmla="*/ 57 w 174"/>
                <a:gd name="T59" fmla="*/ 167 h 186"/>
                <a:gd name="T60" fmla="*/ 62 w 174"/>
                <a:gd name="T61" fmla="*/ 10 h 186"/>
                <a:gd name="T62" fmla="*/ 43 w 174"/>
                <a:gd name="T63" fmla="*/ 21 h 186"/>
                <a:gd name="T64" fmla="*/ 7 w 174"/>
                <a:gd name="T65" fmla="*/ 73 h 186"/>
                <a:gd name="T66" fmla="*/ 7 w 174"/>
                <a:gd name="T67" fmla="*/ 103 h 186"/>
                <a:gd name="T68" fmla="*/ 8 w 174"/>
                <a:gd name="T69" fmla="*/ 111 h 186"/>
                <a:gd name="T70" fmla="*/ 15 w 174"/>
                <a:gd name="T71" fmla="*/ 70 h 186"/>
                <a:gd name="T72" fmla="*/ 43 w 174"/>
                <a:gd name="T73" fmla="*/ 24 h 186"/>
                <a:gd name="T74" fmla="*/ 62 w 174"/>
                <a:gd name="T75" fmla="*/ 10 h 186"/>
                <a:gd name="T76" fmla="*/ 8 w 174"/>
                <a:gd name="T77" fmla="*/ 126 h 186"/>
                <a:gd name="T78" fmla="*/ 27 w 174"/>
                <a:gd name="T79" fmla="*/ 161 h 186"/>
                <a:gd name="T80" fmla="*/ 63 w 174"/>
                <a:gd name="T81" fmla="*/ 180 h 186"/>
                <a:gd name="T82" fmla="*/ 97 w 174"/>
                <a:gd name="T83" fmla="*/ 182 h 186"/>
                <a:gd name="T84" fmla="*/ 117 w 174"/>
                <a:gd name="T85" fmla="*/ 174 h 186"/>
                <a:gd name="T86" fmla="*/ 65 w 174"/>
                <a:gd name="T87" fmla="*/ 175 h 186"/>
                <a:gd name="T88" fmla="*/ 30 w 174"/>
                <a:gd name="T89" fmla="*/ 158 h 186"/>
                <a:gd name="T90" fmla="*/ 13 w 174"/>
                <a:gd name="T91" fmla="*/ 134 h 186"/>
                <a:gd name="T92" fmla="*/ 26 w 174"/>
                <a:gd name="T93" fmla="*/ 149 h 186"/>
                <a:gd name="T94" fmla="*/ 60 w 174"/>
                <a:gd name="T95" fmla="*/ 172 h 186"/>
                <a:gd name="T96" fmla="*/ 78 w 174"/>
                <a:gd name="T97" fmla="*/ 5 h 186"/>
                <a:gd name="T98" fmla="*/ 95 w 174"/>
                <a:gd name="T99" fmla="*/ 5 h 186"/>
                <a:gd name="T100" fmla="*/ 158 w 174"/>
                <a:gd name="T101" fmla="*/ 38 h 186"/>
                <a:gd name="T102" fmla="*/ 145 w 174"/>
                <a:gd name="T103" fmla="*/ 24 h 186"/>
                <a:gd name="T104" fmla="*/ 141 w 174"/>
                <a:gd name="T105" fmla="*/ 21 h 186"/>
                <a:gd name="T106" fmla="*/ 158 w 174"/>
                <a:gd name="T107" fmla="*/ 38 h 186"/>
                <a:gd name="T108" fmla="*/ 172 w 174"/>
                <a:gd name="T109" fmla="*/ 73 h 1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4" h="186">
                  <a:moveTo>
                    <a:pt x="174" y="81"/>
                  </a:moveTo>
                  <a:lnTo>
                    <a:pt x="174" y="81"/>
                  </a:lnTo>
                  <a:lnTo>
                    <a:pt x="172" y="101"/>
                  </a:lnTo>
                  <a:lnTo>
                    <a:pt x="171" y="111"/>
                  </a:lnTo>
                  <a:lnTo>
                    <a:pt x="168" y="122"/>
                  </a:lnTo>
                  <a:lnTo>
                    <a:pt x="168" y="122"/>
                  </a:lnTo>
                  <a:lnTo>
                    <a:pt x="163" y="133"/>
                  </a:lnTo>
                  <a:lnTo>
                    <a:pt x="155" y="142"/>
                  </a:lnTo>
                  <a:lnTo>
                    <a:pt x="155" y="142"/>
                  </a:lnTo>
                  <a:lnTo>
                    <a:pt x="150" y="149"/>
                  </a:lnTo>
                  <a:lnTo>
                    <a:pt x="144" y="155"/>
                  </a:lnTo>
                  <a:lnTo>
                    <a:pt x="144" y="155"/>
                  </a:lnTo>
                  <a:lnTo>
                    <a:pt x="141" y="158"/>
                  </a:lnTo>
                  <a:lnTo>
                    <a:pt x="141" y="158"/>
                  </a:lnTo>
                  <a:lnTo>
                    <a:pt x="133" y="166"/>
                  </a:lnTo>
                  <a:lnTo>
                    <a:pt x="133" y="166"/>
                  </a:lnTo>
                  <a:lnTo>
                    <a:pt x="127" y="171"/>
                  </a:lnTo>
                  <a:lnTo>
                    <a:pt x="119" y="177"/>
                  </a:lnTo>
                  <a:lnTo>
                    <a:pt x="111" y="180"/>
                  </a:lnTo>
                  <a:lnTo>
                    <a:pt x="101" y="183"/>
                  </a:lnTo>
                  <a:lnTo>
                    <a:pt x="101" y="183"/>
                  </a:lnTo>
                  <a:lnTo>
                    <a:pt x="92" y="186"/>
                  </a:lnTo>
                  <a:lnTo>
                    <a:pt x="82" y="186"/>
                  </a:lnTo>
                  <a:lnTo>
                    <a:pt x="82" y="186"/>
                  </a:lnTo>
                  <a:lnTo>
                    <a:pt x="73" y="185"/>
                  </a:lnTo>
                  <a:lnTo>
                    <a:pt x="62" y="183"/>
                  </a:lnTo>
                  <a:lnTo>
                    <a:pt x="62" y="183"/>
                  </a:lnTo>
                  <a:lnTo>
                    <a:pt x="54" y="180"/>
                  </a:lnTo>
                  <a:lnTo>
                    <a:pt x="45" y="177"/>
                  </a:lnTo>
                  <a:lnTo>
                    <a:pt x="45" y="177"/>
                  </a:lnTo>
                  <a:lnTo>
                    <a:pt x="37" y="172"/>
                  </a:lnTo>
                  <a:lnTo>
                    <a:pt x="30" y="166"/>
                  </a:lnTo>
                  <a:lnTo>
                    <a:pt x="30" y="166"/>
                  </a:lnTo>
                  <a:lnTo>
                    <a:pt x="26" y="161"/>
                  </a:lnTo>
                  <a:lnTo>
                    <a:pt x="26" y="161"/>
                  </a:lnTo>
                  <a:lnTo>
                    <a:pt x="18" y="153"/>
                  </a:lnTo>
                  <a:lnTo>
                    <a:pt x="13" y="144"/>
                  </a:lnTo>
                  <a:lnTo>
                    <a:pt x="13" y="144"/>
                  </a:lnTo>
                  <a:lnTo>
                    <a:pt x="5" y="126"/>
                  </a:lnTo>
                  <a:lnTo>
                    <a:pt x="5" y="126"/>
                  </a:lnTo>
                  <a:lnTo>
                    <a:pt x="2" y="115"/>
                  </a:lnTo>
                  <a:lnTo>
                    <a:pt x="0" y="103"/>
                  </a:lnTo>
                  <a:lnTo>
                    <a:pt x="0" y="103"/>
                  </a:lnTo>
                  <a:lnTo>
                    <a:pt x="0" y="92"/>
                  </a:lnTo>
                  <a:lnTo>
                    <a:pt x="0" y="92"/>
                  </a:lnTo>
                  <a:lnTo>
                    <a:pt x="0" y="84"/>
                  </a:lnTo>
                  <a:lnTo>
                    <a:pt x="2" y="74"/>
                  </a:lnTo>
                  <a:lnTo>
                    <a:pt x="2" y="74"/>
                  </a:lnTo>
                  <a:lnTo>
                    <a:pt x="4" y="65"/>
                  </a:lnTo>
                  <a:lnTo>
                    <a:pt x="7" y="57"/>
                  </a:lnTo>
                  <a:lnTo>
                    <a:pt x="11" y="48"/>
                  </a:lnTo>
                  <a:lnTo>
                    <a:pt x="16" y="40"/>
                  </a:lnTo>
                  <a:lnTo>
                    <a:pt x="16" y="40"/>
                  </a:lnTo>
                  <a:lnTo>
                    <a:pt x="24" y="30"/>
                  </a:lnTo>
                  <a:lnTo>
                    <a:pt x="33" y="21"/>
                  </a:lnTo>
                  <a:lnTo>
                    <a:pt x="33" y="21"/>
                  </a:lnTo>
                  <a:lnTo>
                    <a:pt x="48" y="11"/>
                  </a:lnTo>
                  <a:lnTo>
                    <a:pt x="62" y="5"/>
                  </a:lnTo>
                  <a:lnTo>
                    <a:pt x="62" y="5"/>
                  </a:lnTo>
                  <a:lnTo>
                    <a:pt x="73" y="2"/>
                  </a:lnTo>
                  <a:lnTo>
                    <a:pt x="82" y="0"/>
                  </a:lnTo>
                  <a:lnTo>
                    <a:pt x="82" y="0"/>
                  </a:lnTo>
                  <a:lnTo>
                    <a:pt x="82" y="0"/>
                  </a:lnTo>
                  <a:lnTo>
                    <a:pt x="82" y="0"/>
                  </a:lnTo>
                  <a:lnTo>
                    <a:pt x="97" y="2"/>
                  </a:lnTo>
                  <a:lnTo>
                    <a:pt x="109" y="3"/>
                  </a:lnTo>
                  <a:lnTo>
                    <a:pt x="109" y="3"/>
                  </a:lnTo>
                  <a:lnTo>
                    <a:pt x="120" y="7"/>
                  </a:lnTo>
                  <a:lnTo>
                    <a:pt x="120" y="7"/>
                  </a:lnTo>
                  <a:lnTo>
                    <a:pt x="127" y="8"/>
                  </a:lnTo>
                  <a:lnTo>
                    <a:pt x="127" y="8"/>
                  </a:lnTo>
                  <a:lnTo>
                    <a:pt x="141" y="16"/>
                  </a:lnTo>
                  <a:lnTo>
                    <a:pt x="152" y="25"/>
                  </a:lnTo>
                  <a:lnTo>
                    <a:pt x="152" y="25"/>
                  </a:lnTo>
                  <a:lnTo>
                    <a:pt x="155" y="30"/>
                  </a:lnTo>
                  <a:lnTo>
                    <a:pt x="155" y="30"/>
                  </a:lnTo>
                  <a:lnTo>
                    <a:pt x="161" y="38"/>
                  </a:lnTo>
                  <a:lnTo>
                    <a:pt x="166" y="48"/>
                  </a:lnTo>
                  <a:lnTo>
                    <a:pt x="166" y="48"/>
                  </a:lnTo>
                  <a:lnTo>
                    <a:pt x="168" y="49"/>
                  </a:lnTo>
                  <a:lnTo>
                    <a:pt x="168" y="49"/>
                  </a:lnTo>
                  <a:lnTo>
                    <a:pt x="171" y="55"/>
                  </a:lnTo>
                  <a:lnTo>
                    <a:pt x="172" y="62"/>
                  </a:lnTo>
                  <a:lnTo>
                    <a:pt x="174" y="74"/>
                  </a:lnTo>
                  <a:lnTo>
                    <a:pt x="174" y="74"/>
                  </a:lnTo>
                  <a:lnTo>
                    <a:pt x="174" y="81"/>
                  </a:lnTo>
                  <a:lnTo>
                    <a:pt x="174" y="81"/>
                  </a:lnTo>
                  <a:close/>
                  <a:moveTo>
                    <a:pt x="119" y="11"/>
                  </a:moveTo>
                  <a:lnTo>
                    <a:pt x="119" y="11"/>
                  </a:lnTo>
                  <a:lnTo>
                    <a:pt x="120" y="11"/>
                  </a:lnTo>
                  <a:lnTo>
                    <a:pt x="120" y="11"/>
                  </a:lnTo>
                  <a:lnTo>
                    <a:pt x="120" y="11"/>
                  </a:lnTo>
                  <a:lnTo>
                    <a:pt x="120" y="11"/>
                  </a:lnTo>
                  <a:lnTo>
                    <a:pt x="119" y="11"/>
                  </a:lnTo>
                  <a:lnTo>
                    <a:pt x="119" y="11"/>
                  </a:lnTo>
                  <a:lnTo>
                    <a:pt x="119" y="10"/>
                  </a:lnTo>
                  <a:lnTo>
                    <a:pt x="119" y="10"/>
                  </a:lnTo>
                  <a:lnTo>
                    <a:pt x="109" y="7"/>
                  </a:lnTo>
                  <a:lnTo>
                    <a:pt x="109" y="7"/>
                  </a:lnTo>
                  <a:lnTo>
                    <a:pt x="104" y="5"/>
                  </a:lnTo>
                  <a:lnTo>
                    <a:pt x="104" y="5"/>
                  </a:lnTo>
                  <a:lnTo>
                    <a:pt x="103" y="7"/>
                  </a:lnTo>
                  <a:lnTo>
                    <a:pt x="103" y="7"/>
                  </a:lnTo>
                  <a:lnTo>
                    <a:pt x="104" y="7"/>
                  </a:lnTo>
                  <a:lnTo>
                    <a:pt x="104" y="7"/>
                  </a:lnTo>
                  <a:lnTo>
                    <a:pt x="119" y="10"/>
                  </a:lnTo>
                  <a:lnTo>
                    <a:pt x="119" y="10"/>
                  </a:lnTo>
                  <a:lnTo>
                    <a:pt x="119" y="11"/>
                  </a:lnTo>
                  <a:lnTo>
                    <a:pt x="119" y="11"/>
                  </a:lnTo>
                  <a:close/>
                  <a:moveTo>
                    <a:pt x="89" y="172"/>
                  </a:moveTo>
                  <a:lnTo>
                    <a:pt x="89" y="172"/>
                  </a:lnTo>
                  <a:lnTo>
                    <a:pt x="101" y="172"/>
                  </a:lnTo>
                  <a:lnTo>
                    <a:pt x="101" y="172"/>
                  </a:lnTo>
                  <a:lnTo>
                    <a:pt x="112" y="169"/>
                  </a:lnTo>
                  <a:lnTo>
                    <a:pt x="122" y="166"/>
                  </a:lnTo>
                  <a:lnTo>
                    <a:pt x="122" y="166"/>
                  </a:lnTo>
                  <a:lnTo>
                    <a:pt x="130" y="161"/>
                  </a:lnTo>
                  <a:lnTo>
                    <a:pt x="136" y="156"/>
                  </a:lnTo>
                  <a:lnTo>
                    <a:pt x="136" y="156"/>
                  </a:lnTo>
                  <a:lnTo>
                    <a:pt x="139" y="155"/>
                  </a:lnTo>
                  <a:lnTo>
                    <a:pt x="139" y="155"/>
                  </a:lnTo>
                  <a:lnTo>
                    <a:pt x="155" y="131"/>
                  </a:lnTo>
                  <a:lnTo>
                    <a:pt x="155" y="131"/>
                  </a:lnTo>
                  <a:lnTo>
                    <a:pt x="160" y="123"/>
                  </a:lnTo>
                  <a:lnTo>
                    <a:pt x="164" y="114"/>
                  </a:lnTo>
                  <a:lnTo>
                    <a:pt x="166" y="104"/>
                  </a:lnTo>
                  <a:lnTo>
                    <a:pt x="168" y="95"/>
                  </a:lnTo>
                  <a:lnTo>
                    <a:pt x="168" y="95"/>
                  </a:lnTo>
                  <a:lnTo>
                    <a:pt x="168" y="84"/>
                  </a:lnTo>
                  <a:lnTo>
                    <a:pt x="166" y="73"/>
                  </a:lnTo>
                  <a:lnTo>
                    <a:pt x="166" y="73"/>
                  </a:lnTo>
                  <a:lnTo>
                    <a:pt x="161" y="60"/>
                  </a:lnTo>
                  <a:lnTo>
                    <a:pt x="161" y="60"/>
                  </a:lnTo>
                  <a:lnTo>
                    <a:pt x="155" y="46"/>
                  </a:lnTo>
                  <a:lnTo>
                    <a:pt x="145" y="33"/>
                  </a:lnTo>
                  <a:lnTo>
                    <a:pt x="145" y="33"/>
                  </a:lnTo>
                  <a:lnTo>
                    <a:pt x="144" y="30"/>
                  </a:lnTo>
                  <a:lnTo>
                    <a:pt x="144" y="30"/>
                  </a:lnTo>
                  <a:lnTo>
                    <a:pt x="133" y="24"/>
                  </a:lnTo>
                  <a:lnTo>
                    <a:pt x="133" y="24"/>
                  </a:lnTo>
                  <a:lnTo>
                    <a:pt x="119" y="16"/>
                  </a:lnTo>
                  <a:lnTo>
                    <a:pt x="119" y="16"/>
                  </a:lnTo>
                  <a:lnTo>
                    <a:pt x="111" y="13"/>
                  </a:lnTo>
                  <a:lnTo>
                    <a:pt x="103" y="11"/>
                  </a:lnTo>
                  <a:lnTo>
                    <a:pt x="103" y="11"/>
                  </a:lnTo>
                  <a:lnTo>
                    <a:pt x="81" y="11"/>
                  </a:lnTo>
                  <a:lnTo>
                    <a:pt x="81" y="11"/>
                  </a:lnTo>
                  <a:lnTo>
                    <a:pt x="70" y="11"/>
                  </a:lnTo>
                  <a:lnTo>
                    <a:pt x="70" y="11"/>
                  </a:lnTo>
                  <a:lnTo>
                    <a:pt x="63" y="14"/>
                  </a:lnTo>
                  <a:lnTo>
                    <a:pt x="63" y="14"/>
                  </a:lnTo>
                  <a:lnTo>
                    <a:pt x="54" y="19"/>
                  </a:lnTo>
                  <a:lnTo>
                    <a:pt x="54" y="19"/>
                  </a:lnTo>
                  <a:lnTo>
                    <a:pt x="43" y="29"/>
                  </a:lnTo>
                  <a:lnTo>
                    <a:pt x="33" y="40"/>
                  </a:lnTo>
                  <a:lnTo>
                    <a:pt x="33" y="40"/>
                  </a:lnTo>
                  <a:lnTo>
                    <a:pt x="26" y="52"/>
                  </a:lnTo>
                  <a:lnTo>
                    <a:pt x="19" y="65"/>
                  </a:lnTo>
                  <a:lnTo>
                    <a:pt x="19" y="65"/>
                  </a:lnTo>
                  <a:lnTo>
                    <a:pt x="15" y="76"/>
                  </a:lnTo>
                  <a:lnTo>
                    <a:pt x="15" y="76"/>
                  </a:lnTo>
                  <a:lnTo>
                    <a:pt x="13" y="87"/>
                  </a:lnTo>
                  <a:lnTo>
                    <a:pt x="11" y="96"/>
                  </a:lnTo>
                  <a:lnTo>
                    <a:pt x="11" y="96"/>
                  </a:lnTo>
                  <a:lnTo>
                    <a:pt x="11" y="111"/>
                  </a:lnTo>
                  <a:lnTo>
                    <a:pt x="15" y="125"/>
                  </a:lnTo>
                  <a:lnTo>
                    <a:pt x="15" y="125"/>
                  </a:lnTo>
                  <a:lnTo>
                    <a:pt x="15" y="126"/>
                  </a:lnTo>
                  <a:lnTo>
                    <a:pt x="15" y="126"/>
                  </a:lnTo>
                  <a:lnTo>
                    <a:pt x="19" y="133"/>
                  </a:lnTo>
                  <a:lnTo>
                    <a:pt x="19" y="133"/>
                  </a:lnTo>
                  <a:lnTo>
                    <a:pt x="22" y="139"/>
                  </a:lnTo>
                  <a:lnTo>
                    <a:pt x="22" y="139"/>
                  </a:lnTo>
                  <a:lnTo>
                    <a:pt x="29" y="147"/>
                  </a:lnTo>
                  <a:lnTo>
                    <a:pt x="38" y="155"/>
                  </a:lnTo>
                  <a:lnTo>
                    <a:pt x="38" y="155"/>
                  </a:lnTo>
                  <a:lnTo>
                    <a:pt x="43" y="160"/>
                  </a:lnTo>
                  <a:lnTo>
                    <a:pt x="43" y="160"/>
                  </a:lnTo>
                  <a:lnTo>
                    <a:pt x="49" y="163"/>
                  </a:lnTo>
                  <a:lnTo>
                    <a:pt x="57" y="167"/>
                  </a:lnTo>
                  <a:lnTo>
                    <a:pt x="65" y="169"/>
                  </a:lnTo>
                  <a:lnTo>
                    <a:pt x="73" y="171"/>
                  </a:lnTo>
                  <a:lnTo>
                    <a:pt x="73" y="171"/>
                  </a:lnTo>
                  <a:lnTo>
                    <a:pt x="89" y="172"/>
                  </a:lnTo>
                  <a:lnTo>
                    <a:pt x="89" y="172"/>
                  </a:lnTo>
                  <a:close/>
                  <a:moveTo>
                    <a:pt x="62" y="10"/>
                  </a:moveTo>
                  <a:lnTo>
                    <a:pt x="62" y="10"/>
                  </a:lnTo>
                  <a:lnTo>
                    <a:pt x="62" y="10"/>
                  </a:lnTo>
                  <a:lnTo>
                    <a:pt x="62" y="10"/>
                  </a:lnTo>
                  <a:lnTo>
                    <a:pt x="57" y="13"/>
                  </a:lnTo>
                  <a:lnTo>
                    <a:pt x="57" y="13"/>
                  </a:lnTo>
                  <a:lnTo>
                    <a:pt x="43" y="21"/>
                  </a:lnTo>
                  <a:lnTo>
                    <a:pt x="32" y="30"/>
                  </a:lnTo>
                  <a:lnTo>
                    <a:pt x="32" y="30"/>
                  </a:lnTo>
                  <a:lnTo>
                    <a:pt x="24" y="40"/>
                  </a:lnTo>
                  <a:lnTo>
                    <a:pt x="18" y="51"/>
                  </a:lnTo>
                  <a:lnTo>
                    <a:pt x="11" y="62"/>
                  </a:lnTo>
                  <a:lnTo>
                    <a:pt x="7" y="73"/>
                  </a:lnTo>
                  <a:lnTo>
                    <a:pt x="7" y="73"/>
                  </a:lnTo>
                  <a:lnTo>
                    <a:pt x="7" y="81"/>
                  </a:lnTo>
                  <a:lnTo>
                    <a:pt x="7" y="81"/>
                  </a:lnTo>
                  <a:lnTo>
                    <a:pt x="7" y="93"/>
                  </a:lnTo>
                  <a:lnTo>
                    <a:pt x="7" y="93"/>
                  </a:lnTo>
                  <a:lnTo>
                    <a:pt x="7" y="103"/>
                  </a:lnTo>
                  <a:lnTo>
                    <a:pt x="8" y="111"/>
                  </a:lnTo>
                  <a:lnTo>
                    <a:pt x="8" y="111"/>
                  </a:lnTo>
                  <a:lnTo>
                    <a:pt x="8" y="112"/>
                  </a:lnTo>
                  <a:lnTo>
                    <a:pt x="8" y="112"/>
                  </a:lnTo>
                  <a:lnTo>
                    <a:pt x="8" y="111"/>
                  </a:lnTo>
                  <a:lnTo>
                    <a:pt x="8" y="111"/>
                  </a:lnTo>
                  <a:lnTo>
                    <a:pt x="8" y="101"/>
                  </a:lnTo>
                  <a:lnTo>
                    <a:pt x="10" y="90"/>
                  </a:lnTo>
                  <a:lnTo>
                    <a:pt x="10" y="90"/>
                  </a:lnTo>
                  <a:lnTo>
                    <a:pt x="11" y="79"/>
                  </a:lnTo>
                  <a:lnTo>
                    <a:pt x="15" y="70"/>
                  </a:lnTo>
                  <a:lnTo>
                    <a:pt x="15" y="70"/>
                  </a:lnTo>
                  <a:lnTo>
                    <a:pt x="19" y="59"/>
                  </a:lnTo>
                  <a:lnTo>
                    <a:pt x="26" y="48"/>
                  </a:lnTo>
                  <a:lnTo>
                    <a:pt x="26" y="48"/>
                  </a:lnTo>
                  <a:lnTo>
                    <a:pt x="33" y="35"/>
                  </a:lnTo>
                  <a:lnTo>
                    <a:pt x="43" y="24"/>
                  </a:lnTo>
                  <a:lnTo>
                    <a:pt x="43" y="24"/>
                  </a:lnTo>
                  <a:lnTo>
                    <a:pt x="52" y="18"/>
                  </a:lnTo>
                  <a:lnTo>
                    <a:pt x="62" y="11"/>
                  </a:lnTo>
                  <a:lnTo>
                    <a:pt x="62" y="11"/>
                  </a:lnTo>
                  <a:lnTo>
                    <a:pt x="62" y="10"/>
                  </a:lnTo>
                  <a:lnTo>
                    <a:pt x="62" y="10"/>
                  </a:lnTo>
                  <a:lnTo>
                    <a:pt x="62" y="10"/>
                  </a:lnTo>
                  <a:lnTo>
                    <a:pt x="62" y="10"/>
                  </a:lnTo>
                  <a:close/>
                  <a:moveTo>
                    <a:pt x="7" y="120"/>
                  </a:moveTo>
                  <a:lnTo>
                    <a:pt x="7" y="120"/>
                  </a:lnTo>
                  <a:lnTo>
                    <a:pt x="7" y="120"/>
                  </a:lnTo>
                  <a:lnTo>
                    <a:pt x="7" y="120"/>
                  </a:lnTo>
                  <a:lnTo>
                    <a:pt x="8" y="126"/>
                  </a:lnTo>
                  <a:lnTo>
                    <a:pt x="8" y="126"/>
                  </a:lnTo>
                  <a:lnTo>
                    <a:pt x="16" y="142"/>
                  </a:lnTo>
                  <a:lnTo>
                    <a:pt x="16" y="142"/>
                  </a:lnTo>
                  <a:lnTo>
                    <a:pt x="21" y="152"/>
                  </a:lnTo>
                  <a:lnTo>
                    <a:pt x="27" y="161"/>
                  </a:lnTo>
                  <a:lnTo>
                    <a:pt x="27" y="161"/>
                  </a:lnTo>
                  <a:lnTo>
                    <a:pt x="30" y="164"/>
                  </a:lnTo>
                  <a:lnTo>
                    <a:pt x="30" y="164"/>
                  </a:lnTo>
                  <a:lnTo>
                    <a:pt x="40" y="171"/>
                  </a:lnTo>
                  <a:lnTo>
                    <a:pt x="49" y="175"/>
                  </a:lnTo>
                  <a:lnTo>
                    <a:pt x="49" y="175"/>
                  </a:lnTo>
                  <a:lnTo>
                    <a:pt x="63" y="180"/>
                  </a:lnTo>
                  <a:lnTo>
                    <a:pt x="63" y="180"/>
                  </a:lnTo>
                  <a:lnTo>
                    <a:pt x="74" y="183"/>
                  </a:lnTo>
                  <a:lnTo>
                    <a:pt x="86" y="183"/>
                  </a:lnTo>
                  <a:lnTo>
                    <a:pt x="86" y="183"/>
                  </a:lnTo>
                  <a:lnTo>
                    <a:pt x="97" y="182"/>
                  </a:lnTo>
                  <a:lnTo>
                    <a:pt x="97" y="182"/>
                  </a:lnTo>
                  <a:lnTo>
                    <a:pt x="108" y="178"/>
                  </a:lnTo>
                  <a:lnTo>
                    <a:pt x="119" y="174"/>
                  </a:lnTo>
                  <a:lnTo>
                    <a:pt x="119" y="174"/>
                  </a:lnTo>
                  <a:lnTo>
                    <a:pt x="119" y="174"/>
                  </a:lnTo>
                  <a:lnTo>
                    <a:pt x="119" y="174"/>
                  </a:lnTo>
                  <a:lnTo>
                    <a:pt x="117" y="174"/>
                  </a:lnTo>
                  <a:lnTo>
                    <a:pt x="117" y="174"/>
                  </a:lnTo>
                  <a:lnTo>
                    <a:pt x="106" y="177"/>
                  </a:lnTo>
                  <a:lnTo>
                    <a:pt x="93" y="178"/>
                  </a:lnTo>
                  <a:lnTo>
                    <a:pt x="93" y="178"/>
                  </a:lnTo>
                  <a:lnTo>
                    <a:pt x="79" y="177"/>
                  </a:lnTo>
                  <a:lnTo>
                    <a:pt x="65" y="175"/>
                  </a:lnTo>
                  <a:lnTo>
                    <a:pt x="65" y="175"/>
                  </a:lnTo>
                  <a:lnTo>
                    <a:pt x="54" y="174"/>
                  </a:lnTo>
                  <a:lnTo>
                    <a:pt x="46" y="169"/>
                  </a:lnTo>
                  <a:lnTo>
                    <a:pt x="38" y="164"/>
                  </a:lnTo>
                  <a:lnTo>
                    <a:pt x="30" y="158"/>
                  </a:lnTo>
                  <a:lnTo>
                    <a:pt x="30" y="158"/>
                  </a:lnTo>
                  <a:lnTo>
                    <a:pt x="21" y="149"/>
                  </a:lnTo>
                  <a:lnTo>
                    <a:pt x="18" y="142"/>
                  </a:lnTo>
                  <a:lnTo>
                    <a:pt x="15" y="136"/>
                  </a:lnTo>
                  <a:lnTo>
                    <a:pt x="15" y="136"/>
                  </a:lnTo>
                  <a:lnTo>
                    <a:pt x="13" y="134"/>
                  </a:lnTo>
                  <a:lnTo>
                    <a:pt x="13" y="134"/>
                  </a:lnTo>
                  <a:lnTo>
                    <a:pt x="8" y="123"/>
                  </a:lnTo>
                  <a:lnTo>
                    <a:pt x="8" y="123"/>
                  </a:lnTo>
                  <a:lnTo>
                    <a:pt x="7" y="120"/>
                  </a:lnTo>
                  <a:lnTo>
                    <a:pt x="7" y="120"/>
                  </a:lnTo>
                  <a:close/>
                  <a:moveTo>
                    <a:pt x="26" y="149"/>
                  </a:moveTo>
                  <a:lnTo>
                    <a:pt x="26" y="149"/>
                  </a:lnTo>
                  <a:lnTo>
                    <a:pt x="32" y="156"/>
                  </a:lnTo>
                  <a:lnTo>
                    <a:pt x="40" y="163"/>
                  </a:lnTo>
                  <a:lnTo>
                    <a:pt x="40" y="163"/>
                  </a:lnTo>
                  <a:lnTo>
                    <a:pt x="49" y="167"/>
                  </a:lnTo>
                  <a:lnTo>
                    <a:pt x="60" y="172"/>
                  </a:lnTo>
                  <a:lnTo>
                    <a:pt x="60" y="172"/>
                  </a:lnTo>
                  <a:lnTo>
                    <a:pt x="51" y="167"/>
                  </a:lnTo>
                  <a:lnTo>
                    <a:pt x="41" y="163"/>
                  </a:lnTo>
                  <a:lnTo>
                    <a:pt x="26" y="149"/>
                  </a:lnTo>
                  <a:lnTo>
                    <a:pt x="26" y="149"/>
                  </a:lnTo>
                  <a:close/>
                  <a:moveTo>
                    <a:pt x="78" y="5"/>
                  </a:moveTo>
                  <a:lnTo>
                    <a:pt x="78" y="5"/>
                  </a:lnTo>
                  <a:lnTo>
                    <a:pt x="78" y="5"/>
                  </a:lnTo>
                  <a:lnTo>
                    <a:pt x="78" y="5"/>
                  </a:lnTo>
                  <a:lnTo>
                    <a:pt x="97" y="5"/>
                  </a:lnTo>
                  <a:lnTo>
                    <a:pt x="97" y="5"/>
                  </a:lnTo>
                  <a:lnTo>
                    <a:pt x="95" y="5"/>
                  </a:lnTo>
                  <a:lnTo>
                    <a:pt x="95" y="5"/>
                  </a:lnTo>
                  <a:lnTo>
                    <a:pt x="79" y="5"/>
                  </a:lnTo>
                  <a:lnTo>
                    <a:pt x="79" y="5"/>
                  </a:lnTo>
                  <a:lnTo>
                    <a:pt x="78" y="5"/>
                  </a:lnTo>
                  <a:lnTo>
                    <a:pt x="78" y="5"/>
                  </a:lnTo>
                  <a:close/>
                  <a:moveTo>
                    <a:pt x="158" y="38"/>
                  </a:moveTo>
                  <a:lnTo>
                    <a:pt x="158" y="38"/>
                  </a:lnTo>
                  <a:lnTo>
                    <a:pt x="158" y="38"/>
                  </a:lnTo>
                  <a:lnTo>
                    <a:pt x="158" y="38"/>
                  </a:lnTo>
                  <a:lnTo>
                    <a:pt x="157" y="37"/>
                  </a:lnTo>
                  <a:lnTo>
                    <a:pt x="157" y="37"/>
                  </a:lnTo>
                  <a:lnTo>
                    <a:pt x="145" y="24"/>
                  </a:lnTo>
                  <a:lnTo>
                    <a:pt x="145" y="24"/>
                  </a:lnTo>
                  <a:lnTo>
                    <a:pt x="142" y="21"/>
                  </a:lnTo>
                  <a:lnTo>
                    <a:pt x="142" y="21"/>
                  </a:lnTo>
                  <a:lnTo>
                    <a:pt x="141" y="21"/>
                  </a:lnTo>
                  <a:lnTo>
                    <a:pt x="141" y="21"/>
                  </a:lnTo>
                  <a:lnTo>
                    <a:pt x="141" y="21"/>
                  </a:lnTo>
                  <a:lnTo>
                    <a:pt x="141" y="21"/>
                  </a:lnTo>
                  <a:lnTo>
                    <a:pt x="141" y="21"/>
                  </a:lnTo>
                  <a:lnTo>
                    <a:pt x="141" y="21"/>
                  </a:lnTo>
                  <a:lnTo>
                    <a:pt x="149" y="29"/>
                  </a:lnTo>
                  <a:lnTo>
                    <a:pt x="155" y="37"/>
                  </a:lnTo>
                  <a:lnTo>
                    <a:pt x="155" y="37"/>
                  </a:lnTo>
                  <a:lnTo>
                    <a:pt x="158" y="38"/>
                  </a:lnTo>
                  <a:lnTo>
                    <a:pt x="158" y="38"/>
                  </a:lnTo>
                  <a:close/>
                  <a:moveTo>
                    <a:pt x="172" y="74"/>
                  </a:moveTo>
                  <a:lnTo>
                    <a:pt x="172" y="74"/>
                  </a:lnTo>
                  <a:lnTo>
                    <a:pt x="172" y="74"/>
                  </a:lnTo>
                  <a:lnTo>
                    <a:pt x="172" y="74"/>
                  </a:lnTo>
                  <a:lnTo>
                    <a:pt x="172" y="73"/>
                  </a:lnTo>
                  <a:lnTo>
                    <a:pt x="172" y="73"/>
                  </a:lnTo>
                  <a:lnTo>
                    <a:pt x="172" y="73"/>
                  </a:lnTo>
                  <a:lnTo>
                    <a:pt x="172" y="73"/>
                  </a:lnTo>
                  <a:lnTo>
                    <a:pt x="172" y="74"/>
                  </a:lnTo>
                  <a:lnTo>
                    <a:pt x="172"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6" name="组合 355"/>
          <p:cNvGrpSpPr/>
          <p:nvPr userDrawn="1"/>
        </p:nvGrpSpPr>
        <p:grpSpPr>
          <a:xfrm rot="20301384" flipH="1">
            <a:off x="10599664" y="3459171"/>
            <a:ext cx="1250384" cy="1250406"/>
            <a:chOff x="5902423" y="1943448"/>
            <a:chExt cx="668338" cy="606426"/>
          </a:xfrm>
          <a:solidFill>
            <a:schemeClr val="accent1"/>
          </a:solidFill>
        </p:grpSpPr>
        <p:sp>
          <p:nvSpPr>
            <p:cNvPr id="357" name="Freeform 175"/>
            <p:cNvSpPr>
              <a:spLocks noEditPoints="1"/>
            </p:cNvSpPr>
            <p:nvPr/>
          </p:nvSpPr>
          <p:spPr bwMode="auto">
            <a:xfrm>
              <a:off x="5904011" y="2072036"/>
              <a:ext cx="666750" cy="477838"/>
            </a:xfrm>
            <a:custGeom>
              <a:gdLst>
                <a:gd name="T0" fmla="*/ 199 w 420"/>
                <a:gd name="T1" fmla="*/ 17 h 301"/>
                <a:gd name="T2" fmla="*/ 220 w 420"/>
                <a:gd name="T3" fmla="*/ 205 h 301"/>
                <a:gd name="T4" fmla="*/ 265 w 420"/>
                <a:gd name="T5" fmla="*/ 71 h 301"/>
                <a:gd name="T6" fmla="*/ 306 w 420"/>
                <a:gd name="T7" fmla="*/ 63 h 301"/>
                <a:gd name="T8" fmla="*/ 330 w 420"/>
                <a:gd name="T9" fmla="*/ 126 h 301"/>
                <a:gd name="T10" fmla="*/ 396 w 420"/>
                <a:gd name="T11" fmla="*/ 53 h 301"/>
                <a:gd name="T12" fmla="*/ 229 w 420"/>
                <a:gd name="T13" fmla="*/ 298 h 301"/>
                <a:gd name="T14" fmla="*/ 41 w 420"/>
                <a:gd name="T15" fmla="*/ 109 h 301"/>
                <a:gd name="T16" fmla="*/ 84 w 420"/>
                <a:gd name="T17" fmla="*/ 76 h 301"/>
                <a:gd name="T18" fmla="*/ 95 w 420"/>
                <a:gd name="T19" fmla="*/ 175 h 301"/>
                <a:gd name="T20" fmla="*/ 122 w 420"/>
                <a:gd name="T21" fmla="*/ 102 h 301"/>
                <a:gd name="T22" fmla="*/ 398 w 420"/>
                <a:gd name="T23" fmla="*/ 129 h 301"/>
                <a:gd name="T24" fmla="*/ 133 w 420"/>
                <a:gd name="T25" fmla="*/ 238 h 301"/>
                <a:gd name="T26" fmla="*/ 171 w 420"/>
                <a:gd name="T27" fmla="*/ 263 h 301"/>
                <a:gd name="T28" fmla="*/ 213 w 420"/>
                <a:gd name="T29" fmla="*/ 270 h 301"/>
                <a:gd name="T30" fmla="*/ 305 w 420"/>
                <a:gd name="T31" fmla="*/ 109 h 301"/>
                <a:gd name="T32" fmla="*/ 32 w 420"/>
                <a:gd name="T33" fmla="*/ 161 h 301"/>
                <a:gd name="T34" fmla="*/ 73 w 420"/>
                <a:gd name="T35" fmla="*/ 124 h 301"/>
                <a:gd name="T36" fmla="*/ 284 w 420"/>
                <a:gd name="T37" fmla="*/ 159 h 301"/>
                <a:gd name="T38" fmla="*/ 111 w 420"/>
                <a:gd name="T39" fmla="*/ 203 h 301"/>
                <a:gd name="T40" fmla="*/ 78 w 420"/>
                <a:gd name="T41" fmla="*/ 120 h 301"/>
                <a:gd name="T42" fmla="*/ 68 w 420"/>
                <a:gd name="T43" fmla="*/ 134 h 301"/>
                <a:gd name="T44" fmla="*/ 177 w 420"/>
                <a:gd name="T45" fmla="*/ 99 h 301"/>
                <a:gd name="T46" fmla="*/ 239 w 420"/>
                <a:gd name="T47" fmla="*/ 257 h 301"/>
                <a:gd name="T48" fmla="*/ 256 w 420"/>
                <a:gd name="T49" fmla="*/ 233 h 301"/>
                <a:gd name="T50" fmla="*/ 182 w 420"/>
                <a:gd name="T51" fmla="*/ 186 h 301"/>
                <a:gd name="T52" fmla="*/ 114 w 420"/>
                <a:gd name="T53" fmla="*/ 180 h 301"/>
                <a:gd name="T54" fmla="*/ 62 w 420"/>
                <a:gd name="T55" fmla="*/ 169 h 301"/>
                <a:gd name="T56" fmla="*/ 284 w 420"/>
                <a:gd name="T57" fmla="*/ 139 h 301"/>
                <a:gd name="T58" fmla="*/ 379 w 420"/>
                <a:gd name="T59" fmla="*/ 85 h 301"/>
                <a:gd name="T60" fmla="*/ 86 w 420"/>
                <a:gd name="T61" fmla="*/ 153 h 301"/>
                <a:gd name="T62" fmla="*/ 182 w 420"/>
                <a:gd name="T63" fmla="*/ 257 h 301"/>
                <a:gd name="T64" fmla="*/ 269 w 420"/>
                <a:gd name="T65" fmla="*/ 91 h 301"/>
                <a:gd name="T66" fmla="*/ 136 w 420"/>
                <a:gd name="T67" fmla="*/ 137 h 301"/>
                <a:gd name="T68" fmla="*/ 371 w 420"/>
                <a:gd name="T69" fmla="*/ 147 h 301"/>
                <a:gd name="T70" fmla="*/ 130 w 420"/>
                <a:gd name="T71" fmla="*/ 150 h 301"/>
                <a:gd name="T72" fmla="*/ 275 w 420"/>
                <a:gd name="T73" fmla="*/ 175 h 301"/>
                <a:gd name="T74" fmla="*/ 377 w 420"/>
                <a:gd name="T75" fmla="*/ 96 h 301"/>
                <a:gd name="T76" fmla="*/ 267 w 420"/>
                <a:gd name="T77" fmla="*/ 145 h 301"/>
                <a:gd name="T78" fmla="*/ 325 w 420"/>
                <a:gd name="T79" fmla="*/ 172 h 301"/>
                <a:gd name="T80" fmla="*/ 324 w 420"/>
                <a:gd name="T81" fmla="*/ 200 h 301"/>
                <a:gd name="T82" fmla="*/ 363 w 420"/>
                <a:gd name="T83" fmla="*/ 161 h 301"/>
                <a:gd name="T84" fmla="*/ 242 w 420"/>
                <a:gd name="T85" fmla="*/ 218 h 301"/>
                <a:gd name="T86" fmla="*/ 349 w 420"/>
                <a:gd name="T87" fmla="*/ 106 h 301"/>
                <a:gd name="T88" fmla="*/ 297 w 420"/>
                <a:gd name="T89" fmla="*/ 227 h 301"/>
                <a:gd name="T90" fmla="*/ 272 w 420"/>
                <a:gd name="T91" fmla="*/ 93 h 301"/>
                <a:gd name="T92" fmla="*/ 347 w 420"/>
                <a:gd name="T93" fmla="*/ 134 h 301"/>
                <a:gd name="T94" fmla="*/ 227 w 420"/>
                <a:gd name="T95" fmla="*/ 287 h 301"/>
                <a:gd name="T96" fmla="*/ 177 w 420"/>
                <a:gd name="T97" fmla="*/ 173 h 301"/>
                <a:gd name="T98" fmla="*/ 60 w 420"/>
                <a:gd name="T99" fmla="*/ 120 h 301"/>
                <a:gd name="T100" fmla="*/ 166 w 420"/>
                <a:gd name="T101" fmla="*/ 120 h 301"/>
                <a:gd name="T102" fmla="*/ 316 w 420"/>
                <a:gd name="T103" fmla="*/ 164 h 301"/>
                <a:gd name="T104" fmla="*/ 92 w 420"/>
                <a:gd name="T105" fmla="*/ 158 h 301"/>
                <a:gd name="T106" fmla="*/ 193 w 420"/>
                <a:gd name="T107" fmla="*/ 99 h 301"/>
                <a:gd name="T108" fmla="*/ 330 w 420"/>
                <a:gd name="T109" fmla="*/ 170 h 301"/>
                <a:gd name="T110" fmla="*/ 131 w 420"/>
                <a:gd name="T111" fmla="*/ 126 h 301"/>
                <a:gd name="T112" fmla="*/ 182 w 420"/>
                <a:gd name="T113" fmla="*/ 153 h 301"/>
                <a:gd name="T114" fmla="*/ 291 w 420"/>
                <a:gd name="T115" fmla="*/ 225 h 301"/>
                <a:gd name="T116" fmla="*/ 254 w 420"/>
                <a:gd name="T117" fmla="*/ 104 h 301"/>
                <a:gd name="T118" fmla="*/ 347 w 420"/>
                <a:gd name="T119" fmla="*/ 162 h 301"/>
                <a:gd name="T120" fmla="*/ 399 w 420"/>
                <a:gd name="T121" fmla="*/ 126 h 301"/>
                <a:gd name="T122" fmla="*/ 294 w 420"/>
                <a:gd name="T123" fmla="*/ 230 h 301"/>
                <a:gd name="T124" fmla="*/ 231 w 420"/>
                <a:gd name="T125" fmla="*/ 123 h 3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301">
                  <a:moveTo>
                    <a:pt x="158" y="104"/>
                  </a:moveTo>
                  <a:lnTo>
                    <a:pt x="158" y="104"/>
                  </a:lnTo>
                  <a:lnTo>
                    <a:pt x="160" y="106"/>
                  </a:lnTo>
                  <a:lnTo>
                    <a:pt x="160" y="106"/>
                  </a:lnTo>
                  <a:lnTo>
                    <a:pt x="161" y="109"/>
                  </a:lnTo>
                  <a:lnTo>
                    <a:pt x="161" y="109"/>
                  </a:lnTo>
                  <a:lnTo>
                    <a:pt x="163" y="112"/>
                  </a:lnTo>
                  <a:lnTo>
                    <a:pt x="163" y="112"/>
                  </a:lnTo>
                  <a:lnTo>
                    <a:pt x="166" y="112"/>
                  </a:lnTo>
                  <a:lnTo>
                    <a:pt x="168" y="110"/>
                  </a:lnTo>
                  <a:lnTo>
                    <a:pt x="168" y="110"/>
                  </a:lnTo>
                  <a:lnTo>
                    <a:pt x="171" y="107"/>
                  </a:lnTo>
                  <a:lnTo>
                    <a:pt x="171" y="107"/>
                  </a:lnTo>
                  <a:lnTo>
                    <a:pt x="172" y="96"/>
                  </a:lnTo>
                  <a:lnTo>
                    <a:pt x="172" y="96"/>
                  </a:lnTo>
                  <a:lnTo>
                    <a:pt x="177" y="82"/>
                  </a:lnTo>
                  <a:lnTo>
                    <a:pt x="177" y="82"/>
                  </a:lnTo>
                  <a:lnTo>
                    <a:pt x="177" y="80"/>
                  </a:lnTo>
                  <a:lnTo>
                    <a:pt x="177" y="80"/>
                  </a:lnTo>
                  <a:lnTo>
                    <a:pt x="179" y="79"/>
                  </a:lnTo>
                  <a:lnTo>
                    <a:pt x="180" y="77"/>
                  </a:lnTo>
                  <a:lnTo>
                    <a:pt x="180" y="77"/>
                  </a:lnTo>
                  <a:lnTo>
                    <a:pt x="180" y="77"/>
                  </a:lnTo>
                  <a:lnTo>
                    <a:pt x="180" y="77"/>
                  </a:lnTo>
                  <a:lnTo>
                    <a:pt x="180" y="76"/>
                  </a:lnTo>
                  <a:lnTo>
                    <a:pt x="180" y="76"/>
                  </a:lnTo>
                  <a:lnTo>
                    <a:pt x="180" y="76"/>
                  </a:lnTo>
                  <a:lnTo>
                    <a:pt x="180" y="76"/>
                  </a:lnTo>
                  <a:lnTo>
                    <a:pt x="179" y="76"/>
                  </a:lnTo>
                  <a:lnTo>
                    <a:pt x="179" y="76"/>
                  </a:lnTo>
                  <a:lnTo>
                    <a:pt x="183" y="58"/>
                  </a:lnTo>
                  <a:lnTo>
                    <a:pt x="183" y="58"/>
                  </a:lnTo>
                  <a:lnTo>
                    <a:pt x="183" y="58"/>
                  </a:lnTo>
                  <a:lnTo>
                    <a:pt x="183" y="58"/>
                  </a:lnTo>
                  <a:lnTo>
                    <a:pt x="183" y="61"/>
                  </a:lnTo>
                  <a:lnTo>
                    <a:pt x="183" y="61"/>
                  </a:lnTo>
                  <a:lnTo>
                    <a:pt x="183" y="63"/>
                  </a:lnTo>
                  <a:lnTo>
                    <a:pt x="185" y="64"/>
                  </a:lnTo>
                  <a:lnTo>
                    <a:pt x="185" y="64"/>
                  </a:lnTo>
                  <a:lnTo>
                    <a:pt x="188" y="63"/>
                  </a:lnTo>
                  <a:lnTo>
                    <a:pt x="191" y="64"/>
                  </a:lnTo>
                  <a:lnTo>
                    <a:pt x="191" y="64"/>
                  </a:lnTo>
                  <a:lnTo>
                    <a:pt x="193" y="63"/>
                  </a:lnTo>
                  <a:lnTo>
                    <a:pt x="193" y="63"/>
                  </a:lnTo>
                  <a:lnTo>
                    <a:pt x="193" y="61"/>
                  </a:lnTo>
                  <a:lnTo>
                    <a:pt x="193" y="61"/>
                  </a:lnTo>
                  <a:lnTo>
                    <a:pt x="190" y="50"/>
                  </a:lnTo>
                  <a:lnTo>
                    <a:pt x="190" y="50"/>
                  </a:lnTo>
                  <a:lnTo>
                    <a:pt x="190" y="50"/>
                  </a:lnTo>
                  <a:lnTo>
                    <a:pt x="190" y="50"/>
                  </a:lnTo>
                  <a:lnTo>
                    <a:pt x="185" y="55"/>
                  </a:lnTo>
                  <a:lnTo>
                    <a:pt x="185" y="55"/>
                  </a:lnTo>
                  <a:lnTo>
                    <a:pt x="185" y="55"/>
                  </a:lnTo>
                  <a:lnTo>
                    <a:pt x="185" y="55"/>
                  </a:lnTo>
                  <a:lnTo>
                    <a:pt x="185" y="50"/>
                  </a:lnTo>
                  <a:lnTo>
                    <a:pt x="185" y="50"/>
                  </a:lnTo>
                  <a:lnTo>
                    <a:pt x="186" y="47"/>
                  </a:lnTo>
                  <a:lnTo>
                    <a:pt x="188" y="46"/>
                  </a:lnTo>
                  <a:lnTo>
                    <a:pt x="188" y="46"/>
                  </a:lnTo>
                  <a:lnTo>
                    <a:pt x="186" y="46"/>
                  </a:lnTo>
                  <a:lnTo>
                    <a:pt x="186" y="46"/>
                  </a:lnTo>
                  <a:lnTo>
                    <a:pt x="190" y="35"/>
                  </a:lnTo>
                  <a:lnTo>
                    <a:pt x="190" y="35"/>
                  </a:lnTo>
                  <a:lnTo>
                    <a:pt x="193" y="35"/>
                  </a:lnTo>
                  <a:lnTo>
                    <a:pt x="193" y="35"/>
                  </a:lnTo>
                  <a:lnTo>
                    <a:pt x="191" y="30"/>
                  </a:lnTo>
                  <a:lnTo>
                    <a:pt x="191" y="30"/>
                  </a:lnTo>
                  <a:lnTo>
                    <a:pt x="190" y="30"/>
                  </a:lnTo>
                  <a:lnTo>
                    <a:pt x="190" y="30"/>
                  </a:lnTo>
                  <a:lnTo>
                    <a:pt x="194" y="14"/>
                  </a:lnTo>
                  <a:lnTo>
                    <a:pt x="199" y="0"/>
                  </a:lnTo>
                  <a:lnTo>
                    <a:pt x="199" y="0"/>
                  </a:lnTo>
                  <a:lnTo>
                    <a:pt x="201" y="8"/>
                  </a:lnTo>
                  <a:lnTo>
                    <a:pt x="201" y="8"/>
                  </a:lnTo>
                  <a:lnTo>
                    <a:pt x="198" y="11"/>
                  </a:lnTo>
                  <a:lnTo>
                    <a:pt x="196" y="14"/>
                  </a:lnTo>
                  <a:lnTo>
                    <a:pt x="196" y="14"/>
                  </a:lnTo>
                  <a:lnTo>
                    <a:pt x="199" y="17"/>
                  </a:lnTo>
                  <a:lnTo>
                    <a:pt x="199" y="17"/>
                  </a:lnTo>
                  <a:lnTo>
                    <a:pt x="201" y="20"/>
                  </a:lnTo>
                  <a:lnTo>
                    <a:pt x="201" y="20"/>
                  </a:lnTo>
                  <a:lnTo>
                    <a:pt x="201" y="27"/>
                  </a:lnTo>
                  <a:lnTo>
                    <a:pt x="201" y="27"/>
                  </a:lnTo>
                  <a:lnTo>
                    <a:pt x="198" y="28"/>
                  </a:lnTo>
                  <a:lnTo>
                    <a:pt x="198" y="28"/>
                  </a:lnTo>
                  <a:lnTo>
                    <a:pt x="199" y="33"/>
                  </a:lnTo>
                  <a:lnTo>
                    <a:pt x="199" y="33"/>
                  </a:lnTo>
                  <a:lnTo>
                    <a:pt x="201" y="31"/>
                  </a:lnTo>
                  <a:lnTo>
                    <a:pt x="201" y="31"/>
                  </a:lnTo>
                  <a:lnTo>
                    <a:pt x="201" y="35"/>
                  </a:lnTo>
                  <a:lnTo>
                    <a:pt x="201" y="35"/>
                  </a:lnTo>
                  <a:lnTo>
                    <a:pt x="201" y="42"/>
                  </a:lnTo>
                  <a:lnTo>
                    <a:pt x="201" y="42"/>
                  </a:lnTo>
                  <a:lnTo>
                    <a:pt x="201" y="46"/>
                  </a:lnTo>
                  <a:lnTo>
                    <a:pt x="201" y="46"/>
                  </a:lnTo>
                  <a:lnTo>
                    <a:pt x="201" y="50"/>
                  </a:lnTo>
                  <a:lnTo>
                    <a:pt x="201" y="50"/>
                  </a:lnTo>
                  <a:lnTo>
                    <a:pt x="201" y="55"/>
                  </a:lnTo>
                  <a:lnTo>
                    <a:pt x="201" y="55"/>
                  </a:lnTo>
                  <a:lnTo>
                    <a:pt x="201" y="77"/>
                  </a:lnTo>
                  <a:lnTo>
                    <a:pt x="201" y="77"/>
                  </a:lnTo>
                  <a:lnTo>
                    <a:pt x="202" y="107"/>
                  </a:lnTo>
                  <a:lnTo>
                    <a:pt x="202" y="107"/>
                  </a:lnTo>
                  <a:lnTo>
                    <a:pt x="202" y="121"/>
                  </a:lnTo>
                  <a:lnTo>
                    <a:pt x="202" y="121"/>
                  </a:lnTo>
                  <a:lnTo>
                    <a:pt x="204" y="145"/>
                  </a:lnTo>
                  <a:lnTo>
                    <a:pt x="204" y="145"/>
                  </a:lnTo>
                  <a:lnTo>
                    <a:pt x="204" y="147"/>
                  </a:lnTo>
                  <a:lnTo>
                    <a:pt x="204" y="148"/>
                  </a:lnTo>
                  <a:lnTo>
                    <a:pt x="204" y="148"/>
                  </a:lnTo>
                  <a:lnTo>
                    <a:pt x="202" y="151"/>
                  </a:lnTo>
                  <a:lnTo>
                    <a:pt x="202" y="151"/>
                  </a:lnTo>
                  <a:lnTo>
                    <a:pt x="201" y="154"/>
                  </a:lnTo>
                  <a:lnTo>
                    <a:pt x="201" y="154"/>
                  </a:lnTo>
                  <a:lnTo>
                    <a:pt x="202" y="156"/>
                  </a:lnTo>
                  <a:lnTo>
                    <a:pt x="202" y="156"/>
                  </a:lnTo>
                  <a:lnTo>
                    <a:pt x="205" y="153"/>
                  </a:lnTo>
                  <a:lnTo>
                    <a:pt x="205" y="153"/>
                  </a:lnTo>
                  <a:lnTo>
                    <a:pt x="205" y="156"/>
                  </a:lnTo>
                  <a:lnTo>
                    <a:pt x="205" y="156"/>
                  </a:lnTo>
                  <a:lnTo>
                    <a:pt x="205" y="158"/>
                  </a:lnTo>
                  <a:lnTo>
                    <a:pt x="205" y="158"/>
                  </a:lnTo>
                  <a:lnTo>
                    <a:pt x="204" y="159"/>
                  </a:lnTo>
                  <a:lnTo>
                    <a:pt x="204" y="159"/>
                  </a:lnTo>
                  <a:lnTo>
                    <a:pt x="205" y="159"/>
                  </a:lnTo>
                  <a:lnTo>
                    <a:pt x="205" y="159"/>
                  </a:lnTo>
                  <a:lnTo>
                    <a:pt x="207" y="170"/>
                  </a:lnTo>
                  <a:lnTo>
                    <a:pt x="207" y="170"/>
                  </a:lnTo>
                  <a:lnTo>
                    <a:pt x="209" y="183"/>
                  </a:lnTo>
                  <a:lnTo>
                    <a:pt x="209" y="183"/>
                  </a:lnTo>
                  <a:lnTo>
                    <a:pt x="209" y="191"/>
                  </a:lnTo>
                  <a:lnTo>
                    <a:pt x="209" y="191"/>
                  </a:lnTo>
                  <a:lnTo>
                    <a:pt x="209" y="194"/>
                  </a:lnTo>
                  <a:lnTo>
                    <a:pt x="209" y="194"/>
                  </a:lnTo>
                  <a:lnTo>
                    <a:pt x="210" y="208"/>
                  </a:lnTo>
                  <a:lnTo>
                    <a:pt x="210" y="208"/>
                  </a:lnTo>
                  <a:lnTo>
                    <a:pt x="212" y="216"/>
                  </a:lnTo>
                  <a:lnTo>
                    <a:pt x="212" y="216"/>
                  </a:lnTo>
                  <a:lnTo>
                    <a:pt x="212" y="221"/>
                  </a:lnTo>
                  <a:lnTo>
                    <a:pt x="212" y="221"/>
                  </a:lnTo>
                  <a:lnTo>
                    <a:pt x="215" y="218"/>
                  </a:lnTo>
                  <a:lnTo>
                    <a:pt x="215" y="218"/>
                  </a:lnTo>
                  <a:lnTo>
                    <a:pt x="215" y="218"/>
                  </a:lnTo>
                  <a:lnTo>
                    <a:pt x="215" y="218"/>
                  </a:lnTo>
                  <a:lnTo>
                    <a:pt x="218" y="218"/>
                  </a:lnTo>
                  <a:lnTo>
                    <a:pt x="218" y="214"/>
                  </a:lnTo>
                  <a:lnTo>
                    <a:pt x="218" y="214"/>
                  </a:lnTo>
                  <a:lnTo>
                    <a:pt x="220" y="211"/>
                  </a:lnTo>
                  <a:lnTo>
                    <a:pt x="220" y="211"/>
                  </a:lnTo>
                  <a:lnTo>
                    <a:pt x="220" y="211"/>
                  </a:lnTo>
                  <a:lnTo>
                    <a:pt x="220" y="211"/>
                  </a:lnTo>
                  <a:lnTo>
                    <a:pt x="221" y="208"/>
                  </a:lnTo>
                  <a:lnTo>
                    <a:pt x="221" y="205"/>
                  </a:lnTo>
                  <a:lnTo>
                    <a:pt x="221" y="205"/>
                  </a:lnTo>
                  <a:lnTo>
                    <a:pt x="220" y="205"/>
                  </a:lnTo>
                  <a:lnTo>
                    <a:pt x="220" y="205"/>
                  </a:lnTo>
                  <a:lnTo>
                    <a:pt x="220" y="202"/>
                  </a:lnTo>
                  <a:lnTo>
                    <a:pt x="220" y="202"/>
                  </a:lnTo>
                  <a:lnTo>
                    <a:pt x="221" y="200"/>
                  </a:lnTo>
                  <a:lnTo>
                    <a:pt x="221" y="200"/>
                  </a:lnTo>
                  <a:lnTo>
                    <a:pt x="221" y="200"/>
                  </a:lnTo>
                  <a:lnTo>
                    <a:pt x="221" y="199"/>
                  </a:lnTo>
                  <a:lnTo>
                    <a:pt x="221" y="199"/>
                  </a:lnTo>
                  <a:lnTo>
                    <a:pt x="221" y="197"/>
                  </a:lnTo>
                  <a:lnTo>
                    <a:pt x="221" y="197"/>
                  </a:lnTo>
                  <a:lnTo>
                    <a:pt x="221" y="199"/>
                  </a:lnTo>
                  <a:lnTo>
                    <a:pt x="221" y="199"/>
                  </a:lnTo>
                  <a:lnTo>
                    <a:pt x="221" y="197"/>
                  </a:lnTo>
                  <a:lnTo>
                    <a:pt x="221" y="197"/>
                  </a:lnTo>
                  <a:lnTo>
                    <a:pt x="223" y="169"/>
                  </a:lnTo>
                  <a:lnTo>
                    <a:pt x="223" y="169"/>
                  </a:lnTo>
                  <a:lnTo>
                    <a:pt x="226" y="139"/>
                  </a:lnTo>
                  <a:lnTo>
                    <a:pt x="226" y="139"/>
                  </a:lnTo>
                  <a:lnTo>
                    <a:pt x="232" y="112"/>
                  </a:lnTo>
                  <a:lnTo>
                    <a:pt x="232" y="112"/>
                  </a:lnTo>
                  <a:lnTo>
                    <a:pt x="237" y="90"/>
                  </a:lnTo>
                  <a:lnTo>
                    <a:pt x="237" y="90"/>
                  </a:lnTo>
                  <a:lnTo>
                    <a:pt x="237" y="90"/>
                  </a:lnTo>
                  <a:lnTo>
                    <a:pt x="237" y="90"/>
                  </a:lnTo>
                  <a:lnTo>
                    <a:pt x="237" y="91"/>
                  </a:lnTo>
                  <a:lnTo>
                    <a:pt x="237" y="91"/>
                  </a:lnTo>
                  <a:lnTo>
                    <a:pt x="239" y="98"/>
                  </a:lnTo>
                  <a:lnTo>
                    <a:pt x="239" y="98"/>
                  </a:lnTo>
                  <a:lnTo>
                    <a:pt x="240" y="101"/>
                  </a:lnTo>
                  <a:lnTo>
                    <a:pt x="243" y="102"/>
                  </a:lnTo>
                  <a:lnTo>
                    <a:pt x="243" y="102"/>
                  </a:lnTo>
                  <a:lnTo>
                    <a:pt x="242" y="104"/>
                  </a:lnTo>
                  <a:lnTo>
                    <a:pt x="240" y="107"/>
                  </a:lnTo>
                  <a:lnTo>
                    <a:pt x="240" y="107"/>
                  </a:lnTo>
                  <a:lnTo>
                    <a:pt x="242" y="109"/>
                  </a:lnTo>
                  <a:lnTo>
                    <a:pt x="242" y="109"/>
                  </a:lnTo>
                  <a:lnTo>
                    <a:pt x="242" y="109"/>
                  </a:lnTo>
                  <a:lnTo>
                    <a:pt x="242" y="109"/>
                  </a:lnTo>
                  <a:lnTo>
                    <a:pt x="243" y="107"/>
                  </a:lnTo>
                  <a:lnTo>
                    <a:pt x="243" y="107"/>
                  </a:lnTo>
                  <a:lnTo>
                    <a:pt x="243" y="106"/>
                  </a:lnTo>
                  <a:lnTo>
                    <a:pt x="243" y="106"/>
                  </a:lnTo>
                  <a:lnTo>
                    <a:pt x="243" y="104"/>
                  </a:lnTo>
                  <a:lnTo>
                    <a:pt x="243" y="104"/>
                  </a:lnTo>
                  <a:lnTo>
                    <a:pt x="245" y="104"/>
                  </a:lnTo>
                  <a:lnTo>
                    <a:pt x="245" y="104"/>
                  </a:lnTo>
                  <a:lnTo>
                    <a:pt x="248" y="104"/>
                  </a:lnTo>
                  <a:lnTo>
                    <a:pt x="250" y="102"/>
                  </a:lnTo>
                  <a:lnTo>
                    <a:pt x="250" y="102"/>
                  </a:lnTo>
                  <a:lnTo>
                    <a:pt x="253" y="101"/>
                  </a:lnTo>
                  <a:lnTo>
                    <a:pt x="253" y="101"/>
                  </a:lnTo>
                  <a:lnTo>
                    <a:pt x="254" y="99"/>
                  </a:lnTo>
                  <a:lnTo>
                    <a:pt x="254" y="99"/>
                  </a:lnTo>
                  <a:lnTo>
                    <a:pt x="257" y="99"/>
                  </a:lnTo>
                  <a:lnTo>
                    <a:pt x="257" y="99"/>
                  </a:lnTo>
                  <a:lnTo>
                    <a:pt x="257" y="98"/>
                  </a:lnTo>
                  <a:lnTo>
                    <a:pt x="257" y="98"/>
                  </a:lnTo>
                  <a:lnTo>
                    <a:pt x="262" y="88"/>
                  </a:lnTo>
                  <a:lnTo>
                    <a:pt x="262" y="88"/>
                  </a:lnTo>
                  <a:lnTo>
                    <a:pt x="264" y="88"/>
                  </a:lnTo>
                  <a:lnTo>
                    <a:pt x="264" y="88"/>
                  </a:lnTo>
                  <a:lnTo>
                    <a:pt x="257" y="94"/>
                  </a:lnTo>
                  <a:lnTo>
                    <a:pt x="257" y="94"/>
                  </a:lnTo>
                  <a:lnTo>
                    <a:pt x="259" y="90"/>
                  </a:lnTo>
                  <a:lnTo>
                    <a:pt x="259" y="90"/>
                  </a:lnTo>
                  <a:lnTo>
                    <a:pt x="259" y="88"/>
                  </a:lnTo>
                  <a:lnTo>
                    <a:pt x="259" y="88"/>
                  </a:lnTo>
                  <a:lnTo>
                    <a:pt x="261" y="85"/>
                  </a:lnTo>
                  <a:lnTo>
                    <a:pt x="261" y="85"/>
                  </a:lnTo>
                  <a:lnTo>
                    <a:pt x="259" y="85"/>
                  </a:lnTo>
                  <a:lnTo>
                    <a:pt x="259" y="85"/>
                  </a:lnTo>
                  <a:lnTo>
                    <a:pt x="264" y="74"/>
                  </a:lnTo>
                  <a:lnTo>
                    <a:pt x="264" y="74"/>
                  </a:lnTo>
                  <a:lnTo>
                    <a:pt x="265" y="76"/>
                  </a:lnTo>
                  <a:lnTo>
                    <a:pt x="265" y="76"/>
                  </a:lnTo>
                  <a:lnTo>
                    <a:pt x="269" y="71"/>
                  </a:lnTo>
                  <a:lnTo>
                    <a:pt x="269" y="71"/>
                  </a:lnTo>
                  <a:lnTo>
                    <a:pt x="265" y="71"/>
                  </a:lnTo>
                  <a:lnTo>
                    <a:pt x="265" y="71"/>
                  </a:lnTo>
                  <a:lnTo>
                    <a:pt x="269" y="63"/>
                  </a:lnTo>
                  <a:lnTo>
                    <a:pt x="269" y="63"/>
                  </a:lnTo>
                  <a:lnTo>
                    <a:pt x="272" y="60"/>
                  </a:lnTo>
                  <a:lnTo>
                    <a:pt x="272" y="60"/>
                  </a:lnTo>
                  <a:lnTo>
                    <a:pt x="270" y="60"/>
                  </a:lnTo>
                  <a:lnTo>
                    <a:pt x="270" y="60"/>
                  </a:lnTo>
                  <a:lnTo>
                    <a:pt x="273" y="57"/>
                  </a:lnTo>
                  <a:lnTo>
                    <a:pt x="273" y="57"/>
                  </a:lnTo>
                  <a:lnTo>
                    <a:pt x="275" y="58"/>
                  </a:lnTo>
                  <a:lnTo>
                    <a:pt x="275" y="58"/>
                  </a:lnTo>
                  <a:lnTo>
                    <a:pt x="276" y="64"/>
                  </a:lnTo>
                  <a:lnTo>
                    <a:pt x="276" y="64"/>
                  </a:lnTo>
                  <a:lnTo>
                    <a:pt x="278" y="66"/>
                  </a:lnTo>
                  <a:lnTo>
                    <a:pt x="278" y="68"/>
                  </a:lnTo>
                  <a:lnTo>
                    <a:pt x="278" y="68"/>
                  </a:lnTo>
                  <a:lnTo>
                    <a:pt x="280" y="68"/>
                  </a:lnTo>
                  <a:lnTo>
                    <a:pt x="280" y="69"/>
                  </a:lnTo>
                  <a:lnTo>
                    <a:pt x="280" y="69"/>
                  </a:lnTo>
                  <a:lnTo>
                    <a:pt x="280" y="69"/>
                  </a:lnTo>
                  <a:lnTo>
                    <a:pt x="280" y="69"/>
                  </a:lnTo>
                  <a:lnTo>
                    <a:pt x="281" y="79"/>
                  </a:lnTo>
                  <a:lnTo>
                    <a:pt x="283" y="87"/>
                  </a:lnTo>
                  <a:lnTo>
                    <a:pt x="283" y="87"/>
                  </a:lnTo>
                  <a:lnTo>
                    <a:pt x="283" y="88"/>
                  </a:lnTo>
                  <a:lnTo>
                    <a:pt x="283" y="88"/>
                  </a:lnTo>
                  <a:lnTo>
                    <a:pt x="281" y="90"/>
                  </a:lnTo>
                  <a:lnTo>
                    <a:pt x="280" y="94"/>
                  </a:lnTo>
                  <a:lnTo>
                    <a:pt x="280" y="94"/>
                  </a:lnTo>
                  <a:lnTo>
                    <a:pt x="281" y="91"/>
                  </a:lnTo>
                  <a:lnTo>
                    <a:pt x="281" y="91"/>
                  </a:lnTo>
                  <a:lnTo>
                    <a:pt x="284" y="90"/>
                  </a:lnTo>
                  <a:lnTo>
                    <a:pt x="284" y="90"/>
                  </a:lnTo>
                  <a:lnTo>
                    <a:pt x="286" y="91"/>
                  </a:lnTo>
                  <a:lnTo>
                    <a:pt x="286" y="91"/>
                  </a:lnTo>
                  <a:lnTo>
                    <a:pt x="287" y="93"/>
                  </a:lnTo>
                  <a:lnTo>
                    <a:pt x="291" y="93"/>
                  </a:lnTo>
                  <a:lnTo>
                    <a:pt x="291" y="93"/>
                  </a:lnTo>
                  <a:lnTo>
                    <a:pt x="294" y="91"/>
                  </a:lnTo>
                  <a:lnTo>
                    <a:pt x="294" y="91"/>
                  </a:lnTo>
                  <a:lnTo>
                    <a:pt x="294" y="93"/>
                  </a:lnTo>
                  <a:lnTo>
                    <a:pt x="294" y="93"/>
                  </a:lnTo>
                  <a:lnTo>
                    <a:pt x="294" y="96"/>
                  </a:lnTo>
                  <a:lnTo>
                    <a:pt x="297" y="98"/>
                  </a:lnTo>
                  <a:lnTo>
                    <a:pt x="297" y="98"/>
                  </a:lnTo>
                  <a:lnTo>
                    <a:pt x="297" y="99"/>
                  </a:lnTo>
                  <a:lnTo>
                    <a:pt x="298" y="98"/>
                  </a:lnTo>
                  <a:lnTo>
                    <a:pt x="298" y="98"/>
                  </a:lnTo>
                  <a:lnTo>
                    <a:pt x="298" y="98"/>
                  </a:lnTo>
                  <a:lnTo>
                    <a:pt x="298" y="98"/>
                  </a:lnTo>
                  <a:lnTo>
                    <a:pt x="300" y="96"/>
                  </a:lnTo>
                  <a:lnTo>
                    <a:pt x="298" y="93"/>
                  </a:lnTo>
                  <a:lnTo>
                    <a:pt x="298" y="93"/>
                  </a:lnTo>
                  <a:lnTo>
                    <a:pt x="298" y="90"/>
                  </a:lnTo>
                  <a:lnTo>
                    <a:pt x="298" y="90"/>
                  </a:lnTo>
                  <a:lnTo>
                    <a:pt x="295" y="90"/>
                  </a:lnTo>
                  <a:lnTo>
                    <a:pt x="295" y="90"/>
                  </a:lnTo>
                  <a:lnTo>
                    <a:pt x="294" y="90"/>
                  </a:lnTo>
                  <a:lnTo>
                    <a:pt x="294" y="90"/>
                  </a:lnTo>
                  <a:lnTo>
                    <a:pt x="295" y="85"/>
                  </a:lnTo>
                  <a:lnTo>
                    <a:pt x="295" y="85"/>
                  </a:lnTo>
                  <a:lnTo>
                    <a:pt x="297" y="80"/>
                  </a:lnTo>
                  <a:lnTo>
                    <a:pt x="297" y="80"/>
                  </a:lnTo>
                  <a:lnTo>
                    <a:pt x="298" y="80"/>
                  </a:lnTo>
                  <a:lnTo>
                    <a:pt x="298" y="80"/>
                  </a:lnTo>
                  <a:lnTo>
                    <a:pt x="303" y="74"/>
                  </a:lnTo>
                  <a:lnTo>
                    <a:pt x="303" y="74"/>
                  </a:lnTo>
                  <a:lnTo>
                    <a:pt x="298" y="77"/>
                  </a:lnTo>
                  <a:lnTo>
                    <a:pt x="298" y="77"/>
                  </a:lnTo>
                  <a:lnTo>
                    <a:pt x="298" y="76"/>
                  </a:lnTo>
                  <a:lnTo>
                    <a:pt x="298" y="76"/>
                  </a:lnTo>
                  <a:lnTo>
                    <a:pt x="300" y="69"/>
                  </a:lnTo>
                  <a:lnTo>
                    <a:pt x="300" y="69"/>
                  </a:lnTo>
                  <a:lnTo>
                    <a:pt x="302" y="68"/>
                  </a:lnTo>
                  <a:lnTo>
                    <a:pt x="302" y="68"/>
                  </a:lnTo>
                  <a:lnTo>
                    <a:pt x="306" y="64"/>
                  </a:lnTo>
                  <a:lnTo>
                    <a:pt x="306" y="64"/>
                  </a:lnTo>
                  <a:lnTo>
                    <a:pt x="306" y="63"/>
                  </a:lnTo>
                  <a:lnTo>
                    <a:pt x="306" y="63"/>
                  </a:lnTo>
                  <a:lnTo>
                    <a:pt x="305" y="60"/>
                  </a:lnTo>
                  <a:lnTo>
                    <a:pt x="305" y="60"/>
                  </a:lnTo>
                  <a:lnTo>
                    <a:pt x="303" y="58"/>
                  </a:lnTo>
                  <a:lnTo>
                    <a:pt x="303" y="57"/>
                  </a:lnTo>
                  <a:lnTo>
                    <a:pt x="303" y="57"/>
                  </a:lnTo>
                  <a:lnTo>
                    <a:pt x="305" y="55"/>
                  </a:lnTo>
                  <a:lnTo>
                    <a:pt x="305" y="55"/>
                  </a:lnTo>
                  <a:lnTo>
                    <a:pt x="310" y="61"/>
                  </a:lnTo>
                  <a:lnTo>
                    <a:pt x="310" y="61"/>
                  </a:lnTo>
                  <a:lnTo>
                    <a:pt x="310" y="50"/>
                  </a:lnTo>
                  <a:lnTo>
                    <a:pt x="310" y="50"/>
                  </a:lnTo>
                  <a:lnTo>
                    <a:pt x="306" y="53"/>
                  </a:lnTo>
                  <a:lnTo>
                    <a:pt x="306" y="53"/>
                  </a:lnTo>
                  <a:lnTo>
                    <a:pt x="306" y="52"/>
                  </a:lnTo>
                  <a:lnTo>
                    <a:pt x="306" y="52"/>
                  </a:lnTo>
                  <a:lnTo>
                    <a:pt x="308" y="44"/>
                  </a:lnTo>
                  <a:lnTo>
                    <a:pt x="308" y="44"/>
                  </a:lnTo>
                  <a:lnTo>
                    <a:pt x="310" y="42"/>
                  </a:lnTo>
                  <a:lnTo>
                    <a:pt x="310" y="42"/>
                  </a:lnTo>
                  <a:lnTo>
                    <a:pt x="313" y="25"/>
                  </a:lnTo>
                  <a:lnTo>
                    <a:pt x="313" y="25"/>
                  </a:lnTo>
                  <a:lnTo>
                    <a:pt x="316" y="12"/>
                  </a:lnTo>
                  <a:lnTo>
                    <a:pt x="316" y="12"/>
                  </a:lnTo>
                  <a:lnTo>
                    <a:pt x="316" y="14"/>
                  </a:lnTo>
                  <a:lnTo>
                    <a:pt x="316" y="14"/>
                  </a:lnTo>
                  <a:lnTo>
                    <a:pt x="316" y="53"/>
                  </a:lnTo>
                  <a:lnTo>
                    <a:pt x="316" y="53"/>
                  </a:lnTo>
                  <a:lnTo>
                    <a:pt x="316" y="63"/>
                  </a:lnTo>
                  <a:lnTo>
                    <a:pt x="316" y="63"/>
                  </a:lnTo>
                  <a:lnTo>
                    <a:pt x="316" y="77"/>
                  </a:lnTo>
                  <a:lnTo>
                    <a:pt x="316" y="77"/>
                  </a:lnTo>
                  <a:lnTo>
                    <a:pt x="314" y="115"/>
                  </a:lnTo>
                  <a:lnTo>
                    <a:pt x="314" y="115"/>
                  </a:lnTo>
                  <a:lnTo>
                    <a:pt x="313" y="132"/>
                  </a:lnTo>
                  <a:lnTo>
                    <a:pt x="313" y="132"/>
                  </a:lnTo>
                  <a:lnTo>
                    <a:pt x="313" y="134"/>
                  </a:lnTo>
                  <a:lnTo>
                    <a:pt x="313" y="135"/>
                  </a:lnTo>
                  <a:lnTo>
                    <a:pt x="313" y="135"/>
                  </a:lnTo>
                  <a:lnTo>
                    <a:pt x="313" y="139"/>
                  </a:lnTo>
                  <a:lnTo>
                    <a:pt x="313" y="142"/>
                  </a:lnTo>
                  <a:lnTo>
                    <a:pt x="313" y="142"/>
                  </a:lnTo>
                  <a:lnTo>
                    <a:pt x="313" y="142"/>
                  </a:lnTo>
                  <a:lnTo>
                    <a:pt x="313" y="142"/>
                  </a:lnTo>
                  <a:lnTo>
                    <a:pt x="310" y="139"/>
                  </a:lnTo>
                  <a:lnTo>
                    <a:pt x="310" y="139"/>
                  </a:lnTo>
                  <a:lnTo>
                    <a:pt x="308" y="142"/>
                  </a:lnTo>
                  <a:lnTo>
                    <a:pt x="308" y="145"/>
                  </a:lnTo>
                  <a:lnTo>
                    <a:pt x="308" y="150"/>
                  </a:lnTo>
                  <a:lnTo>
                    <a:pt x="308" y="153"/>
                  </a:lnTo>
                  <a:lnTo>
                    <a:pt x="308" y="153"/>
                  </a:lnTo>
                  <a:lnTo>
                    <a:pt x="310" y="151"/>
                  </a:lnTo>
                  <a:lnTo>
                    <a:pt x="313" y="151"/>
                  </a:lnTo>
                  <a:lnTo>
                    <a:pt x="313" y="151"/>
                  </a:lnTo>
                  <a:lnTo>
                    <a:pt x="313" y="153"/>
                  </a:lnTo>
                  <a:lnTo>
                    <a:pt x="313" y="153"/>
                  </a:lnTo>
                  <a:lnTo>
                    <a:pt x="313" y="158"/>
                  </a:lnTo>
                  <a:lnTo>
                    <a:pt x="313" y="158"/>
                  </a:lnTo>
                  <a:lnTo>
                    <a:pt x="314" y="159"/>
                  </a:lnTo>
                  <a:lnTo>
                    <a:pt x="316" y="161"/>
                  </a:lnTo>
                  <a:lnTo>
                    <a:pt x="317" y="159"/>
                  </a:lnTo>
                  <a:lnTo>
                    <a:pt x="321" y="159"/>
                  </a:lnTo>
                  <a:lnTo>
                    <a:pt x="321" y="159"/>
                  </a:lnTo>
                  <a:lnTo>
                    <a:pt x="321" y="156"/>
                  </a:lnTo>
                  <a:lnTo>
                    <a:pt x="321" y="156"/>
                  </a:lnTo>
                  <a:lnTo>
                    <a:pt x="322" y="154"/>
                  </a:lnTo>
                  <a:lnTo>
                    <a:pt x="322" y="154"/>
                  </a:lnTo>
                  <a:lnTo>
                    <a:pt x="322" y="159"/>
                  </a:lnTo>
                  <a:lnTo>
                    <a:pt x="322" y="159"/>
                  </a:lnTo>
                  <a:lnTo>
                    <a:pt x="322" y="165"/>
                  </a:lnTo>
                  <a:lnTo>
                    <a:pt x="322" y="165"/>
                  </a:lnTo>
                  <a:lnTo>
                    <a:pt x="324" y="165"/>
                  </a:lnTo>
                  <a:lnTo>
                    <a:pt x="324" y="165"/>
                  </a:lnTo>
                  <a:lnTo>
                    <a:pt x="328" y="165"/>
                  </a:lnTo>
                  <a:lnTo>
                    <a:pt x="330" y="162"/>
                  </a:lnTo>
                  <a:lnTo>
                    <a:pt x="330" y="162"/>
                  </a:lnTo>
                  <a:lnTo>
                    <a:pt x="330" y="161"/>
                  </a:lnTo>
                  <a:lnTo>
                    <a:pt x="330" y="161"/>
                  </a:lnTo>
                  <a:lnTo>
                    <a:pt x="330" y="126"/>
                  </a:lnTo>
                  <a:lnTo>
                    <a:pt x="330" y="126"/>
                  </a:lnTo>
                  <a:lnTo>
                    <a:pt x="332" y="102"/>
                  </a:lnTo>
                  <a:lnTo>
                    <a:pt x="332" y="102"/>
                  </a:lnTo>
                  <a:lnTo>
                    <a:pt x="332" y="98"/>
                  </a:lnTo>
                  <a:lnTo>
                    <a:pt x="332" y="98"/>
                  </a:lnTo>
                  <a:lnTo>
                    <a:pt x="333" y="90"/>
                  </a:lnTo>
                  <a:lnTo>
                    <a:pt x="333" y="90"/>
                  </a:lnTo>
                  <a:lnTo>
                    <a:pt x="333" y="90"/>
                  </a:lnTo>
                  <a:lnTo>
                    <a:pt x="333" y="90"/>
                  </a:lnTo>
                  <a:lnTo>
                    <a:pt x="335" y="83"/>
                  </a:lnTo>
                  <a:lnTo>
                    <a:pt x="335" y="83"/>
                  </a:lnTo>
                  <a:lnTo>
                    <a:pt x="335" y="82"/>
                  </a:lnTo>
                  <a:lnTo>
                    <a:pt x="335" y="82"/>
                  </a:lnTo>
                  <a:lnTo>
                    <a:pt x="335" y="80"/>
                  </a:lnTo>
                  <a:lnTo>
                    <a:pt x="335" y="79"/>
                  </a:lnTo>
                  <a:lnTo>
                    <a:pt x="335" y="79"/>
                  </a:lnTo>
                  <a:lnTo>
                    <a:pt x="336" y="77"/>
                  </a:lnTo>
                  <a:lnTo>
                    <a:pt x="336" y="77"/>
                  </a:lnTo>
                  <a:lnTo>
                    <a:pt x="336" y="76"/>
                  </a:lnTo>
                  <a:lnTo>
                    <a:pt x="336" y="76"/>
                  </a:lnTo>
                  <a:lnTo>
                    <a:pt x="341" y="61"/>
                  </a:lnTo>
                  <a:lnTo>
                    <a:pt x="341" y="61"/>
                  </a:lnTo>
                  <a:lnTo>
                    <a:pt x="341" y="60"/>
                  </a:lnTo>
                  <a:lnTo>
                    <a:pt x="341" y="60"/>
                  </a:lnTo>
                  <a:lnTo>
                    <a:pt x="343" y="66"/>
                  </a:lnTo>
                  <a:lnTo>
                    <a:pt x="343" y="66"/>
                  </a:lnTo>
                  <a:lnTo>
                    <a:pt x="344" y="82"/>
                  </a:lnTo>
                  <a:lnTo>
                    <a:pt x="344" y="82"/>
                  </a:lnTo>
                  <a:lnTo>
                    <a:pt x="347" y="90"/>
                  </a:lnTo>
                  <a:lnTo>
                    <a:pt x="347" y="90"/>
                  </a:lnTo>
                  <a:lnTo>
                    <a:pt x="347" y="91"/>
                  </a:lnTo>
                  <a:lnTo>
                    <a:pt x="347" y="91"/>
                  </a:lnTo>
                  <a:lnTo>
                    <a:pt x="351" y="93"/>
                  </a:lnTo>
                  <a:lnTo>
                    <a:pt x="352" y="93"/>
                  </a:lnTo>
                  <a:lnTo>
                    <a:pt x="352" y="93"/>
                  </a:lnTo>
                  <a:lnTo>
                    <a:pt x="354" y="93"/>
                  </a:lnTo>
                  <a:lnTo>
                    <a:pt x="354" y="93"/>
                  </a:lnTo>
                  <a:lnTo>
                    <a:pt x="355" y="91"/>
                  </a:lnTo>
                  <a:lnTo>
                    <a:pt x="355" y="91"/>
                  </a:lnTo>
                  <a:lnTo>
                    <a:pt x="357" y="88"/>
                  </a:lnTo>
                  <a:lnTo>
                    <a:pt x="357" y="88"/>
                  </a:lnTo>
                  <a:lnTo>
                    <a:pt x="358" y="87"/>
                  </a:lnTo>
                  <a:lnTo>
                    <a:pt x="358" y="87"/>
                  </a:lnTo>
                  <a:lnTo>
                    <a:pt x="360" y="85"/>
                  </a:lnTo>
                  <a:lnTo>
                    <a:pt x="362" y="83"/>
                  </a:lnTo>
                  <a:lnTo>
                    <a:pt x="362" y="83"/>
                  </a:lnTo>
                  <a:lnTo>
                    <a:pt x="363" y="76"/>
                  </a:lnTo>
                  <a:lnTo>
                    <a:pt x="363" y="76"/>
                  </a:lnTo>
                  <a:lnTo>
                    <a:pt x="365" y="72"/>
                  </a:lnTo>
                  <a:lnTo>
                    <a:pt x="365" y="72"/>
                  </a:lnTo>
                  <a:lnTo>
                    <a:pt x="365" y="72"/>
                  </a:lnTo>
                  <a:lnTo>
                    <a:pt x="365" y="72"/>
                  </a:lnTo>
                  <a:lnTo>
                    <a:pt x="366" y="72"/>
                  </a:lnTo>
                  <a:lnTo>
                    <a:pt x="366" y="72"/>
                  </a:lnTo>
                  <a:lnTo>
                    <a:pt x="366" y="69"/>
                  </a:lnTo>
                  <a:lnTo>
                    <a:pt x="366" y="66"/>
                  </a:lnTo>
                  <a:lnTo>
                    <a:pt x="366" y="66"/>
                  </a:lnTo>
                  <a:lnTo>
                    <a:pt x="365" y="72"/>
                  </a:lnTo>
                  <a:lnTo>
                    <a:pt x="365" y="72"/>
                  </a:lnTo>
                  <a:lnTo>
                    <a:pt x="365" y="66"/>
                  </a:lnTo>
                  <a:lnTo>
                    <a:pt x="365" y="66"/>
                  </a:lnTo>
                  <a:lnTo>
                    <a:pt x="369" y="46"/>
                  </a:lnTo>
                  <a:lnTo>
                    <a:pt x="369" y="46"/>
                  </a:lnTo>
                  <a:lnTo>
                    <a:pt x="371" y="42"/>
                  </a:lnTo>
                  <a:lnTo>
                    <a:pt x="371" y="42"/>
                  </a:lnTo>
                  <a:lnTo>
                    <a:pt x="374" y="44"/>
                  </a:lnTo>
                  <a:lnTo>
                    <a:pt x="374" y="44"/>
                  </a:lnTo>
                  <a:lnTo>
                    <a:pt x="377" y="47"/>
                  </a:lnTo>
                  <a:lnTo>
                    <a:pt x="377" y="47"/>
                  </a:lnTo>
                  <a:lnTo>
                    <a:pt x="382" y="50"/>
                  </a:lnTo>
                  <a:lnTo>
                    <a:pt x="382" y="50"/>
                  </a:lnTo>
                  <a:lnTo>
                    <a:pt x="387" y="52"/>
                  </a:lnTo>
                  <a:lnTo>
                    <a:pt x="387" y="52"/>
                  </a:lnTo>
                  <a:lnTo>
                    <a:pt x="388" y="52"/>
                  </a:lnTo>
                  <a:lnTo>
                    <a:pt x="388" y="52"/>
                  </a:lnTo>
                  <a:lnTo>
                    <a:pt x="392" y="53"/>
                  </a:lnTo>
                  <a:lnTo>
                    <a:pt x="392" y="53"/>
                  </a:lnTo>
                  <a:lnTo>
                    <a:pt x="396" y="53"/>
                  </a:lnTo>
                  <a:lnTo>
                    <a:pt x="396" y="53"/>
                  </a:lnTo>
                  <a:lnTo>
                    <a:pt x="399" y="53"/>
                  </a:lnTo>
                  <a:lnTo>
                    <a:pt x="399" y="53"/>
                  </a:lnTo>
                  <a:lnTo>
                    <a:pt x="398" y="58"/>
                  </a:lnTo>
                  <a:lnTo>
                    <a:pt x="398" y="58"/>
                  </a:lnTo>
                  <a:lnTo>
                    <a:pt x="398" y="61"/>
                  </a:lnTo>
                  <a:lnTo>
                    <a:pt x="398" y="61"/>
                  </a:lnTo>
                  <a:lnTo>
                    <a:pt x="396" y="71"/>
                  </a:lnTo>
                  <a:lnTo>
                    <a:pt x="396" y="71"/>
                  </a:lnTo>
                  <a:lnTo>
                    <a:pt x="396" y="72"/>
                  </a:lnTo>
                  <a:lnTo>
                    <a:pt x="396" y="72"/>
                  </a:lnTo>
                  <a:lnTo>
                    <a:pt x="401" y="72"/>
                  </a:lnTo>
                  <a:lnTo>
                    <a:pt x="401" y="72"/>
                  </a:lnTo>
                  <a:lnTo>
                    <a:pt x="403" y="63"/>
                  </a:lnTo>
                  <a:lnTo>
                    <a:pt x="403" y="63"/>
                  </a:lnTo>
                  <a:lnTo>
                    <a:pt x="403" y="58"/>
                  </a:lnTo>
                  <a:lnTo>
                    <a:pt x="401" y="53"/>
                  </a:lnTo>
                  <a:lnTo>
                    <a:pt x="401" y="53"/>
                  </a:lnTo>
                  <a:lnTo>
                    <a:pt x="412" y="53"/>
                  </a:lnTo>
                  <a:lnTo>
                    <a:pt x="412" y="53"/>
                  </a:lnTo>
                  <a:lnTo>
                    <a:pt x="412" y="61"/>
                  </a:lnTo>
                  <a:lnTo>
                    <a:pt x="412" y="61"/>
                  </a:lnTo>
                  <a:lnTo>
                    <a:pt x="414" y="53"/>
                  </a:lnTo>
                  <a:lnTo>
                    <a:pt x="414" y="53"/>
                  </a:lnTo>
                  <a:lnTo>
                    <a:pt x="417" y="52"/>
                  </a:lnTo>
                  <a:lnTo>
                    <a:pt x="417" y="52"/>
                  </a:lnTo>
                  <a:lnTo>
                    <a:pt x="420" y="52"/>
                  </a:lnTo>
                  <a:lnTo>
                    <a:pt x="420" y="52"/>
                  </a:lnTo>
                  <a:lnTo>
                    <a:pt x="420" y="53"/>
                  </a:lnTo>
                  <a:lnTo>
                    <a:pt x="420" y="53"/>
                  </a:lnTo>
                  <a:lnTo>
                    <a:pt x="420" y="72"/>
                  </a:lnTo>
                  <a:lnTo>
                    <a:pt x="420" y="72"/>
                  </a:lnTo>
                  <a:lnTo>
                    <a:pt x="418" y="85"/>
                  </a:lnTo>
                  <a:lnTo>
                    <a:pt x="417" y="98"/>
                  </a:lnTo>
                  <a:lnTo>
                    <a:pt x="417" y="98"/>
                  </a:lnTo>
                  <a:lnTo>
                    <a:pt x="410" y="113"/>
                  </a:lnTo>
                  <a:lnTo>
                    <a:pt x="410" y="113"/>
                  </a:lnTo>
                  <a:lnTo>
                    <a:pt x="401" y="129"/>
                  </a:lnTo>
                  <a:lnTo>
                    <a:pt x="392" y="145"/>
                  </a:lnTo>
                  <a:lnTo>
                    <a:pt x="392" y="145"/>
                  </a:lnTo>
                  <a:lnTo>
                    <a:pt x="382" y="159"/>
                  </a:lnTo>
                  <a:lnTo>
                    <a:pt x="382" y="159"/>
                  </a:lnTo>
                  <a:lnTo>
                    <a:pt x="379" y="162"/>
                  </a:lnTo>
                  <a:lnTo>
                    <a:pt x="379" y="162"/>
                  </a:lnTo>
                  <a:lnTo>
                    <a:pt x="376" y="164"/>
                  </a:lnTo>
                  <a:lnTo>
                    <a:pt x="376" y="164"/>
                  </a:lnTo>
                  <a:lnTo>
                    <a:pt x="374" y="165"/>
                  </a:lnTo>
                  <a:lnTo>
                    <a:pt x="374" y="165"/>
                  </a:lnTo>
                  <a:lnTo>
                    <a:pt x="363" y="178"/>
                  </a:lnTo>
                  <a:lnTo>
                    <a:pt x="354" y="191"/>
                  </a:lnTo>
                  <a:lnTo>
                    <a:pt x="354" y="191"/>
                  </a:lnTo>
                  <a:lnTo>
                    <a:pt x="340" y="205"/>
                  </a:lnTo>
                  <a:lnTo>
                    <a:pt x="340" y="205"/>
                  </a:lnTo>
                  <a:lnTo>
                    <a:pt x="324" y="221"/>
                  </a:lnTo>
                  <a:lnTo>
                    <a:pt x="306" y="236"/>
                  </a:lnTo>
                  <a:lnTo>
                    <a:pt x="306" y="236"/>
                  </a:lnTo>
                  <a:lnTo>
                    <a:pt x="292" y="249"/>
                  </a:lnTo>
                  <a:lnTo>
                    <a:pt x="292" y="249"/>
                  </a:lnTo>
                  <a:lnTo>
                    <a:pt x="275" y="265"/>
                  </a:lnTo>
                  <a:lnTo>
                    <a:pt x="254" y="279"/>
                  </a:lnTo>
                  <a:lnTo>
                    <a:pt x="254" y="279"/>
                  </a:lnTo>
                  <a:lnTo>
                    <a:pt x="254" y="279"/>
                  </a:lnTo>
                  <a:lnTo>
                    <a:pt x="254" y="279"/>
                  </a:lnTo>
                  <a:lnTo>
                    <a:pt x="246" y="285"/>
                  </a:lnTo>
                  <a:lnTo>
                    <a:pt x="239" y="292"/>
                  </a:lnTo>
                  <a:lnTo>
                    <a:pt x="239" y="292"/>
                  </a:lnTo>
                  <a:lnTo>
                    <a:pt x="235" y="296"/>
                  </a:lnTo>
                  <a:lnTo>
                    <a:pt x="235" y="296"/>
                  </a:lnTo>
                  <a:lnTo>
                    <a:pt x="232" y="296"/>
                  </a:lnTo>
                  <a:lnTo>
                    <a:pt x="232" y="296"/>
                  </a:lnTo>
                  <a:lnTo>
                    <a:pt x="231" y="298"/>
                  </a:lnTo>
                  <a:lnTo>
                    <a:pt x="229" y="296"/>
                  </a:lnTo>
                  <a:lnTo>
                    <a:pt x="229" y="296"/>
                  </a:lnTo>
                  <a:lnTo>
                    <a:pt x="229" y="295"/>
                  </a:lnTo>
                  <a:lnTo>
                    <a:pt x="229" y="295"/>
                  </a:lnTo>
                  <a:lnTo>
                    <a:pt x="227" y="296"/>
                  </a:lnTo>
                  <a:lnTo>
                    <a:pt x="227" y="296"/>
                  </a:lnTo>
                  <a:lnTo>
                    <a:pt x="229" y="298"/>
                  </a:lnTo>
                  <a:lnTo>
                    <a:pt x="229" y="298"/>
                  </a:lnTo>
                  <a:lnTo>
                    <a:pt x="229" y="298"/>
                  </a:lnTo>
                  <a:lnTo>
                    <a:pt x="229" y="298"/>
                  </a:lnTo>
                  <a:lnTo>
                    <a:pt x="229" y="301"/>
                  </a:lnTo>
                  <a:lnTo>
                    <a:pt x="229" y="301"/>
                  </a:lnTo>
                  <a:lnTo>
                    <a:pt x="229" y="301"/>
                  </a:lnTo>
                  <a:lnTo>
                    <a:pt x="226" y="301"/>
                  </a:lnTo>
                  <a:lnTo>
                    <a:pt x="226" y="301"/>
                  </a:lnTo>
                  <a:lnTo>
                    <a:pt x="221" y="298"/>
                  </a:lnTo>
                  <a:lnTo>
                    <a:pt x="221" y="298"/>
                  </a:lnTo>
                  <a:lnTo>
                    <a:pt x="207" y="288"/>
                  </a:lnTo>
                  <a:lnTo>
                    <a:pt x="207" y="288"/>
                  </a:lnTo>
                  <a:lnTo>
                    <a:pt x="199" y="282"/>
                  </a:lnTo>
                  <a:lnTo>
                    <a:pt x="199" y="282"/>
                  </a:lnTo>
                  <a:lnTo>
                    <a:pt x="174" y="270"/>
                  </a:lnTo>
                  <a:lnTo>
                    <a:pt x="174" y="270"/>
                  </a:lnTo>
                  <a:lnTo>
                    <a:pt x="169" y="266"/>
                  </a:lnTo>
                  <a:lnTo>
                    <a:pt x="169" y="266"/>
                  </a:lnTo>
                  <a:lnTo>
                    <a:pt x="157" y="260"/>
                  </a:lnTo>
                  <a:lnTo>
                    <a:pt x="144" y="252"/>
                  </a:lnTo>
                  <a:lnTo>
                    <a:pt x="144" y="252"/>
                  </a:lnTo>
                  <a:lnTo>
                    <a:pt x="138" y="249"/>
                  </a:lnTo>
                  <a:lnTo>
                    <a:pt x="138" y="249"/>
                  </a:lnTo>
                  <a:lnTo>
                    <a:pt x="123" y="241"/>
                  </a:lnTo>
                  <a:lnTo>
                    <a:pt x="123" y="241"/>
                  </a:lnTo>
                  <a:lnTo>
                    <a:pt x="112" y="233"/>
                  </a:lnTo>
                  <a:lnTo>
                    <a:pt x="112" y="233"/>
                  </a:lnTo>
                  <a:lnTo>
                    <a:pt x="95" y="221"/>
                  </a:lnTo>
                  <a:lnTo>
                    <a:pt x="95" y="221"/>
                  </a:lnTo>
                  <a:lnTo>
                    <a:pt x="87" y="216"/>
                  </a:lnTo>
                  <a:lnTo>
                    <a:pt x="87" y="216"/>
                  </a:lnTo>
                  <a:lnTo>
                    <a:pt x="65" y="199"/>
                  </a:lnTo>
                  <a:lnTo>
                    <a:pt x="65" y="199"/>
                  </a:lnTo>
                  <a:lnTo>
                    <a:pt x="44" y="181"/>
                  </a:lnTo>
                  <a:lnTo>
                    <a:pt x="44" y="181"/>
                  </a:lnTo>
                  <a:lnTo>
                    <a:pt x="38" y="175"/>
                  </a:lnTo>
                  <a:lnTo>
                    <a:pt x="38" y="175"/>
                  </a:lnTo>
                  <a:lnTo>
                    <a:pt x="29" y="164"/>
                  </a:lnTo>
                  <a:lnTo>
                    <a:pt x="29" y="164"/>
                  </a:lnTo>
                  <a:lnTo>
                    <a:pt x="22" y="156"/>
                  </a:lnTo>
                  <a:lnTo>
                    <a:pt x="22" y="156"/>
                  </a:lnTo>
                  <a:lnTo>
                    <a:pt x="16" y="142"/>
                  </a:lnTo>
                  <a:lnTo>
                    <a:pt x="10" y="128"/>
                  </a:lnTo>
                  <a:lnTo>
                    <a:pt x="10" y="128"/>
                  </a:lnTo>
                  <a:lnTo>
                    <a:pt x="7" y="117"/>
                  </a:lnTo>
                  <a:lnTo>
                    <a:pt x="3" y="104"/>
                  </a:lnTo>
                  <a:lnTo>
                    <a:pt x="3" y="104"/>
                  </a:lnTo>
                  <a:lnTo>
                    <a:pt x="0" y="87"/>
                  </a:lnTo>
                  <a:lnTo>
                    <a:pt x="0" y="87"/>
                  </a:lnTo>
                  <a:lnTo>
                    <a:pt x="0" y="85"/>
                  </a:lnTo>
                  <a:lnTo>
                    <a:pt x="0" y="85"/>
                  </a:lnTo>
                  <a:lnTo>
                    <a:pt x="2" y="85"/>
                  </a:lnTo>
                  <a:lnTo>
                    <a:pt x="2" y="85"/>
                  </a:lnTo>
                  <a:lnTo>
                    <a:pt x="15" y="85"/>
                  </a:lnTo>
                  <a:lnTo>
                    <a:pt x="15" y="85"/>
                  </a:lnTo>
                  <a:lnTo>
                    <a:pt x="27" y="87"/>
                  </a:lnTo>
                  <a:lnTo>
                    <a:pt x="27" y="87"/>
                  </a:lnTo>
                  <a:lnTo>
                    <a:pt x="29" y="87"/>
                  </a:lnTo>
                  <a:lnTo>
                    <a:pt x="29" y="87"/>
                  </a:lnTo>
                  <a:lnTo>
                    <a:pt x="30" y="94"/>
                  </a:lnTo>
                  <a:lnTo>
                    <a:pt x="30" y="94"/>
                  </a:lnTo>
                  <a:lnTo>
                    <a:pt x="30" y="93"/>
                  </a:lnTo>
                  <a:lnTo>
                    <a:pt x="30" y="93"/>
                  </a:lnTo>
                  <a:lnTo>
                    <a:pt x="32" y="91"/>
                  </a:lnTo>
                  <a:lnTo>
                    <a:pt x="33" y="91"/>
                  </a:lnTo>
                  <a:lnTo>
                    <a:pt x="33" y="91"/>
                  </a:lnTo>
                  <a:lnTo>
                    <a:pt x="35" y="90"/>
                  </a:lnTo>
                  <a:lnTo>
                    <a:pt x="35" y="90"/>
                  </a:lnTo>
                  <a:lnTo>
                    <a:pt x="33" y="85"/>
                  </a:lnTo>
                  <a:lnTo>
                    <a:pt x="33" y="85"/>
                  </a:lnTo>
                  <a:lnTo>
                    <a:pt x="37" y="83"/>
                  </a:lnTo>
                  <a:lnTo>
                    <a:pt x="38" y="80"/>
                  </a:lnTo>
                  <a:lnTo>
                    <a:pt x="38" y="80"/>
                  </a:lnTo>
                  <a:lnTo>
                    <a:pt x="38" y="82"/>
                  </a:lnTo>
                  <a:lnTo>
                    <a:pt x="38" y="82"/>
                  </a:lnTo>
                  <a:lnTo>
                    <a:pt x="40" y="93"/>
                  </a:lnTo>
                  <a:lnTo>
                    <a:pt x="40" y="93"/>
                  </a:lnTo>
                  <a:lnTo>
                    <a:pt x="41" y="109"/>
                  </a:lnTo>
                  <a:lnTo>
                    <a:pt x="41" y="109"/>
                  </a:lnTo>
                  <a:lnTo>
                    <a:pt x="43" y="113"/>
                  </a:lnTo>
                  <a:lnTo>
                    <a:pt x="43" y="113"/>
                  </a:lnTo>
                  <a:lnTo>
                    <a:pt x="41" y="115"/>
                  </a:lnTo>
                  <a:lnTo>
                    <a:pt x="41" y="115"/>
                  </a:lnTo>
                  <a:lnTo>
                    <a:pt x="40" y="117"/>
                  </a:lnTo>
                  <a:lnTo>
                    <a:pt x="38" y="118"/>
                  </a:lnTo>
                  <a:lnTo>
                    <a:pt x="38" y="118"/>
                  </a:lnTo>
                  <a:lnTo>
                    <a:pt x="38" y="123"/>
                  </a:lnTo>
                  <a:lnTo>
                    <a:pt x="38" y="123"/>
                  </a:lnTo>
                  <a:lnTo>
                    <a:pt x="40" y="121"/>
                  </a:lnTo>
                  <a:lnTo>
                    <a:pt x="40" y="120"/>
                  </a:lnTo>
                  <a:lnTo>
                    <a:pt x="40" y="120"/>
                  </a:lnTo>
                  <a:lnTo>
                    <a:pt x="41" y="120"/>
                  </a:lnTo>
                  <a:lnTo>
                    <a:pt x="43" y="118"/>
                  </a:lnTo>
                  <a:lnTo>
                    <a:pt x="43" y="118"/>
                  </a:lnTo>
                  <a:lnTo>
                    <a:pt x="44" y="129"/>
                  </a:lnTo>
                  <a:lnTo>
                    <a:pt x="44" y="129"/>
                  </a:lnTo>
                  <a:lnTo>
                    <a:pt x="43" y="128"/>
                  </a:lnTo>
                  <a:lnTo>
                    <a:pt x="43" y="128"/>
                  </a:lnTo>
                  <a:lnTo>
                    <a:pt x="40" y="128"/>
                  </a:lnTo>
                  <a:lnTo>
                    <a:pt x="40" y="128"/>
                  </a:lnTo>
                  <a:lnTo>
                    <a:pt x="40" y="129"/>
                  </a:lnTo>
                  <a:lnTo>
                    <a:pt x="40" y="129"/>
                  </a:lnTo>
                  <a:lnTo>
                    <a:pt x="43" y="131"/>
                  </a:lnTo>
                  <a:lnTo>
                    <a:pt x="43" y="131"/>
                  </a:lnTo>
                  <a:lnTo>
                    <a:pt x="44" y="132"/>
                  </a:lnTo>
                  <a:lnTo>
                    <a:pt x="44" y="132"/>
                  </a:lnTo>
                  <a:lnTo>
                    <a:pt x="44" y="134"/>
                  </a:lnTo>
                  <a:lnTo>
                    <a:pt x="44" y="134"/>
                  </a:lnTo>
                  <a:lnTo>
                    <a:pt x="46" y="135"/>
                  </a:lnTo>
                  <a:lnTo>
                    <a:pt x="48" y="137"/>
                  </a:lnTo>
                  <a:lnTo>
                    <a:pt x="48" y="137"/>
                  </a:lnTo>
                  <a:lnTo>
                    <a:pt x="49" y="137"/>
                  </a:lnTo>
                  <a:lnTo>
                    <a:pt x="51" y="135"/>
                  </a:lnTo>
                  <a:lnTo>
                    <a:pt x="51" y="135"/>
                  </a:lnTo>
                  <a:lnTo>
                    <a:pt x="52" y="129"/>
                  </a:lnTo>
                  <a:lnTo>
                    <a:pt x="52" y="129"/>
                  </a:lnTo>
                  <a:lnTo>
                    <a:pt x="54" y="123"/>
                  </a:lnTo>
                  <a:lnTo>
                    <a:pt x="54" y="123"/>
                  </a:lnTo>
                  <a:lnTo>
                    <a:pt x="62" y="98"/>
                  </a:lnTo>
                  <a:lnTo>
                    <a:pt x="62" y="98"/>
                  </a:lnTo>
                  <a:lnTo>
                    <a:pt x="62" y="98"/>
                  </a:lnTo>
                  <a:lnTo>
                    <a:pt x="62" y="98"/>
                  </a:lnTo>
                  <a:lnTo>
                    <a:pt x="62" y="99"/>
                  </a:lnTo>
                  <a:lnTo>
                    <a:pt x="62" y="99"/>
                  </a:lnTo>
                  <a:lnTo>
                    <a:pt x="63" y="102"/>
                  </a:lnTo>
                  <a:lnTo>
                    <a:pt x="63" y="102"/>
                  </a:lnTo>
                  <a:lnTo>
                    <a:pt x="67" y="107"/>
                  </a:lnTo>
                  <a:lnTo>
                    <a:pt x="67" y="107"/>
                  </a:lnTo>
                  <a:lnTo>
                    <a:pt x="63" y="107"/>
                  </a:lnTo>
                  <a:lnTo>
                    <a:pt x="63" y="107"/>
                  </a:lnTo>
                  <a:lnTo>
                    <a:pt x="63" y="113"/>
                  </a:lnTo>
                  <a:lnTo>
                    <a:pt x="63" y="113"/>
                  </a:lnTo>
                  <a:lnTo>
                    <a:pt x="67" y="110"/>
                  </a:lnTo>
                  <a:lnTo>
                    <a:pt x="68" y="109"/>
                  </a:lnTo>
                  <a:lnTo>
                    <a:pt x="68" y="109"/>
                  </a:lnTo>
                  <a:lnTo>
                    <a:pt x="70" y="109"/>
                  </a:lnTo>
                  <a:lnTo>
                    <a:pt x="70" y="109"/>
                  </a:lnTo>
                  <a:lnTo>
                    <a:pt x="73" y="107"/>
                  </a:lnTo>
                  <a:lnTo>
                    <a:pt x="74" y="106"/>
                  </a:lnTo>
                  <a:lnTo>
                    <a:pt x="74" y="106"/>
                  </a:lnTo>
                  <a:lnTo>
                    <a:pt x="74" y="106"/>
                  </a:lnTo>
                  <a:lnTo>
                    <a:pt x="76" y="106"/>
                  </a:lnTo>
                  <a:lnTo>
                    <a:pt x="76" y="106"/>
                  </a:lnTo>
                  <a:lnTo>
                    <a:pt x="78" y="104"/>
                  </a:lnTo>
                  <a:lnTo>
                    <a:pt x="78" y="104"/>
                  </a:lnTo>
                  <a:lnTo>
                    <a:pt x="79" y="102"/>
                  </a:lnTo>
                  <a:lnTo>
                    <a:pt x="79" y="101"/>
                  </a:lnTo>
                  <a:lnTo>
                    <a:pt x="79" y="101"/>
                  </a:lnTo>
                  <a:lnTo>
                    <a:pt x="82" y="90"/>
                  </a:lnTo>
                  <a:lnTo>
                    <a:pt x="82" y="90"/>
                  </a:lnTo>
                  <a:lnTo>
                    <a:pt x="82" y="83"/>
                  </a:lnTo>
                  <a:lnTo>
                    <a:pt x="82" y="83"/>
                  </a:lnTo>
                  <a:lnTo>
                    <a:pt x="84" y="80"/>
                  </a:lnTo>
                  <a:lnTo>
                    <a:pt x="84" y="80"/>
                  </a:lnTo>
                  <a:lnTo>
                    <a:pt x="84" y="79"/>
                  </a:lnTo>
                  <a:lnTo>
                    <a:pt x="84" y="76"/>
                  </a:lnTo>
                  <a:lnTo>
                    <a:pt x="84" y="76"/>
                  </a:lnTo>
                  <a:lnTo>
                    <a:pt x="89" y="46"/>
                  </a:lnTo>
                  <a:lnTo>
                    <a:pt x="89" y="46"/>
                  </a:lnTo>
                  <a:lnTo>
                    <a:pt x="92" y="31"/>
                  </a:lnTo>
                  <a:lnTo>
                    <a:pt x="92" y="31"/>
                  </a:lnTo>
                  <a:lnTo>
                    <a:pt x="93" y="19"/>
                  </a:lnTo>
                  <a:lnTo>
                    <a:pt x="93" y="19"/>
                  </a:lnTo>
                  <a:lnTo>
                    <a:pt x="95" y="16"/>
                  </a:lnTo>
                  <a:lnTo>
                    <a:pt x="95" y="16"/>
                  </a:lnTo>
                  <a:lnTo>
                    <a:pt x="95" y="17"/>
                  </a:lnTo>
                  <a:lnTo>
                    <a:pt x="95" y="17"/>
                  </a:lnTo>
                  <a:lnTo>
                    <a:pt x="95" y="44"/>
                  </a:lnTo>
                  <a:lnTo>
                    <a:pt x="95" y="44"/>
                  </a:lnTo>
                  <a:lnTo>
                    <a:pt x="95" y="46"/>
                  </a:lnTo>
                  <a:lnTo>
                    <a:pt x="95" y="46"/>
                  </a:lnTo>
                  <a:lnTo>
                    <a:pt x="90" y="53"/>
                  </a:lnTo>
                  <a:lnTo>
                    <a:pt x="89" y="63"/>
                  </a:lnTo>
                  <a:lnTo>
                    <a:pt x="89" y="63"/>
                  </a:lnTo>
                  <a:lnTo>
                    <a:pt x="95" y="53"/>
                  </a:lnTo>
                  <a:lnTo>
                    <a:pt x="95" y="53"/>
                  </a:lnTo>
                  <a:lnTo>
                    <a:pt x="95" y="57"/>
                  </a:lnTo>
                  <a:lnTo>
                    <a:pt x="95" y="57"/>
                  </a:lnTo>
                  <a:lnTo>
                    <a:pt x="95" y="61"/>
                  </a:lnTo>
                  <a:lnTo>
                    <a:pt x="92" y="64"/>
                  </a:lnTo>
                  <a:lnTo>
                    <a:pt x="92" y="64"/>
                  </a:lnTo>
                  <a:lnTo>
                    <a:pt x="92" y="66"/>
                  </a:lnTo>
                  <a:lnTo>
                    <a:pt x="92" y="66"/>
                  </a:lnTo>
                  <a:lnTo>
                    <a:pt x="93" y="68"/>
                  </a:lnTo>
                  <a:lnTo>
                    <a:pt x="93" y="68"/>
                  </a:lnTo>
                  <a:lnTo>
                    <a:pt x="93" y="71"/>
                  </a:lnTo>
                  <a:lnTo>
                    <a:pt x="93" y="71"/>
                  </a:lnTo>
                  <a:lnTo>
                    <a:pt x="95" y="68"/>
                  </a:lnTo>
                  <a:lnTo>
                    <a:pt x="95" y="68"/>
                  </a:lnTo>
                  <a:lnTo>
                    <a:pt x="95" y="74"/>
                  </a:lnTo>
                  <a:lnTo>
                    <a:pt x="95" y="74"/>
                  </a:lnTo>
                  <a:lnTo>
                    <a:pt x="95" y="80"/>
                  </a:lnTo>
                  <a:lnTo>
                    <a:pt x="95" y="80"/>
                  </a:lnTo>
                  <a:lnTo>
                    <a:pt x="95" y="87"/>
                  </a:lnTo>
                  <a:lnTo>
                    <a:pt x="95" y="87"/>
                  </a:lnTo>
                  <a:lnTo>
                    <a:pt x="93" y="83"/>
                  </a:lnTo>
                  <a:lnTo>
                    <a:pt x="93" y="83"/>
                  </a:lnTo>
                  <a:lnTo>
                    <a:pt x="90" y="91"/>
                  </a:lnTo>
                  <a:lnTo>
                    <a:pt x="90" y="91"/>
                  </a:lnTo>
                  <a:lnTo>
                    <a:pt x="93" y="93"/>
                  </a:lnTo>
                  <a:lnTo>
                    <a:pt x="93" y="93"/>
                  </a:lnTo>
                  <a:lnTo>
                    <a:pt x="95" y="88"/>
                  </a:lnTo>
                  <a:lnTo>
                    <a:pt x="95" y="88"/>
                  </a:lnTo>
                  <a:lnTo>
                    <a:pt x="95" y="88"/>
                  </a:lnTo>
                  <a:lnTo>
                    <a:pt x="95" y="88"/>
                  </a:lnTo>
                  <a:lnTo>
                    <a:pt x="95" y="147"/>
                  </a:lnTo>
                  <a:lnTo>
                    <a:pt x="95" y="147"/>
                  </a:lnTo>
                  <a:lnTo>
                    <a:pt x="92" y="143"/>
                  </a:lnTo>
                  <a:lnTo>
                    <a:pt x="92" y="143"/>
                  </a:lnTo>
                  <a:lnTo>
                    <a:pt x="90" y="140"/>
                  </a:lnTo>
                  <a:lnTo>
                    <a:pt x="90" y="140"/>
                  </a:lnTo>
                  <a:lnTo>
                    <a:pt x="89" y="142"/>
                  </a:lnTo>
                  <a:lnTo>
                    <a:pt x="89" y="143"/>
                  </a:lnTo>
                  <a:lnTo>
                    <a:pt x="89" y="143"/>
                  </a:lnTo>
                  <a:lnTo>
                    <a:pt x="92" y="150"/>
                  </a:lnTo>
                  <a:lnTo>
                    <a:pt x="92" y="150"/>
                  </a:lnTo>
                  <a:lnTo>
                    <a:pt x="95" y="148"/>
                  </a:lnTo>
                  <a:lnTo>
                    <a:pt x="95" y="148"/>
                  </a:lnTo>
                  <a:lnTo>
                    <a:pt x="95" y="151"/>
                  </a:lnTo>
                  <a:lnTo>
                    <a:pt x="95" y="153"/>
                  </a:lnTo>
                  <a:lnTo>
                    <a:pt x="95" y="153"/>
                  </a:lnTo>
                  <a:lnTo>
                    <a:pt x="95" y="154"/>
                  </a:lnTo>
                  <a:lnTo>
                    <a:pt x="95" y="154"/>
                  </a:lnTo>
                  <a:lnTo>
                    <a:pt x="95" y="159"/>
                  </a:lnTo>
                  <a:lnTo>
                    <a:pt x="95" y="159"/>
                  </a:lnTo>
                  <a:lnTo>
                    <a:pt x="92" y="162"/>
                  </a:lnTo>
                  <a:lnTo>
                    <a:pt x="92" y="162"/>
                  </a:lnTo>
                  <a:lnTo>
                    <a:pt x="95" y="165"/>
                  </a:lnTo>
                  <a:lnTo>
                    <a:pt x="95" y="165"/>
                  </a:lnTo>
                  <a:lnTo>
                    <a:pt x="95" y="167"/>
                  </a:lnTo>
                  <a:lnTo>
                    <a:pt x="95" y="167"/>
                  </a:lnTo>
                  <a:lnTo>
                    <a:pt x="97" y="176"/>
                  </a:lnTo>
                  <a:lnTo>
                    <a:pt x="97" y="176"/>
                  </a:lnTo>
                  <a:lnTo>
                    <a:pt x="95" y="175"/>
                  </a:lnTo>
                  <a:lnTo>
                    <a:pt x="95" y="175"/>
                  </a:lnTo>
                  <a:lnTo>
                    <a:pt x="95" y="176"/>
                  </a:lnTo>
                  <a:lnTo>
                    <a:pt x="95" y="176"/>
                  </a:lnTo>
                  <a:lnTo>
                    <a:pt x="97" y="180"/>
                  </a:lnTo>
                  <a:lnTo>
                    <a:pt x="97" y="180"/>
                  </a:lnTo>
                  <a:lnTo>
                    <a:pt x="97" y="186"/>
                  </a:lnTo>
                  <a:lnTo>
                    <a:pt x="97" y="186"/>
                  </a:lnTo>
                  <a:lnTo>
                    <a:pt x="98" y="189"/>
                  </a:lnTo>
                  <a:lnTo>
                    <a:pt x="98" y="189"/>
                  </a:lnTo>
                  <a:lnTo>
                    <a:pt x="98" y="191"/>
                  </a:lnTo>
                  <a:lnTo>
                    <a:pt x="101" y="191"/>
                  </a:lnTo>
                  <a:lnTo>
                    <a:pt x="101" y="191"/>
                  </a:lnTo>
                  <a:lnTo>
                    <a:pt x="103" y="191"/>
                  </a:lnTo>
                  <a:lnTo>
                    <a:pt x="104" y="189"/>
                  </a:lnTo>
                  <a:lnTo>
                    <a:pt x="104" y="189"/>
                  </a:lnTo>
                  <a:lnTo>
                    <a:pt x="106" y="188"/>
                  </a:lnTo>
                  <a:lnTo>
                    <a:pt x="106" y="188"/>
                  </a:lnTo>
                  <a:lnTo>
                    <a:pt x="108" y="188"/>
                  </a:lnTo>
                  <a:lnTo>
                    <a:pt x="109" y="184"/>
                  </a:lnTo>
                  <a:lnTo>
                    <a:pt x="109" y="184"/>
                  </a:lnTo>
                  <a:lnTo>
                    <a:pt x="109" y="183"/>
                  </a:lnTo>
                  <a:lnTo>
                    <a:pt x="109" y="183"/>
                  </a:lnTo>
                  <a:lnTo>
                    <a:pt x="109" y="167"/>
                  </a:lnTo>
                  <a:lnTo>
                    <a:pt x="109" y="167"/>
                  </a:lnTo>
                  <a:lnTo>
                    <a:pt x="109" y="165"/>
                  </a:lnTo>
                  <a:lnTo>
                    <a:pt x="109" y="165"/>
                  </a:lnTo>
                  <a:lnTo>
                    <a:pt x="109" y="167"/>
                  </a:lnTo>
                  <a:lnTo>
                    <a:pt x="109" y="167"/>
                  </a:lnTo>
                  <a:lnTo>
                    <a:pt x="109" y="164"/>
                  </a:lnTo>
                  <a:lnTo>
                    <a:pt x="109" y="164"/>
                  </a:lnTo>
                  <a:lnTo>
                    <a:pt x="109" y="159"/>
                  </a:lnTo>
                  <a:lnTo>
                    <a:pt x="109" y="159"/>
                  </a:lnTo>
                  <a:lnTo>
                    <a:pt x="114" y="164"/>
                  </a:lnTo>
                  <a:lnTo>
                    <a:pt x="114" y="164"/>
                  </a:lnTo>
                  <a:lnTo>
                    <a:pt x="114" y="164"/>
                  </a:lnTo>
                  <a:lnTo>
                    <a:pt x="114" y="164"/>
                  </a:lnTo>
                  <a:lnTo>
                    <a:pt x="114" y="162"/>
                  </a:lnTo>
                  <a:lnTo>
                    <a:pt x="114" y="162"/>
                  </a:lnTo>
                  <a:lnTo>
                    <a:pt x="111" y="158"/>
                  </a:lnTo>
                  <a:lnTo>
                    <a:pt x="111" y="158"/>
                  </a:lnTo>
                  <a:lnTo>
                    <a:pt x="109" y="154"/>
                  </a:lnTo>
                  <a:lnTo>
                    <a:pt x="109" y="154"/>
                  </a:lnTo>
                  <a:lnTo>
                    <a:pt x="111" y="151"/>
                  </a:lnTo>
                  <a:lnTo>
                    <a:pt x="111" y="151"/>
                  </a:lnTo>
                  <a:lnTo>
                    <a:pt x="111" y="147"/>
                  </a:lnTo>
                  <a:lnTo>
                    <a:pt x="111" y="147"/>
                  </a:lnTo>
                  <a:lnTo>
                    <a:pt x="112" y="143"/>
                  </a:lnTo>
                  <a:lnTo>
                    <a:pt x="112" y="143"/>
                  </a:lnTo>
                  <a:lnTo>
                    <a:pt x="114" y="140"/>
                  </a:lnTo>
                  <a:lnTo>
                    <a:pt x="114" y="140"/>
                  </a:lnTo>
                  <a:lnTo>
                    <a:pt x="117" y="137"/>
                  </a:lnTo>
                  <a:lnTo>
                    <a:pt x="117" y="137"/>
                  </a:lnTo>
                  <a:lnTo>
                    <a:pt x="114" y="132"/>
                  </a:lnTo>
                  <a:lnTo>
                    <a:pt x="114" y="132"/>
                  </a:lnTo>
                  <a:lnTo>
                    <a:pt x="114" y="131"/>
                  </a:lnTo>
                  <a:lnTo>
                    <a:pt x="114" y="131"/>
                  </a:lnTo>
                  <a:lnTo>
                    <a:pt x="117" y="113"/>
                  </a:lnTo>
                  <a:lnTo>
                    <a:pt x="117" y="113"/>
                  </a:lnTo>
                  <a:lnTo>
                    <a:pt x="117" y="113"/>
                  </a:lnTo>
                  <a:lnTo>
                    <a:pt x="117" y="113"/>
                  </a:lnTo>
                  <a:lnTo>
                    <a:pt x="117" y="113"/>
                  </a:lnTo>
                  <a:lnTo>
                    <a:pt x="117" y="113"/>
                  </a:lnTo>
                  <a:lnTo>
                    <a:pt x="120" y="113"/>
                  </a:lnTo>
                  <a:lnTo>
                    <a:pt x="122" y="110"/>
                  </a:lnTo>
                  <a:lnTo>
                    <a:pt x="122" y="110"/>
                  </a:lnTo>
                  <a:lnTo>
                    <a:pt x="123" y="107"/>
                  </a:lnTo>
                  <a:lnTo>
                    <a:pt x="123" y="107"/>
                  </a:lnTo>
                  <a:lnTo>
                    <a:pt x="123" y="106"/>
                  </a:lnTo>
                  <a:lnTo>
                    <a:pt x="123" y="106"/>
                  </a:lnTo>
                  <a:lnTo>
                    <a:pt x="119" y="112"/>
                  </a:lnTo>
                  <a:lnTo>
                    <a:pt x="119" y="112"/>
                  </a:lnTo>
                  <a:lnTo>
                    <a:pt x="119" y="112"/>
                  </a:lnTo>
                  <a:lnTo>
                    <a:pt x="119" y="112"/>
                  </a:lnTo>
                  <a:lnTo>
                    <a:pt x="119" y="107"/>
                  </a:lnTo>
                  <a:lnTo>
                    <a:pt x="119" y="107"/>
                  </a:lnTo>
                  <a:lnTo>
                    <a:pt x="119" y="106"/>
                  </a:lnTo>
                  <a:lnTo>
                    <a:pt x="119" y="106"/>
                  </a:lnTo>
                  <a:lnTo>
                    <a:pt x="122" y="102"/>
                  </a:lnTo>
                  <a:lnTo>
                    <a:pt x="122" y="102"/>
                  </a:lnTo>
                  <a:lnTo>
                    <a:pt x="122" y="101"/>
                  </a:lnTo>
                  <a:lnTo>
                    <a:pt x="122" y="101"/>
                  </a:lnTo>
                  <a:lnTo>
                    <a:pt x="119" y="104"/>
                  </a:lnTo>
                  <a:lnTo>
                    <a:pt x="119" y="104"/>
                  </a:lnTo>
                  <a:lnTo>
                    <a:pt x="119" y="104"/>
                  </a:lnTo>
                  <a:lnTo>
                    <a:pt x="119" y="104"/>
                  </a:lnTo>
                  <a:lnTo>
                    <a:pt x="120" y="91"/>
                  </a:lnTo>
                  <a:lnTo>
                    <a:pt x="123" y="80"/>
                  </a:lnTo>
                  <a:lnTo>
                    <a:pt x="123" y="80"/>
                  </a:lnTo>
                  <a:lnTo>
                    <a:pt x="123" y="82"/>
                  </a:lnTo>
                  <a:lnTo>
                    <a:pt x="123" y="82"/>
                  </a:lnTo>
                  <a:lnTo>
                    <a:pt x="125" y="104"/>
                  </a:lnTo>
                  <a:lnTo>
                    <a:pt x="125" y="104"/>
                  </a:lnTo>
                  <a:lnTo>
                    <a:pt x="125" y="107"/>
                  </a:lnTo>
                  <a:lnTo>
                    <a:pt x="128" y="109"/>
                  </a:lnTo>
                  <a:lnTo>
                    <a:pt x="128" y="109"/>
                  </a:lnTo>
                  <a:lnTo>
                    <a:pt x="131" y="110"/>
                  </a:lnTo>
                  <a:lnTo>
                    <a:pt x="134" y="109"/>
                  </a:lnTo>
                  <a:lnTo>
                    <a:pt x="134" y="109"/>
                  </a:lnTo>
                  <a:lnTo>
                    <a:pt x="134" y="107"/>
                  </a:lnTo>
                  <a:lnTo>
                    <a:pt x="136" y="107"/>
                  </a:lnTo>
                  <a:lnTo>
                    <a:pt x="136" y="107"/>
                  </a:lnTo>
                  <a:lnTo>
                    <a:pt x="134" y="109"/>
                  </a:lnTo>
                  <a:lnTo>
                    <a:pt x="136" y="110"/>
                  </a:lnTo>
                  <a:lnTo>
                    <a:pt x="136" y="110"/>
                  </a:lnTo>
                  <a:lnTo>
                    <a:pt x="138" y="110"/>
                  </a:lnTo>
                  <a:lnTo>
                    <a:pt x="138" y="110"/>
                  </a:lnTo>
                  <a:lnTo>
                    <a:pt x="139" y="109"/>
                  </a:lnTo>
                  <a:lnTo>
                    <a:pt x="139" y="109"/>
                  </a:lnTo>
                  <a:lnTo>
                    <a:pt x="139" y="109"/>
                  </a:lnTo>
                  <a:lnTo>
                    <a:pt x="139" y="109"/>
                  </a:lnTo>
                  <a:lnTo>
                    <a:pt x="141" y="99"/>
                  </a:lnTo>
                  <a:lnTo>
                    <a:pt x="142" y="91"/>
                  </a:lnTo>
                  <a:lnTo>
                    <a:pt x="142" y="91"/>
                  </a:lnTo>
                  <a:lnTo>
                    <a:pt x="145" y="85"/>
                  </a:lnTo>
                  <a:lnTo>
                    <a:pt x="145" y="85"/>
                  </a:lnTo>
                  <a:lnTo>
                    <a:pt x="147" y="83"/>
                  </a:lnTo>
                  <a:lnTo>
                    <a:pt x="147" y="83"/>
                  </a:lnTo>
                  <a:lnTo>
                    <a:pt x="150" y="82"/>
                  </a:lnTo>
                  <a:lnTo>
                    <a:pt x="150" y="82"/>
                  </a:lnTo>
                  <a:lnTo>
                    <a:pt x="152" y="82"/>
                  </a:lnTo>
                  <a:lnTo>
                    <a:pt x="152" y="82"/>
                  </a:lnTo>
                  <a:lnTo>
                    <a:pt x="152" y="80"/>
                  </a:lnTo>
                  <a:lnTo>
                    <a:pt x="152" y="79"/>
                  </a:lnTo>
                  <a:lnTo>
                    <a:pt x="152" y="79"/>
                  </a:lnTo>
                  <a:lnTo>
                    <a:pt x="152" y="77"/>
                  </a:lnTo>
                  <a:lnTo>
                    <a:pt x="152" y="77"/>
                  </a:lnTo>
                  <a:lnTo>
                    <a:pt x="145" y="82"/>
                  </a:lnTo>
                  <a:lnTo>
                    <a:pt x="145" y="82"/>
                  </a:lnTo>
                  <a:lnTo>
                    <a:pt x="145" y="82"/>
                  </a:lnTo>
                  <a:lnTo>
                    <a:pt x="145" y="82"/>
                  </a:lnTo>
                  <a:lnTo>
                    <a:pt x="152" y="71"/>
                  </a:lnTo>
                  <a:lnTo>
                    <a:pt x="152" y="71"/>
                  </a:lnTo>
                  <a:lnTo>
                    <a:pt x="157" y="91"/>
                  </a:lnTo>
                  <a:lnTo>
                    <a:pt x="157" y="91"/>
                  </a:lnTo>
                  <a:lnTo>
                    <a:pt x="155" y="93"/>
                  </a:lnTo>
                  <a:lnTo>
                    <a:pt x="155" y="94"/>
                  </a:lnTo>
                  <a:lnTo>
                    <a:pt x="155" y="94"/>
                  </a:lnTo>
                  <a:lnTo>
                    <a:pt x="157" y="93"/>
                  </a:lnTo>
                  <a:lnTo>
                    <a:pt x="157" y="93"/>
                  </a:lnTo>
                  <a:lnTo>
                    <a:pt x="157" y="94"/>
                  </a:lnTo>
                  <a:lnTo>
                    <a:pt x="157" y="94"/>
                  </a:lnTo>
                  <a:lnTo>
                    <a:pt x="158" y="102"/>
                  </a:lnTo>
                  <a:lnTo>
                    <a:pt x="158" y="102"/>
                  </a:lnTo>
                  <a:lnTo>
                    <a:pt x="158" y="104"/>
                  </a:lnTo>
                  <a:lnTo>
                    <a:pt x="158" y="104"/>
                  </a:lnTo>
                  <a:lnTo>
                    <a:pt x="157" y="106"/>
                  </a:lnTo>
                  <a:lnTo>
                    <a:pt x="157" y="106"/>
                  </a:lnTo>
                  <a:lnTo>
                    <a:pt x="158" y="106"/>
                  </a:lnTo>
                  <a:lnTo>
                    <a:pt x="158" y="106"/>
                  </a:lnTo>
                  <a:lnTo>
                    <a:pt x="158" y="104"/>
                  </a:lnTo>
                  <a:lnTo>
                    <a:pt x="158" y="104"/>
                  </a:lnTo>
                  <a:close/>
                  <a:moveTo>
                    <a:pt x="395" y="135"/>
                  </a:moveTo>
                  <a:lnTo>
                    <a:pt x="395" y="135"/>
                  </a:lnTo>
                  <a:lnTo>
                    <a:pt x="395" y="134"/>
                  </a:lnTo>
                  <a:lnTo>
                    <a:pt x="395" y="134"/>
                  </a:lnTo>
                  <a:lnTo>
                    <a:pt x="398" y="129"/>
                  </a:lnTo>
                  <a:lnTo>
                    <a:pt x="398" y="129"/>
                  </a:lnTo>
                  <a:lnTo>
                    <a:pt x="399" y="128"/>
                  </a:lnTo>
                  <a:lnTo>
                    <a:pt x="399" y="128"/>
                  </a:lnTo>
                  <a:lnTo>
                    <a:pt x="398" y="128"/>
                  </a:lnTo>
                  <a:lnTo>
                    <a:pt x="398" y="128"/>
                  </a:lnTo>
                  <a:lnTo>
                    <a:pt x="395" y="134"/>
                  </a:lnTo>
                  <a:lnTo>
                    <a:pt x="395" y="134"/>
                  </a:lnTo>
                  <a:lnTo>
                    <a:pt x="395" y="135"/>
                  </a:lnTo>
                  <a:lnTo>
                    <a:pt x="395" y="135"/>
                  </a:lnTo>
                  <a:lnTo>
                    <a:pt x="393" y="137"/>
                  </a:lnTo>
                  <a:lnTo>
                    <a:pt x="393" y="137"/>
                  </a:lnTo>
                  <a:lnTo>
                    <a:pt x="393" y="137"/>
                  </a:lnTo>
                  <a:lnTo>
                    <a:pt x="393" y="137"/>
                  </a:lnTo>
                  <a:lnTo>
                    <a:pt x="395" y="135"/>
                  </a:lnTo>
                  <a:lnTo>
                    <a:pt x="395" y="135"/>
                  </a:lnTo>
                  <a:close/>
                  <a:moveTo>
                    <a:pt x="19" y="118"/>
                  </a:moveTo>
                  <a:lnTo>
                    <a:pt x="19" y="118"/>
                  </a:lnTo>
                  <a:lnTo>
                    <a:pt x="18" y="118"/>
                  </a:lnTo>
                  <a:lnTo>
                    <a:pt x="18" y="118"/>
                  </a:lnTo>
                  <a:lnTo>
                    <a:pt x="18" y="118"/>
                  </a:lnTo>
                  <a:lnTo>
                    <a:pt x="18" y="118"/>
                  </a:lnTo>
                  <a:lnTo>
                    <a:pt x="19" y="118"/>
                  </a:lnTo>
                  <a:lnTo>
                    <a:pt x="19" y="118"/>
                  </a:lnTo>
                  <a:lnTo>
                    <a:pt x="21" y="123"/>
                  </a:lnTo>
                  <a:lnTo>
                    <a:pt x="21" y="123"/>
                  </a:lnTo>
                  <a:lnTo>
                    <a:pt x="22" y="128"/>
                  </a:lnTo>
                  <a:lnTo>
                    <a:pt x="22" y="128"/>
                  </a:lnTo>
                  <a:lnTo>
                    <a:pt x="19" y="118"/>
                  </a:lnTo>
                  <a:lnTo>
                    <a:pt x="19" y="118"/>
                  </a:lnTo>
                  <a:lnTo>
                    <a:pt x="19" y="118"/>
                  </a:lnTo>
                  <a:lnTo>
                    <a:pt x="19" y="118"/>
                  </a:lnTo>
                  <a:close/>
                  <a:moveTo>
                    <a:pt x="62" y="183"/>
                  </a:moveTo>
                  <a:lnTo>
                    <a:pt x="62" y="183"/>
                  </a:lnTo>
                  <a:lnTo>
                    <a:pt x="63" y="184"/>
                  </a:lnTo>
                  <a:lnTo>
                    <a:pt x="63" y="184"/>
                  </a:lnTo>
                  <a:lnTo>
                    <a:pt x="63" y="184"/>
                  </a:lnTo>
                  <a:lnTo>
                    <a:pt x="63" y="184"/>
                  </a:lnTo>
                  <a:lnTo>
                    <a:pt x="65" y="183"/>
                  </a:lnTo>
                  <a:lnTo>
                    <a:pt x="68" y="184"/>
                  </a:lnTo>
                  <a:lnTo>
                    <a:pt x="68" y="184"/>
                  </a:lnTo>
                  <a:lnTo>
                    <a:pt x="68" y="184"/>
                  </a:lnTo>
                  <a:lnTo>
                    <a:pt x="68" y="184"/>
                  </a:lnTo>
                  <a:lnTo>
                    <a:pt x="68" y="184"/>
                  </a:lnTo>
                  <a:lnTo>
                    <a:pt x="68" y="184"/>
                  </a:lnTo>
                  <a:lnTo>
                    <a:pt x="65" y="181"/>
                  </a:lnTo>
                  <a:lnTo>
                    <a:pt x="65" y="181"/>
                  </a:lnTo>
                  <a:lnTo>
                    <a:pt x="63" y="183"/>
                  </a:lnTo>
                  <a:lnTo>
                    <a:pt x="62" y="183"/>
                  </a:lnTo>
                  <a:lnTo>
                    <a:pt x="62" y="183"/>
                  </a:lnTo>
                  <a:lnTo>
                    <a:pt x="60" y="178"/>
                  </a:lnTo>
                  <a:lnTo>
                    <a:pt x="60" y="178"/>
                  </a:lnTo>
                  <a:lnTo>
                    <a:pt x="59" y="175"/>
                  </a:lnTo>
                  <a:lnTo>
                    <a:pt x="59" y="175"/>
                  </a:lnTo>
                  <a:lnTo>
                    <a:pt x="57" y="173"/>
                  </a:lnTo>
                  <a:lnTo>
                    <a:pt x="57" y="173"/>
                  </a:lnTo>
                  <a:lnTo>
                    <a:pt x="51" y="165"/>
                  </a:lnTo>
                  <a:lnTo>
                    <a:pt x="51" y="165"/>
                  </a:lnTo>
                  <a:lnTo>
                    <a:pt x="49" y="164"/>
                  </a:lnTo>
                  <a:lnTo>
                    <a:pt x="49" y="164"/>
                  </a:lnTo>
                  <a:lnTo>
                    <a:pt x="48" y="169"/>
                  </a:lnTo>
                  <a:lnTo>
                    <a:pt x="48" y="169"/>
                  </a:lnTo>
                  <a:lnTo>
                    <a:pt x="48" y="170"/>
                  </a:lnTo>
                  <a:lnTo>
                    <a:pt x="48" y="170"/>
                  </a:lnTo>
                  <a:lnTo>
                    <a:pt x="54" y="176"/>
                  </a:lnTo>
                  <a:lnTo>
                    <a:pt x="60" y="181"/>
                  </a:lnTo>
                  <a:lnTo>
                    <a:pt x="60" y="181"/>
                  </a:lnTo>
                  <a:lnTo>
                    <a:pt x="62" y="183"/>
                  </a:lnTo>
                  <a:lnTo>
                    <a:pt x="62" y="183"/>
                  </a:lnTo>
                  <a:close/>
                  <a:moveTo>
                    <a:pt x="153" y="247"/>
                  </a:moveTo>
                  <a:lnTo>
                    <a:pt x="153" y="247"/>
                  </a:lnTo>
                  <a:lnTo>
                    <a:pt x="153" y="247"/>
                  </a:lnTo>
                  <a:lnTo>
                    <a:pt x="153" y="247"/>
                  </a:lnTo>
                  <a:lnTo>
                    <a:pt x="153" y="247"/>
                  </a:lnTo>
                  <a:lnTo>
                    <a:pt x="153" y="247"/>
                  </a:lnTo>
                  <a:lnTo>
                    <a:pt x="134" y="238"/>
                  </a:lnTo>
                  <a:lnTo>
                    <a:pt x="134" y="238"/>
                  </a:lnTo>
                  <a:lnTo>
                    <a:pt x="133" y="238"/>
                  </a:lnTo>
                  <a:lnTo>
                    <a:pt x="133" y="238"/>
                  </a:lnTo>
                  <a:lnTo>
                    <a:pt x="130" y="236"/>
                  </a:lnTo>
                  <a:lnTo>
                    <a:pt x="130" y="236"/>
                  </a:lnTo>
                  <a:lnTo>
                    <a:pt x="125" y="233"/>
                  </a:lnTo>
                  <a:lnTo>
                    <a:pt x="125" y="233"/>
                  </a:lnTo>
                  <a:lnTo>
                    <a:pt x="112" y="224"/>
                  </a:lnTo>
                  <a:lnTo>
                    <a:pt x="112" y="224"/>
                  </a:lnTo>
                  <a:lnTo>
                    <a:pt x="111" y="222"/>
                  </a:lnTo>
                  <a:lnTo>
                    <a:pt x="111" y="222"/>
                  </a:lnTo>
                  <a:lnTo>
                    <a:pt x="103" y="218"/>
                  </a:lnTo>
                  <a:lnTo>
                    <a:pt x="103" y="218"/>
                  </a:lnTo>
                  <a:lnTo>
                    <a:pt x="92" y="211"/>
                  </a:lnTo>
                  <a:lnTo>
                    <a:pt x="92" y="211"/>
                  </a:lnTo>
                  <a:lnTo>
                    <a:pt x="90" y="210"/>
                  </a:lnTo>
                  <a:lnTo>
                    <a:pt x="90" y="210"/>
                  </a:lnTo>
                  <a:lnTo>
                    <a:pt x="90" y="211"/>
                  </a:lnTo>
                  <a:lnTo>
                    <a:pt x="90" y="211"/>
                  </a:lnTo>
                  <a:lnTo>
                    <a:pt x="100" y="219"/>
                  </a:lnTo>
                  <a:lnTo>
                    <a:pt x="100" y="219"/>
                  </a:lnTo>
                  <a:lnTo>
                    <a:pt x="104" y="224"/>
                  </a:lnTo>
                  <a:lnTo>
                    <a:pt x="111" y="229"/>
                  </a:lnTo>
                  <a:lnTo>
                    <a:pt x="111" y="229"/>
                  </a:lnTo>
                  <a:lnTo>
                    <a:pt x="120" y="233"/>
                  </a:lnTo>
                  <a:lnTo>
                    <a:pt x="120" y="233"/>
                  </a:lnTo>
                  <a:lnTo>
                    <a:pt x="136" y="241"/>
                  </a:lnTo>
                  <a:lnTo>
                    <a:pt x="136" y="241"/>
                  </a:lnTo>
                  <a:lnTo>
                    <a:pt x="153" y="247"/>
                  </a:lnTo>
                  <a:lnTo>
                    <a:pt x="153" y="247"/>
                  </a:lnTo>
                  <a:lnTo>
                    <a:pt x="153" y="247"/>
                  </a:lnTo>
                  <a:lnTo>
                    <a:pt x="153" y="247"/>
                  </a:lnTo>
                  <a:close/>
                  <a:moveTo>
                    <a:pt x="412" y="72"/>
                  </a:moveTo>
                  <a:lnTo>
                    <a:pt x="412" y="72"/>
                  </a:lnTo>
                  <a:lnTo>
                    <a:pt x="412" y="74"/>
                  </a:lnTo>
                  <a:lnTo>
                    <a:pt x="412" y="74"/>
                  </a:lnTo>
                  <a:lnTo>
                    <a:pt x="406" y="91"/>
                  </a:lnTo>
                  <a:lnTo>
                    <a:pt x="406" y="91"/>
                  </a:lnTo>
                  <a:lnTo>
                    <a:pt x="404" y="94"/>
                  </a:lnTo>
                  <a:lnTo>
                    <a:pt x="404" y="94"/>
                  </a:lnTo>
                  <a:lnTo>
                    <a:pt x="401" y="102"/>
                  </a:lnTo>
                  <a:lnTo>
                    <a:pt x="401" y="102"/>
                  </a:lnTo>
                  <a:lnTo>
                    <a:pt x="401" y="104"/>
                  </a:lnTo>
                  <a:lnTo>
                    <a:pt x="401" y="104"/>
                  </a:lnTo>
                  <a:lnTo>
                    <a:pt x="399" y="113"/>
                  </a:lnTo>
                  <a:lnTo>
                    <a:pt x="399" y="113"/>
                  </a:lnTo>
                  <a:lnTo>
                    <a:pt x="399" y="115"/>
                  </a:lnTo>
                  <a:lnTo>
                    <a:pt x="399" y="115"/>
                  </a:lnTo>
                  <a:lnTo>
                    <a:pt x="401" y="115"/>
                  </a:lnTo>
                  <a:lnTo>
                    <a:pt x="401" y="115"/>
                  </a:lnTo>
                  <a:lnTo>
                    <a:pt x="404" y="109"/>
                  </a:lnTo>
                  <a:lnTo>
                    <a:pt x="404" y="109"/>
                  </a:lnTo>
                  <a:lnTo>
                    <a:pt x="409" y="94"/>
                  </a:lnTo>
                  <a:lnTo>
                    <a:pt x="412" y="82"/>
                  </a:lnTo>
                  <a:lnTo>
                    <a:pt x="412" y="82"/>
                  </a:lnTo>
                  <a:lnTo>
                    <a:pt x="412" y="72"/>
                  </a:lnTo>
                  <a:lnTo>
                    <a:pt x="412" y="72"/>
                  </a:lnTo>
                  <a:close/>
                  <a:moveTo>
                    <a:pt x="204" y="281"/>
                  </a:moveTo>
                  <a:lnTo>
                    <a:pt x="204" y="281"/>
                  </a:lnTo>
                  <a:lnTo>
                    <a:pt x="204" y="281"/>
                  </a:lnTo>
                  <a:lnTo>
                    <a:pt x="204" y="281"/>
                  </a:lnTo>
                  <a:lnTo>
                    <a:pt x="202" y="279"/>
                  </a:lnTo>
                  <a:lnTo>
                    <a:pt x="202" y="279"/>
                  </a:lnTo>
                  <a:lnTo>
                    <a:pt x="198" y="276"/>
                  </a:lnTo>
                  <a:lnTo>
                    <a:pt x="198" y="276"/>
                  </a:lnTo>
                  <a:lnTo>
                    <a:pt x="186" y="270"/>
                  </a:lnTo>
                  <a:lnTo>
                    <a:pt x="186" y="270"/>
                  </a:lnTo>
                  <a:lnTo>
                    <a:pt x="171" y="260"/>
                  </a:lnTo>
                  <a:lnTo>
                    <a:pt x="171" y="260"/>
                  </a:lnTo>
                  <a:lnTo>
                    <a:pt x="161" y="255"/>
                  </a:lnTo>
                  <a:lnTo>
                    <a:pt x="161" y="255"/>
                  </a:lnTo>
                  <a:lnTo>
                    <a:pt x="152" y="251"/>
                  </a:lnTo>
                  <a:lnTo>
                    <a:pt x="142" y="247"/>
                  </a:lnTo>
                  <a:lnTo>
                    <a:pt x="142" y="247"/>
                  </a:lnTo>
                  <a:lnTo>
                    <a:pt x="141" y="246"/>
                  </a:lnTo>
                  <a:lnTo>
                    <a:pt x="141" y="246"/>
                  </a:lnTo>
                  <a:lnTo>
                    <a:pt x="145" y="249"/>
                  </a:lnTo>
                  <a:lnTo>
                    <a:pt x="145" y="249"/>
                  </a:lnTo>
                  <a:lnTo>
                    <a:pt x="158" y="257"/>
                  </a:lnTo>
                  <a:lnTo>
                    <a:pt x="171" y="263"/>
                  </a:lnTo>
                  <a:lnTo>
                    <a:pt x="171" y="263"/>
                  </a:lnTo>
                  <a:lnTo>
                    <a:pt x="175" y="266"/>
                  </a:lnTo>
                  <a:lnTo>
                    <a:pt x="175" y="266"/>
                  </a:lnTo>
                  <a:lnTo>
                    <a:pt x="202" y="281"/>
                  </a:lnTo>
                  <a:lnTo>
                    <a:pt x="202" y="281"/>
                  </a:lnTo>
                  <a:lnTo>
                    <a:pt x="204" y="281"/>
                  </a:lnTo>
                  <a:lnTo>
                    <a:pt x="204" y="281"/>
                  </a:lnTo>
                  <a:close/>
                  <a:moveTo>
                    <a:pt x="369" y="165"/>
                  </a:moveTo>
                  <a:lnTo>
                    <a:pt x="369" y="165"/>
                  </a:lnTo>
                  <a:lnTo>
                    <a:pt x="366" y="165"/>
                  </a:lnTo>
                  <a:lnTo>
                    <a:pt x="365" y="167"/>
                  </a:lnTo>
                  <a:lnTo>
                    <a:pt x="365" y="167"/>
                  </a:lnTo>
                  <a:lnTo>
                    <a:pt x="354" y="178"/>
                  </a:lnTo>
                  <a:lnTo>
                    <a:pt x="343" y="191"/>
                  </a:lnTo>
                  <a:lnTo>
                    <a:pt x="343" y="191"/>
                  </a:lnTo>
                  <a:lnTo>
                    <a:pt x="341" y="192"/>
                  </a:lnTo>
                  <a:lnTo>
                    <a:pt x="341" y="192"/>
                  </a:lnTo>
                  <a:lnTo>
                    <a:pt x="335" y="202"/>
                  </a:lnTo>
                  <a:lnTo>
                    <a:pt x="335" y="202"/>
                  </a:lnTo>
                  <a:lnTo>
                    <a:pt x="335" y="202"/>
                  </a:lnTo>
                  <a:lnTo>
                    <a:pt x="335" y="202"/>
                  </a:lnTo>
                  <a:lnTo>
                    <a:pt x="335" y="202"/>
                  </a:lnTo>
                  <a:lnTo>
                    <a:pt x="335" y="202"/>
                  </a:lnTo>
                  <a:lnTo>
                    <a:pt x="354" y="184"/>
                  </a:lnTo>
                  <a:lnTo>
                    <a:pt x="369" y="165"/>
                  </a:lnTo>
                  <a:lnTo>
                    <a:pt x="369" y="165"/>
                  </a:lnTo>
                  <a:close/>
                  <a:moveTo>
                    <a:pt x="163" y="249"/>
                  </a:moveTo>
                  <a:lnTo>
                    <a:pt x="163" y="249"/>
                  </a:lnTo>
                  <a:lnTo>
                    <a:pt x="163" y="247"/>
                  </a:lnTo>
                  <a:lnTo>
                    <a:pt x="163" y="247"/>
                  </a:lnTo>
                  <a:lnTo>
                    <a:pt x="160" y="246"/>
                  </a:lnTo>
                  <a:lnTo>
                    <a:pt x="160" y="246"/>
                  </a:lnTo>
                  <a:lnTo>
                    <a:pt x="149" y="235"/>
                  </a:lnTo>
                  <a:lnTo>
                    <a:pt x="149" y="235"/>
                  </a:lnTo>
                  <a:lnTo>
                    <a:pt x="147" y="233"/>
                  </a:lnTo>
                  <a:lnTo>
                    <a:pt x="149" y="230"/>
                  </a:lnTo>
                  <a:lnTo>
                    <a:pt x="149" y="230"/>
                  </a:lnTo>
                  <a:lnTo>
                    <a:pt x="142" y="227"/>
                  </a:lnTo>
                  <a:lnTo>
                    <a:pt x="142" y="227"/>
                  </a:lnTo>
                  <a:lnTo>
                    <a:pt x="142" y="232"/>
                  </a:lnTo>
                  <a:lnTo>
                    <a:pt x="142" y="232"/>
                  </a:lnTo>
                  <a:lnTo>
                    <a:pt x="142" y="232"/>
                  </a:lnTo>
                  <a:lnTo>
                    <a:pt x="142" y="232"/>
                  </a:lnTo>
                  <a:lnTo>
                    <a:pt x="145" y="236"/>
                  </a:lnTo>
                  <a:lnTo>
                    <a:pt x="145" y="236"/>
                  </a:lnTo>
                  <a:lnTo>
                    <a:pt x="147" y="238"/>
                  </a:lnTo>
                  <a:lnTo>
                    <a:pt x="147" y="238"/>
                  </a:lnTo>
                  <a:lnTo>
                    <a:pt x="147" y="240"/>
                  </a:lnTo>
                  <a:lnTo>
                    <a:pt x="147" y="240"/>
                  </a:lnTo>
                  <a:lnTo>
                    <a:pt x="160" y="246"/>
                  </a:lnTo>
                  <a:lnTo>
                    <a:pt x="160" y="246"/>
                  </a:lnTo>
                  <a:lnTo>
                    <a:pt x="163" y="249"/>
                  </a:lnTo>
                  <a:lnTo>
                    <a:pt x="163" y="249"/>
                  </a:lnTo>
                  <a:close/>
                  <a:moveTo>
                    <a:pt x="8" y="94"/>
                  </a:moveTo>
                  <a:lnTo>
                    <a:pt x="8" y="94"/>
                  </a:lnTo>
                  <a:lnTo>
                    <a:pt x="8" y="94"/>
                  </a:lnTo>
                  <a:lnTo>
                    <a:pt x="8" y="94"/>
                  </a:lnTo>
                  <a:lnTo>
                    <a:pt x="10" y="106"/>
                  </a:lnTo>
                  <a:lnTo>
                    <a:pt x="13" y="118"/>
                  </a:lnTo>
                  <a:lnTo>
                    <a:pt x="13" y="118"/>
                  </a:lnTo>
                  <a:lnTo>
                    <a:pt x="18" y="129"/>
                  </a:lnTo>
                  <a:lnTo>
                    <a:pt x="24" y="139"/>
                  </a:lnTo>
                  <a:lnTo>
                    <a:pt x="24" y="139"/>
                  </a:lnTo>
                  <a:lnTo>
                    <a:pt x="24" y="137"/>
                  </a:lnTo>
                  <a:lnTo>
                    <a:pt x="24" y="137"/>
                  </a:lnTo>
                  <a:lnTo>
                    <a:pt x="18" y="124"/>
                  </a:lnTo>
                  <a:lnTo>
                    <a:pt x="13" y="112"/>
                  </a:lnTo>
                  <a:lnTo>
                    <a:pt x="13" y="112"/>
                  </a:lnTo>
                  <a:lnTo>
                    <a:pt x="11" y="107"/>
                  </a:lnTo>
                  <a:lnTo>
                    <a:pt x="11" y="102"/>
                  </a:lnTo>
                  <a:lnTo>
                    <a:pt x="11" y="102"/>
                  </a:lnTo>
                  <a:lnTo>
                    <a:pt x="11" y="101"/>
                  </a:lnTo>
                  <a:lnTo>
                    <a:pt x="11" y="101"/>
                  </a:lnTo>
                  <a:lnTo>
                    <a:pt x="8" y="94"/>
                  </a:lnTo>
                  <a:lnTo>
                    <a:pt x="8" y="94"/>
                  </a:lnTo>
                  <a:close/>
                  <a:moveTo>
                    <a:pt x="213" y="271"/>
                  </a:moveTo>
                  <a:lnTo>
                    <a:pt x="213" y="271"/>
                  </a:lnTo>
                  <a:lnTo>
                    <a:pt x="213" y="270"/>
                  </a:lnTo>
                  <a:lnTo>
                    <a:pt x="213" y="270"/>
                  </a:lnTo>
                  <a:lnTo>
                    <a:pt x="216" y="266"/>
                  </a:lnTo>
                  <a:lnTo>
                    <a:pt x="218" y="266"/>
                  </a:lnTo>
                  <a:lnTo>
                    <a:pt x="220" y="268"/>
                  </a:lnTo>
                  <a:lnTo>
                    <a:pt x="220" y="268"/>
                  </a:lnTo>
                  <a:lnTo>
                    <a:pt x="221" y="270"/>
                  </a:lnTo>
                  <a:lnTo>
                    <a:pt x="221" y="270"/>
                  </a:lnTo>
                  <a:lnTo>
                    <a:pt x="221" y="270"/>
                  </a:lnTo>
                  <a:lnTo>
                    <a:pt x="221" y="270"/>
                  </a:lnTo>
                  <a:lnTo>
                    <a:pt x="223" y="268"/>
                  </a:lnTo>
                  <a:lnTo>
                    <a:pt x="223" y="268"/>
                  </a:lnTo>
                  <a:lnTo>
                    <a:pt x="221" y="265"/>
                  </a:lnTo>
                  <a:lnTo>
                    <a:pt x="221" y="265"/>
                  </a:lnTo>
                  <a:lnTo>
                    <a:pt x="212" y="255"/>
                  </a:lnTo>
                  <a:lnTo>
                    <a:pt x="212" y="255"/>
                  </a:lnTo>
                  <a:lnTo>
                    <a:pt x="210" y="254"/>
                  </a:lnTo>
                  <a:lnTo>
                    <a:pt x="210" y="254"/>
                  </a:lnTo>
                  <a:lnTo>
                    <a:pt x="209" y="257"/>
                  </a:lnTo>
                  <a:lnTo>
                    <a:pt x="209" y="257"/>
                  </a:lnTo>
                  <a:lnTo>
                    <a:pt x="210" y="259"/>
                  </a:lnTo>
                  <a:lnTo>
                    <a:pt x="210" y="259"/>
                  </a:lnTo>
                  <a:lnTo>
                    <a:pt x="213" y="265"/>
                  </a:lnTo>
                  <a:lnTo>
                    <a:pt x="213" y="265"/>
                  </a:lnTo>
                  <a:lnTo>
                    <a:pt x="213" y="268"/>
                  </a:lnTo>
                  <a:lnTo>
                    <a:pt x="210" y="268"/>
                  </a:lnTo>
                  <a:lnTo>
                    <a:pt x="210" y="268"/>
                  </a:lnTo>
                  <a:lnTo>
                    <a:pt x="210" y="268"/>
                  </a:lnTo>
                  <a:lnTo>
                    <a:pt x="210" y="268"/>
                  </a:lnTo>
                  <a:lnTo>
                    <a:pt x="210" y="271"/>
                  </a:lnTo>
                  <a:lnTo>
                    <a:pt x="210" y="271"/>
                  </a:lnTo>
                  <a:lnTo>
                    <a:pt x="213" y="271"/>
                  </a:lnTo>
                  <a:lnTo>
                    <a:pt x="213" y="271"/>
                  </a:lnTo>
                  <a:close/>
                  <a:moveTo>
                    <a:pt x="198" y="229"/>
                  </a:moveTo>
                  <a:lnTo>
                    <a:pt x="198" y="229"/>
                  </a:lnTo>
                  <a:lnTo>
                    <a:pt x="201" y="224"/>
                  </a:lnTo>
                  <a:lnTo>
                    <a:pt x="201" y="224"/>
                  </a:lnTo>
                  <a:lnTo>
                    <a:pt x="201" y="222"/>
                  </a:lnTo>
                  <a:lnTo>
                    <a:pt x="199" y="221"/>
                  </a:lnTo>
                  <a:lnTo>
                    <a:pt x="199" y="221"/>
                  </a:lnTo>
                  <a:lnTo>
                    <a:pt x="196" y="213"/>
                  </a:lnTo>
                  <a:lnTo>
                    <a:pt x="196" y="213"/>
                  </a:lnTo>
                  <a:lnTo>
                    <a:pt x="194" y="211"/>
                  </a:lnTo>
                  <a:lnTo>
                    <a:pt x="194" y="211"/>
                  </a:lnTo>
                  <a:lnTo>
                    <a:pt x="194" y="211"/>
                  </a:lnTo>
                  <a:lnTo>
                    <a:pt x="194" y="211"/>
                  </a:lnTo>
                  <a:lnTo>
                    <a:pt x="193" y="213"/>
                  </a:lnTo>
                  <a:lnTo>
                    <a:pt x="193" y="213"/>
                  </a:lnTo>
                  <a:lnTo>
                    <a:pt x="191" y="219"/>
                  </a:lnTo>
                  <a:lnTo>
                    <a:pt x="191" y="219"/>
                  </a:lnTo>
                  <a:lnTo>
                    <a:pt x="193" y="221"/>
                  </a:lnTo>
                  <a:lnTo>
                    <a:pt x="193" y="221"/>
                  </a:lnTo>
                  <a:lnTo>
                    <a:pt x="198" y="229"/>
                  </a:lnTo>
                  <a:lnTo>
                    <a:pt x="198" y="229"/>
                  </a:lnTo>
                  <a:close/>
                  <a:moveTo>
                    <a:pt x="302" y="110"/>
                  </a:moveTo>
                  <a:lnTo>
                    <a:pt x="302" y="110"/>
                  </a:lnTo>
                  <a:lnTo>
                    <a:pt x="306" y="109"/>
                  </a:lnTo>
                  <a:lnTo>
                    <a:pt x="306" y="109"/>
                  </a:lnTo>
                  <a:lnTo>
                    <a:pt x="310" y="107"/>
                  </a:lnTo>
                  <a:lnTo>
                    <a:pt x="311" y="104"/>
                  </a:lnTo>
                  <a:lnTo>
                    <a:pt x="311" y="104"/>
                  </a:lnTo>
                  <a:lnTo>
                    <a:pt x="311" y="102"/>
                  </a:lnTo>
                  <a:lnTo>
                    <a:pt x="311" y="101"/>
                  </a:lnTo>
                  <a:lnTo>
                    <a:pt x="311" y="101"/>
                  </a:lnTo>
                  <a:lnTo>
                    <a:pt x="311" y="96"/>
                  </a:lnTo>
                  <a:lnTo>
                    <a:pt x="311" y="96"/>
                  </a:lnTo>
                  <a:lnTo>
                    <a:pt x="311" y="93"/>
                  </a:lnTo>
                  <a:lnTo>
                    <a:pt x="311" y="93"/>
                  </a:lnTo>
                  <a:lnTo>
                    <a:pt x="308" y="94"/>
                  </a:lnTo>
                  <a:lnTo>
                    <a:pt x="308" y="94"/>
                  </a:lnTo>
                  <a:lnTo>
                    <a:pt x="305" y="101"/>
                  </a:lnTo>
                  <a:lnTo>
                    <a:pt x="305" y="101"/>
                  </a:lnTo>
                  <a:lnTo>
                    <a:pt x="305" y="101"/>
                  </a:lnTo>
                  <a:lnTo>
                    <a:pt x="306" y="102"/>
                  </a:lnTo>
                  <a:lnTo>
                    <a:pt x="306" y="102"/>
                  </a:lnTo>
                  <a:lnTo>
                    <a:pt x="306" y="104"/>
                  </a:lnTo>
                  <a:lnTo>
                    <a:pt x="306" y="104"/>
                  </a:lnTo>
                  <a:lnTo>
                    <a:pt x="306" y="107"/>
                  </a:lnTo>
                  <a:lnTo>
                    <a:pt x="306" y="107"/>
                  </a:lnTo>
                  <a:lnTo>
                    <a:pt x="305" y="109"/>
                  </a:lnTo>
                  <a:lnTo>
                    <a:pt x="303" y="109"/>
                  </a:lnTo>
                  <a:lnTo>
                    <a:pt x="303" y="109"/>
                  </a:lnTo>
                  <a:lnTo>
                    <a:pt x="302" y="109"/>
                  </a:lnTo>
                  <a:lnTo>
                    <a:pt x="302" y="109"/>
                  </a:lnTo>
                  <a:lnTo>
                    <a:pt x="302" y="110"/>
                  </a:lnTo>
                  <a:lnTo>
                    <a:pt x="302" y="110"/>
                  </a:lnTo>
                  <a:close/>
                  <a:moveTo>
                    <a:pt x="351" y="142"/>
                  </a:moveTo>
                  <a:lnTo>
                    <a:pt x="351" y="142"/>
                  </a:lnTo>
                  <a:lnTo>
                    <a:pt x="349" y="143"/>
                  </a:lnTo>
                  <a:lnTo>
                    <a:pt x="349" y="143"/>
                  </a:lnTo>
                  <a:lnTo>
                    <a:pt x="346" y="156"/>
                  </a:lnTo>
                  <a:lnTo>
                    <a:pt x="346" y="156"/>
                  </a:lnTo>
                  <a:lnTo>
                    <a:pt x="346" y="156"/>
                  </a:lnTo>
                  <a:lnTo>
                    <a:pt x="346" y="156"/>
                  </a:lnTo>
                  <a:lnTo>
                    <a:pt x="346" y="158"/>
                  </a:lnTo>
                  <a:lnTo>
                    <a:pt x="346" y="158"/>
                  </a:lnTo>
                  <a:lnTo>
                    <a:pt x="351" y="158"/>
                  </a:lnTo>
                  <a:lnTo>
                    <a:pt x="351" y="158"/>
                  </a:lnTo>
                  <a:lnTo>
                    <a:pt x="352" y="151"/>
                  </a:lnTo>
                  <a:lnTo>
                    <a:pt x="352" y="145"/>
                  </a:lnTo>
                  <a:lnTo>
                    <a:pt x="352" y="145"/>
                  </a:lnTo>
                  <a:lnTo>
                    <a:pt x="351" y="143"/>
                  </a:lnTo>
                  <a:lnTo>
                    <a:pt x="351" y="143"/>
                  </a:lnTo>
                  <a:lnTo>
                    <a:pt x="351" y="142"/>
                  </a:lnTo>
                  <a:lnTo>
                    <a:pt x="351" y="142"/>
                  </a:lnTo>
                  <a:close/>
                  <a:moveTo>
                    <a:pt x="213" y="236"/>
                  </a:moveTo>
                  <a:lnTo>
                    <a:pt x="213" y="236"/>
                  </a:lnTo>
                  <a:lnTo>
                    <a:pt x="209" y="240"/>
                  </a:lnTo>
                  <a:lnTo>
                    <a:pt x="209" y="240"/>
                  </a:lnTo>
                  <a:lnTo>
                    <a:pt x="209" y="241"/>
                  </a:lnTo>
                  <a:lnTo>
                    <a:pt x="209" y="243"/>
                  </a:lnTo>
                  <a:lnTo>
                    <a:pt x="209" y="243"/>
                  </a:lnTo>
                  <a:lnTo>
                    <a:pt x="216" y="252"/>
                  </a:lnTo>
                  <a:lnTo>
                    <a:pt x="216" y="252"/>
                  </a:lnTo>
                  <a:lnTo>
                    <a:pt x="218" y="254"/>
                  </a:lnTo>
                  <a:lnTo>
                    <a:pt x="218" y="254"/>
                  </a:lnTo>
                  <a:lnTo>
                    <a:pt x="215" y="244"/>
                  </a:lnTo>
                  <a:lnTo>
                    <a:pt x="213" y="236"/>
                  </a:lnTo>
                  <a:lnTo>
                    <a:pt x="213" y="236"/>
                  </a:lnTo>
                  <a:close/>
                  <a:moveTo>
                    <a:pt x="379" y="53"/>
                  </a:moveTo>
                  <a:lnTo>
                    <a:pt x="379" y="53"/>
                  </a:lnTo>
                  <a:lnTo>
                    <a:pt x="379" y="55"/>
                  </a:lnTo>
                  <a:lnTo>
                    <a:pt x="379" y="55"/>
                  </a:lnTo>
                  <a:lnTo>
                    <a:pt x="376" y="64"/>
                  </a:lnTo>
                  <a:lnTo>
                    <a:pt x="376" y="64"/>
                  </a:lnTo>
                  <a:lnTo>
                    <a:pt x="376" y="68"/>
                  </a:lnTo>
                  <a:lnTo>
                    <a:pt x="376" y="69"/>
                  </a:lnTo>
                  <a:lnTo>
                    <a:pt x="376" y="69"/>
                  </a:lnTo>
                  <a:lnTo>
                    <a:pt x="379" y="69"/>
                  </a:lnTo>
                  <a:lnTo>
                    <a:pt x="382" y="68"/>
                  </a:lnTo>
                  <a:lnTo>
                    <a:pt x="382" y="68"/>
                  </a:lnTo>
                  <a:lnTo>
                    <a:pt x="379" y="53"/>
                  </a:lnTo>
                  <a:lnTo>
                    <a:pt x="379" y="53"/>
                  </a:lnTo>
                  <a:close/>
                  <a:moveTo>
                    <a:pt x="261" y="252"/>
                  </a:moveTo>
                  <a:lnTo>
                    <a:pt x="261" y="252"/>
                  </a:lnTo>
                  <a:lnTo>
                    <a:pt x="262" y="252"/>
                  </a:lnTo>
                  <a:lnTo>
                    <a:pt x="264" y="251"/>
                  </a:lnTo>
                  <a:lnTo>
                    <a:pt x="264" y="251"/>
                  </a:lnTo>
                  <a:lnTo>
                    <a:pt x="276" y="235"/>
                  </a:lnTo>
                  <a:lnTo>
                    <a:pt x="276" y="235"/>
                  </a:lnTo>
                  <a:lnTo>
                    <a:pt x="278" y="233"/>
                  </a:lnTo>
                  <a:lnTo>
                    <a:pt x="278" y="233"/>
                  </a:lnTo>
                  <a:lnTo>
                    <a:pt x="275" y="230"/>
                  </a:lnTo>
                  <a:lnTo>
                    <a:pt x="275" y="230"/>
                  </a:lnTo>
                  <a:lnTo>
                    <a:pt x="273" y="233"/>
                  </a:lnTo>
                  <a:lnTo>
                    <a:pt x="273" y="233"/>
                  </a:lnTo>
                  <a:lnTo>
                    <a:pt x="267" y="243"/>
                  </a:lnTo>
                  <a:lnTo>
                    <a:pt x="267" y="243"/>
                  </a:lnTo>
                  <a:lnTo>
                    <a:pt x="261" y="252"/>
                  </a:lnTo>
                  <a:lnTo>
                    <a:pt x="261" y="252"/>
                  </a:lnTo>
                  <a:close/>
                  <a:moveTo>
                    <a:pt x="27" y="151"/>
                  </a:moveTo>
                  <a:lnTo>
                    <a:pt x="27" y="151"/>
                  </a:lnTo>
                  <a:lnTo>
                    <a:pt x="26" y="151"/>
                  </a:lnTo>
                  <a:lnTo>
                    <a:pt x="26" y="151"/>
                  </a:lnTo>
                  <a:lnTo>
                    <a:pt x="27" y="153"/>
                  </a:lnTo>
                  <a:lnTo>
                    <a:pt x="27" y="153"/>
                  </a:lnTo>
                  <a:lnTo>
                    <a:pt x="32" y="161"/>
                  </a:lnTo>
                  <a:lnTo>
                    <a:pt x="32" y="161"/>
                  </a:lnTo>
                  <a:lnTo>
                    <a:pt x="41" y="170"/>
                  </a:lnTo>
                  <a:lnTo>
                    <a:pt x="51" y="180"/>
                  </a:lnTo>
                  <a:lnTo>
                    <a:pt x="51" y="180"/>
                  </a:lnTo>
                  <a:lnTo>
                    <a:pt x="52" y="181"/>
                  </a:lnTo>
                  <a:lnTo>
                    <a:pt x="52" y="181"/>
                  </a:lnTo>
                  <a:lnTo>
                    <a:pt x="49" y="178"/>
                  </a:lnTo>
                  <a:lnTo>
                    <a:pt x="49" y="178"/>
                  </a:lnTo>
                  <a:lnTo>
                    <a:pt x="44" y="172"/>
                  </a:lnTo>
                  <a:lnTo>
                    <a:pt x="44" y="172"/>
                  </a:lnTo>
                  <a:lnTo>
                    <a:pt x="27" y="151"/>
                  </a:lnTo>
                  <a:lnTo>
                    <a:pt x="27" y="151"/>
                  </a:lnTo>
                  <a:lnTo>
                    <a:pt x="27" y="151"/>
                  </a:lnTo>
                  <a:lnTo>
                    <a:pt x="27" y="151"/>
                  </a:lnTo>
                  <a:close/>
                  <a:moveTo>
                    <a:pt x="120" y="161"/>
                  </a:moveTo>
                  <a:lnTo>
                    <a:pt x="120" y="161"/>
                  </a:lnTo>
                  <a:lnTo>
                    <a:pt x="120" y="162"/>
                  </a:lnTo>
                  <a:lnTo>
                    <a:pt x="120" y="162"/>
                  </a:lnTo>
                  <a:lnTo>
                    <a:pt x="120" y="164"/>
                  </a:lnTo>
                  <a:lnTo>
                    <a:pt x="120" y="164"/>
                  </a:lnTo>
                  <a:lnTo>
                    <a:pt x="120" y="167"/>
                  </a:lnTo>
                  <a:lnTo>
                    <a:pt x="120" y="167"/>
                  </a:lnTo>
                  <a:lnTo>
                    <a:pt x="125" y="175"/>
                  </a:lnTo>
                  <a:lnTo>
                    <a:pt x="125" y="175"/>
                  </a:lnTo>
                  <a:lnTo>
                    <a:pt x="127" y="176"/>
                  </a:lnTo>
                  <a:lnTo>
                    <a:pt x="127" y="176"/>
                  </a:lnTo>
                  <a:lnTo>
                    <a:pt x="128" y="172"/>
                  </a:lnTo>
                  <a:lnTo>
                    <a:pt x="128" y="172"/>
                  </a:lnTo>
                  <a:lnTo>
                    <a:pt x="128" y="170"/>
                  </a:lnTo>
                  <a:lnTo>
                    <a:pt x="128" y="170"/>
                  </a:lnTo>
                  <a:lnTo>
                    <a:pt x="122" y="162"/>
                  </a:lnTo>
                  <a:lnTo>
                    <a:pt x="122" y="162"/>
                  </a:lnTo>
                  <a:lnTo>
                    <a:pt x="120" y="161"/>
                  </a:lnTo>
                  <a:lnTo>
                    <a:pt x="120" y="161"/>
                  </a:lnTo>
                  <a:close/>
                  <a:moveTo>
                    <a:pt x="78" y="131"/>
                  </a:moveTo>
                  <a:lnTo>
                    <a:pt x="78" y="131"/>
                  </a:lnTo>
                  <a:lnTo>
                    <a:pt x="74" y="137"/>
                  </a:lnTo>
                  <a:lnTo>
                    <a:pt x="74" y="137"/>
                  </a:lnTo>
                  <a:lnTo>
                    <a:pt x="76" y="142"/>
                  </a:lnTo>
                  <a:lnTo>
                    <a:pt x="76" y="142"/>
                  </a:lnTo>
                  <a:lnTo>
                    <a:pt x="76" y="142"/>
                  </a:lnTo>
                  <a:lnTo>
                    <a:pt x="76" y="142"/>
                  </a:lnTo>
                  <a:lnTo>
                    <a:pt x="81" y="145"/>
                  </a:lnTo>
                  <a:lnTo>
                    <a:pt x="81" y="145"/>
                  </a:lnTo>
                  <a:lnTo>
                    <a:pt x="82" y="145"/>
                  </a:lnTo>
                  <a:lnTo>
                    <a:pt x="82" y="145"/>
                  </a:lnTo>
                  <a:lnTo>
                    <a:pt x="81" y="139"/>
                  </a:lnTo>
                  <a:lnTo>
                    <a:pt x="81" y="139"/>
                  </a:lnTo>
                  <a:lnTo>
                    <a:pt x="81" y="137"/>
                  </a:lnTo>
                  <a:lnTo>
                    <a:pt x="81" y="137"/>
                  </a:lnTo>
                  <a:lnTo>
                    <a:pt x="78" y="131"/>
                  </a:lnTo>
                  <a:lnTo>
                    <a:pt x="78" y="131"/>
                  </a:lnTo>
                  <a:close/>
                  <a:moveTo>
                    <a:pt x="395" y="123"/>
                  </a:moveTo>
                  <a:lnTo>
                    <a:pt x="395" y="123"/>
                  </a:lnTo>
                  <a:lnTo>
                    <a:pt x="395" y="113"/>
                  </a:lnTo>
                  <a:lnTo>
                    <a:pt x="395" y="113"/>
                  </a:lnTo>
                  <a:lnTo>
                    <a:pt x="390" y="120"/>
                  </a:lnTo>
                  <a:lnTo>
                    <a:pt x="390" y="120"/>
                  </a:lnTo>
                  <a:lnTo>
                    <a:pt x="388" y="123"/>
                  </a:lnTo>
                  <a:lnTo>
                    <a:pt x="388" y="128"/>
                  </a:lnTo>
                  <a:lnTo>
                    <a:pt x="388" y="128"/>
                  </a:lnTo>
                  <a:lnTo>
                    <a:pt x="392" y="124"/>
                  </a:lnTo>
                  <a:lnTo>
                    <a:pt x="395" y="123"/>
                  </a:lnTo>
                  <a:lnTo>
                    <a:pt x="395" y="123"/>
                  </a:lnTo>
                  <a:close/>
                  <a:moveTo>
                    <a:pt x="70" y="115"/>
                  </a:moveTo>
                  <a:lnTo>
                    <a:pt x="70" y="115"/>
                  </a:lnTo>
                  <a:lnTo>
                    <a:pt x="68" y="115"/>
                  </a:lnTo>
                  <a:lnTo>
                    <a:pt x="67" y="117"/>
                  </a:lnTo>
                  <a:lnTo>
                    <a:pt x="67" y="117"/>
                  </a:lnTo>
                  <a:lnTo>
                    <a:pt x="67" y="120"/>
                  </a:lnTo>
                  <a:lnTo>
                    <a:pt x="67" y="120"/>
                  </a:lnTo>
                  <a:lnTo>
                    <a:pt x="70" y="129"/>
                  </a:lnTo>
                  <a:lnTo>
                    <a:pt x="70" y="129"/>
                  </a:lnTo>
                  <a:lnTo>
                    <a:pt x="71" y="131"/>
                  </a:lnTo>
                  <a:lnTo>
                    <a:pt x="71" y="131"/>
                  </a:lnTo>
                  <a:lnTo>
                    <a:pt x="73" y="126"/>
                  </a:lnTo>
                  <a:lnTo>
                    <a:pt x="73" y="126"/>
                  </a:lnTo>
                  <a:lnTo>
                    <a:pt x="73" y="124"/>
                  </a:lnTo>
                  <a:lnTo>
                    <a:pt x="73" y="124"/>
                  </a:lnTo>
                  <a:lnTo>
                    <a:pt x="70" y="118"/>
                  </a:lnTo>
                  <a:lnTo>
                    <a:pt x="70" y="118"/>
                  </a:lnTo>
                  <a:lnTo>
                    <a:pt x="68" y="117"/>
                  </a:lnTo>
                  <a:lnTo>
                    <a:pt x="70" y="115"/>
                  </a:lnTo>
                  <a:lnTo>
                    <a:pt x="70" y="115"/>
                  </a:lnTo>
                  <a:close/>
                  <a:moveTo>
                    <a:pt x="335" y="150"/>
                  </a:moveTo>
                  <a:lnTo>
                    <a:pt x="335" y="150"/>
                  </a:lnTo>
                  <a:lnTo>
                    <a:pt x="335" y="148"/>
                  </a:lnTo>
                  <a:lnTo>
                    <a:pt x="335" y="148"/>
                  </a:lnTo>
                  <a:lnTo>
                    <a:pt x="338" y="142"/>
                  </a:lnTo>
                  <a:lnTo>
                    <a:pt x="338" y="142"/>
                  </a:lnTo>
                  <a:lnTo>
                    <a:pt x="340" y="139"/>
                  </a:lnTo>
                  <a:lnTo>
                    <a:pt x="340" y="135"/>
                  </a:lnTo>
                  <a:lnTo>
                    <a:pt x="340" y="135"/>
                  </a:lnTo>
                  <a:lnTo>
                    <a:pt x="332" y="142"/>
                  </a:lnTo>
                  <a:lnTo>
                    <a:pt x="332" y="142"/>
                  </a:lnTo>
                  <a:lnTo>
                    <a:pt x="335" y="150"/>
                  </a:lnTo>
                  <a:lnTo>
                    <a:pt x="335" y="150"/>
                  </a:lnTo>
                  <a:close/>
                  <a:moveTo>
                    <a:pt x="177" y="225"/>
                  </a:moveTo>
                  <a:lnTo>
                    <a:pt x="177" y="225"/>
                  </a:lnTo>
                  <a:lnTo>
                    <a:pt x="183" y="238"/>
                  </a:lnTo>
                  <a:lnTo>
                    <a:pt x="183" y="238"/>
                  </a:lnTo>
                  <a:lnTo>
                    <a:pt x="186" y="244"/>
                  </a:lnTo>
                  <a:lnTo>
                    <a:pt x="186" y="244"/>
                  </a:lnTo>
                  <a:lnTo>
                    <a:pt x="191" y="249"/>
                  </a:lnTo>
                  <a:lnTo>
                    <a:pt x="191" y="249"/>
                  </a:lnTo>
                  <a:lnTo>
                    <a:pt x="179" y="224"/>
                  </a:lnTo>
                  <a:lnTo>
                    <a:pt x="179" y="224"/>
                  </a:lnTo>
                  <a:lnTo>
                    <a:pt x="177" y="225"/>
                  </a:lnTo>
                  <a:lnTo>
                    <a:pt x="177" y="225"/>
                  </a:lnTo>
                  <a:close/>
                  <a:moveTo>
                    <a:pt x="180" y="218"/>
                  </a:moveTo>
                  <a:lnTo>
                    <a:pt x="180" y="218"/>
                  </a:lnTo>
                  <a:lnTo>
                    <a:pt x="180" y="211"/>
                  </a:lnTo>
                  <a:lnTo>
                    <a:pt x="180" y="211"/>
                  </a:lnTo>
                  <a:lnTo>
                    <a:pt x="175" y="203"/>
                  </a:lnTo>
                  <a:lnTo>
                    <a:pt x="175" y="203"/>
                  </a:lnTo>
                  <a:lnTo>
                    <a:pt x="172" y="208"/>
                  </a:lnTo>
                  <a:lnTo>
                    <a:pt x="172" y="208"/>
                  </a:lnTo>
                  <a:lnTo>
                    <a:pt x="177" y="213"/>
                  </a:lnTo>
                  <a:lnTo>
                    <a:pt x="177" y="213"/>
                  </a:lnTo>
                  <a:lnTo>
                    <a:pt x="180" y="218"/>
                  </a:lnTo>
                  <a:lnTo>
                    <a:pt x="180" y="218"/>
                  </a:lnTo>
                  <a:close/>
                  <a:moveTo>
                    <a:pt x="89" y="194"/>
                  </a:moveTo>
                  <a:lnTo>
                    <a:pt x="89" y="194"/>
                  </a:lnTo>
                  <a:lnTo>
                    <a:pt x="89" y="194"/>
                  </a:lnTo>
                  <a:lnTo>
                    <a:pt x="89" y="194"/>
                  </a:lnTo>
                  <a:lnTo>
                    <a:pt x="90" y="195"/>
                  </a:lnTo>
                  <a:lnTo>
                    <a:pt x="90" y="195"/>
                  </a:lnTo>
                  <a:lnTo>
                    <a:pt x="98" y="203"/>
                  </a:lnTo>
                  <a:lnTo>
                    <a:pt x="98" y="203"/>
                  </a:lnTo>
                  <a:lnTo>
                    <a:pt x="103" y="206"/>
                  </a:lnTo>
                  <a:lnTo>
                    <a:pt x="103" y="206"/>
                  </a:lnTo>
                  <a:lnTo>
                    <a:pt x="114" y="216"/>
                  </a:lnTo>
                  <a:lnTo>
                    <a:pt x="114" y="216"/>
                  </a:lnTo>
                  <a:lnTo>
                    <a:pt x="115" y="216"/>
                  </a:lnTo>
                  <a:lnTo>
                    <a:pt x="115" y="216"/>
                  </a:lnTo>
                  <a:lnTo>
                    <a:pt x="115" y="216"/>
                  </a:lnTo>
                  <a:lnTo>
                    <a:pt x="115" y="216"/>
                  </a:lnTo>
                  <a:lnTo>
                    <a:pt x="108" y="208"/>
                  </a:lnTo>
                  <a:lnTo>
                    <a:pt x="108" y="208"/>
                  </a:lnTo>
                  <a:lnTo>
                    <a:pt x="106" y="208"/>
                  </a:lnTo>
                  <a:lnTo>
                    <a:pt x="106" y="208"/>
                  </a:lnTo>
                  <a:lnTo>
                    <a:pt x="103" y="206"/>
                  </a:lnTo>
                  <a:lnTo>
                    <a:pt x="103" y="206"/>
                  </a:lnTo>
                  <a:lnTo>
                    <a:pt x="101" y="205"/>
                  </a:lnTo>
                  <a:lnTo>
                    <a:pt x="101" y="205"/>
                  </a:lnTo>
                  <a:lnTo>
                    <a:pt x="100" y="202"/>
                  </a:lnTo>
                  <a:lnTo>
                    <a:pt x="100" y="202"/>
                  </a:lnTo>
                  <a:lnTo>
                    <a:pt x="90" y="194"/>
                  </a:lnTo>
                  <a:lnTo>
                    <a:pt x="90" y="194"/>
                  </a:lnTo>
                  <a:lnTo>
                    <a:pt x="89" y="194"/>
                  </a:lnTo>
                  <a:lnTo>
                    <a:pt x="89" y="194"/>
                  </a:lnTo>
                  <a:close/>
                  <a:moveTo>
                    <a:pt x="281" y="169"/>
                  </a:moveTo>
                  <a:lnTo>
                    <a:pt x="281" y="169"/>
                  </a:lnTo>
                  <a:lnTo>
                    <a:pt x="286" y="167"/>
                  </a:lnTo>
                  <a:lnTo>
                    <a:pt x="286" y="167"/>
                  </a:lnTo>
                  <a:lnTo>
                    <a:pt x="284" y="159"/>
                  </a:lnTo>
                  <a:lnTo>
                    <a:pt x="284" y="159"/>
                  </a:lnTo>
                  <a:lnTo>
                    <a:pt x="284" y="158"/>
                  </a:lnTo>
                  <a:lnTo>
                    <a:pt x="284" y="158"/>
                  </a:lnTo>
                  <a:lnTo>
                    <a:pt x="281" y="162"/>
                  </a:lnTo>
                  <a:lnTo>
                    <a:pt x="281" y="167"/>
                  </a:lnTo>
                  <a:lnTo>
                    <a:pt x="281" y="167"/>
                  </a:lnTo>
                  <a:lnTo>
                    <a:pt x="281" y="169"/>
                  </a:lnTo>
                  <a:lnTo>
                    <a:pt x="281" y="169"/>
                  </a:lnTo>
                  <a:close/>
                  <a:moveTo>
                    <a:pt x="65" y="143"/>
                  </a:moveTo>
                  <a:lnTo>
                    <a:pt x="65" y="143"/>
                  </a:lnTo>
                  <a:lnTo>
                    <a:pt x="65" y="143"/>
                  </a:lnTo>
                  <a:lnTo>
                    <a:pt x="65" y="143"/>
                  </a:lnTo>
                  <a:lnTo>
                    <a:pt x="65" y="145"/>
                  </a:lnTo>
                  <a:lnTo>
                    <a:pt x="65" y="145"/>
                  </a:lnTo>
                  <a:lnTo>
                    <a:pt x="70" y="154"/>
                  </a:lnTo>
                  <a:lnTo>
                    <a:pt x="70" y="154"/>
                  </a:lnTo>
                  <a:lnTo>
                    <a:pt x="71" y="158"/>
                  </a:lnTo>
                  <a:lnTo>
                    <a:pt x="73" y="159"/>
                  </a:lnTo>
                  <a:lnTo>
                    <a:pt x="73" y="159"/>
                  </a:lnTo>
                  <a:lnTo>
                    <a:pt x="74" y="156"/>
                  </a:lnTo>
                  <a:lnTo>
                    <a:pt x="74" y="156"/>
                  </a:lnTo>
                  <a:lnTo>
                    <a:pt x="71" y="150"/>
                  </a:lnTo>
                  <a:lnTo>
                    <a:pt x="71" y="150"/>
                  </a:lnTo>
                  <a:lnTo>
                    <a:pt x="68" y="147"/>
                  </a:lnTo>
                  <a:lnTo>
                    <a:pt x="65" y="143"/>
                  </a:lnTo>
                  <a:lnTo>
                    <a:pt x="65" y="143"/>
                  </a:lnTo>
                  <a:close/>
                  <a:moveTo>
                    <a:pt x="123" y="156"/>
                  </a:moveTo>
                  <a:lnTo>
                    <a:pt x="123" y="156"/>
                  </a:lnTo>
                  <a:lnTo>
                    <a:pt x="131" y="165"/>
                  </a:lnTo>
                  <a:lnTo>
                    <a:pt x="131" y="165"/>
                  </a:lnTo>
                  <a:lnTo>
                    <a:pt x="131" y="164"/>
                  </a:lnTo>
                  <a:lnTo>
                    <a:pt x="131" y="164"/>
                  </a:lnTo>
                  <a:lnTo>
                    <a:pt x="131" y="162"/>
                  </a:lnTo>
                  <a:lnTo>
                    <a:pt x="131" y="161"/>
                  </a:lnTo>
                  <a:lnTo>
                    <a:pt x="131" y="161"/>
                  </a:lnTo>
                  <a:lnTo>
                    <a:pt x="130" y="158"/>
                  </a:lnTo>
                  <a:lnTo>
                    <a:pt x="130" y="158"/>
                  </a:lnTo>
                  <a:lnTo>
                    <a:pt x="125" y="154"/>
                  </a:lnTo>
                  <a:lnTo>
                    <a:pt x="125" y="154"/>
                  </a:lnTo>
                  <a:lnTo>
                    <a:pt x="125" y="154"/>
                  </a:lnTo>
                  <a:lnTo>
                    <a:pt x="123" y="154"/>
                  </a:lnTo>
                  <a:lnTo>
                    <a:pt x="123" y="154"/>
                  </a:lnTo>
                  <a:lnTo>
                    <a:pt x="123" y="156"/>
                  </a:lnTo>
                  <a:lnTo>
                    <a:pt x="123" y="156"/>
                  </a:lnTo>
                  <a:close/>
                  <a:moveTo>
                    <a:pt x="340" y="120"/>
                  </a:moveTo>
                  <a:lnTo>
                    <a:pt x="340" y="120"/>
                  </a:lnTo>
                  <a:lnTo>
                    <a:pt x="333" y="134"/>
                  </a:lnTo>
                  <a:lnTo>
                    <a:pt x="333" y="134"/>
                  </a:lnTo>
                  <a:lnTo>
                    <a:pt x="333" y="134"/>
                  </a:lnTo>
                  <a:lnTo>
                    <a:pt x="333" y="134"/>
                  </a:lnTo>
                  <a:lnTo>
                    <a:pt x="338" y="131"/>
                  </a:lnTo>
                  <a:lnTo>
                    <a:pt x="338" y="131"/>
                  </a:lnTo>
                  <a:lnTo>
                    <a:pt x="340" y="129"/>
                  </a:lnTo>
                  <a:lnTo>
                    <a:pt x="341" y="126"/>
                  </a:lnTo>
                  <a:lnTo>
                    <a:pt x="341" y="126"/>
                  </a:lnTo>
                  <a:lnTo>
                    <a:pt x="341" y="123"/>
                  </a:lnTo>
                  <a:lnTo>
                    <a:pt x="341" y="123"/>
                  </a:lnTo>
                  <a:lnTo>
                    <a:pt x="341" y="121"/>
                  </a:lnTo>
                  <a:lnTo>
                    <a:pt x="340" y="120"/>
                  </a:lnTo>
                  <a:lnTo>
                    <a:pt x="340" y="120"/>
                  </a:lnTo>
                  <a:close/>
                  <a:moveTo>
                    <a:pt x="161" y="161"/>
                  </a:moveTo>
                  <a:lnTo>
                    <a:pt x="161" y="161"/>
                  </a:lnTo>
                  <a:lnTo>
                    <a:pt x="161" y="164"/>
                  </a:lnTo>
                  <a:lnTo>
                    <a:pt x="161" y="164"/>
                  </a:lnTo>
                  <a:lnTo>
                    <a:pt x="161" y="165"/>
                  </a:lnTo>
                  <a:lnTo>
                    <a:pt x="161" y="165"/>
                  </a:lnTo>
                  <a:lnTo>
                    <a:pt x="166" y="170"/>
                  </a:lnTo>
                  <a:lnTo>
                    <a:pt x="166" y="170"/>
                  </a:lnTo>
                  <a:lnTo>
                    <a:pt x="168" y="172"/>
                  </a:lnTo>
                  <a:lnTo>
                    <a:pt x="168" y="172"/>
                  </a:lnTo>
                  <a:lnTo>
                    <a:pt x="168" y="165"/>
                  </a:lnTo>
                  <a:lnTo>
                    <a:pt x="168" y="165"/>
                  </a:lnTo>
                  <a:lnTo>
                    <a:pt x="166" y="162"/>
                  </a:lnTo>
                  <a:lnTo>
                    <a:pt x="164" y="162"/>
                  </a:lnTo>
                  <a:lnTo>
                    <a:pt x="164" y="162"/>
                  </a:lnTo>
                  <a:lnTo>
                    <a:pt x="161" y="161"/>
                  </a:lnTo>
                  <a:lnTo>
                    <a:pt x="161" y="161"/>
                  </a:lnTo>
                  <a:close/>
                  <a:moveTo>
                    <a:pt x="111" y="203"/>
                  </a:moveTo>
                  <a:lnTo>
                    <a:pt x="111" y="203"/>
                  </a:lnTo>
                  <a:lnTo>
                    <a:pt x="112" y="206"/>
                  </a:lnTo>
                  <a:lnTo>
                    <a:pt x="112" y="206"/>
                  </a:lnTo>
                  <a:lnTo>
                    <a:pt x="117" y="210"/>
                  </a:lnTo>
                  <a:lnTo>
                    <a:pt x="117" y="210"/>
                  </a:lnTo>
                  <a:lnTo>
                    <a:pt x="120" y="213"/>
                  </a:lnTo>
                  <a:lnTo>
                    <a:pt x="120" y="213"/>
                  </a:lnTo>
                  <a:lnTo>
                    <a:pt x="123" y="216"/>
                  </a:lnTo>
                  <a:lnTo>
                    <a:pt x="123" y="216"/>
                  </a:lnTo>
                  <a:lnTo>
                    <a:pt x="127" y="219"/>
                  </a:lnTo>
                  <a:lnTo>
                    <a:pt x="127" y="219"/>
                  </a:lnTo>
                  <a:lnTo>
                    <a:pt x="127" y="216"/>
                  </a:lnTo>
                  <a:lnTo>
                    <a:pt x="127" y="216"/>
                  </a:lnTo>
                  <a:lnTo>
                    <a:pt x="123" y="213"/>
                  </a:lnTo>
                  <a:lnTo>
                    <a:pt x="123" y="213"/>
                  </a:lnTo>
                  <a:lnTo>
                    <a:pt x="111" y="203"/>
                  </a:lnTo>
                  <a:lnTo>
                    <a:pt x="111" y="203"/>
                  </a:lnTo>
                  <a:lnTo>
                    <a:pt x="111" y="203"/>
                  </a:lnTo>
                  <a:lnTo>
                    <a:pt x="111" y="203"/>
                  </a:lnTo>
                  <a:close/>
                  <a:moveTo>
                    <a:pt x="84" y="102"/>
                  </a:moveTo>
                  <a:lnTo>
                    <a:pt x="84" y="102"/>
                  </a:lnTo>
                  <a:lnTo>
                    <a:pt x="86" y="98"/>
                  </a:lnTo>
                  <a:lnTo>
                    <a:pt x="86" y="98"/>
                  </a:lnTo>
                  <a:lnTo>
                    <a:pt x="84" y="93"/>
                  </a:lnTo>
                  <a:lnTo>
                    <a:pt x="84" y="93"/>
                  </a:lnTo>
                  <a:lnTo>
                    <a:pt x="84" y="91"/>
                  </a:lnTo>
                  <a:lnTo>
                    <a:pt x="86" y="88"/>
                  </a:lnTo>
                  <a:lnTo>
                    <a:pt x="86" y="88"/>
                  </a:lnTo>
                  <a:lnTo>
                    <a:pt x="86" y="85"/>
                  </a:lnTo>
                  <a:lnTo>
                    <a:pt x="86" y="85"/>
                  </a:lnTo>
                  <a:lnTo>
                    <a:pt x="84" y="87"/>
                  </a:lnTo>
                  <a:lnTo>
                    <a:pt x="84" y="87"/>
                  </a:lnTo>
                  <a:lnTo>
                    <a:pt x="82" y="87"/>
                  </a:lnTo>
                  <a:lnTo>
                    <a:pt x="84" y="90"/>
                  </a:lnTo>
                  <a:lnTo>
                    <a:pt x="84" y="90"/>
                  </a:lnTo>
                  <a:lnTo>
                    <a:pt x="84" y="91"/>
                  </a:lnTo>
                  <a:lnTo>
                    <a:pt x="84" y="91"/>
                  </a:lnTo>
                  <a:lnTo>
                    <a:pt x="82" y="94"/>
                  </a:lnTo>
                  <a:lnTo>
                    <a:pt x="82" y="94"/>
                  </a:lnTo>
                  <a:lnTo>
                    <a:pt x="82" y="96"/>
                  </a:lnTo>
                  <a:lnTo>
                    <a:pt x="82" y="96"/>
                  </a:lnTo>
                  <a:lnTo>
                    <a:pt x="84" y="102"/>
                  </a:lnTo>
                  <a:lnTo>
                    <a:pt x="84" y="102"/>
                  </a:lnTo>
                  <a:close/>
                  <a:moveTo>
                    <a:pt x="141" y="186"/>
                  </a:moveTo>
                  <a:lnTo>
                    <a:pt x="141" y="186"/>
                  </a:lnTo>
                  <a:lnTo>
                    <a:pt x="144" y="192"/>
                  </a:lnTo>
                  <a:lnTo>
                    <a:pt x="144" y="192"/>
                  </a:lnTo>
                  <a:lnTo>
                    <a:pt x="149" y="195"/>
                  </a:lnTo>
                  <a:lnTo>
                    <a:pt x="149" y="195"/>
                  </a:lnTo>
                  <a:lnTo>
                    <a:pt x="147" y="191"/>
                  </a:lnTo>
                  <a:lnTo>
                    <a:pt x="145" y="188"/>
                  </a:lnTo>
                  <a:lnTo>
                    <a:pt x="145" y="188"/>
                  </a:lnTo>
                  <a:lnTo>
                    <a:pt x="144" y="186"/>
                  </a:lnTo>
                  <a:lnTo>
                    <a:pt x="144" y="186"/>
                  </a:lnTo>
                  <a:lnTo>
                    <a:pt x="142" y="184"/>
                  </a:lnTo>
                  <a:lnTo>
                    <a:pt x="142" y="184"/>
                  </a:lnTo>
                  <a:lnTo>
                    <a:pt x="141" y="186"/>
                  </a:lnTo>
                  <a:lnTo>
                    <a:pt x="141" y="186"/>
                  </a:lnTo>
                  <a:close/>
                  <a:moveTo>
                    <a:pt x="153" y="143"/>
                  </a:moveTo>
                  <a:lnTo>
                    <a:pt x="153" y="143"/>
                  </a:lnTo>
                  <a:lnTo>
                    <a:pt x="149" y="137"/>
                  </a:lnTo>
                  <a:lnTo>
                    <a:pt x="149" y="137"/>
                  </a:lnTo>
                  <a:lnTo>
                    <a:pt x="147" y="139"/>
                  </a:lnTo>
                  <a:lnTo>
                    <a:pt x="147" y="140"/>
                  </a:lnTo>
                  <a:lnTo>
                    <a:pt x="147" y="140"/>
                  </a:lnTo>
                  <a:lnTo>
                    <a:pt x="149" y="143"/>
                  </a:lnTo>
                  <a:lnTo>
                    <a:pt x="149" y="143"/>
                  </a:lnTo>
                  <a:lnTo>
                    <a:pt x="152" y="147"/>
                  </a:lnTo>
                  <a:lnTo>
                    <a:pt x="152" y="147"/>
                  </a:lnTo>
                  <a:lnTo>
                    <a:pt x="153" y="143"/>
                  </a:lnTo>
                  <a:lnTo>
                    <a:pt x="153" y="143"/>
                  </a:lnTo>
                  <a:close/>
                  <a:moveTo>
                    <a:pt x="76" y="112"/>
                  </a:moveTo>
                  <a:lnTo>
                    <a:pt x="76" y="112"/>
                  </a:lnTo>
                  <a:lnTo>
                    <a:pt x="70" y="113"/>
                  </a:lnTo>
                  <a:lnTo>
                    <a:pt x="70" y="113"/>
                  </a:lnTo>
                  <a:lnTo>
                    <a:pt x="74" y="117"/>
                  </a:lnTo>
                  <a:lnTo>
                    <a:pt x="78" y="121"/>
                  </a:lnTo>
                  <a:lnTo>
                    <a:pt x="78" y="121"/>
                  </a:lnTo>
                  <a:lnTo>
                    <a:pt x="78" y="120"/>
                  </a:lnTo>
                  <a:lnTo>
                    <a:pt x="78" y="120"/>
                  </a:lnTo>
                  <a:lnTo>
                    <a:pt x="78" y="115"/>
                  </a:lnTo>
                  <a:lnTo>
                    <a:pt x="76" y="112"/>
                  </a:lnTo>
                  <a:lnTo>
                    <a:pt x="76" y="112"/>
                  </a:lnTo>
                  <a:close/>
                  <a:moveTo>
                    <a:pt x="365" y="145"/>
                  </a:moveTo>
                  <a:lnTo>
                    <a:pt x="365" y="145"/>
                  </a:lnTo>
                  <a:lnTo>
                    <a:pt x="366" y="145"/>
                  </a:lnTo>
                  <a:lnTo>
                    <a:pt x="366" y="145"/>
                  </a:lnTo>
                  <a:lnTo>
                    <a:pt x="373" y="135"/>
                  </a:lnTo>
                  <a:lnTo>
                    <a:pt x="373" y="135"/>
                  </a:lnTo>
                  <a:lnTo>
                    <a:pt x="373" y="129"/>
                  </a:lnTo>
                  <a:lnTo>
                    <a:pt x="373" y="129"/>
                  </a:lnTo>
                  <a:lnTo>
                    <a:pt x="371" y="131"/>
                  </a:lnTo>
                  <a:lnTo>
                    <a:pt x="371" y="131"/>
                  </a:lnTo>
                  <a:lnTo>
                    <a:pt x="365" y="142"/>
                  </a:lnTo>
                  <a:lnTo>
                    <a:pt x="365" y="142"/>
                  </a:lnTo>
                  <a:lnTo>
                    <a:pt x="365" y="143"/>
                  </a:lnTo>
                  <a:lnTo>
                    <a:pt x="365" y="145"/>
                  </a:lnTo>
                  <a:lnTo>
                    <a:pt x="365" y="145"/>
                  </a:lnTo>
                  <a:close/>
                  <a:moveTo>
                    <a:pt x="191" y="197"/>
                  </a:moveTo>
                  <a:lnTo>
                    <a:pt x="191" y="197"/>
                  </a:lnTo>
                  <a:lnTo>
                    <a:pt x="191" y="195"/>
                  </a:lnTo>
                  <a:lnTo>
                    <a:pt x="191" y="192"/>
                  </a:lnTo>
                  <a:lnTo>
                    <a:pt x="191" y="192"/>
                  </a:lnTo>
                  <a:lnTo>
                    <a:pt x="191" y="188"/>
                  </a:lnTo>
                  <a:lnTo>
                    <a:pt x="191" y="188"/>
                  </a:lnTo>
                  <a:lnTo>
                    <a:pt x="191" y="186"/>
                  </a:lnTo>
                  <a:lnTo>
                    <a:pt x="191" y="186"/>
                  </a:lnTo>
                  <a:lnTo>
                    <a:pt x="188" y="186"/>
                  </a:lnTo>
                  <a:lnTo>
                    <a:pt x="188" y="186"/>
                  </a:lnTo>
                  <a:lnTo>
                    <a:pt x="188" y="192"/>
                  </a:lnTo>
                  <a:lnTo>
                    <a:pt x="188" y="192"/>
                  </a:lnTo>
                  <a:lnTo>
                    <a:pt x="190" y="195"/>
                  </a:lnTo>
                  <a:lnTo>
                    <a:pt x="191" y="197"/>
                  </a:lnTo>
                  <a:lnTo>
                    <a:pt x="191" y="197"/>
                  </a:lnTo>
                  <a:close/>
                  <a:moveTo>
                    <a:pt x="297" y="164"/>
                  </a:moveTo>
                  <a:lnTo>
                    <a:pt x="297" y="164"/>
                  </a:lnTo>
                  <a:lnTo>
                    <a:pt x="300" y="164"/>
                  </a:lnTo>
                  <a:lnTo>
                    <a:pt x="300" y="164"/>
                  </a:lnTo>
                  <a:lnTo>
                    <a:pt x="302" y="162"/>
                  </a:lnTo>
                  <a:lnTo>
                    <a:pt x="302" y="162"/>
                  </a:lnTo>
                  <a:lnTo>
                    <a:pt x="303" y="159"/>
                  </a:lnTo>
                  <a:lnTo>
                    <a:pt x="303" y="159"/>
                  </a:lnTo>
                  <a:lnTo>
                    <a:pt x="303" y="154"/>
                  </a:lnTo>
                  <a:lnTo>
                    <a:pt x="303" y="154"/>
                  </a:lnTo>
                  <a:lnTo>
                    <a:pt x="303" y="153"/>
                  </a:lnTo>
                  <a:lnTo>
                    <a:pt x="303" y="153"/>
                  </a:lnTo>
                  <a:lnTo>
                    <a:pt x="300" y="159"/>
                  </a:lnTo>
                  <a:lnTo>
                    <a:pt x="300" y="159"/>
                  </a:lnTo>
                  <a:lnTo>
                    <a:pt x="298" y="161"/>
                  </a:lnTo>
                  <a:lnTo>
                    <a:pt x="297" y="164"/>
                  </a:lnTo>
                  <a:lnTo>
                    <a:pt x="297" y="164"/>
                  </a:lnTo>
                  <a:close/>
                  <a:moveTo>
                    <a:pt x="232" y="252"/>
                  </a:moveTo>
                  <a:lnTo>
                    <a:pt x="232" y="252"/>
                  </a:lnTo>
                  <a:lnTo>
                    <a:pt x="232" y="252"/>
                  </a:lnTo>
                  <a:lnTo>
                    <a:pt x="232" y="252"/>
                  </a:lnTo>
                  <a:lnTo>
                    <a:pt x="229" y="259"/>
                  </a:lnTo>
                  <a:lnTo>
                    <a:pt x="229" y="259"/>
                  </a:lnTo>
                  <a:lnTo>
                    <a:pt x="229" y="260"/>
                  </a:lnTo>
                  <a:lnTo>
                    <a:pt x="229" y="260"/>
                  </a:lnTo>
                  <a:lnTo>
                    <a:pt x="231" y="265"/>
                  </a:lnTo>
                  <a:lnTo>
                    <a:pt x="231" y="265"/>
                  </a:lnTo>
                  <a:lnTo>
                    <a:pt x="232" y="266"/>
                  </a:lnTo>
                  <a:lnTo>
                    <a:pt x="232" y="266"/>
                  </a:lnTo>
                  <a:lnTo>
                    <a:pt x="232" y="260"/>
                  </a:lnTo>
                  <a:lnTo>
                    <a:pt x="232" y="252"/>
                  </a:lnTo>
                  <a:lnTo>
                    <a:pt x="232" y="252"/>
                  </a:lnTo>
                  <a:close/>
                  <a:moveTo>
                    <a:pt x="196" y="255"/>
                  </a:moveTo>
                  <a:lnTo>
                    <a:pt x="196" y="255"/>
                  </a:lnTo>
                  <a:lnTo>
                    <a:pt x="199" y="259"/>
                  </a:lnTo>
                  <a:lnTo>
                    <a:pt x="204" y="262"/>
                  </a:lnTo>
                  <a:lnTo>
                    <a:pt x="204" y="262"/>
                  </a:lnTo>
                  <a:lnTo>
                    <a:pt x="199" y="252"/>
                  </a:lnTo>
                  <a:lnTo>
                    <a:pt x="199" y="252"/>
                  </a:lnTo>
                  <a:lnTo>
                    <a:pt x="196" y="255"/>
                  </a:lnTo>
                  <a:lnTo>
                    <a:pt x="196" y="255"/>
                  </a:lnTo>
                  <a:close/>
                  <a:moveTo>
                    <a:pt x="68" y="134"/>
                  </a:moveTo>
                  <a:lnTo>
                    <a:pt x="68" y="134"/>
                  </a:lnTo>
                  <a:lnTo>
                    <a:pt x="65" y="124"/>
                  </a:lnTo>
                  <a:lnTo>
                    <a:pt x="65" y="124"/>
                  </a:lnTo>
                  <a:lnTo>
                    <a:pt x="63" y="124"/>
                  </a:lnTo>
                  <a:lnTo>
                    <a:pt x="63" y="124"/>
                  </a:lnTo>
                  <a:lnTo>
                    <a:pt x="63" y="132"/>
                  </a:lnTo>
                  <a:lnTo>
                    <a:pt x="63" y="132"/>
                  </a:lnTo>
                  <a:lnTo>
                    <a:pt x="63" y="132"/>
                  </a:lnTo>
                  <a:lnTo>
                    <a:pt x="63" y="132"/>
                  </a:lnTo>
                  <a:lnTo>
                    <a:pt x="67" y="135"/>
                  </a:lnTo>
                  <a:lnTo>
                    <a:pt x="67" y="135"/>
                  </a:lnTo>
                  <a:lnTo>
                    <a:pt x="68" y="134"/>
                  </a:lnTo>
                  <a:lnTo>
                    <a:pt x="68" y="134"/>
                  </a:lnTo>
                  <a:close/>
                  <a:moveTo>
                    <a:pt x="366" y="109"/>
                  </a:moveTo>
                  <a:lnTo>
                    <a:pt x="366" y="109"/>
                  </a:lnTo>
                  <a:lnTo>
                    <a:pt x="365" y="120"/>
                  </a:lnTo>
                  <a:lnTo>
                    <a:pt x="365" y="120"/>
                  </a:lnTo>
                  <a:lnTo>
                    <a:pt x="366" y="118"/>
                  </a:lnTo>
                  <a:lnTo>
                    <a:pt x="366" y="118"/>
                  </a:lnTo>
                  <a:lnTo>
                    <a:pt x="369" y="112"/>
                  </a:lnTo>
                  <a:lnTo>
                    <a:pt x="369" y="112"/>
                  </a:lnTo>
                  <a:lnTo>
                    <a:pt x="371" y="110"/>
                  </a:lnTo>
                  <a:lnTo>
                    <a:pt x="369" y="109"/>
                  </a:lnTo>
                  <a:lnTo>
                    <a:pt x="369" y="109"/>
                  </a:lnTo>
                  <a:lnTo>
                    <a:pt x="366" y="109"/>
                  </a:lnTo>
                  <a:lnTo>
                    <a:pt x="366" y="109"/>
                  </a:lnTo>
                  <a:close/>
                  <a:moveTo>
                    <a:pt x="86" y="173"/>
                  </a:moveTo>
                  <a:lnTo>
                    <a:pt x="86" y="173"/>
                  </a:lnTo>
                  <a:lnTo>
                    <a:pt x="86" y="176"/>
                  </a:lnTo>
                  <a:lnTo>
                    <a:pt x="86" y="176"/>
                  </a:lnTo>
                  <a:lnTo>
                    <a:pt x="87" y="178"/>
                  </a:lnTo>
                  <a:lnTo>
                    <a:pt x="87" y="178"/>
                  </a:lnTo>
                  <a:lnTo>
                    <a:pt x="92" y="183"/>
                  </a:lnTo>
                  <a:lnTo>
                    <a:pt x="92" y="183"/>
                  </a:lnTo>
                  <a:lnTo>
                    <a:pt x="93" y="184"/>
                  </a:lnTo>
                  <a:lnTo>
                    <a:pt x="93" y="184"/>
                  </a:lnTo>
                  <a:lnTo>
                    <a:pt x="92" y="180"/>
                  </a:lnTo>
                  <a:lnTo>
                    <a:pt x="92" y="180"/>
                  </a:lnTo>
                  <a:lnTo>
                    <a:pt x="89" y="175"/>
                  </a:lnTo>
                  <a:lnTo>
                    <a:pt x="89" y="175"/>
                  </a:lnTo>
                  <a:lnTo>
                    <a:pt x="86" y="173"/>
                  </a:lnTo>
                  <a:lnTo>
                    <a:pt x="86" y="173"/>
                  </a:lnTo>
                  <a:close/>
                  <a:moveTo>
                    <a:pt x="248" y="232"/>
                  </a:moveTo>
                  <a:lnTo>
                    <a:pt x="248" y="232"/>
                  </a:lnTo>
                  <a:lnTo>
                    <a:pt x="248" y="233"/>
                  </a:lnTo>
                  <a:lnTo>
                    <a:pt x="248" y="233"/>
                  </a:lnTo>
                  <a:lnTo>
                    <a:pt x="248" y="236"/>
                  </a:lnTo>
                  <a:lnTo>
                    <a:pt x="248" y="236"/>
                  </a:lnTo>
                  <a:lnTo>
                    <a:pt x="250" y="241"/>
                  </a:lnTo>
                  <a:lnTo>
                    <a:pt x="250" y="241"/>
                  </a:lnTo>
                  <a:lnTo>
                    <a:pt x="251" y="236"/>
                  </a:lnTo>
                  <a:lnTo>
                    <a:pt x="251" y="232"/>
                  </a:lnTo>
                  <a:lnTo>
                    <a:pt x="251" y="232"/>
                  </a:lnTo>
                  <a:lnTo>
                    <a:pt x="248" y="232"/>
                  </a:lnTo>
                  <a:lnTo>
                    <a:pt x="248" y="232"/>
                  </a:lnTo>
                  <a:close/>
                  <a:moveTo>
                    <a:pt x="248" y="186"/>
                  </a:moveTo>
                  <a:lnTo>
                    <a:pt x="248" y="186"/>
                  </a:lnTo>
                  <a:lnTo>
                    <a:pt x="248" y="186"/>
                  </a:lnTo>
                  <a:lnTo>
                    <a:pt x="248" y="186"/>
                  </a:lnTo>
                  <a:lnTo>
                    <a:pt x="248" y="186"/>
                  </a:lnTo>
                  <a:lnTo>
                    <a:pt x="248" y="186"/>
                  </a:lnTo>
                  <a:lnTo>
                    <a:pt x="246" y="191"/>
                  </a:lnTo>
                  <a:lnTo>
                    <a:pt x="245" y="194"/>
                  </a:lnTo>
                  <a:lnTo>
                    <a:pt x="245" y="194"/>
                  </a:lnTo>
                  <a:lnTo>
                    <a:pt x="245" y="195"/>
                  </a:lnTo>
                  <a:lnTo>
                    <a:pt x="245" y="195"/>
                  </a:lnTo>
                  <a:lnTo>
                    <a:pt x="246" y="200"/>
                  </a:lnTo>
                  <a:lnTo>
                    <a:pt x="246" y="200"/>
                  </a:lnTo>
                  <a:lnTo>
                    <a:pt x="248" y="199"/>
                  </a:lnTo>
                  <a:lnTo>
                    <a:pt x="248" y="197"/>
                  </a:lnTo>
                  <a:lnTo>
                    <a:pt x="248" y="197"/>
                  </a:lnTo>
                  <a:lnTo>
                    <a:pt x="248" y="188"/>
                  </a:lnTo>
                  <a:lnTo>
                    <a:pt x="248" y="188"/>
                  </a:lnTo>
                  <a:lnTo>
                    <a:pt x="248" y="186"/>
                  </a:lnTo>
                  <a:lnTo>
                    <a:pt x="248" y="186"/>
                  </a:lnTo>
                  <a:close/>
                  <a:moveTo>
                    <a:pt x="175" y="104"/>
                  </a:moveTo>
                  <a:lnTo>
                    <a:pt x="175" y="104"/>
                  </a:lnTo>
                  <a:lnTo>
                    <a:pt x="177" y="102"/>
                  </a:lnTo>
                  <a:lnTo>
                    <a:pt x="177" y="99"/>
                  </a:lnTo>
                  <a:lnTo>
                    <a:pt x="177" y="99"/>
                  </a:lnTo>
                  <a:lnTo>
                    <a:pt x="174" y="93"/>
                  </a:lnTo>
                  <a:lnTo>
                    <a:pt x="174" y="93"/>
                  </a:lnTo>
                  <a:lnTo>
                    <a:pt x="174" y="91"/>
                  </a:lnTo>
                  <a:lnTo>
                    <a:pt x="174" y="91"/>
                  </a:lnTo>
                  <a:lnTo>
                    <a:pt x="174" y="101"/>
                  </a:lnTo>
                  <a:lnTo>
                    <a:pt x="174" y="101"/>
                  </a:lnTo>
                  <a:lnTo>
                    <a:pt x="175" y="104"/>
                  </a:lnTo>
                  <a:lnTo>
                    <a:pt x="175" y="104"/>
                  </a:lnTo>
                  <a:close/>
                  <a:moveTo>
                    <a:pt x="128" y="200"/>
                  </a:moveTo>
                  <a:lnTo>
                    <a:pt x="128" y="200"/>
                  </a:lnTo>
                  <a:lnTo>
                    <a:pt x="125" y="194"/>
                  </a:lnTo>
                  <a:lnTo>
                    <a:pt x="125" y="194"/>
                  </a:lnTo>
                  <a:lnTo>
                    <a:pt x="122" y="189"/>
                  </a:lnTo>
                  <a:lnTo>
                    <a:pt x="122" y="189"/>
                  </a:lnTo>
                  <a:lnTo>
                    <a:pt x="127" y="203"/>
                  </a:lnTo>
                  <a:lnTo>
                    <a:pt x="127" y="203"/>
                  </a:lnTo>
                  <a:lnTo>
                    <a:pt x="128" y="200"/>
                  </a:lnTo>
                  <a:lnTo>
                    <a:pt x="128" y="200"/>
                  </a:lnTo>
                  <a:close/>
                  <a:moveTo>
                    <a:pt x="298" y="191"/>
                  </a:moveTo>
                  <a:lnTo>
                    <a:pt x="298" y="191"/>
                  </a:lnTo>
                  <a:lnTo>
                    <a:pt x="292" y="197"/>
                  </a:lnTo>
                  <a:lnTo>
                    <a:pt x="292" y="197"/>
                  </a:lnTo>
                  <a:lnTo>
                    <a:pt x="292" y="199"/>
                  </a:lnTo>
                  <a:lnTo>
                    <a:pt x="292" y="199"/>
                  </a:lnTo>
                  <a:lnTo>
                    <a:pt x="294" y="202"/>
                  </a:lnTo>
                  <a:lnTo>
                    <a:pt x="294" y="202"/>
                  </a:lnTo>
                  <a:lnTo>
                    <a:pt x="298" y="195"/>
                  </a:lnTo>
                  <a:lnTo>
                    <a:pt x="298" y="195"/>
                  </a:lnTo>
                  <a:lnTo>
                    <a:pt x="298" y="192"/>
                  </a:lnTo>
                  <a:lnTo>
                    <a:pt x="298" y="191"/>
                  </a:lnTo>
                  <a:lnTo>
                    <a:pt x="298" y="191"/>
                  </a:lnTo>
                  <a:close/>
                  <a:moveTo>
                    <a:pt x="52" y="137"/>
                  </a:moveTo>
                  <a:lnTo>
                    <a:pt x="52" y="137"/>
                  </a:lnTo>
                  <a:lnTo>
                    <a:pt x="59" y="140"/>
                  </a:lnTo>
                  <a:lnTo>
                    <a:pt x="59" y="140"/>
                  </a:lnTo>
                  <a:lnTo>
                    <a:pt x="59" y="137"/>
                  </a:lnTo>
                  <a:lnTo>
                    <a:pt x="59" y="137"/>
                  </a:lnTo>
                  <a:lnTo>
                    <a:pt x="56" y="132"/>
                  </a:lnTo>
                  <a:lnTo>
                    <a:pt x="56" y="132"/>
                  </a:lnTo>
                  <a:lnTo>
                    <a:pt x="52" y="137"/>
                  </a:lnTo>
                  <a:lnTo>
                    <a:pt x="52" y="137"/>
                  </a:lnTo>
                  <a:close/>
                  <a:moveTo>
                    <a:pt x="141" y="173"/>
                  </a:moveTo>
                  <a:lnTo>
                    <a:pt x="141" y="173"/>
                  </a:lnTo>
                  <a:lnTo>
                    <a:pt x="142" y="178"/>
                  </a:lnTo>
                  <a:lnTo>
                    <a:pt x="142" y="178"/>
                  </a:lnTo>
                  <a:lnTo>
                    <a:pt x="145" y="173"/>
                  </a:lnTo>
                  <a:lnTo>
                    <a:pt x="145" y="173"/>
                  </a:lnTo>
                  <a:lnTo>
                    <a:pt x="147" y="173"/>
                  </a:lnTo>
                  <a:lnTo>
                    <a:pt x="147" y="173"/>
                  </a:lnTo>
                  <a:lnTo>
                    <a:pt x="145" y="170"/>
                  </a:lnTo>
                  <a:lnTo>
                    <a:pt x="145" y="170"/>
                  </a:lnTo>
                  <a:lnTo>
                    <a:pt x="142" y="172"/>
                  </a:lnTo>
                  <a:lnTo>
                    <a:pt x="141" y="173"/>
                  </a:lnTo>
                  <a:lnTo>
                    <a:pt x="141" y="173"/>
                  </a:lnTo>
                  <a:close/>
                  <a:moveTo>
                    <a:pt x="166" y="203"/>
                  </a:moveTo>
                  <a:lnTo>
                    <a:pt x="166" y="203"/>
                  </a:lnTo>
                  <a:lnTo>
                    <a:pt x="168" y="202"/>
                  </a:lnTo>
                  <a:lnTo>
                    <a:pt x="168" y="202"/>
                  </a:lnTo>
                  <a:lnTo>
                    <a:pt x="168" y="192"/>
                  </a:lnTo>
                  <a:lnTo>
                    <a:pt x="168" y="192"/>
                  </a:lnTo>
                  <a:lnTo>
                    <a:pt x="168" y="192"/>
                  </a:lnTo>
                  <a:lnTo>
                    <a:pt x="168" y="192"/>
                  </a:lnTo>
                  <a:lnTo>
                    <a:pt x="164" y="194"/>
                  </a:lnTo>
                  <a:lnTo>
                    <a:pt x="164" y="197"/>
                  </a:lnTo>
                  <a:lnTo>
                    <a:pt x="164" y="197"/>
                  </a:lnTo>
                  <a:lnTo>
                    <a:pt x="166" y="199"/>
                  </a:lnTo>
                  <a:lnTo>
                    <a:pt x="166" y="199"/>
                  </a:lnTo>
                  <a:lnTo>
                    <a:pt x="166" y="203"/>
                  </a:lnTo>
                  <a:lnTo>
                    <a:pt x="166" y="203"/>
                  </a:lnTo>
                  <a:close/>
                  <a:moveTo>
                    <a:pt x="243" y="251"/>
                  </a:moveTo>
                  <a:lnTo>
                    <a:pt x="243" y="251"/>
                  </a:lnTo>
                  <a:lnTo>
                    <a:pt x="240" y="251"/>
                  </a:lnTo>
                  <a:lnTo>
                    <a:pt x="240" y="251"/>
                  </a:lnTo>
                  <a:lnTo>
                    <a:pt x="239" y="257"/>
                  </a:lnTo>
                  <a:lnTo>
                    <a:pt x="239" y="257"/>
                  </a:lnTo>
                  <a:lnTo>
                    <a:pt x="239" y="257"/>
                  </a:lnTo>
                  <a:lnTo>
                    <a:pt x="239" y="257"/>
                  </a:lnTo>
                  <a:lnTo>
                    <a:pt x="240" y="263"/>
                  </a:lnTo>
                  <a:lnTo>
                    <a:pt x="240" y="263"/>
                  </a:lnTo>
                  <a:lnTo>
                    <a:pt x="242" y="260"/>
                  </a:lnTo>
                  <a:lnTo>
                    <a:pt x="242" y="260"/>
                  </a:lnTo>
                  <a:lnTo>
                    <a:pt x="240" y="259"/>
                  </a:lnTo>
                  <a:lnTo>
                    <a:pt x="240" y="259"/>
                  </a:lnTo>
                  <a:lnTo>
                    <a:pt x="240" y="255"/>
                  </a:lnTo>
                  <a:lnTo>
                    <a:pt x="242" y="254"/>
                  </a:lnTo>
                  <a:lnTo>
                    <a:pt x="242" y="254"/>
                  </a:lnTo>
                  <a:lnTo>
                    <a:pt x="243" y="254"/>
                  </a:lnTo>
                  <a:lnTo>
                    <a:pt x="243" y="254"/>
                  </a:lnTo>
                  <a:lnTo>
                    <a:pt x="243" y="251"/>
                  </a:lnTo>
                  <a:lnTo>
                    <a:pt x="243" y="251"/>
                  </a:lnTo>
                  <a:close/>
                  <a:moveTo>
                    <a:pt x="382" y="140"/>
                  </a:moveTo>
                  <a:lnTo>
                    <a:pt x="382" y="140"/>
                  </a:lnTo>
                  <a:lnTo>
                    <a:pt x="381" y="140"/>
                  </a:lnTo>
                  <a:lnTo>
                    <a:pt x="381" y="140"/>
                  </a:lnTo>
                  <a:lnTo>
                    <a:pt x="376" y="147"/>
                  </a:lnTo>
                  <a:lnTo>
                    <a:pt x="376" y="147"/>
                  </a:lnTo>
                  <a:lnTo>
                    <a:pt x="374" y="148"/>
                  </a:lnTo>
                  <a:lnTo>
                    <a:pt x="374" y="150"/>
                  </a:lnTo>
                  <a:lnTo>
                    <a:pt x="374" y="150"/>
                  </a:lnTo>
                  <a:lnTo>
                    <a:pt x="382" y="143"/>
                  </a:lnTo>
                  <a:lnTo>
                    <a:pt x="382" y="143"/>
                  </a:lnTo>
                  <a:lnTo>
                    <a:pt x="382" y="142"/>
                  </a:lnTo>
                  <a:lnTo>
                    <a:pt x="382" y="140"/>
                  </a:lnTo>
                  <a:lnTo>
                    <a:pt x="382" y="140"/>
                  </a:lnTo>
                  <a:close/>
                  <a:moveTo>
                    <a:pt x="265" y="170"/>
                  </a:moveTo>
                  <a:lnTo>
                    <a:pt x="265" y="170"/>
                  </a:lnTo>
                  <a:lnTo>
                    <a:pt x="267" y="172"/>
                  </a:lnTo>
                  <a:lnTo>
                    <a:pt x="269" y="170"/>
                  </a:lnTo>
                  <a:lnTo>
                    <a:pt x="269" y="170"/>
                  </a:lnTo>
                  <a:lnTo>
                    <a:pt x="272" y="167"/>
                  </a:lnTo>
                  <a:lnTo>
                    <a:pt x="275" y="165"/>
                  </a:lnTo>
                  <a:lnTo>
                    <a:pt x="275" y="165"/>
                  </a:lnTo>
                  <a:lnTo>
                    <a:pt x="275" y="162"/>
                  </a:lnTo>
                  <a:lnTo>
                    <a:pt x="275" y="162"/>
                  </a:lnTo>
                  <a:lnTo>
                    <a:pt x="270" y="167"/>
                  </a:lnTo>
                  <a:lnTo>
                    <a:pt x="265" y="170"/>
                  </a:lnTo>
                  <a:lnTo>
                    <a:pt x="265" y="170"/>
                  </a:lnTo>
                  <a:close/>
                  <a:moveTo>
                    <a:pt x="385" y="96"/>
                  </a:moveTo>
                  <a:lnTo>
                    <a:pt x="385" y="96"/>
                  </a:lnTo>
                  <a:lnTo>
                    <a:pt x="384" y="101"/>
                  </a:lnTo>
                  <a:lnTo>
                    <a:pt x="384" y="101"/>
                  </a:lnTo>
                  <a:lnTo>
                    <a:pt x="381" y="107"/>
                  </a:lnTo>
                  <a:lnTo>
                    <a:pt x="381" y="107"/>
                  </a:lnTo>
                  <a:lnTo>
                    <a:pt x="384" y="104"/>
                  </a:lnTo>
                  <a:lnTo>
                    <a:pt x="387" y="99"/>
                  </a:lnTo>
                  <a:lnTo>
                    <a:pt x="387" y="99"/>
                  </a:lnTo>
                  <a:lnTo>
                    <a:pt x="385" y="96"/>
                  </a:lnTo>
                  <a:lnTo>
                    <a:pt x="385" y="96"/>
                  </a:lnTo>
                  <a:close/>
                  <a:moveTo>
                    <a:pt x="172" y="230"/>
                  </a:moveTo>
                  <a:lnTo>
                    <a:pt x="172" y="230"/>
                  </a:lnTo>
                  <a:lnTo>
                    <a:pt x="179" y="236"/>
                  </a:lnTo>
                  <a:lnTo>
                    <a:pt x="179" y="236"/>
                  </a:lnTo>
                  <a:lnTo>
                    <a:pt x="180" y="236"/>
                  </a:lnTo>
                  <a:lnTo>
                    <a:pt x="180" y="236"/>
                  </a:lnTo>
                  <a:lnTo>
                    <a:pt x="180" y="236"/>
                  </a:lnTo>
                  <a:lnTo>
                    <a:pt x="180" y="236"/>
                  </a:lnTo>
                  <a:lnTo>
                    <a:pt x="175" y="227"/>
                  </a:lnTo>
                  <a:lnTo>
                    <a:pt x="175" y="227"/>
                  </a:lnTo>
                  <a:lnTo>
                    <a:pt x="172" y="230"/>
                  </a:lnTo>
                  <a:lnTo>
                    <a:pt x="172" y="230"/>
                  </a:lnTo>
                  <a:close/>
                  <a:moveTo>
                    <a:pt x="254" y="240"/>
                  </a:moveTo>
                  <a:lnTo>
                    <a:pt x="254" y="240"/>
                  </a:lnTo>
                  <a:lnTo>
                    <a:pt x="256" y="238"/>
                  </a:lnTo>
                  <a:lnTo>
                    <a:pt x="256" y="238"/>
                  </a:lnTo>
                  <a:lnTo>
                    <a:pt x="257" y="233"/>
                  </a:lnTo>
                  <a:lnTo>
                    <a:pt x="257" y="233"/>
                  </a:lnTo>
                  <a:lnTo>
                    <a:pt x="257" y="233"/>
                  </a:lnTo>
                  <a:lnTo>
                    <a:pt x="257" y="233"/>
                  </a:lnTo>
                  <a:lnTo>
                    <a:pt x="256" y="227"/>
                  </a:lnTo>
                  <a:lnTo>
                    <a:pt x="256" y="227"/>
                  </a:lnTo>
                  <a:lnTo>
                    <a:pt x="256" y="227"/>
                  </a:lnTo>
                  <a:lnTo>
                    <a:pt x="256" y="227"/>
                  </a:lnTo>
                  <a:lnTo>
                    <a:pt x="254" y="227"/>
                  </a:lnTo>
                  <a:lnTo>
                    <a:pt x="254" y="227"/>
                  </a:lnTo>
                  <a:lnTo>
                    <a:pt x="256" y="233"/>
                  </a:lnTo>
                  <a:lnTo>
                    <a:pt x="254" y="240"/>
                  </a:lnTo>
                  <a:lnTo>
                    <a:pt x="254" y="240"/>
                  </a:lnTo>
                  <a:close/>
                  <a:moveTo>
                    <a:pt x="343" y="99"/>
                  </a:moveTo>
                  <a:lnTo>
                    <a:pt x="343" y="99"/>
                  </a:lnTo>
                  <a:lnTo>
                    <a:pt x="338" y="102"/>
                  </a:lnTo>
                  <a:lnTo>
                    <a:pt x="335" y="107"/>
                  </a:lnTo>
                  <a:lnTo>
                    <a:pt x="335" y="107"/>
                  </a:lnTo>
                  <a:lnTo>
                    <a:pt x="341" y="104"/>
                  </a:lnTo>
                  <a:lnTo>
                    <a:pt x="341" y="104"/>
                  </a:lnTo>
                  <a:lnTo>
                    <a:pt x="341" y="104"/>
                  </a:lnTo>
                  <a:lnTo>
                    <a:pt x="341" y="104"/>
                  </a:lnTo>
                  <a:lnTo>
                    <a:pt x="343" y="99"/>
                  </a:lnTo>
                  <a:lnTo>
                    <a:pt x="343" y="99"/>
                  </a:lnTo>
                  <a:close/>
                  <a:moveTo>
                    <a:pt x="302" y="126"/>
                  </a:moveTo>
                  <a:lnTo>
                    <a:pt x="302" y="126"/>
                  </a:lnTo>
                  <a:lnTo>
                    <a:pt x="300" y="128"/>
                  </a:lnTo>
                  <a:lnTo>
                    <a:pt x="300" y="129"/>
                  </a:lnTo>
                  <a:lnTo>
                    <a:pt x="300" y="129"/>
                  </a:lnTo>
                  <a:lnTo>
                    <a:pt x="302" y="134"/>
                  </a:lnTo>
                  <a:lnTo>
                    <a:pt x="302" y="134"/>
                  </a:lnTo>
                  <a:lnTo>
                    <a:pt x="303" y="137"/>
                  </a:lnTo>
                  <a:lnTo>
                    <a:pt x="303" y="137"/>
                  </a:lnTo>
                  <a:lnTo>
                    <a:pt x="303" y="137"/>
                  </a:lnTo>
                  <a:lnTo>
                    <a:pt x="303" y="137"/>
                  </a:lnTo>
                  <a:lnTo>
                    <a:pt x="303" y="134"/>
                  </a:lnTo>
                  <a:lnTo>
                    <a:pt x="303" y="134"/>
                  </a:lnTo>
                  <a:lnTo>
                    <a:pt x="305" y="131"/>
                  </a:lnTo>
                  <a:lnTo>
                    <a:pt x="305" y="131"/>
                  </a:lnTo>
                  <a:lnTo>
                    <a:pt x="302" y="126"/>
                  </a:lnTo>
                  <a:lnTo>
                    <a:pt x="302" y="126"/>
                  </a:lnTo>
                  <a:close/>
                  <a:moveTo>
                    <a:pt x="262" y="131"/>
                  </a:moveTo>
                  <a:lnTo>
                    <a:pt x="262" y="131"/>
                  </a:lnTo>
                  <a:lnTo>
                    <a:pt x="262" y="131"/>
                  </a:lnTo>
                  <a:lnTo>
                    <a:pt x="262" y="131"/>
                  </a:lnTo>
                  <a:lnTo>
                    <a:pt x="265" y="124"/>
                  </a:lnTo>
                  <a:lnTo>
                    <a:pt x="265" y="124"/>
                  </a:lnTo>
                  <a:lnTo>
                    <a:pt x="262" y="121"/>
                  </a:lnTo>
                  <a:lnTo>
                    <a:pt x="262" y="121"/>
                  </a:lnTo>
                  <a:lnTo>
                    <a:pt x="261" y="124"/>
                  </a:lnTo>
                  <a:lnTo>
                    <a:pt x="261" y="126"/>
                  </a:lnTo>
                  <a:lnTo>
                    <a:pt x="261" y="126"/>
                  </a:lnTo>
                  <a:lnTo>
                    <a:pt x="262" y="128"/>
                  </a:lnTo>
                  <a:lnTo>
                    <a:pt x="262" y="128"/>
                  </a:lnTo>
                  <a:lnTo>
                    <a:pt x="262" y="131"/>
                  </a:lnTo>
                  <a:lnTo>
                    <a:pt x="262" y="131"/>
                  </a:lnTo>
                  <a:close/>
                  <a:moveTo>
                    <a:pt x="234" y="221"/>
                  </a:moveTo>
                  <a:lnTo>
                    <a:pt x="234" y="221"/>
                  </a:lnTo>
                  <a:lnTo>
                    <a:pt x="231" y="225"/>
                  </a:lnTo>
                  <a:lnTo>
                    <a:pt x="231" y="225"/>
                  </a:lnTo>
                  <a:lnTo>
                    <a:pt x="229" y="227"/>
                  </a:lnTo>
                  <a:lnTo>
                    <a:pt x="229" y="227"/>
                  </a:lnTo>
                  <a:lnTo>
                    <a:pt x="231" y="229"/>
                  </a:lnTo>
                  <a:lnTo>
                    <a:pt x="231" y="229"/>
                  </a:lnTo>
                  <a:lnTo>
                    <a:pt x="235" y="224"/>
                  </a:lnTo>
                  <a:lnTo>
                    <a:pt x="235" y="224"/>
                  </a:lnTo>
                  <a:lnTo>
                    <a:pt x="234" y="221"/>
                  </a:lnTo>
                  <a:lnTo>
                    <a:pt x="234" y="221"/>
                  </a:lnTo>
                  <a:close/>
                  <a:moveTo>
                    <a:pt x="379" y="74"/>
                  </a:moveTo>
                  <a:lnTo>
                    <a:pt x="379" y="74"/>
                  </a:lnTo>
                  <a:lnTo>
                    <a:pt x="381" y="77"/>
                  </a:lnTo>
                  <a:lnTo>
                    <a:pt x="381" y="77"/>
                  </a:lnTo>
                  <a:lnTo>
                    <a:pt x="385" y="77"/>
                  </a:lnTo>
                  <a:lnTo>
                    <a:pt x="385" y="77"/>
                  </a:lnTo>
                  <a:lnTo>
                    <a:pt x="384" y="71"/>
                  </a:lnTo>
                  <a:lnTo>
                    <a:pt x="384" y="71"/>
                  </a:lnTo>
                  <a:lnTo>
                    <a:pt x="379" y="74"/>
                  </a:lnTo>
                  <a:lnTo>
                    <a:pt x="379" y="74"/>
                  </a:lnTo>
                  <a:close/>
                  <a:moveTo>
                    <a:pt x="182" y="186"/>
                  </a:moveTo>
                  <a:lnTo>
                    <a:pt x="182" y="186"/>
                  </a:lnTo>
                  <a:lnTo>
                    <a:pt x="183" y="183"/>
                  </a:lnTo>
                  <a:lnTo>
                    <a:pt x="183" y="183"/>
                  </a:lnTo>
                  <a:lnTo>
                    <a:pt x="182" y="180"/>
                  </a:lnTo>
                  <a:lnTo>
                    <a:pt x="182" y="180"/>
                  </a:lnTo>
                  <a:lnTo>
                    <a:pt x="182" y="178"/>
                  </a:lnTo>
                  <a:lnTo>
                    <a:pt x="182" y="178"/>
                  </a:lnTo>
                  <a:lnTo>
                    <a:pt x="177" y="181"/>
                  </a:lnTo>
                  <a:lnTo>
                    <a:pt x="177" y="181"/>
                  </a:lnTo>
                  <a:lnTo>
                    <a:pt x="182" y="186"/>
                  </a:lnTo>
                  <a:lnTo>
                    <a:pt x="182" y="186"/>
                  </a:lnTo>
                  <a:close/>
                  <a:moveTo>
                    <a:pt x="310" y="131"/>
                  </a:moveTo>
                  <a:lnTo>
                    <a:pt x="310" y="131"/>
                  </a:lnTo>
                  <a:lnTo>
                    <a:pt x="310" y="131"/>
                  </a:lnTo>
                  <a:lnTo>
                    <a:pt x="310" y="131"/>
                  </a:lnTo>
                  <a:lnTo>
                    <a:pt x="313" y="123"/>
                  </a:lnTo>
                  <a:lnTo>
                    <a:pt x="313" y="123"/>
                  </a:lnTo>
                  <a:lnTo>
                    <a:pt x="313" y="118"/>
                  </a:lnTo>
                  <a:lnTo>
                    <a:pt x="313" y="118"/>
                  </a:lnTo>
                  <a:lnTo>
                    <a:pt x="311" y="120"/>
                  </a:lnTo>
                  <a:lnTo>
                    <a:pt x="311" y="120"/>
                  </a:lnTo>
                  <a:lnTo>
                    <a:pt x="311" y="120"/>
                  </a:lnTo>
                  <a:lnTo>
                    <a:pt x="310" y="131"/>
                  </a:lnTo>
                  <a:lnTo>
                    <a:pt x="310" y="131"/>
                  </a:lnTo>
                  <a:close/>
                  <a:moveTo>
                    <a:pt x="276" y="210"/>
                  </a:moveTo>
                  <a:lnTo>
                    <a:pt x="276" y="210"/>
                  </a:lnTo>
                  <a:lnTo>
                    <a:pt x="280" y="208"/>
                  </a:lnTo>
                  <a:lnTo>
                    <a:pt x="280" y="208"/>
                  </a:lnTo>
                  <a:lnTo>
                    <a:pt x="281" y="208"/>
                  </a:lnTo>
                  <a:lnTo>
                    <a:pt x="283" y="206"/>
                  </a:lnTo>
                  <a:lnTo>
                    <a:pt x="283" y="206"/>
                  </a:lnTo>
                  <a:lnTo>
                    <a:pt x="281" y="203"/>
                  </a:lnTo>
                  <a:lnTo>
                    <a:pt x="281" y="203"/>
                  </a:lnTo>
                  <a:lnTo>
                    <a:pt x="278" y="206"/>
                  </a:lnTo>
                  <a:lnTo>
                    <a:pt x="276" y="210"/>
                  </a:lnTo>
                  <a:lnTo>
                    <a:pt x="276" y="210"/>
                  </a:lnTo>
                  <a:close/>
                  <a:moveTo>
                    <a:pt x="193" y="164"/>
                  </a:moveTo>
                  <a:lnTo>
                    <a:pt x="193" y="164"/>
                  </a:lnTo>
                  <a:lnTo>
                    <a:pt x="194" y="161"/>
                  </a:lnTo>
                  <a:lnTo>
                    <a:pt x="194" y="161"/>
                  </a:lnTo>
                  <a:lnTo>
                    <a:pt x="196" y="159"/>
                  </a:lnTo>
                  <a:lnTo>
                    <a:pt x="196" y="158"/>
                  </a:lnTo>
                  <a:lnTo>
                    <a:pt x="196" y="158"/>
                  </a:lnTo>
                  <a:lnTo>
                    <a:pt x="196" y="156"/>
                  </a:lnTo>
                  <a:lnTo>
                    <a:pt x="196" y="156"/>
                  </a:lnTo>
                  <a:lnTo>
                    <a:pt x="191" y="161"/>
                  </a:lnTo>
                  <a:lnTo>
                    <a:pt x="191" y="161"/>
                  </a:lnTo>
                  <a:lnTo>
                    <a:pt x="191" y="162"/>
                  </a:lnTo>
                  <a:lnTo>
                    <a:pt x="191" y="162"/>
                  </a:lnTo>
                  <a:lnTo>
                    <a:pt x="193" y="164"/>
                  </a:lnTo>
                  <a:lnTo>
                    <a:pt x="193" y="164"/>
                  </a:lnTo>
                  <a:close/>
                  <a:moveTo>
                    <a:pt x="198" y="87"/>
                  </a:moveTo>
                  <a:lnTo>
                    <a:pt x="198" y="87"/>
                  </a:lnTo>
                  <a:lnTo>
                    <a:pt x="199" y="85"/>
                  </a:lnTo>
                  <a:lnTo>
                    <a:pt x="199" y="85"/>
                  </a:lnTo>
                  <a:lnTo>
                    <a:pt x="198" y="79"/>
                  </a:lnTo>
                  <a:lnTo>
                    <a:pt x="198" y="79"/>
                  </a:lnTo>
                  <a:lnTo>
                    <a:pt x="198" y="79"/>
                  </a:lnTo>
                  <a:lnTo>
                    <a:pt x="198" y="79"/>
                  </a:lnTo>
                  <a:lnTo>
                    <a:pt x="196" y="82"/>
                  </a:lnTo>
                  <a:lnTo>
                    <a:pt x="198" y="85"/>
                  </a:lnTo>
                  <a:lnTo>
                    <a:pt x="198" y="85"/>
                  </a:lnTo>
                  <a:lnTo>
                    <a:pt x="198" y="87"/>
                  </a:lnTo>
                  <a:lnTo>
                    <a:pt x="198" y="87"/>
                  </a:lnTo>
                  <a:close/>
                  <a:moveTo>
                    <a:pt x="276" y="224"/>
                  </a:moveTo>
                  <a:lnTo>
                    <a:pt x="276" y="224"/>
                  </a:lnTo>
                  <a:lnTo>
                    <a:pt x="280" y="221"/>
                  </a:lnTo>
                  <a:lnTo>
                    <a:pt x="280" y="221"/>
                  </a:lnTo>
                  <a:lnTo>
                    <a:pt x="281" y="218"/>
                  </a:lnTo>
                  <a:lnTo>
                    <a:pt x="281" y="214"/>
                  </a:lnTo>
                  <a:lnTo>
                    <a:pt x="281" y="214"/>
                  </a:lnTo>
                  <a:lnTo>
                    <a:pt x="281" y="214"/>
                  </a:lnTo>
                  <a:lnTo>
                    <a:pt x="281" y="214"/>
                  </a:lnTo>
                  <a:lnTo>
                    <a:pt x="275" y="222"/>
                  </a:lnTo>
                  <a:lnTo>
                    <a:pt x="275" y="222"/>
                  </a:lnTo>
                  <a:lnTo>
                    <a:pt x="276" y="224"/>
                  </a:lnTo>
                  <a:lnTo>
                    <a:pt x="276" y="224"/>
                  </a:lnTo>
                  <a:close/>
                  <a:moveTo>
                    <a:pt x="153" y="85"/>
                  </a:moveTo>
                  <a:lnTo>
                    <a:pt x="153" y="85"/>
                  </a:lnTo>
                  <a:lnTo>
                    <a:pt x="147" y="91"/>
                  </a:lnTo>
                  <a:lnTo>
                    <a:pt x="147" y="91"/>
                  </a:lnTo>
                  <a:lnTo>
                    <a:pt x="150" y="94"/>
                  </a:lnTo>
                  <a:lnTo>
                    <a:pt x="150" y="94"/>
                  </a:lnTo>
                  <a:lnTo>
                    <a:pt x="152" y="90"/>
                  </a:lnTo>
                  <a:lnTo>
                    <a:pt x="153" y="85"/>
                  </a:lnTo>
                  <a:lnTo>
                    <a:pt x="153" y="85"/>
                  </a:lnTo>
                  <a:close/>
                  <a:moveTo>
                    <a:pt x="114" y="180"/>
                  </a:moveTo>
                  <a:lnTo>
                    <a:pt x="114" y="180"/>
                  </a:lnTo>
                  <a:lnTo>
                    <a:pt x="114" y="180"/>
                  </a:lnTo>
                  <a:lnTo>
                    <a:pt x="114" y="180"/>
                  </a:lnTo>
                  <a:lnTo>
                    <a:pt x="112" y="189"/>
                  </a:lnTo>
                  <a:lnTo>
                    <a:pt x="112" y="189"/>
                  </a:lnTo>
                  <a:lnTo>
                    <a:pt x="117" y="186"/>
                  </a:lnTo>
                  <a:lnTo>
                    <a:pt x="117" y="186"/>
                  </a:lnTo>
                  <a:lnTo>
                    <a:pt x="114" y="180"/>
                  </a:lnTo>
                  <a:lnTo>
                    <a:pt x="114" y="180"/>
                  </a:lnTo>
                  <a:close/>
                  <a:moveTo>
                    <a:pt x="35" y="109"/>
                  </a:moveTo>
                  <a:lnTo>
                    <a:pt x="35" y="109"/>
                  </a:lnTo>
                  <a:lnTo>
                    <a:pt x="35" y="109"/>
                  </a:lnTo>
                  <a:lnTo>
                    <a:pt x="35" y="109"/>
                  </a:lnTo>
                  <a:lnTo>
                    <a:pt x="35" y="102"/>
                  </a:lnTo>
                  <a:lnTo>
                    <a:pt x="35" y="102"/>
                  </a:lnTo>
                  <a:lnTo>
                    <a:pt x="33" y="101"/>
                  </a:lnTo>
                  <a:lnTo>
                    <a:pt x="33" y="101"/>
                  </a:lnTo>
                  <a:lnTo>
                    <a:pt x="32" y="99"/>
                  </a:lnTo>
                  <a:lnTo>
                    <a:pt x="32" y="98"/>
                  </a:lnTo>
                  <a:lnTo>
                    <a:pt x="32" y="98"/>
                  </a:lnTo>
                  <a:lnTo>
                    <a:pt x="32" y="98"/>
                  </a:lnTo>
                  <a:lnTo>
                    <a:pt x="32" y="98"/>
                  </a:lnTo>
                  <a:lnTo>
                    <a:pt x="32" y="98"/>
                  </a:lnTo>
                  <a:lnTo>
                    <a:pt x="32" y="99"/>
                  </a:lnTo>
                  <a:lnTo>
                    <a:pt x="32" y="99"/>
                  </a:lnTo>
                  <a:lnTo>
                    <a:pt x="33" y="106"/>
                  </a:lnTo>
                  <a:lnTo>
                    <a:pt x="33" y="106"/>
                  </a:lnTo>
                  <a:lnTo>
                    <a:pt x="35" y="109"/>
                  </a:lnTo>
                  <a:lnTo>
                    <a:pt x="35" y="109"/>
                  </a:lnTo>
                  <a:close/>
                  <a:moveTo>
                    <a:pt x="120" y="124"/>
                  </a:moveTo>
                  <a:lnTo>
                    <a:pt x="120" y="124"/>
                  </a:lnTo>
                  <a:lnTo>
                    <a:pt x="123" y="118"/>
                  </a:lnTo>
                  <a:lnTo>
                    <a:pt x="123" y="118"/>
                  </a:lnTo>
                  <a:lnTo>
                    <a:pt x="125" y="115"/>
                  </a:lnTo>
                  <a:lnTo>
                    <a:pt x="125" y="115"/>
                  </a:lnTo>
                  <a:lnTo>
                    <a:pt x="122" y="117"/>
                  </a:lnTo>
                  <a:lnTo>
                    <a:pt x="122" y="117"/>
                  </a:lnTo>
                  <a:lnTo>
                    <a:pt x="119" y="121"/>
                  </a:lnTo>
                  <a:lnTo>
                    <a:pt x="119" y="121"/>
                  </a:lnTo>
                  <a:lnTo>
                    <a:pt x="120" y="124"/>
                  </a:lnTo>
                  <a:lnTo>
                    <a:pt x="120" y="124"/>
                  </a:lnTo>
                  <a:close/>
                  <a:moveTo>
                    <a:pt x="297" y="154"/>
                  </a:moveTo>
                  <a:lnTo>
                    <a:pt x="297" y="154"/>
                  </a:lnTo>
                  <a:lnTo>
                    <a:pt x="300" y="143"/>
                  </a:lnTo>
                  <a:lnTo>
                    <a:pt x="300" y="143"/>
                  </a:lnTo>
                  <a:lnTo>
                    <a:pt x="297" y="145"/>
                  </a:lnTo>
                  <a:lnTo>
                    <a:pt x="297" y="145"/>
                  </a:lnTo>
                  <a:lnTo>
                    <a:pt x="297" y="147"/>
                  </a:lnTo>
                  <a:lnTo>
                    <a:pt x="297" y="147"/>
                  </a:lnTo>
                  <a:lnTo>
                    <a:pt x="297" y="154"/>
                  </a:lnTo>
                  <a:lnTo>
                    <a:pt x="297" y="154"/>
                  </a:lnTo>
                  <a:close/>
                  <a:moveTo>
                    <a:pt x="287" y="205"/>
                  </a:moveTo>
                  <a:lnTo>
                    <a:pt x="287" y="205"/>
                  </a:lnTo>
                  <a:lnTo>
                    <a:pt x="291" y="210"/>
                  </a:lnTo>
                  <a:lnTo>
                    <a:pt x="291" y="210"/>
                  </a:lnTo>
                  <a:lnTo>
                    <a:pt x="292" y="208"/>
                  </a:lnTo>
                  <a:lnTo>
                    <a:pt x="292" y="208"/>
                  </a:lnTo>
                  <a:lnTo>
                    <a:pt x="291" y="202"/>
                  </a:lnTo>
                  <a:lnTo>
                    <a:pt x="291" y="202"/>
                  </a:lnTo>
                  <a:lnTo>
                    <a:pt x="287" y="205"/>
                  </a:lnTo>
                  <a:lnTo>
                    <a:pt x="287" y="205"/>
                  </a:lnTo>
                  <a:close/>
                  <a:moveTo>
                    <a:pt x="234" y="151"/>
                  </a:moveTo>
                  <a:lnTo>
                    <a:pt x="234" y="151"/>
                  </a:lnTo>
                  <a:lnTo>
                    <a:pt x="231" y="148"/>
                  </a:lnTo>
                  <a:lnTo>
                    <a:pt x="231" y="148"/>
                  </a:lnTo>
                  <a:lnTo>
                    <a:pt x="227" y="154"/>
                  </a:lnTo>
                  <a:lnTo>
                    <a:pt x="227" y="154"/>
                  </a:lnTo>
                  <a:lnTo>
                    <a:pt x="231" y="153"/>
                  </a:lnTo>
                  <a:lnTo>
                    <a:pt x="231" y="153"/>
                  </a:lnTo>
                  <a:lnTo>
                    <a:pt x="232" y="153"/>
                  </a:lnTo>
                  <a:lnTo>
                    <a:pt x="232" y="153"/>
                  </a:lnTo>
                  <a:lnTo>
                    <a:pt x="234" y="153"/>
                  </a:lnTo>
                  <a:lnTo>
                    <a:pt x="234" y="153"/>
                  </a:lnTo>
                  <a:lnTo>
                    <a:pt x="234" y="151"/>
                  </a:lnTo>
                  <a:lnTo>
                    <a:pt x="234" y="151"/>
                  </a:lnTo>
                  <a:close/>
                  <a:moveTo>
                    <a:pt x="59" y="159"/>
                  </a:moveTo>
                  <a:lnTo>
                    <a:pt x="59" y="159"/>
                  </a:lnTo>
                  <a:lnTo>
                    <a:pt x="60" y="165"/>
                  </a:lnTo>
                  <a:lnTo>
                    <a:pt x="62" y="169"/>
                  </a:lnTo>
                  <a:lnTo>
                    <a:pt x="62" y="169"/>
                  </a:lnTo>
                  <a:lnTo>
                    <a:pt x="62" y="165"/>
                  </a:lnTo>
                  <a:lnTo>
                    <a:pt x="62" y="165"/>
                  </a:lnTo>
                  <a:lnTo>
                    <a:pt x="62" y="165"/>
                  </a:lnTo>
                  <a:lnTo>
                    <a:pt x="62" y="165"/>
                  </a:lnTo>
                  <a:lnTo>
                    <a:pt x="59" y="159"/>
                  </a:lnTo>
                  <a:lnTo>
                    <a:pt x="59" y="159"/>
                  </a:lnTo>
                  <a:close/>
                  <a:moveTo>
                    <a:pt x="193" y="154"/>
                  </a:moveTo>
                  <a:lnTo>
                    <a:pt x="193" y="154"/>
                  </a:lnTo>
                  <a:lnTo>
                    <a:pt x="188" y="150"/>
                  </a:lnTo>
                  <a:lnTo>
                    <a:pt x="188" y="150"/>
                  </a:lnTo>
                  <a:lnTo>
                    <a:pt x="188" y="154"/>
                  </a:lnTo>
                  <a:lnTo>
                    <a:pt x="190" y="158"/>
                  </a:lnTo>
                  <a:lnTo>
                    <a:pt x="190" y="158"/>
                  </a:lnTo>
                  <a:lnTo>
                    <a:pt x="193" y="154"/>
                  </a:lnTo>
                  <a:lnTo>
                    <a:pt x="193" y="154"/>
                  </a:lnTo>
                  <a:close/>
                  <a:moveTo>
                    <a:pt x="35" y="147"/>
                  </a:moveTo>
                  <a:lnTo>
                    <a:pt x="35" y="147"/>
                  </a:lnTo>
                  <a:lnTo>
                    <a:pt x="35" y="148"/>
                  </a:lnTo>
                  <a:lnTo>
                    <a:pt x="35" y="148"/>
                  </a:lnTo>
                  <a:lnTo>
                    <a:pt x="41" y="159"/>
                  </a:lnTo>
                  <a:lnTo>
                    <a:pt x="41" y="159"/>
                  </a:lnTo>
                  <a:lnTo>
                    <a:pt x="40" y="153"/>
                  </a:lnTo>
                  <a:lnTo>
                    <a:pt x="40" y="153"/>
                  </a:lnTo>
                  <a:lnTo>
                    <a:pt x="38" y="151"/>
                  </a:lnTo>
                  <a:lnTo>
                    <a:pt x="38" y="151"/>
                  </a:lnTo>
                  <a:lnTo>
                    <a:pt x="37" y="150"/>
                  </a:lnTo>
                  <a:lnTo>
                    <a:pt x="37" y="150"/>
                  </a:lnTo>
                  <a:lnTo>
                    <a:pt x="35" y="147"/>
                  </a:lnTo>
                  <a:lnTo>
                    <a:pt x="35" y="147"/>
                  </a:lnTo>
                  <a:close/>
                  <a:moveTo>
                    <a:pt x="157" y="126"/>
                  </a:moveTo>
                  <a:lnTo>
                    <a:pt x="157" y="126"/>
                  </a:lnTo>
                  <a:lnTo>
                    <a:pt x="160" y="131"/>
                  </a:lnTo>
                  <a:lnTo>
                    <a:pt x="160" y="131"/>
                  </a:lnTo>
                  <a:lnTo>
                    <a:pt x="160" y="131"/>
                  </a:lnTo>
                  <a:lnTo>
                    <a:pt x="161" y="131"/>
                  </a:lnTo>
                  <a:lnTo>
                    <a:pt x="161" y="131"/>
                  </a:lnTo>
                  <a:lnTo>
                    <a:pt x="160" y="128"/>
                  </a:lnTo>
                  <a:lnTo>
                    <a:pt x="160" y="128"/>
                  </a:lnTo>
                  <a:lnTo>
                    <a:pt x="160" y="126"/>
                  </a:lnTo>
                  <a:lnTo>
                    <a:pt x="161" y="124"/>
                  </a:lnTo>
                  <a:lnTo>
                    <a:pt x="161" y="124"/>
                  </a:lnTo>
                  <a:lnTo>
                    <a:pt x="163" y="124"/>
                  </a:lnTo>
                  <a:lnTo>
                    <a:pt x="163" y="124"/>
                  </a:lnTo>
                  <a:lnTo>
                    <a:pt x="161" y="121"/>
                  </a:lnTo>
                  <a:lnTo>
                    <a:pt x="161" y="121"/>
                  </a:lnTo>
                  <a:lnTo>
                    <a:pt x="157" y="126"/>
                  </a:lnTo>
                  <a:lnTo>
                    <a:pt x="157" y="126"/>
                  </a:lnTo>
                  <a:close/>
                  <a:moveTo>
                    <a:pt x="169" y="156"/>
                  </a:moveTo>
                  <a:lnTo>
                    <a:pt x="169" y="156"/>
                  </a:lnTo>
                  <a:lnTo>
                    <a:pt x="174" y="151"/>
                  </a:lnTo>
                  <a:lnTo>
                    <a:pt x="174" y="151"/>
                  </a:lnTo>
                  <a:lnTo>
                    <a:pt x="171" y="150"/>
                  </a:lnTo>
                  <a:lnTo>
                    <a:pt x="171" y="150"/>
                  </a:lnTo>
                  <a:lnTo>
                    <a:pt x="169" y="153"/>
                  </a:lnTo>
                  <a:lnTo>
                    <a:pt x="169" y="156"/>
                  </a:lnTo>
                  <a:lnTo>
                    <a:pt x="169" y="156"/>
                  </a:lnTo>
                  <a:close/>
                  <a:moveTo>
                    <a:pt x="234" y="175"/>
                  </a:moveTo>
                  <a:lnTo>
                    <a:pt x="234" y="175"/>
                  </a:lnTo>
                  <a:lnTo>
                    <a:pt x="234" y="180"/>
                  </a:lnTo>
                  <a:lnTo>
                    <a:pt x="234" y="180"/>
                  </a:lnTo>
                  <a:lnTo>
                    <a:pt x="234" y="181"/>
                  </a:lnTo>
                  <a:lnTo>
                    <a:pt x="234" y="181"/>
                  </a:lnTo>
                  <a:lnTo>
                    <a:pt x="235" y="183"/>
                  </a:lnTo>
                  <a:lnTo>
                    <a:pt x="239" y="184"/>
                  </a:lnTo>
                  <a:lnTo>
                    <a:pt x="239" y="184"/>
                  </a:lnTo>
                  <a:lnTo>
                    <a:pt x="237" y="180"/>
                  </a:lnTo>
                  <a:lnTo>
                    <a:pt x="237" y="180"/>
                  </a:lnTo>
                  <a:lnTo>
                    <a:pt x="237" y="180"/>
                  </a:lnTo>
                  <a:lnTo>
                    <a:pt x="237" y="180"/>
                  </a:lnTo>
                  <a:lnTo>
                    <a:pt x="235" y="178"/>
                  </a:lnTo>
                  <a:lnTo>
                    <a:pt x="235" y="176"/>
                  </a:lnTo>
                  <a:lnTo>
                    <a:pt x="235" y="176"/>
                  </a:lnTo>
                  <a:lnTo>
                    <a:pt x="234" y="175"/>
                  </a:lnTo>
                  <a:lnTo>
                    <a:pt x="234" y="175"/>
                  </a:lnTo>
                  <a:close/>
                  <a:moveTo>
                    <a:pt x="284" y="139"/>
                  </a:moveTo>
                  <a:lnTo>
                    <a:pt x="284" y="139"/>
                  </a:lnTo>
                  <a:lnTo>
                    <a:pt x="284" y="139"/>
                  </a:lnTo>
                  <a:lnTo>
                    <a:pt x="284" y="139"/>
                  </a:lnTo>
                  <a:lnTo>
                    <a:pt x="283" y="148"/>
                  </a:lnTo>
                  <a:lnTo>
                    <a:pt x="283" y="148"/>
                  </a:lnTo>
                  <a:lnTo>
                    <a:pt x="283" y="151"/>
                  </a:lnTo>
                  <a:lnTo>
                    <a:pt x="283" y="151"/>
                  </a:lnTo>
                  <a:lnTo>
                    <a:pt x="284" y="148"/>
                  </a:lnTo>
                  <a:lnTo>
                    <a:pt x="284" y="148"/>
                  </a:lnTo>
                  <a:lnTo>
                    <a:pt x="284" y="139"/>
                  </a:lnTo>
                  <a:lnTo>
                    <a:pt x="284" y="139"/>
                  </a:lnTo>
                  <a:close/>
                  <a:moveTo>
                    <a:pt x="235" y="235"/>
                  </a:moveTo>
                  <a:lnTo>
                    <a:pt x="235" y="235"/>
                  </a:lnTo>
                  <a:lnTo>
                    <a:pt x="239" y="238"/>
                  </a:lnTo>
                  <a:lnTo>
                    <a:pt x="239" y="238"/>
                  </a:lnTo>
                  <a:lnTo>
                    <a:pt x="240" y="232"/>
                  </a:lnTo>
                  <a:lnTo>
                    <a:pt x="240" y="232"/>
                  </a:lnTo>
                  <a:lnTo>
                    <a:pt x="239" y="230"/>
                  </a:lnTo>
                  <a:lnTo>
                    <a:pt x="239" y="230"/>
                  </a:lnTo>
                  <a:lnTo>
                    <a:pt x="235" y="235"/>
                  </a:lnTo>
                  <a:lnTo>
                    <a:pt x="235" y="235"/>
                  </a:lnTo>
                  <a:close/>
                  <a:moveTo>
                    <a:pt x="194" y="17"/>
                  </a:moveTo>
                  <a:lnTo>
                    <a:pt x="194" y="17"/>
                  </a:lnTo>
                  <a:lnTo>
                    <a:pt x="194" y="22"/>
                  </a:lnTo>
                  <a:lnTo>
                    <a:pt x="194" y="22"/>
                  </a:lnTo>
                  <a:lnTo>
                    <a:pt x="194" y="23"/>
                  </a:lnTo>
                  <a:lnTo>
                    <a:pt x="196" y="23"/>
                  </a:lnTo>
                  <a:lnTo>
                    <a:pt x="196" y="23"/>
                  </a:lnTo>
                  <a:lnTo>
                    <a:pt x="199" y="22"/>
                  </a:lnTo>
                  <a:lnTo>
                    <a:pt x="199" y="22"/>
                  </a:lnTo>
                  <a:lnTo>
                    <a:pt x="194" y="17"/>
                  </a:lnTo>
                  <a:lnTo>
                    <a:pt x="194" y="17"/>
                  </a:lnTo>
                  <a:close/>
                  <a:moveTo>
                    <a:pt x="182" y="129"/>
                  </a:moveTo>
                  <a:lnTo>
                    <a:pt x="182" y="129"/>
                  </a:lnTo>
                  <a:lnTo>
                    <a:pt x="180" y="129"/>
                  </a:lnTo>
                  <a:lnTo>
                    <a:pt x="180" y="129"/>
                  </a:lnTo>
                  <a:lnTo>
                    <a:pt x="180" y="131"/>
                  </a:lnTo>
                  <a:lnTo>
                    <a:pt x="180" y="131"/>
                  </a:lnTo>
                  <a:lnTo>
                    <a:pt x="180" y="135"/>
                  </a:lnTo>
                  <a:lnTo>
                    <a:pt x="180" y="135"/>
                  </a:lnTo>
                  <a:lnTo>
                    <a:pt x="182" y="134"/>
                  </a:lnTo>
                  <a:lnTo>
                    <a:pt x="182" y="134"/>
                  </a:lnTo>
                  <a:lnTo>
                    <a:pt x="183" y="132"/>
                  </a:lnTo>
                  <a:lnTo>
                    <a:pt x="183" y="132"/>
                  </a:lnTo>
                  <a:lnTo>
                    <a:pt x="182" y="129"/>
                  </a:lnTo>
                  <a:lnTo>
                    <a:pt x="182" y="129"/>
                  </a:lnTo>
                  <a:close/>
                  <a:moveTo>
                    <a:pt x="256" y="188"/>
                  </a:moveTo>
                  <a:lnTo>
                    <a:pt x="256" y="188"/>
                  </a:lnTo>
                  <a:lnTo>
                    <a:pt x="257" y="184"/>
                  </a:lnTo>
                  <a:lnTo>
                    <a:pt x="257" y="180"/>
                  </a:lnTo>
                  <a:lnTo>
                    <a:pt x="257" y="180"/>
                  </a:lnTo>
                  <a:lnTo>
                    <a:pt x="254" y="183"/>
                  </a:lnTo>
                  <a:lnTo>
                    <a:pt x="256" y="188"/>
                  </a:lnTo>
                  <a:lnTo>
                    <a:pt x="256" y="188"/>
                  </a:lnTo>
                  <a:close/>
                  <a:moveTo>
                    <a:pt x="297" y="109"/>
                  </a:moveTo>
                  <a:lnTo>
                    <a:pt x="297" y="109"/>
                  </a:lnTo>
                  <a:lnTo>
                    <a:pt x="295" y="112"/>
                  </a:lnTo>
                  <a:lnTo>
                    <a:pt x="295" y="112"/>
                  </a:lnTo>
                  <a:lnTo>
                    <a:pt x="295" y="112"/>
                  </a:lnTo>
                  <a:lnTo>
                    <a:pt x="295" y="112"/>
                  </a:lnTo>
                  <a:lnTo>
                    <a:pt x="295" y="117"/>
                  </a:lnTo>
                  <a:lnTo>
                    <a:pt x="295" y="117"/>
                  </a:lnTo>
                  <a:lnTo>
                    <a:pt x="297" y="117"/>
                  </a:lnTo>
                  <a:lnTo>
                    <a:pt x="297" y="117"/>
                  </a:lnTo>
                  <a:lnTo>
                    <a:pt x="297" y="113"/>
                  </a:lnTo>
                  <a:lnTo>
                    <a:pt x="297" y="109"/>
                  </a:lnTo>
                  <a:lnTo>
                    <a:pt x="297" y="109"/>
                  </a:lnTo>
                  <a:close/>
                  <a:moveTo>
                    <a:pt x="65" y="151"/>
                  </a:moveTo>
                  <a:lnTo>
                    <a:pt x="65" y="151"/>
                  </a:lnTo>
                  <a:lnTo>
                    <a:pt x="65" y="151"/>
                  </a:lnTo>
                  <a:lnTo>
                    <a:pt x="65" y="151"/>
                  </a:lnTo>
                  <a:lnTo>
                    <a:pt x="62" y="143"/>
                  </a:lnTo>
                  <a:lnTo>
                    <a:pt x="62" y="143"/>
                  </a:lnTo>
                  <a:lnTo>
                    <a:pt x="59" y="147"/>
                  </a:lnTo>
                  <a:lnTo>
                    <a:pt x="59" y="147"/>
                  </a:lnTo>
                  <a:lnTo>
                    <a:pt x="65" y="151"/>
                  </a:lnTo>
                  <a:lnTo>
                    <a:pt x="65" y="151"/>
                  </a:lnTo>
                  <a:close/>
                  <a:moveTo>
                    <a:pt x="376" y="91"/>
                  </a:moveTo>
                  <a:lnTo>
                    <a:pt x="376" y="91"/>
                  </a:lnTo>
                  <a:lnTo>
                    <a:pt x="379" y="85"/>
                  </a:lnTo>
                  <a:lnTo>
                    <a:pt x="379" y="85"/>
                  </a:lnTo>
                  <a:lnTo>
                    <a:pt x="379" y="83"/>
                  </a:lnTo>
                  <a:lnTo>
                    <a:pt x="379" y="83"/>
                  </a:lnTo>
                  <a:lnTo>
                    <a:pt x="379" y="82"/>
                  </a:lnTo>
                  <a:lnTo>
                    <a:pt x="379" y="82"/>
                  </a:lnTo>
                  <a:lnTo>
                    <a:pt x="376" y="88"/>
                  </a:lnTo>
                  <a:lnTo>
                    <a:pt x="376" y="88"/>
                  </a:lnTo>
                  <a:lnTo>
                    <a:pt x="376" y="91"/>
                  </a:lnTo>
                  <a:lnTo>
                    <a:pt x="376" y="91"/>
                  </a:lnTo>
                  <a:close/>
                  <a:moveTo>
                    <a:pt x="224" y="290"/>
                  </a:moveTo>
                  <a:lnTo>
                    <a:pt x="224" y="290"/>
                  </a:lnTo>
                  <a:lnTo>
                    <a:pt x="221" y="290"/>
                  </a:lnTo>
                  <a:lnTo>
                    <a:pt x="221" y="290"/>
                  </a:lnTo>
                  <a:lnTo>
                    <a:pt x="226" y="295"/>
                  </a:lnTo>
                  <a:lnTo>
                    <a:pt x="226" y="295"/>
                  </a:lnTo>
                  <a:lnTo>
                    <a:pt x="226" y="293"/>
                  </a:lnTo>
                  <a:lnTo>
                    <a:pt x="227" y="292"/>
                  </a:lnTo>
                  <a:lnTo>
                    <a:pt x="227" y="292"/>
                  </a:lnTo>
                  <a:lnTo>
                    <a:pt x="224" y="290"/>
                  </a:lnTo>
                  <a:lnTo>
                    <a:pt x="224" y="290"/>
                  </a:lnTo>
                  <a:close/>
                  <a:moveTo>
                    <a:pt x="368" y="131"/>
                  </a:moveTo>
                  <a:lnTo>
                    <a:pt x="368" y="131"/>
                  </a:lnTo>
                  <a:lnTo>
                    <a:pt x="365" y="131"/>
                  </a:lnTo>
                  <a:lnTo>
                    <a:pt x="363" y="132"/>
                  </a:lnTo>
                  <a:lnTo>
                    <a:pt x="363" y="132"/>
                  </a:lnTo>
                  <a:lnTo>
                    <a:pt x="363" y="137"/>
                  </a:lnTo>
                  <a:lnTo>
                    <a:pt x="363" y="137"/>
                  </a:lnTo>
                  <a:lnTo>
                    <a:pt x="363" y="139"/>
                  </a:lnTo>
                  <a:lnTo>
                    <a:pt x="363" y="139"/>
                  </a:lnTo>
                  <a:lnTo>
                    <a:pt x="368" y="131"/>
                  </a:lnTo>
                  <a:lnTo>
                    <a:pt x="368" y="131"/>
                  </a:lnTo>
                  <a:close/>
                  <a:moveTo>
                    <a:pt x="139" y="208"/>
                  </a:moveTo>
                  <a:lnTo>
                    <a:pt x="139" y="208"/>
                  </a:lnTo>
                  <a:lnTo>
                    <a:pt x="145" y="214"/>
                  </a:lnTo>
                  <a:lnTo>
                    <a:pt x="145" y="214"/>
                  </a:lnTo>
                  <a:lnTo>
                    <a:pt x="147" y="214"/>
                  </a:lnTo>
                  <a:lnTo>
                    <a:pt x="147" y="214"/>
                  </a:lnTo>
                  <a:lnTo>
                    <a:pt x="145" y="211"/>
                  </a:lnTo>
                  <a:lnTo>
                    <a:pt x="145" y="211"/>
                  </a:lnTo>
                  <a:lnTo>
                    <a:pt x="141" y="206"/>
                  </a:lnTo>
                  <a:lnTo>
                    <a:pt x="141" y="206"/>
                  </a:lnTo>
                  <a:lnTo>
                    <a:pt x="139" y="208"/>
                  </a:lnTo>
                  <a:lnTo>
                    <a:pt x="139" y="208"/>
                  </a:lnTo>
                  <a:close/>
                  <a:moveTo>
                    <a:pt x="300" y="87"/>
                  </a:moveTo>
                  <a:lnTo>
                    <a:pt x="300" y="87"/>
                  </a:lnTo>
                  <a:lnTo>
                    <a:pt x="303" y="85"/>
                  </a:lnTo>
                  <a:lnTo>
                    <a:pt x="303" y="85"/>
                  </a:lnTo>
                  <a:lnTo>
                    <a:pt x="303" y="83"/>
                  </a:lnTo>
                  <a:lnTo>
                    <a:pt x="303" y="83"/>
                  </a:lnTo>
                  <a:lnTo>
                    <a:pt x="305" y="79"/>
                  </a:lnTo>
                  <a:lnTo>
                    <a:pt x="305" y="79"/>
                  </a:lnTo>
                  <a:lnTo>
                    <a:pt x="298" y="83"/>
                  </a:lnTo>
                  <a:lnTo>
                    <a:pt x="298" y="83"/>
                  </a:lnTo>
                  <a:lnTo>
                    <a:pt x="300" y="87"/>
                  </a:lnTo>
                  <a:lnTo>
                    <a:pt x="300" y="87"/>
                  </a:lnTo>
                  <a:close/>
                  <a:moveTo>
                    <a:pt x="133" y="206"/>
                  </a:moveTo>
                  <a:lnTo>
                    <a:pt x="133" y="206"/>
                  </a:lnTo>
                  <a:lnTo>
                    <a:pt x="130" y="203"/>
                  </a:lnTo>
                  <a:lnTo>
                    <a:pt x="130" y="203"/>
                  </a:lnTo>
                  <a:lnTo>
                    <a:pt x="128" y="206"/>
                  </a:lnTo>
                  <a:lnTo>
                    <a:pt x="128" y="206"/>
                  </a:lnTo>
                  <a:lnTo>
                    <a:pt x="128" y="206"/>
                  </a:lnTo>
                  <a:lnTo>
                    <a:pt x="130" y="208"/>
                  </a:lnTo>
                  <a:lnTo>
                    <a:pt x="130" y="208"/>
                  </a:lnTo>
                  <a:lnTo>
                    <a:pt x="131" y="208"/>
                  </a:lnTo>
                  <a:lnTo>
                    <a:pt x="131" y="208"/>
                  </a:lnTo>
                  <a:lnTo>
                    <a:pt x="133" y="206"/>
                  </a:lnTo>
                  <a:lnTo>
                    <a:pt x="133" y="206"/>
                  </a:lnTo>
                  <a:close/>
                  <a:moveTo>
                    <a:pt x="82" y="150"/>
                  </a:moveTo>
                  <a:lnTo>
                    <a:pt x="82" y="150"/>
                  </a:lnTo>
                  <a:lnTo>
                    <a:pt x="82" y="151"/>
                  </a:lnTo>
                  <a:lnTo>
                    <a:pt x="82" y="151"/>
                  </a:lnTo>
                  <a:lnTo>
                    <a:pt x="87" y="158"/>
                  </a:lnTo>
                  <a:lnTo>
                    <a:pt x="87" y="158"/>
                  </a:lnTo>
                  <a:lnTo>
                    <a:pt x="87" y="156"/>
                  </a:lnTo>
                  <a:lnTo>
                    <a:pt x="87" y="156"/>
                  </a:lnTo>
                  <a:lnTo>
                    <a:pt x="87" y="154"/>
                  </a:lnTo>
                  <a:lnTo>
                    <a:pt x="86" y="153"/>
                  </a:lnTo>
                  <a:lnTo>
                    <a:pt x="86" y="153"/>
                  </a:lnTo>
                  <a:lnTo>
                    <a:pt x="84" y="151"/>
                  </a:lnTo>
                  <a:lnTo>
                    <a:pt x="84" y="151"/>
                  </a:lnTo>
                  <a:lnTo>
                    <a:pt x="82" y="150"/>
                  </a:lnTo>
                  <a:lnTo>
                    <a:pt x="82" y="150"/>
                  </a:lnTo>
                  <a:close/>
                  <a:moveTo>
                    <a:pt x="310" y="203"/>
                  </a:moveTo>
                  <a:lnTo>
                    <a:pt x="310" y="203"/>
                  </a:lnTo>
                  <a:lnTo>
                    <a:pt x="317" y="194"/>
                  </a:lnTo>
                  <a:lnTo>
                    <a:pt x="317" y="194"/>
                  </a:lnTo>
                  <a:lnTo>
                    <a:pt x="316" y="194"/>
                  </a:lnTo>
                  <a:lnTo>
                    <a:pt x="316" y="194"/>
                  </a:lnTo>
                  <a:lnTo>
                    <a:pt x="310" y="202"/>
                  </a:lnTo>
                  <a:lnTo>
                    <a:pt x="310" y="202"/>
                  </a:lnTo>
                  <a:lnTo>
                    <a:pt x="310" y="203"/>
                  </a:lnTo>
                  <a:lnTo>
                    <a:pt x="310" y="203"/>
                  </a:lnTo>
                  <a:close/>
                  <a:moveTo>
                    <a:pt x="382" y="147"/>
                  </a:moveTo>
                  <a:lnTo>
                    <a:pt x="382" y="147"/>
                  </a:lnTo>
                  <a:lnTo>
                    <a:pt x="376" y="154"/>
                  </a:lnTo>
                  <a:lnTo>
                    <a:pt x="376" y="154"/>
                  </a:lnTo>
                  <a:lnTo>
                    <a:pt x="374" y="156"/>
                  </a:lnTo>
                  <a:lnTo>
                    <a:pt x="374" y="159"/>
                  </a:lnTo>
                  <a:lnTo>
                    <a:pt x="374" y="159"/>
                  </a:lnTo>
                  <a:lnTo>
                    <a:pt x="382" y="147"/>
                  </a:lnTo>
                  <a:lnTo>
                    <a:pt x="382" y="147"/>
                  </a:lnTo>
                  <a:close/>
                  <a:moveTo>
                    <a:pt x="308" y="76"/>
                  </a:moveTo>
                  <a:lnTo>
                    <a:pt x="308" y="76"/>
                  </a:lnTo>
                  <a:lnTo>
                    <a:pt x="311" y="79"/>
                  </a:lnTo>
                  <a:lnTo>
                    <a:pt x="311" y="79"/>
                  </a:lnTo>
                  <a:lnTo>
                    <a:pt x="313" y="77"/>
                  </a:lnTo>
                  <a:lnTo>
                    <a:pt x="313" y="77"/>
                  </a:lnTo>
                  <a:lnTo>
                    <a:pt x="313" y="72"/>
                  </a:lnTo>
                  <a:lnTo>
                    <a:pt x="313" y="72"/>
                  </a:lnTo>
                  <a:lnTo>
                    <a:pt x="311" y="72"/>
                  </a:lnTo>
                  <a:lnTo>
                    <a:pt x="308" y="76"/>
                  </a:lnTo>
                  <a:lnTo>
                    <a:pt x="308" y="76"/>
                  </a:lnTo>
                  <a:close/>
                  <a:moveTo>
                    <a:pt x="399" y="77"/>
                  </a:moveTo>
                  <a:lnTo>
                    <a:pt x="399" y="77"/>
                  </a:lnTo>
                  <a:lnTo>
                    <a:pt x="396" y="76"/>
                  </a:lnTo>
                  <a:lnTo>
                    <a:pt x="396" y="76"/>
                  </a:lnTo>
                  <a:lnTo>
                    <a:pt x="396" y="85"/>
                  </a:lnTo>
                  <a:lnTo>
                    <a:pt x="396" y="85"/>
                  </a:lnTo>
                  <a:lnTo>
                    <a:pt x="396" y="85"/>
                  </a:lnTo>
                  <a:lnTo>
                    <a:pt x="396" y="85"/>
                  </a:lnTo>
                  <a:lnTo>
                    <a:pt x="399" y="77"/>
                  </a:lnTo>
                  <a:lnTo>
                    <a:pt x="399" y="77"/>
                  </a:lnTo>
                  <a:close/>
                  <a:moveTo>
                    <a:pt x="237" y="263"/>
                  </a:moveTo>
                  <a:lnTo>
                    <a:pt x="237" y="263"/>
                  </a:lnTo>
                  <a:lnTo>
                    <a:pt x="235" y="263"/>
                  </a:lnTo>
                  <a:lnTo>
                    <a:pt x="235" y="263"/>
                  </a:lnTo>
                  <a:lnTo>
                    <a:pt x="235" y="273"/>
                  </a:lnTo>
                  <a:lnTo>
                    <a:pt x="235" y="273"/>
                  </a:lnTo>
                  <a:lnTo>
                    <a:pt x="239" y="268"/>
                  </a:lnTo>
                  <a:lnTo>
                    <a:pt x="239" y="268"/>
                  </a:lnTo>
                  <a:lnTo>
                    <a:pt x="239" y="268"/>
                  </a:lnTo>
                  <a:lnTo>
                    <a:pt x="239" y="268"/>
                  </a:lnTo>
                  <a:lnTo>
                    <a:pt x="237" y="263"/>
                  </a:lnTo>
                  <a:lnTo>
                    <a:pt x="237" y="263"/>
                  </a:lnTo>
                  <a:close/>
                  <a:moveTo>
                    <a:pt x="270" y="151"/>
                  </a:moveTo>
                  <a:lnTo>
                    <a:pt x="270" y="151"/>
                  </a:lnTo>
                  <a:lnTo>
                    <a:pt x="270" y="151"/>
                  </a:lnTo>
                  <a:lnTo>
                    <a:pt x="270" y="151"/>
                  </a:lnTo>
                  <a:lnTo>
                    <a:pt x="265" y="156"/>
                  </a:lnTo>
                  <a:lnTo>
                    <a:pt x="265" y="156"/>
                  </a:lnTo>
                  <a:lnTo>
                    <a:pt x="264" y="158"/>
                  </a:lnTo>
                  <a:lnTo>
                    <a:pt x="264" y="159"/>
                  </a:lnTo>
                  <a:lnTo>
                    <a:pt x="264" y="159"/>
                  </a:lnTo>
                  <a:lnTo>
                    <a:pt x="270" y="153"/>
                  </a:lnTo>
                  <a:lnTo>
                    <a:pt x="270" y="153"/>
                  </a:lnTo>
                  <a:lnTo>
                    <a:pt x="270" y="151"/>
                  </a:lnTo>
                  <a:lnTo>
                    <a:pt x="270" y="151"/>
                  </a:lnTo>
                  <a:close/>
                  <a:moveTo>
                    <a:pt x="188" y="260"/>
                  </a:moveTo>
                  <a:lnTo>
                    <a:pt x="188" y="260"/>
                  </a:lnTo>
                  <a:lnTo>
                    <a:pt x="186" y="259"/>
                  </a:lnTo>
                  <a:lnTo>
                    <a:pt x="186" y="259"/>
                  </a:lnTo>
                  <a:lnTo>
                    <a:pt x="182" y="255"/>
                  </a:lnTo>
                  <a:lnTo>
                    <a:pt x="182" y="255"/>
                  </a:lnTo>
                  <a:lnTo>
                    <a:pt x="182" y="257"/>
                  </a:lnTo>
                  <a:lnTo>
                    <a:pt x="182" y="257"/>
                  </a:lnTo>
                  <a:lnTo>
                    <a:pt x="188" y="260"/>
                  </a:lnTo>
                  <a:lnTo>
                    <a:pt x="188" y="260"/>
                  </a:lnTo>
                  <a:close/>
                  <a:moveTo>
                    <a:pt x="164" y="175"/>
                  </a:moveTo>
                  <a:lnTo>
                    <a:pt x="164" y="175"/>
                  </a:lnTo>
                  <a:lnTo>
                    <a:pt x="163" y="173"/>
                  </a:lnTo>
                  <a:lnTo>
                    <a:pt x="161" y="172"/>
                  </a:lnTo>
                  <a:lnTo>
                    <a:pt x="161" y="172"/>
                  </a:lnTo>
                  <a:lnTo>
                    <a:pt x="161" y="175"/>
                  </a:lnTo>
                  <a:lnTo>
                    <a:pt x="164" y="178"/>
                  </a:lnTo>
                  <a:lnTo>
                    <a:pt x="164" y="178"/>
                  </a:lnTo>
                  <a:lnTo>
                    <a:pt x="164" y="175"/>
                  </a:lnTo>
                  <a:lnTo>
                    <a:pt x="164" y="175"/>
                  </a:lnTo>
                  <a:close/>
                  <a:moveTo>
                    <a:pt x="257" y="129"/>
                  </a:moveTo>
                  <a:lnTo>
                    <a:pt x="257" y="129"/>
                  </a:lnTo>
                  <a:lnTo>
                    <a:pt x="256" y="132"/>
                  </a:lnTo>
                  <a:lnTo>
                    <a:pt x="256" y="132"/>
                  </a:lnTo>
                  <a:lnTo>
                    <a:pt x="256" y="134"/>
                  </a:lnTo>
                  <a:lnTo>
                    <a:pt x="256" y="134"/>
                  </a:lnTo>
                  <a:lnTo>
                    <a:pt x="257" y="137"/>
                  </a:lnTo>
                  <a:lnTo>
                    <a:pt x="257" y="137"/>
                  </a:lnTo>
                  <a:lnTo>
                    <a:pt x="257" y="137"/>
                  </a:lnTo>
                  <a:lnTo>
                    <a:pt x="257" y="137"/>
                  </a:lnTo>
                  <a:lnTo>
                    <a:pt x="257" y="132"/>
                  </a:lnTo>
                  <a:lnTo>
                    <a:pt x="257" y="129"/>
                  </a:lnTo>
                  <a:lnTo>
                    <a:pt x="257" y="129"/>
                  </a:lnTo>
                  <a:close/>
                  <a:moveTo>
                    <a:pt x="144" y="181"/>
                  </a:moveTo>
                  <a:lnTo>
                    <a:pt x="144" y="181"/>
                  </a:lnTo>
                  <a:lnTo>
                    <a:pt x="147" y="184"/>
                  </a:lnTo>
                  <a:lnTo>
                    <a:pt x="147" y="184"/>
                  </a:lnTo>
                  <a:lnTo>
                    <a:pt x="149" y="181"/>
                  </a:lnTo>
                  <a:lnTo>
                    <a:pt x="147" y="178"/>
                  </a:lnTo>
                  <a:lnTo>
                    <a:pt x="147" y="178"/>
                  </a:lnTo>
                  <a:lnTo>
                    <a:pt x="144" y="181"/>
                  </a:lnTo>
                  <a:lnTo>
                    <a:pt x="144" y="181"/>
                  </a:lnTo>
                  <a:close/>
                  <a:moveTo>
                    <a:pt x="280" y="230"/>
                  </a:moveTo>
                  <a:lnTo>
                    <a:pt x="280" y="230"/>
                  </a:lnTo>
                  <a:lnTo>
                    <a:pt x="283" y="227"/>
                  </a:lnTo>
                  <a:lnTo>
                    <a:pt x="283" y="227"/>
                  </a:lnTo>
                  <a:lnTo>
                    <a:pt x="280" y="225"/>
                  </a:lnTo>
                  <a:lnTo>
                    <a:pt x="280" y="225"/>
                  </a:lnTo>
                  <a:lnTo>
                    <a:pt x="278" y="227"/>
                  </a:lnTo>
                  <a:lnTo>
                    <a:pt x="278" y="227"/>
                  </a:lnTo>
                  <a:lnTo>
                    <a:pt x="280" y="230"/>
                  </a:lnTo>
                  <a:lnTo>
                    <a:pt x="280" y="230"/>
                  </a:lnTo>
                  <a:close/>
                  <a:moveTo>
                    <a:pt x="232" y="208"/>
                  </a:moveTo>
                  <a:lnTo>
                    <a:pt x="232" y="208"/>
                  </a:lnTo>
                  <a:lnTo>
                    <a:pt x="232" y="206"/>
                  </a:lnTo>
                  <a:lnTo>
                    <a:pt x="232" y="206"/>
                  </a:lnTo>
                  <a:lnTo>
                    <a:pt x="232" y="203"/>
                  </a:lnTo>
                  <a:lnTo>
                    <a:pt x="234" y="202"/>
                  </a:lnTo>
                  <a:lnTo>
                    <a:pt x="234" y="202"/>
                  </a:lnTo>
                  <a:lnTo>
                    <a:pt x="234" y="200"/>
                  </a:lnTo>
                  <a:lnTo>
                    <a:pt x="234" y="200"/>
                  </a:lnTo>
                  <a:lnTo>
                    <a:pt x="234" y="200"/>
                  </a:lnTo>
                  <a:lnTo>
                    <a:pt x="234" y="200"/>
                  </a:lnTo>
                  <a:lnTo>
                    <a:pt x="231" y="205"/>
                  </a:lnTo>
                  <a:lnTo>
                    <a:pt x="231" y="205"/>
                  </a:lnTo>
                  <a:lnTo>
                    <a:pt x="232" y="208"/>
                  </a:lnTo>
                  <a:lnTo>
                    <a:pt x="232" y="208"/>
                  </a:lnTo>
                  <a:close/>
                  <a:moveTo>
                    <a:pt x="265" y="120"/>
                  </a:moveTo>
                  <a:lnTo>
                    <a:pt x="265" y="120"/>
                  </a:lnTo>
                  <a:lnTo>
                    <a:pt x="267" y="121"/>
                  </a:lnTo>
                  <a:lnTo>
                    <a:pt x="267" y="121"/>
                  </a:lnTo>
                  <a:lnTo>
                    <a:pt x="269" y="117"/>
                  </a:lnTo>
                  <a:lnTo>
                    <a:pt x="269" y="117"/>
                  </a:lnTo>
                  <a:lnTo>
                    <a:pt x="269" y="115"/>
                  </a:lnTo>
                  <a:lnTo>
                    <a:pt x="269" y="115"/>
                  </a:lnTo>
                  <a:lnTo>
                    <a:pt x="265" y="120"/>
                  </a:lnTo>
                  <a:lnTo>
                    <a:pt x="265" y="120"/>
                  </a:lnTo>
                  <a:close/>
                  <a:moveTo>
                    <a:pt x="157" y="112"/>
                  </a:moveTo>
                  <a:lnTo>
                    <a:pt x="157" y="112"/>
                  </a:lnTo>
                  <a:lnTo>
                    <a:pt x="152" y="118"/>
                  </a:lnTo>
                  <a:lnTo>
                    <a:pt x="152" y="118"/>
                  </a:lnTo>
                  <a:lnTo>
                    <a:pt x="158" y="113"/>
                  </a:lnTo>
                  <a:lnTo>
                    <a:pt x="158" y="113"/>
                  </a:lnTo>
                  <a:lnTo>
                    <a:pt x="157" y="112"/>
                  </a:lnTo>
                  <a:lnTo>
                    <a:pt x="157" y="112"/>
                  </a:lnTo>
                  <a:close/>
                  <a:moveTo>
                    <a:pt x="269" y="91"/>
                  </a:moveTo>
                  <a:lnTo>
                    <a:pt x="269" y="91"/>
                  </a:lnTo>
                  <a:lnTo>
                    <a:pt x="270" y="91"/>
                  </a:lnTo>
                  <a:lnTo>
                    <a:pt x="270" y="91"/>
                  </a:lnTo>
                  <a:lnTo>
                    <a:pt x="272" y="88"/>
                  </a:lnTo>
                  <a:lnTo>
                    <a:pt x="272" y="88"/>
                  </a:lnTo>
                  <a:lnTo>
                    <a:pt x="273" y="87"/>
                  </a:lnTo>
                  <a:lnTo>
                    <a:pt x="273" y="83"/>
                  </a:lnTo>
                  <a:lnTo>
                    <a:pt x="273" y="83"/>
                  </a:lnTo>
                  <a:lnTo>
                    <a:pt x="272" y="83"/>
                  </a:lnTo>
                  <a:lnTo>
                    <a:pt x="272" y="85"/>
                  </a:lnTo>
                  <a:lnTo>
                    <a:pt x="272" y="85"/>
                  </a:lnTo>
                  <a:lnTo>
                    <a:pt x="269" y="91"/>
                  </a:lnTo>
                  <a:lnTo>
                    <a:pt x="269" y="91"/>
                  </a:lnTo>
                  <a:close/>
                  <a:moveTo>
                    <a:pt x="136" y="210"/>
                  </a:moveTo>
                  <a:lnTo>
                    <a:pt x="136" y="210"/>
                  </a:lnTo>
                  <a:lnTo>
                    <a:pt x="136" y="211"/>
                  </a:lnTo>
                  <a:lnTo>
                    <a:pt x="138" y="213"/>
                  </a:lnTo>
                  <a:lnTo>
                    <a:pt x="138" y="213"/>
                  </a:lnTo>
                  <a:lnTo>
                    <a:pt x="149" y="222"/>
                  </a:lnTo>
                  <a:lnTo>
                    <a:pt x="149" y="222"/>
                  </a:lnTo>
                  <a:lnTo>
                    <a:pt x="150" y="224"/>
                  </a:lnTo>
                  <a:lnTo>
                    <a:pt x="150" y="224"/>
                  </a:lnTo>
                  <a:lnTo>
                    <a:pt x="149" y="221"/>
                  </a:lnTo>
                  <a:lnTo>
                    <a:pt x="149" y="221"/>
                  </a:lnTo>
                  <a:lnTo>
                    <a:pt x="138" y="211"/>
                  </a:lnTo>
                  <a:lnTo>
                    <a:pt x="138" y="211"/>
                  </a:lnTo>
                  <a:lnTo>
                    <a:pt x="136" y="210"/>
                  </a:lnTo>
                  <a:lnTo>
                    <a:pt x="136" y="210"/>
                  </a:lnTo>
                  <a:close/>
                  <a:moveTo>
                    <a:pt x="286" y="181"/>
                  </a:moveTo>
                  <a:lnTo>
                    <a:pt x="286" y="181"/>
                  </a:lnTo>
                  <a:lnTo>
                    <a:pt x="287" y="176"/>
                  </a:lnTo>
                  <a:lnTo>
                    <a:pt x="287" y="173"/>
                  </a:lnTo>
                  <a:lnTo>
                    <a:pt x="287" y="173"/>
                  </a:lnTo>
                  <a:lnTo>
                    <a:pt x="286" y="176"/>
                  </a:lnTo>
                  <a:lnTo>
                    <a:pt x="286" y="176"/>
                  </a:lnTo>
                  <a:lnTo>
                    <a:pt x="284" y="178"/>
                  </a:lnTo>
                  <a:lnTo>
                    <a:pt x="286" y="181"/>
                  </a:lnTo>
                  <a:lnTo>
                    <a:pt x="286" y="181"/>
                  </a:lnTo>
                  <a:close/>
                  <a:moveTo>
                    <a:pt x="354" y="112"/>
                  </a:moveTo>
                  <a:lnTo>
                    <a:pt x="354" y="112"/>
                  </a:lnTo>
                  <a:lnTo>
                    <a:pt x="352" y="120"/>
                  </a:lnTo>
                  <a:lnTo>
                    <a:pt x="352" y="120"/>
                  </a:lnTo>
                  <a:lnTo>
                    <a:pt x="355" y="118"/>
                  </a:lnTo>
                  <a:lnTo>
                    <a:pt x="355" y="118"/>
                  </a:lnTo>
                  <a:lnTo>
                    <a:pt x="355" y="115"/>
                  </a:lnTo>
                  <a:lnTo>
                    <a:pt x="354" y="112"/>
                  </a:lnTo>
                  <a:lnTo>
                    <a:pt x="354" y="112"/>
                  </a:lnTo>
                  <a:close/>
                  <a:moveTo>
                    <a:pt x="278" y="113"/>
                  </a:moveTo>
                  <a:lnTo>
                    <a:pt x="278" y="113"/>
                  </a:lnTo>
                  <a:lnTo>
                    <a:pt x="283" y="110"/>
                  </a:lnTo>
                  <a:lnTo>
                    <a:pt x="283" y="106"/>
                  </a:lnTo>
                  <a:lnTo>
                    <a:pt x="283" y="106"/>
                  </a:lnTo>
                  <a:lnTo>
                    <a:pt x="283" y="106"/>
                  </a:lnTo>
                  <a:lnTo>
                    <a:pt x="283" y="106"/>
                  </a:lnTo>
                  <a:lnTo>
                    <a:pt x="278" y="112"/>
                  </a:lnTo>
                  <a:lnTo>
                    <a:pt x="278" y="112"/>
                  </a:lnTo>
                  <a:lnTo>
                    <a:pt x="278" y="113"/>
                  </a:lnTo>
                  <a:lnTo>
                    <a:pt x="278" y="113"/>
                  </a:lnTo>
                  <a:close/>
                  <a:moveTo>
                    <a:pt x="114" y="191"/>
                  </a:moveTo>
                  <a:lnTo>
                    <a:pt x="114" y="191"/>
                  </a:lnTo>
                  <a:lnTo>
                    <a:pt x="119" y="197"/>
                  </a:lnTo>
                  <a:lnTo>
                    <a:pt x="119" y="197"/>
                  </a:lnTo>
                  <a:lnTo>
                    <a:pt x="117" y="189"/>
                  </a:lnTo>
                  <a:lnTo>
                    <a:pt x="117" y="189"/>
                  </a:lnTo>
                  <a:lnTo>
                    <a:pt x="114" y="191"/>
                  </a:lnTo>
                  <a:lnTo>
                    <a:pt x="114" y="191"/>
                  </a:lnTo>
                  <a:close/>
                  <a:moveTo>
                    <a:pt x="136" y="137"/>
                  </a:moveTo>
                  <a:lnTo>
                    <a:pt x="136" y="137"/>
                  </a:lnTo>
                  <a:lnTo>
                    <a:pt x="133" y="142"/>
                  </a:lnTo>
                  <a:lnTo>
                    <a:pt x="133" y="142"/>
                  </a:lnTo>
                  <a:lnTo>
                    <a:pt x="134" y="143"/>
                  </a:lnTo>
                  <a:lnTo>
                    <a:pt x="134" y="143"/>
                  </a:lnTo>
                  <a:lnTo>
                    <a:pt x="136" y="140"/>
                  </a:lnTo>
                  <a:lnTo>
                    <a:pt x="136" y="140"/>
                  </a:lnTo>
                  <a:lnTo>
                    <a:pt x="136" y="137"/>
                  </a:lnTo>
                  <a:lnTo>
                    <a:pt x="136" y="137"/>
                  </a:lnTo>
                  <a:lnTo>
                    <a:pt x="136" y="137"/>
                  </a:lnTo>
                  <a:lnTo>
                    <a:pt x="136" y="137"/>
                  </a:lnTo>
                  <a:close/>
                  <a:moveTo>
                    <a:pt x="128" y="189"/>
                  </a:moveTo>
                  <a:lnTo>
                    <a:pt x="128" y="189"/>
                  </a:lnTo>
                  <a:lnTo>
                    <a:pt x="131" y="192"/>
                  </a:lnTo>
                  <a:lnTo>
                    <a:pt x="131" y="192"/>
                  </a:lnTo>
                  <a:lnTo>
                    <a:pt x="133" y="191"/>
                  </a:lnTo>
                  <a:lnTo>
                    <a:pt x="133" y="191"/>
                  </a:lnTo>
                  <a:lnTo>
                    <a:pt x="128" y="186"/>
                  </a:lnTo>
                  <a:lnTo>
                    <a:pt x="128" y="186"/>
                  </a:lnTo>
                  <a:lnTo>
                    <a:pt x="128" y="189"/>
                  </a:lnTo>
                  <a:lnTo>
                    <a:pt x="128" y="189"/>
                  </a:lnTo>
                  <a:close/>
                  <a:moveTo>
                    <a:pt x="248" y="134"/>
                  </a:moveTo>
                  <a:lnTo>
                    <a:pt x="248" y="134"/>
                  </a:lnTo>
                  <a:lnTo>
                    <a:pt x="246" y="132"/>
                  </a:lnTo>
                  <a:lnTo>
                    <a:pt x="246" y="132"/>
                  </a:lnTo>
                  <a:lnTo>
                    <a:pt x="243" y="135"/>
                  </a:lnTo>
                  <a:lnTo>
                    <a:pt x="243" y="135"/>
                  </a:lnTo>
                  <a:lnTo>
                    <a:pt x="242" y="139"/>
                  </a:lnTo>
                  <a:lnTo>
                    <a:pt x="242" y="139"/>
                  </a:lnTo>
                  <a:lnTo>
                    <a:pt x="242" y="139"/>
                  </a:lnTo>
                  <a:lnTo>
                    <a:pt x="242" y="139"/>
                  </a:lnTo>
                  <a:lnTo>
                    <a:pt x="243" y="139"/>
                  </a:lnTo>
                  <a:lnTo>
                    <a:pt x="243" y="139"/>
                  </a:lnTo>
                  <a:lnTo>
                    <a:pt x="248" y="134"/>
                  </a:lnTo>
                  <a:lnTo>
                    <a:pt x="248" y="134"/>
                  </a:lnTo>
                  <a:close/>
                  <a:moveTo>
                    <a:pt x="303" y="124"/>
                  </a:moveTo>
                  <a:lnTo>
                    <a:pt x="303" y="124"/>
                  </a:lnTo>
                  <a:lnTo>
                    <a:pt x="306" y="128"/>
                  </a:lnTo>
                  <a:lnTo>
                    <a:pt x="306" y="128"/>
                  </a:lnTo>
                  <a:lnTo>
                    <a:pt x="308" y="121"/>
                  </a:lnTo>
                  <a:lnTo>
                    <a:pt x="308" y="121"/>
                  </a:lnTo>
                  <a:lnTo>
                    <a:pt x="305" y="121"/>
                  </a:lnTo>
                  <a:lnTo>
                    <a:pt x="303" y="124"/>
                  </a:lnTo>
                  <a:lnTo>
                    <a:pt x="303" y="124"/>
                  </a:lnTo>
                  <a:close/>
                  <a:moveTo>
                    <a:pt x="265" y="191"/>
                  </a:moveTo>
                  <a:lnTo>
                    <a:pt x="265" y="191"/>
                  </a:lnTo>
                  <a:lnTo>
                    <a:pt x="262" y="197"/>
                  </a:lnTo>
                  <a:lnTo>
                    <a:pt x="262" y="197"/>
                  </a:lnTo>
                  <a:lnTo>
                    <a:pt x="262" y="199"/>
                  </a:lnTo>
                  <a:lnTo>
                    <a:pt x="262" y="199"/>
                  </a:lnTo>
                  <a:lnTo>
                    <a:pt x="262" y="199"/>
                  </a:lnTo>
                  <a:lnTo>
                    <a:pt x="262" y="199"/>
                  </a:lnTo>
                  <a:lnTo>
                    <a:pt x="265" y="195"/>
                  </a:lnTo>
                  <a:lnTo>
                    <a:pt x="265" y="195"/>
                  </a:lnTo>
                  <a:lnTo>
                    <a:pt x="265" y="194"/>
                  </a:lnTo>
                  <a:lnTo>
                    <a:pt x="265" y="191"/>
                  </a:lnTo>
                  <a:lnTo>
                    <a:pt x="265" y="191"/>
                  </a:lnTo>
                  <a:close/>
                  <a:moveTo>
                    <a:pt x="300" y="213"/>
                  </a:moveTo>
                  <a:lnTo>
                    <a:pt x="300" y="213"/>
                  </a:lnTo>
                  <a:lnTo>
                    <a:pt x="300" y="213"/>
                  </a:lnTo>
                  <a:lnTo>
                    <a:pt x="300" y="213"/>
                  </a:lnTo>
                  <a:lnTo>
                    <a:pt x="298" y="214"/>
                  </a:lnTo>
                  <a:lnTo>
                    <a:pt x="298" y="214"/>
                  </a:lnTo>
                  <a:lnTo>
                    <a:pt x="294" y="219"/>
                  </a:lnTo>
                  <a:lnTo>
                    <a:pt x="294" y="219"/>
                  </a:lnTo>
                  <a:lnTo>
                    <a:pt x="294" y="221"/>
                  </a:lnTo>
                  <a:lnTo>
                    <a:pt x="294" y="221"/>
                  </a:lnTo>
                  <a:lnTo>
                    <a:pt x="294" y="221"/>
                  </a:lnTo>
                  <a:lnTo>
                    <a:pt x="300" y="214"/>
                  </a:lnTo>
                  <a:lnTo>
                    <a:pt x="300" y="214"/>
                  </a:lnTo>
                  <a:lnTo>
                    <a:pt x="300" y="213"/>
                  </a:lnTo>
                  <a:lnTo>
                    <a:pt x="300" y="213"/>
                  </a:lnTo>
                  <a:close/>
                  <a:moveTo>
                    <a:pt x="163" y="225"/>
                  </a:moveTo>
                  <a:lnTo>
                    <a:pt x="163" y="225"/>
                  </a:lnTo>
                  <a:lnTo>
                    <a:pt x="161" y="229"/>
                  </a:lnTo>
                  <a:lnTo>
                    <a:pt x="161" y="229"/>
                  </a:lnTo>
                  <a:lnTo>
                    <a:pt x="161" y="230"/>
                  </a:lnTo>
                  <a:lnTo>
                    <a:pt x="161" y="230"/>
                  </a:lnTo>
                  <a:lnTo>
                    <a:pt x="163" y="230"/>
                  </a:lnTo>
                  <a:lnTo>
                    <a:pt x="164" y="230"/>
                  </a:lnTo>
                  <a:lnTo>
                    <a:pt x="164" y="230"/>
                  </a:lnTo>
                  <a:lnTo>
                    <a:pt x="164" y="227"/>
                  </a:lnTo>
                  <a:lnTo>
                    <a:pt x="163" y="225"/>
                  </a:lnTo>
                  <a:lnTo>
                    <a:pt x="163" y="225"/>
                  </a:lnTo>
                  <a:close/>
                  <a:moveTo>
                    <a:pt x="366" y="151"/>
                  </a:moveTo>
                  <a:lnTo>
                    <a:pt x="366" y="151"/>
                  </a:lnTo>
                  <a:lnTo>
                    <a:pt x="366" y="151"/>
                  </a:lnTo>
                  <a:lnTo>
                    <a:pt x="366" y="151"/>
                  </a:lnTo>
                  <a:lnTo>
                    <a:pt x="371" y="147"/>
                  </a:lnTo>
                  <a:lnTo>
                    <a:pt x="371" y="147"/>
                  </a:lnTo>
                  <a:lnTo>
                    <a:pt x="371" y="145"/>
                  </a:lnTo>
                  <a:lnTo>
                    <a:pt x="371" y="142"/>
                  </a:lnTo>
                  <a:lnTo>
                    <a:pt x="371" y="142"/>
                  </a:lnTo>
                  <a:lnTo>
                    <a:pt x="366" y="150"/>
                  </a:lnTo>
                  <a:lnTo>
                    <a:pt x="366" y="150"/>
                  </a:lnTo>
                  <a:lnTo>
                    <a:pt x="366" y="151"/>
                  </a:lnTo>
                  <a:lnTo>
                    <a:pt x="366" y="151"/>
                  </a:lnTo>
                  <a:close/>
                  <a:moveTo>
                    <a:pt x="250" y="139"/>
                  </a:moveTo>
                  <a:lnTo>
                    <a:pt x="250" y="139"/>
                  </a:lnTo>
                  <a:lnTo>
                    <a:pt x="250" y="139"/>
                  </a:lnTo>
                  <a:lnTo>
                    <a:pt x="250" y="139"/>
                  </a:lnTo>
                  <a:lnTo>
                    <a:pt x="246" y="142"/>
                  </a:lnTo>
                  <a:lnTo>
                    <a:pt x="246" y="142"/>
                  </a:lnTo>
                  <a:lnTo>
                    <a:pt x="250" y="145"/>
                  </a:lnTo>
                  <a:lnTo>
                    <a:pt x="250" y="145"/>
                  </a:lnTo>
                  <a:lnTo>
                    <a:pt x="250" y="139"/>
                  </a:lnTo>
                  <a:lnTo>
                    <a:pt x="250" y="139"/>
                  </a:lnTo>
                  <a:close/>
                  <a:moveTo>
                    <a:pt x="357" y="170"/>
                  </a:moveTo>
                  <a:lnTo>
                    <a:pt x="357" y="170"/>
                  </a:lnTo>
                  <a:lnTo>
                    <a:pt x="362" y="164"/>
                  </a:lnTo>
                  <a:lnTo>
                    <a:pt x="362" y="164"/>
                  </a:lnTo>
                  <a:lnTo>
                    <a:pt x="360" y="164"/>
                  </a:lnTo>
                  <a:lnTo>
                    <a:pt x="360" y="164"/>
                  </a:lnTo>
                  <a:lnTo>
                    <a:pt x="358" y="167"/>
                  </a:lnTo>
                  <a:lnTo>
                    <a:pt x="358" y="167"/>
                  </a:lnTo>
                  <a:lnTo>
                    <a:pt x="357" y="170"/>
                  </a:lnTo>
                  <a:lnTo>
                    <a:pt x="357" y="170"/>
                  </a:lnTo>
                  <a:close/>
                  <a:moveTo>
                    <a:pt x="115" y="143"/>
                  </a:moveTo>
                  <a:lnTo>
                    <a:pt x="115" y="143"/>
                  </a:lnTo>
                  <a:lnTo>
                    <a:pt x="119" y="145"/>
                  </a:lnTo>
                  <a:lnTo>
                    <a:pt x="119" y="145"/>
                  </a:lnTo>
                  <a:lnTo>
                    <a:pt x="119" y="142"/>
                  </a:lnTo>
                  <a:lnTo>
                    <a:pt x="119" y="140"/>
                  </a:lnTo>
                  <a:lnTo>
                    <a:pt x="119" y="140"/>
                  </a:lnTo>
                  <a:lnTo>
                    <a:pt x="115" y="143"/>
                  </a:lnTo>
                  <a:lnTo>
                    <a:pt x="115" y="143"/>
                  </a:lnTo>
                  <a:close/>
                  <a:moveTo>
                    <a:pt x="199" y="106"/>
                  </a:moveTo>
                  <a:lnTo>
                    <a:pt x="199" y="106"/>
                  </a:lnTo>
                  <a:lnTo>
                    <a:pt x="199" y="102"/>
                  </a:lnTo>
                  <a:lnTo>
                    <a:pt x="199" y="99"/>
                  </a:lnTo>
                  <a:lnTo>
                    <a:pt x="199" y="99"/>
                  </a:lnTo>
                  <a:lnTo>
                    <a:pt x="198" y="102"/>
                  </a:lnTo>
                  <a:lnTo>
                    <a:pt x="198" y="106"/>
                  </a:lnTo>
                  <a:lnTo>
                    <a:pt x="198" y="106"/>
                  </a:lnTo>
                  <a:lnTo>
                    <a:pt x="199" y="106"/>
                  </a:lnTo>
                  <a:lnTo>
                    <a:pt x="199" y="106"/>
                  </a:lnTo>
                  <a:close/>
                  <a:moveTo>
                    <a:pt x="158" y="181"/>
                  </a:moveTo>
                  <a:lnTo>
                    <a:pt x="158" y="181"/>
                  </a:lnTo>
                  <a:lnTo>
                    <a:pt x="158" y="189"/>
                  </a:lnTo>
                  <a:lnTo>
                    <a:pt x="158" y="189"/>
                  </a:lnTo>
                  <a:lnTo>
                    <a:pt x="160" y="186"/>
                  </a:lnTo>
                  <a:lnTo>
                    <a:pt x="160" y="186"/>
                  </a:lnTo>
                  <a:lnTo>
                    <a:pt x="158" y="181"/>
                  </a:lnTo>
                  <a:lnTo>
                    <a:pt x="158" y="181"/>
                  </a:lnTo>
                  <a:close/>
                  <a:moveTo>
                    <a:pt x="300" y="120"/>
                  </a:moveTo>
                  <a:lnTo>
                    <a:pt x="300" y="120"/>
                  </a:lnTo>
                  <a:lnTo>
                    <a:pt x="300" y="120"/>
                  </a:lnTo>
                  <a:lnTo>
                    <a:pt x="300" y="120"/>
                  </a:lnTo>
                  <a:lnTo>
                    <a:pt x="305" y="113"/>
                  </a:lnTo>
                  <a:lnTo>
                    <a:pt x="305" y="113"/>
                  </a:lnTo>
                  <a:lnTo>
                    <a:pt x="302" y="113"/>
                  </a:lnTo>
                  <a:lnTo>
                    <a:pt x="302" y="113"/>
                  </a:lnTo>
                  <a:lnTo>
                    <a:pt x="300" y="120"/>
                  </a:lnTo>
                  <a:lnTo>
                    <a:pt x="300" y="120"/>
                  </a:lnTo>
                  <a:close/>
                  <a:moveTo>
                    <a:pt x="130" y="150"/>
                  </a:moveTo>
                  <a:lnTo>
                    <a:pt x="130" y="150"/>
                  </a:lnTo>
                  <a:lnTo>
                    <a:pt x="130" y="151"/>
                  </a:lnTo>
                  <a:lnTo>
                    <a:pt x="130" y="151"/>
                  </a:lnTo>
                  <a:lnTo>
                    <a:pt x="130" y="151"/>
                  </a:lnTo>
                  <a:lnTo>
                    <a:pt x="130" y="151"/>
                  </a:lnTo>
                  <a:lnTo>
                    <a:pt x="131" y="154"/>
                  </a:lnTo>
                  <a:lnTo>
                    <a:pt x="134" y="156"/>
                  </a:lnTo>
                  <a:lnTo>
                    <a:pt x="134" y="156"/>
                  </a:lnTo>
                  <a:lnTo>
                    <a:pt x="134" y="154"/>
                  </a:lnTo>
                  <a:lnTo>
                    <a:pt x="134" y="154"/>
                  </a:lnTo>
                  <a:lnTo>
                    <a:pt x="130" y="150"/>
                  </a:lnTo>
                  <a:lnTo>
                    <a:pt x="130" y="150"/>
                  </a:lnTo>
                  <a:close/>
                  <a:moveTo>
                    <a:pt x="390" y="90"/>
                  </a:moveTo>
                  <a:lnTo>
                    <a:pt x="390" y="90"/>
                  </a:lnTo>
                  <a:lnTo>
                    <a:pt x="392" y="90"/>
                  </a:lnTo>
                  <a:lnTo>
                    <a:pt x="392" y="90"/>
                  </a:lnTo>
                  <a:lnTo>
                    <a:pt x="393" y="80"/>
                  </a:lnTo>
                  <a:lnTo>
                    <a:pt x="393" y="80"/>
                  </a:lnTo>
                  <a:lnTo>
                    <a:pt x="392" y="80"/>
                  </a:lnTo>
                  <a:lnTo>
                    <a:pt x="392" y="80"/>
                  </a:lnTo>
                  <a:lnTo>
                    <a:pt x="392" y="80"/>
                  </a:lnTo>
                  <a:lnTo>
                    <a:pt x="392" y="80"/>
                  </a:lnTo>
                  <a:lnTo>
                    <a:pt x="390" y="85"/>
                  </a:lnTo>
                  <a:lnTo>
                    <a:pt x="390" y="85"/>
                  </a:lnTo>
                  <a:lnTo>
                    <a:pt x="390" y="85"/>
                  </a:lnTo>
                  <a:lnTo>
                    <a:pt x="390" y="85"/>
                  </a:lnTo>
                  <a:lnTo>
                    <a:pt x="390" y="90"/>
                  </a:lnTo>
                  <a:lnTo>
                    <a:pt x="390" y="90"/>
                  </a:lnTo>
                  <a:close/>
                  <a:moveTo>
                    <a:pt x="190" y="117"/>
                  </a:moveTo>
                  <a:lnTo>
                    <a:pt x="190" y="117"/>
                  </a:lnTo>
                  <a:lnTo>
                    <a:pt x="193" y="121"/>
                  </a:lnTo>
                  <a:lnTo>
                    <a:pt x="193" y="121"/>
                  </a:lnTo>
                  <a:lnTo>
                    <a:pt x="194" y="120"/>
                  </a:lnTo>
                  <a:lnTo>
                    <a:pt x="194" y="120"/>
                  </a:lnTo>
                  <a:lnTo>
                    <a:pt x="191" y="115"/>
                  </a:lnTo>
                  <a:lnTo>
                    <a:pt x="191" y="115"/>
                  </a:lnTo>
                  <a:lnTo>
                    <a:pt x="190" y="117"/>
                  </a:lnTo>
                  <a:lnTo>
                    <a:pt x="190" y="117"/>
                  </a:lnTo>
                  <a:close/>
                  <a:moveTo>
                    <a:pt x="179" y="94"/>
                  </a:moveTo>
                  <a:lnTo>
                    <a:pt x="179" y="94"/>
                  </a:lnTo>
                  <a:lnTo>
                    <a:pt x="180" y="90"/>
                  </a:lnTo>
                  <a:lnTo>
                    <a:pt x="179" y="87"/>
                  </a:lnTo>
                  <a:lnTo>
                    <a:pt x="179" y="87"/>
                  </a:lnTo>
                  <a:lnTo>
                    <a:pt x="177" y="88"/>
                  </a:lnTo>
                  <a:lnTo>
                    <a:pt x="177" y="90"/>
                  </a:lnTo>
                  <a:lnTo>
                    <a:pt x="177" y="90"/>
                  </a:lnTo>
                  <a:lnTo>
                    <a:pt x="179" y="94"/>
                  </a:lnTo>
                  <a:lnTo>
                    <a:pt x="179" y="94"/>
                  </a:lnTo>
                  <a:close/>
                  <a:moveTo>
                    <a:pt x="185" y="162"/>
                  </a:moveTo>
                  <a:lnTo>
                    <a:pt x="185" y="162"/>
                  </a:lnTo>
                  <a:lnTo>
                    <a:pt x="186" y="158"/>
                  </a:lnTo>
                  <a:lnTo>
                    <a:pt x="185" y="156"/>
                  </a:lnTo>
                  <a:lnTo>
                    <a:pt x="185" y="156"/>
                  </a:lnTo>
                  <a:lnTo>
                    <a:pt x="183" y="158"/>
                  </a:lnTo>
                  <a:lnTo>
                    <a:pt x="183" y="159"/>
                  </a:lnTo>
                  <a:lnTo>
                    <a:pt x="183" y="159"/>
                  </a:lnTo>
                  <a:lnTo>
                    <a:pt x="185" y="162"/>
                  </a:lnTo>
                  <a:lnTo>
                    <a:pt x="185" y="162"/>
                  </a:lnTo>
                  <a:close/>
                  <a:moveTo>
                    <a:pt x="245" y="145"/>
                  </a:moveTo>
                  <a:lnTo>
                    <a:pt x="245" y="145"/>
                  </a:lnTo>
                  <a:lnTo>
                    <a:pt x="242" y="148"/>
                  </a:lnTo>
                  <a:lnTo>
                    <a:pt x="242" y="148"/>
                  </a:lnTo>
                  <a:lnTo>
                    <a:pt x="242" y="150"/>
                  </a:lnTo>
                  <a:lnTo>
                    <a:pt x="242" y="150"/>
                  </a:lnTo>
                  <a:lnTo>
                    <a:pt x="246" y="147"/>
                  </a:lnTo>
                  <a:lnTo>
                    <a:pt x="246" y="147"/>
                  </a:lnTo>
                  <a:lnTo>
                    <a:pt x="245" y="145"/>
                  </a:lnTo>
                  <a:lnTo>
                    <a:pt x="245" y="145"/>
                  </a:lnTo>
                  <a:close/>
                  <a:moveTo>
                    <a:pt x="284" y="203"/>
                  </a:moveTo>
                  <a:lnTo>
                    <a:pt x="284" y="203"/>
                  </a:lnTo>
                  <a:lnTo>
                    <a:pt x="289" y="197"/>
                  </a:lnTo>
                  <a:lnTo>
                    <a:pt x="289" y="197"/>
                  </a:lnTo>
                  <a:lnTo>
                    <a:pt x="283" y="202"/>
                  </a:lnTo>
                  <a:lnTo>
                    <a:pt x="283" y="202"/>
                  </a:lnTo>
                  <a:lnTo>
                    <a:pt x="284" y="203"/>
                  </a:lnTo>
                  <a:lnTo>
                    <a:pt x="284" y="203"/>
                  </a:lnTo>
                  <a:close/>
                  <a:moveTo>
                    <a:pt x="272" y="257"/>
                  </a:moveTo>
                  <a:lnTo>
                    <a:pt x="272" y="257"/>
                  </a:lnTo>
                  <a:lnTo>
                    <a:pt x="259" y="268"/>
                  </a:lnTo>
                  <a:lnTo>
                    <a:pt x="259" y="268"/>
                  </a:lnTo>
                  <a:lnTo>
                    <a:pt x="265" y="263"/>
                  </a:lnTo>
                  <a:lnTo>
                    <a:pt x="272" y="257"/>
                  </a:lnTo>
                  <a:lnTo>
                    <a:pt x="272" y="257"/>
                  </a:lnTo>
                  <a:close/>
                  <a:moveTo>
                    <a:pt x="270" y="181"/>
                  </a:moveTo>
                  <a:lnTo>
                    <a:pt x="270" y="181"/>
                  </a:lnTo>
                  <a:lnTo>
                    <a:pt x="272" y="181"/>
                  </a:lnTo>
                  <a:lnTo>
                    <a:pt x="272" y="181"/>
                  </a:lnTo>
                  <a:lnTo>
                    <a:pt x="275" y="178"/>
                  </a:lnTo>
                  <a:lnTo>
                    <a:pt x="275" y="178"/>
                  </a:lnTo>
                  <a:lnTo>
                    <a:pt x="275" y="175"/>
                  </a:lnTo>
                  <a:lnTo>
                    <a:pt x="275" y="175"/>
                  </a:lnTo>
                  <a:lnTo>
                    <a:pt x="270" y="181"/>
                  </a:lnTo>
                  <a:lnTo>
                    <a:pt x="270" y="181"/>
                  </a:lnTo>
                  <a:close/>
                  <a:moveTo>
                    <a:pt x="305" y="195"/>
                  </a:moveTo>
                  <a:lnTo>
                    <a:pt x="305" y="195"/>
                  </a:lnTo>
                  <a:lnTo>
                    <a:pt x="311" y="189"/>
                  </a:lnTo>
                  <a:lnTo>
                    <a:pt x="311" y="189"/>
                  </a:lnTo>
                  <a:lnTo>
                    <a:pt x="310" y="188"/>
                  </a:lnTo>
                  <a:lnTo>
                    <a:pt x="310" y="188"/>
                  </a:lnTo>
                  <a:lnTo>
                    <a:pt x="305" y="195"/>
                  </a:lnTo>
                  <a:lnTo>
                    <a:pt x="305" y="195"/>
                  </a:lnTo>
                  <a:close/>
                  <a:moveTo>
                    <a:pt x="155" y="227"/>
                  </a:moveTo>
                  <a:lnTo>
                    <a:pt x="155" y="227"/>
                  </a:lnTo>
                  <a:lnTo>
                    <a:pt x="157" y="230"/>
                  </a:lnTo>
                  <a:lnTo>
                    <a:pt x="158" y="232"/>
                  </a:lnTo>
                  <a:lnTo>
                    <a:pt x="158" y="232"/>
                  </a:lnTo>
                  <a:lnTo>
                    <a:pt x="158" y="227"/>
                  </a:lnTo>
                  <a:lnTo>
                    <a:pt x="158" y="227"/>
                  </a:lnTo>
                  <a:lnTo>
                    <a:pt x="155" y="227"/>
                  </a:lnTo>
                  <a:lnTo>
                    <a:pt x="155" y="227"/>
                  </a:lnTo>
                  <a:close/>
                  <a:moveTo>
                    <a:pt x="149" y="129"/>
                  </a:moveTo>
                  <a:lnTo>
                    <a:pt x="149" y="129"/>
                  </a:lnTo>
                  <a:lnTo>
                    <a:pt x="150" y="124"/>
                  </a:lnTo>
                  <a:lnTo>
                    <a:pt x="150" y="124"/>
                  </a:lnTo>
                  <a:lnTo>
                    <a:pt x="150" y="123"/>
                  </a:lnTo>
                  <a:lnTo>
                    <a:pt x="150" y="123"/>
                  </a:lnTo>
                  <a:lnTo>
                    <a:pt x="145" y="126"/>
                  </a:lnTo>
                  <a:lnTo>
                    <a:pt x="145" y="126"/>
                  </a:lnTo>
                  <a:lnTo>
                    <a:pt x="149" y="129"/>
                  </a:lnTo>
                  <a:lnTo>
                    <a:pt x="149" y="129"/>
                  </a:lnTo>
                  <a:close/>
                  <a:moveTo>
                    <a:pt x="78" y="170"/>
                  </a:moveTo>
                  <a:lnTo>
                    <a:pt x="78" y="170"/>
                  </a:lnTo>
                  <a:lnTo>
                    <a:pt x="79" y="169"/>
                  </a:lnTo>
                  <a:lnTo>
                    <a:pt x="79" y="169"/>
                  </a:lnTo>
                  <a:lnTo>
                    <a:pt x="74" y="164"/>
                  </a:lnTo>
                  <a:lnTo>
                    <a:pt x="74" y="164"/>
                  </a:lnTo>
                  <a:lnTo>
                    <a:pt x="78" y="170"/>
                  </a:lnTo>
                  <a:lnTo>
                    <a:pt x="78" y="170"/>
                  </a:lnTo>
                  <a:close/>
                  <a:moveTo>
                    <a:pt x="29" y="147"/>
                  </a:moveTo>
                  <a:lnTo>
                    <a:pt x="29" y="147"/>
                  </a:lnTo>
                  <a:lnTo>
                    <a:pt x="29" y="147"/>
                  </a:lnTo>
                  <a:lnTo>
                    <a:pt x="29" y="147"/>
                  </a:lnTo>
                  <a:lnTo>
                    <a:pt x="33" y="154"/>
                  </a:lnTo>
                  <a:lnTo>
                    <a:pt x="33" y="154"/>
                  </a:lnTo>
                  <a:lnTo>
                    <a:pt x="33" y="154"/>
                  </a:lnTo>
                  <a:lnTo>
                    <a:pt x="33" y="154"/>
                  </a:lnTo>
                  <a:lnTo>
                    <a:pt x="30" y="148"/>
                  </a:lnTo>
                  <a:lnTo>
                    <a:pt x="30" y="148"/>
                  </a:lnTo>
                  <a:lnTo>
                    <a:pt x="29" y="147"/>
                  </a:lnTo>
                  <a:lnTo>
                    <a:pt x="29" y="147"/>
                  </a:lnTo>
                  <a:close/>
                  <a:moveTo>
                    <a:pt x="313" y="186"/>
                  </a:moveTo>
                  <a:lnTo>
                    <a:pt x="313" y="186"/>
                  </a:lnTo>
                  <a:lnTo>
                    <a:pt x="316" y="184"/>
                  </a:lnTo>
                  <a:lnTo>
                    <a:pt x="314" y="181"/>
                  </a:lnTo>
                  <a:lnTo>
                    <a:pt x="314" y="181"/>
                  </a:lnTo>
                  <a:lnTo>
                    <a:pt x="311" y="184"/>
                  </a:lnTo>
                  <a:lnTo>
                    <a:pt x="311" y="184"/>
                  </a:lnTo>
                  <a:lnTo>
                    <a:pt x="313" y="186"/>
                  </a:lnTo>
                  <a:lnTo>
                    <a:pt x="313" y="186"/>
                  </a:lnTo>
                  <a:close/>
                  <a:moveTo>
                    <a:pt x="333" y="113"/>
                  </a:moveTo>
                  <a:lnTo>
                    <a:pt x="333" y="113"/>
                  </a:lnTo>
                  <a:lnTo>
                    <a:pt x="333" y="118"/>
                  </a:lnTo>
                  <a:lnTo>
                    <a:pt x="333" y="118"/>
                  </a:lnTo>
                  <a:lnTo>
                    <a:pt x="336" y="117"/>
                  </a:lnTo>
                  <a:lnTo>
                    <a:pt x="336" y="117"/>
                  </a:lnTo>
                  <a:lnTo>
                    <a:pt x="336" y="113"/>
                  </a:lnTo>
                  <a:lnTo>
                    <a:pt x="333" y="113"/>
                  </a:lnTo>
                  <a:lnTo>
                    <a:pt x="333" y="113"/>
                  </a:lnTo>
                  <a:close/>
                  <a:moveTo>
                    <a:pt x="81" y="206"/>
                  </a:moveTo>
                  <a:lnTo>
                    <a:pt x="81" y="206"/>
                  </a:lnTo>
                  <a:lnTo>
                    <a:pt x="78" y="203"/>
                  </a:lnTo>
                  <a:lnTo>
                    <a:pt x="71" y="199"/>
                  </a:lnTo>
                  <a:lnTo>
                    <a:pt x="71" y="199"/>
                  </a:lnTo>
                  <a:lnTo>
                    <a:pt x="81" y="206"/>
                  </a:lnTo>
                  <a:lnTo>
                    <a:pt x="81" y="206"/>
                  </a:lnTo>
                  <a:close/>
                  <a:moveTo>
                    <a:pt x="377" y="96"/>
                  </a:moveTo>
                  <a:lnTo>
                    <a:pt x="377" y="96"/>
                  </a:lnTo>
                  <a:lnTo>
                    <a:pt x="377" y="96"/>
                  </a:lnTo>
                  <a:lnTo>
                    <a:pt x="377" y="96"/>
                  </a:lnTo>
                  <a:lnTo>
                    <a:pt x="382" y="91"/>
                  </a:lnTo>
                  <a:lnTo>
                    <a:pt x="382" y="91"/>
                  </a:lnTo>
                  <a:lnTo>
                    <a:pt x="382" y="90"/>
                  </a:lnTo>
                  <a:lnTo>
                    <a:pt x="382" y="88"/>
                  </a:lnTo>
                  <a:lnTo>
                    <a:pt x="382" y="88"/>
                  </a:lnTo>
                  <a:lnTo>
                    <a:pt x="377" y="96"/>
                  </a:lnTo>
                  <a:lnTo>
                    <a:pt x="377" y="96"/>
                  </a:lnTo>
                  <a:close/>
                  <a:moveTo>
                    <a:pt x="185" y="208"/>
                  </a:moveTo>
                  <a:lnTo>
                    <a:pt x="185" y="208"/>
                  </a:lnTo>
                  <a:lnTo>
                    <a:pt x="185" y="205"/>
                  </a:lnTo>
                  <a:lnTo>
                    <a:pt x="185" y="205"/>
                  </a:lnTo>
                  <a:lnTo>
                    <a:pt x="182" y="202"/>
                  </a:lnTo>
                  <a:lnTo>
                    <a:pt x="182" y="202"/>
                  </a:lnTo>
                  <a:lnTo>
                    <a:pt x="183" y="205"/>
                  </a:lnTo>
                  <a:lnTo>
                    <a:pt x="185" y="208"/>
                  </a:lnTo>
                  <a:lnTo>
                    <a:pt x="185" y="208"/>
                  </a:lnTo>
                  <a:close/>
                  <a:moveTo>
                    <a:pt x="406" y="79"/>
                  </a:moveTo>
                  <a:lnTo>
                    <a:pt x="406" y="79"/>
                  </a:lnTo>
                  <a:lnTo>
                    <a:pt x="407" y="71"/>
                  </a:lnTo>
                  <a:lnTo>
                    <a:pt x="407" y="71"/>
                  </a:lnTo>
                  <a:lnTo>
                    <a:pt x="406" y="71"/>
                  </a:lnTo>
                  <a:lnTo>
                    <a:pt x="406" y="71"/>
                  </a:lnTo>
                  <a:lnTo>
                    <a:pt x="406" y="76"/>
                  </a:lnTo>
                  <a:lnTo>
                    <a:pt x="406" y="79"/>
                  </a:lnTo>
                  <a:lnTo>
                    <a:pt x="406" y="79"/>
                  </a:lnTo>
                  <a:close/>
                  <a:moveTo>
                    <a:pt x="216" y="271"/>
                  </a:moveTo>
                  <a:lnTo>
                    <a:pt x="216" y="271"/>
                  </a:lnTo>
                  <a:lnTo>
                    <a:pt x="216" y="273"/>
                  </a:lnTo>
                  <a:lnTo>
                    <a:pt x="216" y="273"/>
                  </a:lnTo>
                  <a:lnTo>
                    <a:pt x="216" y="273"/>
                  </a:lnTo>
                  <a:lnTo>
                    <a:pt x="216" y="273"/>
                  </a:lnTo>
                  <a:lnTo>
                    <a:pt x="221" y="274"/>
                  </a:lnTo>
                  <a:lnTo>
                    <a:pt x="221" y="274"/>
                  </a:lnTo>
                  <a:lnTo>
                    <a:pt x="220" y="273"/>
                  </a:lnTo>
                  <a:lnTo>
                    <a:pt x="216" y="271"/>
                  </a:lnTo>
                  <a:lnTo>
                    <a:pt x="216" y="271"/>
                  </a:lnTo>
                  <a:close/>
                  <a:moveTo>
                    <a:pt x="387" y="69"/>
                  </a:moveTo>
                  <a:lnTo>
                    <a:pt x="387" y="69"/>
                  </a:lnTo>
                  <a:lnTo>
                    <a:pt x="388" y="76"/>
                  </a:lnTo>
                  <a:lnTo>
                    <a:pt x="388" y="76"/>
                  </a:lnTo>
                  <a:lnTo>
                    <a:pt x="388" y="74"/>
                  </a:lnTo>
                  <a:lnTo>
                    <a:pt x="388" y="74"/>
                  </a:lnTo>
                  <a:lnTo>
                    <a:pt x="388" y="69"/>
                  </a:lnTo>
                  <a:lnTo>
                    <a:pt x="388" y="69"/>
                  </a:lnTo>
                  <a:lnTo>
                    <a:pt x="387" y="69"/>
                  </a:lnTo>
                  <a:lnTo>
                    <a:pt x="387" y="69"/>
                  </a:lnTo>
                  <a:lnTo>
                    <a:pt x="387" y="69"/>
                  </a:lnTo>
                  <a:close/>
                  <a:moveTo>
                    <a:pt x="377" y="79"/>
                  </a:moveTo>
                  <a:lnTo>
                    <a:pt x="377" y="79"/>
                  </a:lnTo>
                  <a:lnTo>
                    <a:pt x="376" y="77"/>
                  </a:lnTo>
                  <a:lnTo>
                    <a:pt x="376" y="77"/>
                  </a:lnTo>
                  <a:lnTo>
                    <a:pt x="374" y="82"/>
                  </a:lnTo>
                  <a:lnTo>
                    <a:pt x="374" y="82"/>
                  </a:lnTo>
                  <a:lnTo>
                    <a:pt x="374" y="83"/>
                  </a:lnTo>
                  <a:lnTo>
                    <a:pt x="374" y="83"/>
                  </a:lnTo>
                  <a:lnTo>
                    <a:pt x="377" y="79"/>
                  </a:lnTo>
                  <a:lnTo>
                    <a:pt x="377" y="79"/>
                  </a:lnTo>
                  <a:close/>
                  <a:moveTo>
                    <a:pt x="253" y="118"/>
                  </a:moveTo>
                  <a:lnTo>
                    <a:pt x="253" y="118"/>
                  </a:lnTo>
                  <a:lnTo>
                    <a:pt x="253" y="123"/>
                  </a:lnTo>
                  <a:lnTo>
                    <a:pt x="253" y="123"/>
                  </a:lnTo>
                  <a:lnTo>
                    <a:pt x="256" y="120"/>
                  </a:lnTo>
                  <a:lnTo>
                    <a:pt x="256" y="120"/>
                  </a:lnTo>
                  <a:lnTo>
                    <a:pt x="256" y="118"/>
                  </a:lnTo>
                  <a:lnTo>
                    <a:pt x="256" y="118"/>
                  </a:lnTo>
                  <a:lnTo>
                    <a:pt x="253" y="118"/>
                  </a:lnTo>
                  <a:lnTo>
                    <a:pt x="253" y="118"/>
                  </a:lnTo>
                  <a:close/>
                  <a:moveTo>
                    <a:pt x="387" y="66"/>
                  </a:moveTo>
                  <a:lnTo>
                    <a:pt x="387" y="66"/>
                  </a:lnTo>
                  <a:lnTo>
                    <a:pt x="384" y="57"/>
                  </a:lnTo>
                  <a:lnTo>
                    <a:pt x="384" y="57"/>
                  </a:lnTo>
                  <a:lnTo>
                    <a:pt x="385" y="66"/>
                  </a:lnTo>
                  <a:lnTo>
                    <a:pt x="385" y="66"/>
                  </a:lnTo>
                  <a:lnTo>
                    <a:pt x="387" y="66"/>
                  </a:lnTo>
                  <a:lnTo>
                    <a:pt x="387" y="66"/>
                  </a:lnTo>
                  <a:close/>
                  <a:moveTo>
                    <a:pt x="267" y="145"/>
                  </a:moveTo>
                  <a:lnTo>
                    <a:pt x="267" y="145"/>
                  </a:lnTo>
                  <a:lnTo>
                    <a:pt x="265" y="150"/>
                  </a:lnTo>
                  <a:lnTo>
                    <a:pt x="265" y="150"/>
                  </a:lnTo>
                  <a:lnTo>
                    <a:pt x="269" y="148"/>
                  </a:lnTo>
                  <a:lnTo>
                    <a:pt x="269" y="148"/>
                  </a:lnTo>
                  <a:lnTo>
                    <a:pt x="267" y="145"/>
                  </a:lnTo>
                  <a:lnTo>
                    <a:pt x="267" y="145"/>
                  </a:lnTo>
                  <a:close/>
                  <a:moveTo>
                    <a:pt x="365" y="93"/>
                  </a:moveTo>
                  <a:lnTo>
                    <a:pt x="365" y="93"/>
                  </a:lnTo>
                  <a:lnTo>
                    <a:pt x="368" y="85"/>
                  </a:lnTo>
                  <a:lnTo>
                    <a:pt x="368" y="85"/>
                  </a:lnTo>
                  <a:lnTo>
                    <a:pt x="368" y="83"/>
                  </a:lnTo>
                  <a:lnTo>
                    <a:pt x="368" y="83"/>
                  </a:lnTo>
                  <a:lnTo>
                    <a:pt x="366" y="87"/>
                  </a:lnTo>
                  <a:lnTo>
                    <a:pt x="366" y="87"/>
                  </a:lnTo>
                  <a:lnTo>
                    <a:pt x="365" y="90"/>
                  </a:lnTo>
                  <a:lnTo>
                    <a:pt x="365" y="93"/>
                  </a:lnTo>
                  <a:lnTo>
                    <a:pt x="365" y="93"/>
                  </a:lnTo>
                  <a:close/>
                  <a:moveTo>
                    <a:pt x="138" y="180"/>
                  </a:moveTo>
                  <a:lnTo>
                    <a:pt x="138" y="180"/>
                  </a:lnTo>
                  <a:lnTo>
                    <a:pt x="138" y="180"/>
                  </a:lnTo>
                  <a:lnTo>
                    <a:pt x="138" y="180"/>
                  </a:lnTo>
                  <a:lnTo>
                    <a:pt x="138" y="186"/>
                  </a:lnTo>
                  <a:lnTo>
                    <a:pt x="138" y="186"/>
                  </a:lnTo>
                  <a:lnTo>
                    <a:pt x="138" y="186"/>
                  </a:lnTo>
                  <a:lnTo>
                    <a:pt x="138" y="186"/>
                  </a:lnTo>
                  <a:lnTo>
                    <a:pt x="141" y="181"/>
                  </a:lnTo>
                  <a:lnTo>
                    <a:pt x="141" y="181"/>
                  </a:lnTo>
                  <a:lnTo>
                    <a:pt x="138" y="180"/>
                  </a:lnTo>
                  <a:lnTo>
                    <a:pt x="138" y="180"/>
                  </a:lnTo>
                  <a:close/>
                  <a:moveTo>
                    <a:pt x="142" y="134"/>
                  </a:moveTo>
                  <a:lnTo>
                    <a:pt x="142" y="134"/>
                  </a:lnTo>
                  <a:lnTo>
                    <a:pt x="144" y="129"/>
                  </a:lnTo>
                  <a:lnTo>
                    <a:pt x="144" y="129"/>
                  </a:lnTo>
                  <a:lnTo>
                    <a:pt x="144" y="129"/>
                  </a:lnTo>
                  <a:lnTo>
                    <a:pt x="144" y="129"/>
                  </a:lnTo>
                  <a:lnTo>
                    <a:pt x="141" y="131"/>
                  </a:lnTo>
                  <a:lnTo>
                    <a:pt x="141" y="131"/>
                  </a:lnTo>
                  <a:lnTo>
                    <a:pt x="142" y="134"/>
                  </a:lnTo>
                  <a:lnTo>
                    <a:pt x="142" y="134"/>
                  </a:lnTo>
                  <a:close/>
                  <a:moveTo>
                    <a:pt x="153" y="135"/>
                  </a:moveTo>
                  <a:lnTo>
                    <a:pt x="153" y="135"/>
                  </a:lnTo>
                  <a:lnTo>
                    <a:pt x="155" y="140"/>
                  </a:lnTo>
                  <a:lnTo>
                    <a:pt x="155" y="140"/>
                  </a:lnTo>
                  <a:lnTo>
                    <a:pt x="157" y="137"/>
                  </a:lnTo>
                  <a:lnTo>
                    <a:pt x="155" y="135"/>
                  </a:lnTo>
                  <a:lnTo>
                    <a:pt x="155" y="135"/>
                  </a:lnTo>
                  <a:lnTo>
                    <a:pt x="153" y="135"/>
                  </a:lnTo>
                  <a:lnTo>
                    <a:pt x="153" y="135"/>
                  </a:lnTo>
                  <a:close/>
                  <a:moveTo>
                    <a:pt x="264" y="107"/>
                  </a:moveTo>
                  <a:lnTo>
                    <a:pt x="264" y="107"/>
                  </a:lnTo>
                  <a:lnTo>
                    <a:pt x="269" y="106"/>
                  </a:lnTo>
                  <a:lnTo>
                    <a:pt x="269" y="106"/>
                  </a:lnTo>
                  <a:lnTo>
                    <a:pt x="265" y="104"/>
                  </a:lnTo>
                  <a:lnTo>
                    <a:pt x="265" y="104"/>
                  </a:lnTo>
                  <a:lnTo>
                    <a:pt x="264" y="107"/>
                  </a:lnTo>
                  <a:lnTo>
                    <a:pt x="264" y="107"/>
                  </a:lnTo>
                  <a:close/>
                  <a:moveTo>
                    <a:pt x="305" y="178"/>
                  </a:moveTo>
                  <a:lnTo>
                    <a:pt x="305" y="178"/>
                  </a:lnTo>
                  <a:lnTo>
                    <a:pt x="306" y="176"/>
                  </a:lnTo>
                  <a:lnTo>
                    <a:pt x="306" y="176"/>
                  </a:lnTo>
                  <a:lnTo>
                    <a:pt x="306" y="176"/>
                  </a:lnTo>
                  <a:lnTo>
                    <a:pt x="308" y="173"/>
                  </a:lnTo>
                  <a:lnTo>
                    <a:pt x="308" y="173"/>
                  </a:lnTo>
                  <a:lnTo>
                    <a:pt x="310" y="170"/>
                  </a:lnTo>
                  <a:lnTo>
                    <a:pt x="310" y="170"/>
                  </a:lnTo>
                  <a:lnTo>
                    <a:pt x="306" y="175"/>
                  </a:lnTo>
                  <a:lnTo>
                    <a:pt x="305" y="178"/>
                  </a:lnTo>
                  <a:lnTo>
                    <a:pt x="305" y="178"/>
                  </a:lnTo>
                  <a:close/>
                  <a:moveTo>
                    <a:pt x="325" y="172"/>
                  </a:moveTo>
                  <a:lnTo>
                    <a:pt x="325" y="172"/>
                  </a:lnTo>
                  <a:lnTo>
                    <a:pt x="327" y="169"/>
                  </a:lnTo>
                  <a:lnTo>
                    <a:pt x="327" y="169"/>
                  </a:lnTo>
                  <a:lnTo>
                    <a:pt x="325" y="167"/>
                  </a:lnTo>
                  <a:lnTo>
                    <a:pt x="325" y="167"/>
                  </a:lnTo>
                  <a:lnTo>
                    <a:pt x="322" y="172"/>
                  </a:lnTo>
                  <a:lnTo>
                    <a:pt x="322" y="172"/>
                  </a:lnTo>
                  <a:lnTo>
                    <a:pt x="325" y="172"/>
                  </a:lnTo>
                  <a:lnTo>
                    <a:pt x="325" y="172"/>
                  </a:lnTo>
                  <a:close/>
                  <a:moveTo>
                    <a:pt x="229" y="274"/>
                  </a:moveTo>
                  <a:lnTo>
                    <a:pt x="229" y="274"/>
                  </a:lnTo>
                  <a:lnTo>
                    <a:pt x="227" y="274"/>
                  </a:lnTo>
                  <a:lnTo>
                    <a:pt x="226" y="273"/>
                  </a:lnTo>
                  <a:lnTo>
                    <a:pt x="226" y="273"/>
                  </a:lnTo>
                  <a:lnTo>
                    <a:pt x="226" y="274"/>
                  </a:lnTo>
                  <a:lnTo>
                    <a:pt x="226" y="274"/>
                  </a:lnTo>
                  <a:lnTo>
                    <a:pt x="229" y="277"/>
                  </a:lnTo>
                  <a:lnTo>
                    <a:pt x="229" y="277"/>
                  </a:lnTo>
                  <a:lnTo>
                    <a:pt x="229" y="274"/>
                  </a:lnTo>
                  <a:lnTo>
                    <a:pt x="229" y="274"/>
                  </a:lnTo>
                  <a:close/>
                  <a:moveTo>
                    <a:pt x="171" y="188"/>
                  </a:moveTo>
                  <a:lnTo>
                    <a:pt x="171" y="188"/>
                  </a:lnTo>
                  <a:lnTo>
                    <a:pt x="175" y="191"/>
                  </a:lnTo>
                  <a:lnTo>
                    <a:pt x="175" y="191"/>
                  </a:lnTo>
                  <a:lnTo>
                    <a:pt x="175" y="189"/>
                  </a:lnTo>
                  <a:lnTo>
                    <a:pt x="175" y="189"/>
                  </a:lnTo>
                  <a:lnTo>
                    <a:pt x="172" y="184"/>
                  </a:lnTo>
                  <a:lnTo>
                    <a:pt x="172" y="184"/>
                  </a:lnTo>
                  <a:lnTo>
                    <a:pt x="171" y="188"/>
                  </a:lnTo>
                  <a:lnTo>
                    <a:pt x="171" y="188"/>
                  </a:lnTo>
                  <a:close/>
                  <a:moveTo>
                    <a:pt x="298" y="135"/>
                  </a:moveTo>
                  <a:lnTo>
                    <a:pt x="298" y="135"/>
                  </a:lnTo>
                  <a:lnTo>
                    <a:pt x="298" y="135"/>
                  </a:lnTo>
                  <a:lnTo>
                    <a:pt x="298" y="135"/>
                  </a:lnTo>
                  <a:lnTo>
                    <a:pt x="297" y="142"/>
                  </a:lnTo>
                  <a:lnTo>
                    <a:pt x="297" y="142"/>
                  </a:lnTo>
                  <a:lnTo>
                    <a:pt x="300" y="140"/>
                  </a:lnTo>
                  <a:lnTo>
                    <a:pt x="300" y="140"/>
                  </a:lnTo>
                  <a:lnTo>
                    <a:pt x="298" y="135"/>
                  </a:lnTo>
                  <a:lnTo>
                    <a:pt x="298" y="135"/>
                  </a:lnTo>
                  <a:close/>
                  <a:moveTo>
                    <a:pt x="310" y="213"/>
                  </a:moveTo>
                  <a:lnTo>
                    <a:pt x="310" y="213"/>
                  </a:lnTo>
                  <a:lnTo>
                    <a:pt x="310" y="213"/>
                  </a:lnTo>
                  <a:lnTo>
                    <a:pt x="310" y="213"/>
                  </a:lnTo>
                  <a:lnTo>
                    <a:pt x="305" y="219"/>
                  </a:lnTo>
                  <a:lnTo>
                    <a:pt x="305" y="219"/>
                  </a:lnTo>
                  <a:lnTo>
                    <a:pt x="303" y="221"/>
                  </a:lnTo>
                  <a:lnTo>
                    <a:pt x="303" y="221"/>
                  </a:lnTo>
                  <a:lnTo>
                    <a:pt x="303" y="221"/>
                  </a:lnTo>
                  <a:lnTo>
                    <a:pt x="303" y="221"/>
                  </a:lnTo>
                  <a:lnTo>
                    <a:pt x="310" y="213"/>
                  </a:lnTo>
                  <a:lnTo>
                    <a:pt x="310" y="213"/>
                  </a:lnTo>
                  <a:close/>
                  <a:moveTo>
                    <a:pt x="190" y="82"/>
                  </a:moveTo>
                  <a:lnTo>
                    <a:pt x="190" y="82"/>
                  </a:lnTo>
                  <a:lnTo>
                    <a:pt x="188" y="85"/>
                  </a:lnTo>
                  <a:lnTo>
                    <a:pt x="188" y="88"/>
                  </a:lnTo>
                  <a:lnTo>
                    <a:pt x="188" y="88"/>
                  </a:lnTo>
                  <a:lnTo>
                    <a:pt x="190" y="85"/>
                  </a:lnTo>
                  <a:lnTo>
                    <a:pt x="190" y="85"/>
                  </a:lnTo>
                  <a:lnTo>
                    <a:pt x="190" y="83"/>
                  </a:lnTo>
                  <a:lnTo>
                    <a:pt x="190" y="82"/>
                  </a:lnTo>
                  <a:lnTo>
                    <a:pt x="190" y="82"/>
                  </a:lnTo>
                  <a:close/>
                  <a:moveTo>
                    <a:pt x="51" y="151"/>
                  </a:moveTo>
                  <a:lnTo>
                    <a:pt x="51" y="151"/>
                  </a:lnTo>
                  <a:lnTo>
                    <a:pt x="49" y="153"/>
                  </a:lnTo>
                  <a:lnTo>
                    <a:pt x="49" y="153"/>
                  </a:lnTo>
                  <a:lnTo>
                    <a:pt x="54" y="158"/>
                  </a:lnTo>
                  <a:lnTo>
                    <a:pt x="54" y="158"/>
                  </a:lnTo>
                  <a:lnTo>
                    <a:pt x="54" y="158"/>
                  </a:lnTo>
                  <a:lnTo>
                    <a:pt x="54" y="158"/>
                  </a:lnTo>
                  <a:lnTo>
                    <a:pt x="51" y="151"/>
                  </a:lnTo>
                  <a:lnTo>
                    <a:pt x="51" y="151"/>
                  </a:lnTo>
                  <a:close/>
                  <a:moveTo>
                    <a:pt x="82" y="175"/>
                  </a:moveTo>
                  <a:lnTo>
                    <a:pt x="82" y="175"/>
                  </a:lnTo>
                  <a:lnTo>
                    <a:pt x="82" y="172"/>
                  </a:lnTo>
                  <a:lnTo>
                    <a:pt x="82" y="172"/>
                  </a:lnTo>
                  <a:lnTo>
                    <a:pt x="82" y="172"/>
                  </a:lnTo>
                  <a:lnTo>
                    <a:pt x="82" y="172"/>
                  </a:lnTo>
                  <a:lnTo>
                    <a:pt x="82" y="170"/>
                  </a:lnTo>
                  <a:lnTo>
                    <a:pt x="81" y="170"/>
                  </a:lnTo>
                  <a:lnTo>
                    <a:pt x="81" y="170"/>
                  </a:lnTo>
                  <a:lnTo>
                    <a:pt x="79" y="172"/>
                  </a:lnTo>
                  <a:lnTo>
                    <a:pt x="79" y="172"/>
                  </a:lnTo>
                  <a:lnTo>
                    <a:pt x="82" y="175"/>
                  </a:lnTo>
                  <a:lnTo>
                    <a:pt x="82" y="175"/>
                  </a:lnTo>
                  <a:close/>
                  <a:moveTo>
                    <a:pt x="324" y="200"/>
                  </a:moveTo>
                  <a:lnTo>
                    <a:pt x="324" y="200"/>
                  </a:lnTo>
                  <a:lnTo>
                    <a:pt x="332" y="191"/>
                  </a:lnTo>
                  <a:lnTo>
                    <a:pt x="332" y="191"/>
                  </a:lnTo>
                  <a:lnTo>
                    <a:pt x="332" y="191"/>
                  </a:lnTo>
                  <a:lnTo>
                    <a:pt x="332" y="191"/>
                  </a:lnTo>
                  <a:lnTo>
                    <a:pt x="324" y="200"/>
                  </a:lnTo>
                  <a:lnTo>
                    <a:pt x="324" y="200"/>
                  </a:lnTo>
                  <a:close/>
                  <a:moveTo>
                    <a:pt x="368" y="154"/>
                  </a:moveTo>
                  <a:lnTo>
                    <a:pt x="368" y="154"/>
                  </a:lnTo>
                  <a:lnTo>
                    <a:pt x="369" y="158"/>
                  </a:lnTo>
                  <a:lnTo>
                    <a:pt x="369" y="158"/>
                  </a:lnTo>
                  <a:lnTo>
                    <a:pt x="371" y="154"/>
                  </a:lnTo>
                  <a:lnTo>
                    <a:pt x="371" y="151"/>
                  </a:lnTo>
                  <a:lnTo>
                    <a:pt x="371" y="151"/>
                  </a:lnTo>
                  <a:lnTo>
                    <a:pt x="368" y="154"/>
                  </a:lnTo>
                  <a:lnTo>
                    <a:pt x="368" y="154"/>
                  </a:lnTo>
                  <a:close/>
                  <a:moveTo>
                    <a:pt x="87" y="71"/>
                  </a:moveTo>
                  <a:lnTo>
                    <a:pt x="87" y="71"/>
                  </a:lnTo>
                  <a:lnTo>
                    <a:pt x="86" y="72"/>
                  </a:lnTo>
                  <a:lnTo>
                    <a:pt x="86" y="74"/>
                  </a:lnTo>
                  <a:lnTo>
                    <a:pt x="86" y="74"/>
                  </a:lnTo>
                  <a:lnTo>
                    <a:pt x="89" y="76"/>
                  </a:lnTo>
                  <a:lnTo>
                    <a:pt x="89" y="76"/>
                  </a:lnTo>
                  <a:lnTo>
                    <a:pt x="87" y="71"/>
                  </a:lnTo>
                  <a:lnTo>
                    <a:pt x="87" y="71"/>
                  </a:lnTo>
                  <a:close/>
                  <a:moveTo>
                    <a:pt x="220" y="281"/>
                  </a:moveTo>
                  <a:lnTo>
                    <a:pt x="220" y="281"/>
                  </a:lnTo>
                  <a:lnTo>
                    <a:pt x="220" y="279"/>
                  </a:lnTo>
                  <a:lnTo>
                    <a:pt x="220" y="279"/>
                  </a:lnTo>
                  <a:lnTo>
                    <a:pt x="216" y="277"/>
                  </a:lnTo>
                  <a:lnTo>
                    <a:pt x="216" y="277"/>
                  </a:lnTo>
                  <a:lnTo>
                    <a:pt x="218" y="281"/>
                  </a:lnTo>
                  <a:lnTo>
                    <a:pt x="218" y="281"/>
                  </a:lnTo>
                  <a:lnTo>
                    <a:pt x="220" y="281"/>
                  </a:lnTo>
                  <a:lnTo>
                    <a:pt x="220" y="281"/>
                  </a:lnTo>
                  <a:close/>
                  <a:moveTo>
                    <a:pt x="172" y="161"/>
                  </a:moveTo>
                  <a:lnTo>
                    <a:pt x="172" y="161"/>
                  </a:lnTo>
                  <a:lnTo>
                    <a:pt x="175" y="156"/>
                  </a:lnTo>
                  <a:lnTo>
                    <a:pt x="175" y="156"/>
                  </a:lnTo>
                  <a:lnTo>
                    <a:pt x="171" y="159"/>
                  </a:lnTo>
                  <a:lnTo>
                    <a:pt x="171" y="159"/>
                  </a:lnTo>
                  <a:lnTo>
                    <a:pt x="172" y="161"/>
                  </a:lnTo>
                  <a:lnTo>
                    <a:pt x="172" y="161"/>
                  </a:lnTo>
                  <a:close/>
                  <a:moveTo>
                    <a:pt x="133" y="184"/>
                  </a:moveTo>
                  <a:lnTo>
                    <a:pt x="133" y="184"/>
                  </a:lnTo>
                  <a:lnTo>
                    <a:pt x="133" y="180"/>
                  </a:lnTo>
                  <a:lnTo>
                    <a:pt x="133" y="180"/>
                  </a:lnTo>
                  <a:lnTo>
                    <a:pt x="131" y="181"/>
                  </a:lnTo>
                  <a:lnTo>
                    <a:pt x="131" y="183"/>
                  </a:lnTo>
                  <a:lnTo>
                    <a:pt x="131" y="183"/>
                  </a:lnTo>
                  <a:lnTo>
                    <a:pt x="133" y="184"/>
                  </a:lnTo>
                  <a:lnTo>
                    <a:pt x="133" y="184"/>
                  </a:lnTo>
                  <a:close/>
                  <a:moveTo>
                    <a:pt x="257" y="110"/>
                  </a:moveTo>
                  <a:lnTo>
                    <a:pt x="257" y="110"/>
                  </a:lnTo>
                  <a:lnTo>
                    <a:pt x="259" y="110"/>
                  </a:lnTo>
                  <a:lnTo>
                    <a:pt x="261" y="109"/>
                  </a:lnTo>
                  <a:lnTo>
                    <a:pt x="261" y="109"/>
                  </a:lnTo>
                  <a:lnTo>
                    <a:pt x="259" y="107"/>
                  </a:lnTo>
                  <a:lnTo>
                    <a:pt x="259" y="107"/>
                  </a:lnTo>
                  <a:lnTo>
                    <a:pt x="259" y="107"/>
                  </a:lnTo>
                  <a:lnTo>
                    <a:pt x="257" y="109"/>
                  </a:lnTo>
                  <a:lnTo>
                    <a:pt x="257" y="109"/>
                  </a:lnTo>
                  <a:lnTo>
                    <a:pt x="257" y="110"/>
                  </a:lnTo>
                  <a:lnTo>
                    <a:pt x="257" y="110"/>
                  </a:lnTo>
                  <a:close/>
                  <a:moveTo>
                    <a:pt x="280" y="184"/>
                  </a:moveTo>
                  <a:lnTo>
                    <a:pt x="280" y="184"/>
                  </a:lnTo>
                  <a:lnTo>
                    <a:pt x="278" y="184"/>
                  </a:lnTo>
                  <a:lnTo>
                    <a:pt x="278" y="186"/>
                  </a:lnTo>
                  <a:lnTo>
                    <a:pt x="278" y="186"/>
                  </a:lnTo>
                  <a:lnTo>
                    <a:pt x="276" y="191"/>
                  </a:lnTo>
                  <a:lnTo>
                    <a:pt x="276" y="191"/>
                  </a:lnTo>
                  <a:lnTo>
                    <a:pt x="278" y="191"/>
                  </a:lnTo>
                  <a:lnTo>
                    <a:pt x="278" y="191"/>
                  </a:lnTo>
                  <a:lnTo>
                    <a:pt x="280" y="184"/>
                  </a:lnTo>
                  <a:lnTo>
                    <a:pt x="280" y="184"/>
                  </a:lnTo>
                  <a:close/>
                  <a:moveTo>
                    <a:pt x="363" y="161"/>
                  </a:moveTo>
                  <a:lnTo>
                    <a:pt x="363" y="161"/>
                  </a:lnTo>
                  <a:lnTo>
                    <a:pt x="363" y="161"/>
                  </a:lnTo>
                  <a:lnTo>
                    <a:pt x="363" y="161"/>
                  </a:lnTo>
                  <a:lnTo>
                    <a:pt x="365" y="161"/>
                  </a:lnTo>
                  <a:lnTo>
                    <a:pt x="365" y="161"/>
                  </a:lnTo>
                  <a:lnTo>
                    <a:pt x="366" y="161"/>
                  </a:lnTo>
                  <a:lnTo>
                    <a:pt x="366" y="159"/>
                  </a:lnTo>
                  <a:lnTo>
                    <a:pt x="366" y="159"/>
                  </a:lnTo>
                  <a:lnTo>
                    <a:pt x="365" y="158"/>
                  </a:lnTo>
                  <a:lnTo>
                    <a:pt x="365" y="158"/>
                  </a:lnTo>
                  <a:lnTo>
                    <a:pt x="363" y="161"/>
                  </a:lnTo>
                  <a:lnTo>
                    <a:pt x="363" y="161"/>
                  </a:lnTo>
                  <a:close/>
                  <a:moveTo>
                    <a:pt x="360" y="110"/>
                  </a:moveTo>
                  <a:lnTo>
                    <a:pt x="360" y="110"/>
                  </a:lnTo>
                  <a:lnTo>
                    <a:pt x="360" y="112"/>
                  </a:lnTo>
                  <a:lnTo>
                    <a:pt x="360" y="112"/>
                  </a:lnTo>
                  <a:lnTo>
                    <a:pt x="358" y="117"/>
                  </a:lnTo>
                  <a:lnTo>
                    <a:pt x="358" y="117"/>
                  </a:lnTo>
                  <a:lnTo>
                    <a:pt x="358" y="118"/>
                  </a:lnTo>
                  <a:lnTo>
                    <a:pt x="358" y="118"/>
                  </a:lnTo>
                  <a:lnTo>
                    <a:pt x="360" y="118"/>
                  </a:lnTo>
                  <a:lnTo>
                    <a:pt x="360" y="118"/>
                  </a:lnTo>
                  <a:lnTo>
                    <a:pt x="360" y="110"/>
                  </a:lnTo>
                  <a:lnTo>
                    <a:pt x="360" y="110"/>
                  </a:lnTo>
                  <a:close/>
                  <a:moveTo>
                    <a:pt x="313" y="178"/>
                  </a:moveTo>
                  <a:lnTo>
                    <a:pt x="313" y="178"/>
                  </a:lnTo>
                  <a:lnTo>
                    <a:pt x="313" y="178"/>
                  </a:lnTo>
                  <a:lnTo>
                    <a:pt x="313" y="178"/>
                  </a:lnTo>
                  <a:lnTo>
                    <a:pt x="310" y="180"/>
                  </a:lnTo>
                  <a:lnTo>
                    <a:pt x="310" y="180"/>
                  </a:lnTo>
                  <a:lnTo>
                    <a:pt x="308" y="181"/>
                  </a:lnTo>
                  <a:lnTo>
                    <a:pt x="308" y="181"/>
                  </a:lnTo>
                  <a:lnTo>
                    <a:pt x="308" y="181"/>
                  </a:lnTo>
                  <a:lnTo>
                    <a:pt x="310" y="183"/>
                  </a:lnTo>
                  <a:lnTo>
                    <a:pt x="310" y="183"/>
                  </a:lnTo>
                  <a:lnTo>
                    <a:pt x="313" y="178"/>
                  </a:lnTo>
                  <a:lnTo>
                    <a:pt x="313" y="178"/>
                  </a:lnTo>
                  <a:close/>
                  <a:moveTo>
                    <a:pt x="347" y="181"/>
                  </a:moveTo>
                  <a:lnTo>
                    <a:pt x="347" y="181"/>
                  </a:lnTo>
                  <a:lnTo>
                    <a:pt x="347" y="181"/>
                  </a:lnTo>
                  <a:lnTo>
                    <a:pt x="347" y="181"/>
                  </a:lnTo>
                  <a:lnTo>
                    <a:pt x="352" y="176"/>
                  </a:lnTo>
                  <a:lnTo>
                    <a:pt x="352" y="176"/>
                  </a:lnTo>
                  <a:lnTo>
                    <a:pt x="351" y="175"/>
                  </a:lnTo>
                  <a:lnTo>
                    <a:pt x="351" y="175"/>
                  </a:lnTo>
                  <a:lnTo>
                    <a:pt x="347" y="180"/>
                  </a:lnTo>
                  <a:lnTo>
                    <a:pt x="347" y="180"/>
                  </a:lnTo>
                  <a:lnTo>
                    <a:pt x="347" y="181"/>
                  </a:lnTo>
                  <a:lnTo>
                    <a:pt x="347" y="181"/>
                  </a:lnTo>
                  <a:close/>
                  <a:moveTo>
                    <a:pt x="407" y="57"/>
                  </a:moveTo>
                  <a:lnTo>
                    <a:pt x="407" y="57"/>
                  </a:lnTo>
                  <a:lnTo>
                    <a:pt x="407" y="64"/>
                  </a:lnTo>
                  <a:lnTo>
                    <a:pt x="407" y="64"/>
                  </a:lnTo>
                  <a:lnTo>
                    <a:pt x="407" y="61"/>
                  </a:lnTo>
                  <a:lnTo>
                    <a:pt x="407" y="57"/>
                  </a:lnTo>
                  <a:lnTo>
                    <a:pt x="407" y="57"/>
                  </a:lnTo>
                  <a:close/>
                  <a:moveTo>
                    <a:pt x="190" y="38"/>
                  </a:moveTo>
                  <a:lnTo>
                    <a:pt x="190" y="38"/>
                  </a:lnTo>
                  <a:lnTo>
                    <a:pt x="190" y="39"/>
                  </a:lnTo>
                  <a:lnTo>
                    <a:pt x="190" y="39"/>
                  </a:lnTo>
                  <a:lnTo>
                    <a:pt x="190" y="39"/>
                  </a:lnTo>
                  <a:lnTo>
                    <a:pt x="191" y="39"/>
                  </a:lnTo>
                  <a:lnTo>
                    <a:pt x="191" y="39"/>
                  </a:lnTo>
                  <a:lnTo>
                    <a:pt x="193" y="38"/>
                  </a:lnTo>
                  <a:lnTo>
                    <a:pt x="193" y="38"/>
                  </a:lnTo>
                  <a:lnTo>
                    <a:pt x="193" y="38"/>
                  </a:lnTo>
                  <a:lnTo>
                    <a:pt x="193" y="38"/>
                  </a:lnTo>
                  <a:lnTo>
                    <a:pt x="193" y="38"/>
                  </a:lnTo>
                  <a:lnTo>
                    <a:pt x="193" y="38"/>
                  </a:lnTo>
                  <a:lnTo>
                    <a:pt x="190" y="38"/>
                  </a:lnTo>
                  <a:lnTo>
                    <a:pt x="190" y="38"/>
                  </a:lnTo>
                  <a:close/>
                  <a:moveTo>
                    <a:pt x="261" y="98"/>
                  </a:moveTo>
                  <a:lnTo>
                    <a:pt x="261" y="98"/>
                  </a:lnTo>
                  <a:lnTo>
                    <a:pt x="262" y="99"/>
                  </a:lnTo>
                  <a:lnTo>
                    <a:pt x="264" y="98"/>
                  </a:lnTo>
                  <a:lnTo>
                    <a:pt x="264" y="98"/>
                  </a:lnTo>
                  <a:lnTo>
                    <a:pt x="264" y="93"/>
                  </a:lnTo>
                  <a:lnTo>
                    <a:pt x="264" y="93"/>
                  </a:lnTo>
                  <a:lnTo>
                    <a:pt x="261" y="98"/>
                  </a:lnTo>
                  <a:lnTo>
                    <a:pt x="261" y="98"/>
                  </a:lnTo>
                  <a:close/>
                  <a:moveTo>
                    <a:pt x="242" y="218"/>
                  </a:moveTo>
                  <a:lnTo>
                    <a:pt x="242" y="218"/>
                  </a:lnTo>
                  <a:lnTo>
                    <a:pt x="243" y="214"/>
                  </a:lnTo>
                  <a:lnTo>
                    <a:pt x="242" y="213"/>
                  </a:lnTo>
                  <a:lnTo>
                    <a:pt x="242" y="213"/>
                  </a:lnTo>
                  <a:lnTo>
                    <a:pt x="242" y="214"/>
                  </a:lnTo>
                  <a:lnTo>
                    <a:pt x="242" y="218"/>
                  </a:lnTo>
                  <a:lnTo>
                    <a:pt x="242" y="218"/>
                  </a:lnTo>
                  <a:close/>
                  <a:moveTo>
                    <a:pt x="321" y="191"/>
                  </a:moveTo>
                  <a:lnTo>
                    <a:pt x="321" y="191"/>
                  </a:lnTo>
                  <a:lnTo>
                    <a:pt x="321" y="189"/>
                  </a:lnTo>
                  <a:lnTo>
                    <a:pt x="321" y="189"/>
                  </a:lnTo>
                  <a:lnTo>
                    <a:pt x="322" y="189"/>
                  </a:lnTo>
                  <a:lnTo>
                    <a:pt x="322" y="189"/>
                  </a:lnTo>
                  <a:lnTo>
                    <a:pt x="324" y="188"/>
                  </a:lnTo>
                  <a:lnTo>
                    <a:pt x="322" y="186"/>
                  </a:lnTo>
                  <a:lnTo>
                    <a:pt x="322" y="186"/>
                  </a:lnTo>
                  <a:lnTo>
                    <a:pt x="321" y="188"/>
                  </a:lnTo>
                  <a:lnTo>
                    <a:pt x="321" y="191"/>
                  </a:lnTo>
                  <a:lnTo>
                    <a:pt x="321" y="191"/>
                  </a:lnTo>
                  <a:close/>
                  <a:moveTo>
                    <a:pt x="242" y="197"/>
                  </a:moveTo>
                  <a:lnTo>
                    <a:pt x="242" y="197"/>
                  </a:lnTo>
                  <a:lnTo>
                    <a:pt x="240" y="200"/>
                  </a:lnTo>
                  <a:lnTo>
                    <a:pt x="242" y="203"/>
                  </a:lnTo>
                  <a:lnTo>
                    <a:pt x="242" y="203"/>
                  </a:lnTo>
                  <a:lnTo>
                    <a:pt x="242" y="197"/>
                  </a:lnTo>
                  <a:lnTo>
                    <a:pt x="242" y="197"/>
                  </a:lnTo>
                  <a:close/>
                  <a:moveTo>
                    <a:pt x="289" y="181"/>
                  </a:moveTo>
                  <a:lnTo>
                    <a:pt x="289" y="181"/>
                  </a:lnTo>
                  <a:lnTo>
                    <a:pt x="287" y="184"/>
                  </a:lnTo>
                  <a:lnTo>
                    <a:pt x="287" y="186"/>
                  </a:lnTo>
                  <a:lnTo>
                    <a:pt x="287" y="186"/>
                  </a:lnTo>
                  <a:lnTo>
                    <a:pt x="291" y="183"/>
                  </a:lnTo>
                  <a:lnTo>
                    <a:pt x="291" y="183"/>
                  </a:lnTo>
                  <a:lnTo>
                    <a:pt x="289" y="181"/>
                  </a:lnTo>
                  <a:lnTo>
                    <a:pt x="289" y="181"/>
                  </a:lnTo>
                  <a:close/>
                  <a:moveTo>
                    <a:pt x="332" y="154"/>
                  </a:moveTo>
                  <a:lnTo>
                    <a:pt x="332" y="154"/>
                  </a:lnTo>
                  <a:lnTo>
                    <a:pt x="332" y="151"/>
                  </a:lnTo>
                  <a:lnTo>
                    <a:pt x="332" y="151"/>
                  </a:lnTo>
                  <a:lnTo>
                    <a:pt x="332" y="150"/>
                  </a:lnTo>
                  <a:lnTo>
                    <a:pt x="332" y="150"/>
                  </a:lnTo>
                  <a:lnTo>
                    <a:pt x="330" y="150"/>
                  </a:lnTo>
                  <a:lnTo>
                    <a:pt x="330" y="150"/>
                  </a:lnTo>
                  <a:lnTo>
                    <a:pt x="330" y="154"/>
                  </a:lnTo>
                  <a:lnTo>
                    <a:pt x="330" y="154"/>
                  </a:lnTo>
                  <a:lnTo>
                    <a:pt x="332" y="154"/>
                  </a:lnTo>
                  <a:lnTo>
                    <a:pt x="332" y="154"/>
                  </a:lnTo>
                  <a:close/>
                  <a:moveTo>
                    <a:pt x="294" y="175"/>
                  </a:moveTo>
                  <a:lnTo>
                    <a:pt x="294" y="175"/>
                  </a:lnTo>
                  <a:lnTo>
                    <a:pt x="295" y="173"/>
                  </a:lnTo>
                  <a:lnTo>
                    <a:pt x="294" y="170"/>
                  </a:lnTo>
                  <a:lnTo>
                    <a:pt x="294" y="170"/>
                  </a:lnTo>
                  <a:lnTo>
                    <a:pt x="294" y="172"/>
                  </a:lnTo>
                  <a:lnTo>
                    <a:pt x="294" y="172"/>
                  </a:lnTo>
                  <a:lnTo>
                    <a:pt x="292" y="173"/>
                  </a:lnTo>
                  <a:lnTo>
                    <a:pt x="294" y="175"/>
                  </a:lnTo>
                  <a:lnTo>
                    <a:pt x="294" y="175"/>
                  </a:lnTo>
                  <a:close/>
                  <a:moveTo>
                    <a:pt x="157" y="121"/>
                  </a:moveTo>
                  <a:lnTo>
                    <a:pt x="157" y="121"/>
                  </a:lnTo>
                  <a:lnTo>
                    <a:pt x="157" y="121"/>
                  </a:lnTo>
                  <a:lnTo>
                    <a:pt x="157" y="121"/>
                  </a:lnTo>
                  <a:lnTo>
                    <a:pt x="160" y="118"/>
                  </a:lnTo>
                  <a:lnTo>
                    <a:pt x="160" y="118"/>
                  </a:lnTo>
                  <a:lnTo>
                    <a:pt x="161" y="118"/>
                  </a:lnTo>
                  <a:lnTo>
                    <a:pt x="160" y="117"/>
                  </a:lnTo>
                  <a:lnTo>
                    <a:pt x="160" y="117"/>
                  </a:lnTo>
                  <a:lnTo>
                    <a:pt x="158" y="120"/>
                  </a:lnTo>
                  <a:lnTo>
                    <a:pt x="157" y="121"/>
                  </a:lnTo>
                  <a:lnTo>
                    <a:pt x="157" y="121"/>
                  </a:lnTo>
                  <a:close/>
                  <a:moveTo>
                    <a:pt x="349" y="106"/>
                  </a:moveTo>
                  <a:lnTo>
                    <a:pt x="349" y="106"/>
                  </a:lnTo>
                  <a:lnTo>
                    <a:pt x="349" y="109"/>
                  </a:lnTo>
                  <a:lnTo>
                    <a:pt x="349" y="109"/>
                  </a:lnTo>
                  <a:lnTo>
                    <a:pt x="351" y="107"/>
                  </a:lnTo>
                  <a:lnTo>
                    <a:pt x="351" y="106"/>
                  </a:lnTo>
                  <a:lnTo>
                    <a:pt x="351" y="106"/>
                  </a:lnTo>
                  <a:lnTo>
                    <a:pt x="349" y="106"/>
                  </a:lnTo>
                  <a:lnTo>
                    <a:pt x="349" y="106"/>
                  </a:lnTo>
                  <a:close/>
                  <a:moveTo>
                    <a:pt x="153" y="129"/>
                  </a:moveTo>
                  <a:lnTo>
                    <a:pt x="153" y="129"/>
                  </a:lnTo>
                  <a:lnTo>
                    <a:pt x="150" y="132"/>
                  </a:lnTo>
                  <a:lnTo>
                    <a:pt x="150" y="132"/>
                  </a:lnTo>
                  <a:lnTo>
                    <a:pt x="153" y="132"/>
                  </a:lnTo>
                  <a:lnTo>
                    <a:pt x="153" y="132"/>
                  </a:lnTo>
                  <a:lnTo>
                    <a:pt x="153" y="129"/>
                  </a:lnTo>
                  <a:lnTo>
                    <a:pt x="153" y="129"/>
                  </a:lnTo>
                  <a:close/>
                  <a:moveTo>
                    <a:pt x="183" y="140"/>
                  </a:moveTo>
                  <a:lnTo>
                    <a:pt x="183" y="140"/>
                  </a:lnTo>
                  <a:lnTo>
                    <a:pt x="183" y="139"/>
                  </a:lnTo>
                  <a:lnTo>
                    <a:pt x="183" y="137"/>
                  </a:lnTo>
                  <a:lnTo>
                    <a:pt x="183" y="137"/>
                  </a:lnTo>
                  <a:lnTo>
                    <a:pt x="182" y="139"/>
                  </a:lnTo>
                  <a:lnTo>
                    <a:pt x="182" y="139"/>
                  </a:lnTo>
                  <a:lnTo>
                    <a:pt x="183" y="140"/>
                  </a:lnTo>
                  <a:lnTo>
                    <a:pt x="183" y="140"/>
                  </a:lnTo>
                  <a:close/>
                  <a:moveTo>
                    <a:pt x="269" y="161"/>
                  </a:moveTo>
                  <a:lnTo>
                    <a:pt x="269" y="161"/>
                  </a:lnTo>
                  <a:lnTo>
                    <a:pt x="269" y="161"/>
                  </a:lnTo>
                  <a:lnTo>
                    <a:pt x="269" y="161"/>
                  </a:lnTo>
                  <a:lnTo>
                    <a:pt x="265" y="164"/>
                  </a:lnTo>
                  <a:lnTo>
                    <a:pt x="265" y="164"/>
                  </a:lnTo>
                  <a:lnTo>
                    <a:pt x="265" y="165"/>
                  </a:lnTo>
                  <a:lnTo>
                    <a:pt x="265" y="165"/>
                  </a:lnTo>
                  <a:lnTo>
                    <a:pt x="269" y="161"/>
                  </a:lnTo>
                  <a:lnTo>
                    <a:pt x="269" y="161"/>
                  </a:lnTo>
                  <a:close/>
                  <a:moveTo>
                    <a:pt x="87" y="167"/>
                  </a:moveTo>
                  <a:lnTo>
                    <a:pt x="87" y="167"/>
                  </a:lnTo>
                  <a:lnTo>
                    <a:pt x="87" y="167"/>
                  </a:lnTo>
                  <a:lnTo>
                    <a:pt x="87" y="167"/>
                  </a:lnTo>
                  <a:lnTo>
                    <a:pt x="90" y="172"/>
                  </a:lnTo>
                  <a:lnTo>
                    <a:pt x="90" y="172"/>
                  </a:lnTo>
                  <a:lnTo>
                    <a:pt x="89" y="169"/>
                  </a:lnTo>
                  <a:lnTo>
                    <a:pt x="87" y="167"/>
                  </a:lnTo>
                  <a:lnTo>
                    <a:pt x="87" y="167"/>
                  </a:lnTo>
                  <a:close/>
                  <a:moveTo>
                    <a:pt x="130" y="135"/>
                  </a:moveTo>
                  <a:lnTo>
                    <a:pt x="130" y="135"/>
                  </a:lnTo>
                  <a:lnTo>
                    <a:pt x="130" y="135"/>
                  </a:lnTo>
                  <a:lnTo>
                    <a:pt x="130" y="135"/>
                  </a:lnTo>
                  <a:lnTo>
                    <a:pt x="130" y="132"/>
                  </a:lnTo>
                  <a:lnTo>
                    <a:pt x="130" y="132"/>
                  </a:lnTo>
                  <a:lnTo>
                    <a:pt x="127" y="134"/>
                  </a:lnTo>
                  <a:lnTo>
                    <a:pt x="127" y="134"/>
                  </a:lnTo>
                  <a:lnTo>
                    <a:pt x="130" y="135"/>
                  </a:lnTo>
                  <a:lnTo>
                    <a:pt x="130" y="135"/>
                  </a:lnTo>
                  <a:close/>
                  <a:moveTo>
                    <a:pt x="259" y="153"/>
                  </a:moveTo>
                  <a:lnTo>
                    <a:pt x="259" y="153"/>
                  </a:lnTo>
                  <a:lnTo>
                    <a:pt x="256" y="154"/>
                  </a:lnTo>
                  <a:lnTo>
                    <a:pt x="256" y="156"/>
                  </a:lnTo>
                  <a:lnTo>
                    <a:pt x="256" y="156"/>
                  </a:lnTo>
                  <a:lnTo>
                    <a:pt x="257" y="154"/>
                  </a:lnTo>
                  <a:lnTo>
                    <a:pt x="259" y="153"/>
                  </a:lnTo>
                  <a:lnTo>
                    <a:pt x="259" y="153"/>
                  </a:lnTo>
                  <a:close/>
                  <a:moveTo>
                    <a:pt x="74" y="183"/>
                  </a:moveTo>
                  <a:lnTo>
                    <a:pt x="74" y="183"/>
                  </a:lnTo>
                  <a:lnTo>
                    <a:pt x="76" y="183"/>
                  </a:lnTo>
                  <a:lnTo>
                    <a:pt x="76" y="183"/>
                  </a:lnTo>
                  <a:lnTo>
                    <a:pt x="76" y="184"/>
                  </a:lnTo>
                  <a:lnTo>
                    <a:pt x="76" y="184"/>
                  </a:lnTo>
                  <a:lnTo>
                    <a:pt x="74" y="180"/>
                  </a:lnTo>
                  <a:lnTo>
                    <a:pt x="74" y="180"/>
                  </a:lnTo>
                  <a:lnTo>
                    <a:pt x="74" y="181"/>
                  </a:lnTo>
                  <a:lnTo>
                    <a:pt x="74" y="181"/>
                  </a:lnTo>
                  <a:lnTo>
                    <a:pt x="74" y="183"/>
                  </a:lnTo>
                  <a:lnTo>
                    <a:pt x="74" y="183"/>
                  </a:lnTo>
                  <a:close/>
                  <a:moveTo>
                    <a:pt x="168" y="235"/>
                  </a:moveTo>
                  <a:lnTo>
                    <a:pt x="168" y="235"/>
                  </a:lnTo>
                  <a:lnTo>
                    <a:pt x="168" y="238"/>
                  </a:lnTo>
                  <a:lnTo>
                    <a:pt x="168" y="240"/>
                  </a:lnTo>
                  <a:lnTo>
                    <a:pt x="168" y="240"/>
                  </a:lnTo>
                  <a:lnTo>
                    <a:pt x="169" y="240"/>
                  </a:lnTo>
                  <a:lnTo>
                    <a:pt x="169" y="240"/>
                  </a:lnTo>
                  <a:lnTo>
                    <a:pt x="171" y="240"/>
                  </a:lnTo>
                  <a:lnTo>
                    <a:pt x="171" y="240"/>
                  </a:lnTo>
                  <a:lnTo>
                    <a:pt x="168" y="235"/>
                  </a:lnTo>
                  <a:lnTo>
                    <a:pt x="168" y="235"/>
                  </a:lnTo>
                  <a:close/>
                  <a:moveTo>
                    <a:pt x="297" y="227"/>
                  </a:moveTo>
                  <a:lnTo>
                    <a:pt x="297" y="227"/>
                  </a:lnTo>
                  <a:lnTo>
                    <a:pt x="300" y="224"/>
                  </a:lnTo>
                  <a:lnTo>
                    <a:pt x="300" y="224"/>
                  </a:lnTo>
                  <a:lnTo>
                    <a:pt x="300" y="222"/>
                  </a:lnTo>
                  <a:lnTo>
                    <a:pt x="300" y="222"/>
                  </a:lnTo>
                  <a:lnTo>
                    <a:pt x="300" y="222"/>
                  </a:lnTo>
                  <a:lnTo>
                    <a:pt x="300" y="222"/>
                  </a:lnTo>
                  <a:lnTo>
                    <a:pt x="297" y="227"/>
                  </a:lnTo>
                  <a:lnTo>
                    <a:pt x="297" y="227"/>
                  </a:lnTo>
                  <a:lnTo>
                    <a:pt x="297" y="227"/>
                  </a:lnTo>
                  <a:lnTo>
                    <a:pt x="297" y="227"/>
                  </a:lnTo>
                  <a:close/>
                  <a:moveTo>
                    <a:pt x="390" y="131"/>
                  </a:moveTo>
                  <a:lnTo>
                    <a:pt x="390" y="131"/>
                  </a:lnTo>
                  <a:lnTo>
                    <a:pt x="390" y="131"/>
                  </a:lnTo>
                  <a:lnTo>
                    <a:pt x="390" y="131"/>
                  </a:lnTo>
                  <a:lnTo>
                    <a:pt x="388" y="132"/>
                  </a:lnTo>
                  <a:lnTo>
                    <a:pt x="387" y="135"/>
                  </a:lnTo>
                  <a:lnTo>
                    <a:pt x="387" y="135"/>
                  </a:lnTo>
                  <a:lnTo>
                    <a:pt x="390" y="131"/>
                  </a:lnTo>
                  <a:lnTo>
                    <a:pt x="390" y="131"/>
                  </a:lnTo>
                  <a:close/>
                  <a:moveTo>
                    <a:pt x="257" y="148"/>
                  </a:moveTo>
                  <a:lnTo>
                    <a:pt x="257" y="148"/>
                  </a:lnTo>
                  <a:lnTo>
                    <a:pt x="259" y="147"/>
                  </a:lnTo>
                  <a:lnTo>
                    <a:pt x="259" y="143"/>
                  </a:lnTo>
                  <a:lnTo>
                    <a:pt x="259" y="143"/>
                  </a:lnTo>
                  <a:lnTo>
                    <a:pt x="257" y="148"/>
                  </a:lnTo>
                  <a:lnTo>
                    <a:pt x="257" y="148"/>
                  </a:lnTo>
                  <a:close/>
                  <a:moveTo>
                    <a:pt x="82" y="181"/>
                  </a:moveTo>
                  <a:lnTo>
                    <a:pt x="82" y="181"/>
                  </a:lnTo>
                  <a:lnTo>
                    <a:pt x="81" y="178"/>
                  </a:lnTo>
                  <a:lnTo>
                    <a:pt x="79" y="176"/>
                  </a:lnTo>
                  <a:lnTo>
                    <a:pt x="79" y="176"/>
                  </a:lnTo>
                  <a:lnTo>
                    <a:pt x="82" y="181"/>
                  </a:lnTo>
                  <a:lnTo>
                    <a:pt x="82" y="181"/>
                  </a:lnTo>
                  <a:close/>
                  <a:moveTo>
                    <a:pt x="224" y="183"/>
                  </a:moveTo>
                  <a:lnTo>
                    <a:pt x="224" y="183"/>
                  </a:lnTo>
                  <a:lnTo>
                    <a:pt x="226" y="183"/>
                  </a:lnTo>
                  <a:lnTo>
                    <a:pt x="226" y="183"/>
                  </a:lnTo>
                  <a:lnTo>
                    <a:pt x="226" y="181"/>
                  </a:lnTo>
                  <a:lnTo>
                    <a:pt x="226" y="181"/>
                  </a:lnTo>
                  <a:lnTo>
                    <a:pt x="226" y="176"/>
                  </a:lnTo>
                  <a:lnTo>
                    <a:pt x="226" y="176"/>
                  </a:lnTo>
                  <a:lnTo>
                    <a:pt x="224" y="176"/>
                  </a:lnTo>
                  <a:lnTo>
                    <a:pt x="224" y="176"/>
                  </a:lnTo>
                  <a:lnTo>
                    <a:pt x="224" y="183"/>
                  </a:lnTo>
                  <a:lnTo>
                    <a:pt x="224" y="183"/>
                  </a:lnTo>
                  <a:close/>
                  <a:moveTo>
                    <a:pt x="245" y="156"/>
                  </a:moveTo>
                  <a:lnTo>
                    <a:pt x="245" y="156"/>
                  </a:lnTo>
                  <a:lnTo>
                    <a:pt x="242" y="154"/>
                  </a:lnTo>
                  <a:lnTo>
                    <a:pt x="242" y="154"/>
                  </a:lnTo>
                  <a:lnTo>
                    <a:pt x="240" y="156"/>
                  </a:lnTo>
                  <a:lnTo>
                    <a:pt x="240" y="156"/>
                  </a:lnTo>
                  <a:lnTo>
                    <a:pt x="243" y="156"/>
                  </a:lnTo>
                  <a:lnTo>
                    <a:pt x="243" y="156"/>
                  </a:lnTo>
                  <a:lnTo>
                    <a:pt x="245" y="156"/>
                  </a:lnTo>
                  <a:lnTo>
                    <a:pt x="245" y="156"/>
                  </a:lnTo>
                  <a:close/>
                  <a:moveTo>
                    <a:pt x="346" y="120"/>
                  </a:moveTo>
                  <a:lnTo>
                    <a:pt x="346" y="120"/>
                  </a:lnTo>
                  <a:lnTo>
                    <a:pt x="346" y="121"/>
                  </a:lnTo>
                  <a:lnTo>
                    <a:pt x="347" y="123"/>
                  </a:lnTo>
                  <a:lnTo>
                    <a:pt x="347" y="123"/>
                  </a:lnTo>
                  <a:lnTo>
                    <a:pt x="347" y="123"/>
                  </a:lnTo>
                  <a:lnTo>
                    <a:pt x="347" y="121"/>
                  </a:lnTo>
                  <a:lnTo>
                    <a:pt x="347" y="121"/>
                  </a:lnTo>
                  <a:lnTo>
                    <a:pt x="346" y="120"/>
                  </a:lnTo>
                  <a:lnTo>
                    <a:pt x="346" y="120"/>
                  </a:lnTo>
                  <a:close/>
                  <a:moveTo>
                    <a:pt x="41" y="109"/>
                  </a:moveTo>
                  <a:lnTo>
                    <a:pt x="41" y="109"/>
                  </a:lnTo>
                  <a:lnTo>
                    <a:pt x="38" y="113"/>
                  </a:lnTo>
                  <a:lnTo>
                    <a:pt x="38" y="113"/>
                  </a:lnTo>
                  <a:lnTo>
                    <a:pt x="40" y="112"/>
                  </a:lnTo>
                  <a:lnTo>
                    <a:pt x="41" y="109"/>
                  </a:lnTo>
                  <a:lnTo>
                    <a:pt x="41" y="109"/>
                  </a:lnTo>
                  <a:close/>
                  <a:moveTo>
                    <a:pt x="272" y="98"/>
                  </a:moveTo>
                  <a:lnTo>
                    <a:pt x="272" y="98"/>
                  </a:lnTo>
                  <a:lnTo>
                    <a:pt x="272" y="94"/>
                  </a:lnTo>
                  <a:lnTo>
                    <a:pt x="272" y="93"/>
                  </a:lnTo>
                  <a:lnTo>
                    <a:pt x="272" y="93"/>
                  </a:lnTo>
                  <a:lnTo>
                    <a:pt x="270" y="94"/>
                  </a:lnTo>
                  <a:lnTo>
                    <a:pt x="270" y="94"/>
                  </a:lnTo>
                  <a:lnTo>
                    <a:pt x="270" y="96"/>
                  </a:lnTo>
                  <a:lnTo>
                    <a:pt x="270" y="96"/>
                  </a:lnTo>
                  <a:lnTo>
                    <a:pt x="272" y="98"/>
                  </a:lnTo>
                  <a:lnTo>
                    <a:pt x="272" y="98"/>
                  </a:lnTo>
                  <a:close/>
                  <a:moveTo>
                    <a:pt x="303" y="210"/>
                  </a:moveTo>
                  <a:lnTo>
                    <a:pt x="303" y="210"/>
                  </a:lnTo>
                  <a:lnTo>
                    <a:pt x="306" y="206"/>
                  </a:lnTo>
                  <a:lnTo>
                    <a:pt x="306" y="206"/>
                  </a:lnTo>
                  <a:lnTo>
                    <a:pt x="306" y="205"/>
                  </a:lnTo>
                  <a:lnTo>
                    <a:pt x="306" y="205"/>
                  </a:lnTo>
                  <a:lnTo>
                    <a:pt x="303" y="206"/>
                  </a:lnTo>
                  <a:lnTo>
                    <a:pt x="303" y="210"/>
                  </a:lnTo>
                  <a:lnTo>
                    <a:pt x="303" y="210"/>
                  </a:lnTo>
                  <a:close/>
                  <a:moveTo>
                    <a:pt x="257" y="210"/>
                  </a:moveTo>
                  <a:lnTo>
                    <a:pt x="257" y="210"/>
                  </a:lnTo>
                  <a:lnTo>
                    <a:pt x="257" y="211"/>
                  </a:lnTo>
                  <a:lnTo>
                    <a:pt x="257" y="211"/>
                  </a:lnTo>
                  <a:lnTo>
                    <a:pt x="257" y="213"/>
                  </a:lnTo>
                  <a:lnTo>
                    <a:pt x="257" y="213"/>
                  </a:lnTo>
                  <a:lnTo>
                    <a:pt x="257" y="214"/>
                  </a:lnTo>
                  <a:lnTo>
                    <a:pt x="257" y="214"/>
                  </a:lnTo>
                  <a:lnTo>
                    <a:pt x="259" y="214"/>
                  </a:lnTo>
                  <a:lnTo>
                    <a:pt x="259" y="214"/>
                  </a:lnTo>
                  <a:lnTo>
                    <a:pt x="257" y="210"/>
                  </a:lnTo>
                  <a:lnTo>
                    <a:pt x="257" y="210"/>
                  </a:lnTo>
                  <a:close/>
                  <a:moveTo>
                    <a:pt x="179" y="165"/>
                  </a:moveTo>
                  <a:lnTo>
                    <a:pt x="179" y="165"/>
                  </a:lnTo>
                  <a:lnTo>
                    <a:pt x="179" y="165"/>
                  </a:lnTo>
                  <a:lnTo>
                    <a:pt x="179" y="165"/>
                  </a:lnTo>
                  <a:lnTo>
                    <a:pt x="177" y="167"/>
                  </a:lnTo>
                  <a:lnTo>
                    <a:pt x="177" y="167"/>
                  </a:lnTo>
                  <a:lnTo>
                    <a:pt x="179" y="169"/>
                  </a:lnTo>
                  <a:lnTo>
                    <a:pt x="179" y="169"/>
                  </a:lnTo>
                  <a:lnTo>
                    <a:pt x="180" y="169"/>
                  </a:lnTo>
                  <a:lnTo>
                    <a:pt x="180" y="169"/>
                  </a:lnTo>
                  <a:lnTo>
                    <a:pt x="179" y="165"/>
                  </a:lnTo>
                  <a:lnTo>
                    <a:pt x="179" y="165"/>
                  </a:lnTo>
                  <a:close/>
                  <a:moveTo>
                    <a:pt x="188" y="113"/>
                  </a:moveTo>
                  <a:lnTo>
                    <a:pt x="188" y="113"/>
                  </a:lnTo>
                  <a:lnTo>
                    <a:pt x="188" y="113"/>
                  </a:lnTo>
                  <a:lnTo>
                    <a:pt x="188" y="113"/>
                  </a:lnTo>
                  <a:lnTo>
                    <a:pt x="190" y="112"/>
                  </a:lnTo>
                  <a:lnTo>
                    <a:pt x="190" y="112"/>
                  </a:lnTo>
                  <a:lnTo>
                    <a:pt x="188" y="110"/>
                  </a:lnTo>
                  <a:lnTo>
                    <a:pt x="188" y="110"/>
                  </a:lnTo>
                  <a:lnTo>
                    <a:pt x="188" y="113"/>
                  </a:lnTo>
                  <a:lnTo>
                    <a:pt x="188" y="113"/>
                  </a:lnTo>
                  <a:close/>
                  <a:moveTo>
                    <a:pt x="253" y="222"/>
                  </a:moveTo>
                  <a:lnTo>
                    <a:pt x="253" y="222"/>
                  </a:lnTo>
                  <a:lnTo>
                    <a:pt x="254" y="221"/>
                  </a:lnTo>
                  <a:lnTo>
                    <a:pt x="254" y="221"/>
                  </a:lnTo>
                  <a:lnTo>
                    <a:pt x="253" y="219"/>
                  </a:lnTo>
                  <a:lnTo>
                    <a:pt x="253" y="219"/>
                  </a:lnTo>
                  <a:lnTo>
                    <a:pt x="253" y="221"/>
                  </a:lnTo>
                  <a:lnTo>
                    <a:pt x="253" y="222"/>
                  </a:lnTo>
                  <a:lnTo>
                    <a:pt x="253" y="222"/>
                  </a:lnTo>
                  <a:close/>
                  <a:moveTo>
                    <a:pt x="270" y="101"/>
                  </a:moveTo>
                  <a:lnTo>
                    <a:pt x="270" y="101"/>
                  </a:lnTo>
                  <a:lnTo>
                    <a:pt x="269" y="98"/>
                  </a:lnTo>
                  <a:lnTo>
                    <a:pt x="269" y="98"/>
                  </a:lnTo>
                  <a:lnTo>
                    <a:pt x="267" y="99"/>
                  </a:lnTo>
                  <a:lnTo>
                    <a:pt x="267" y="99"/>
                  </a:lnTo>
                  <a:lnTo>
                    <a:pt x="269" y="101"/>
                  </a:lnTo>
                  <a:lnTo>
                    <a:pt x="269" y="101"/>
                  </a:lnTo>
                  <a:lnTo>
                    <a:pt x="270" y="101"/>
                  </a:lnTo>
                  <a:lnTo>
                    <a:pt x="270" y="101"/>
                  </a:lnTo>
                  <a:close/>
                  <a:moveTo>
                    <a:pt x="194" y="69"/>
                  </a:moveTo>
                  <a:lnTo>
                    <a:pt x="194" y="69"/>
                  </a:lnTo>
                  <a:lnTo>
                    <a:pt x="194" y="71"/>
                  </a:lnTo>
                  <a:lnTo>
                    <a:pt x="194" y="72"/>
                  </a:lnTo>
                  <a:lnTo>
                    <a:pt x="194" y="72"/>
                  </a:lnTo>
                  <a:lnTo>
                    <a:pt x="196" y="72"/>
                  </a:lnTo>
                  <a:lnTo>
                    <a:pt x="196" y="72"/>
                  </a:lnTo>
                  <a:lnTo>
                    <a:pt x="194" y="69"/>
                  </a:lnTo>
                  <a:lnTo>
                    <a:pt x="194" y="69"/>
                  </a:lnTo>
                  <a:close/>
                  <a:moveTo>
                    <a:pt x="347" y="134"/>
                  </a:moveTo>
                  <a:lnTo>
                    <a:pt x="347" y="134"/>
                  </a:lnTo>
                  <a:lnTo>
                    <a:pt x="346" y="132"/>
                  </a:lnTo>
                  <a:lnTo>
                    <a:pt x="346" y="132"/>
                  </a:lnTo>
                  <a:lnTo>
                    <a:pt x="346" y="132"/>
                  </a:lnTo>
                  <a:lnTo>
                    <a:pt x="346" y="135"/>
                  </a:lnTo>
                  <a:lnTo>
                    <a:pt x="346" y="135"/>
                  </a:lnTo>
                  <a:lnTo>
                    <a:pt x="347" y="134"/>
                  </a:lnTo>
                  <a:lnTo>
                    <a:pt x="347" y="134"/>
                  </a:lnTo>
                  <a:close/>
                  <a:moveTo>
                    <a:pt x="172" y="197"/>
                  </a:moveTo>
                  <a:lnTo>
                    <a:pt x="172" y="197"/>
                  </a:lnTo>
                  <a:lnTo>
                    <a:pt x="171" y="195"/>
                  </a:lnTo>
                  <a:lnTo>
                    <a:pt x="171" y="195"/>
                  </a:lnTo>
                  <a:lnTo>
                    <a:pt x="171" y="199"/>
                  </a:lnTo>
                  <a:lnTo>
                    <a:pt x="171" y="199"/>
                  </a:lnTo>
                  <a:lnTo>
                    <a:pt x="172" y="197"/>
                  </a:lnTo>
                  <a:lnTo>
                    <a:pt x="172" y="197"/>
                  </a:lnTo>
                  <a:close/>
                  <a:moveTo>
                    <a:pt x="340" y="109"/>
                  </a:moveTo>
                  <a:lnTo>
                    <a:pt x="340" y="109"/>
                  </a:lnTo>
                  <a:lnTo>
                    <a:pt x="336" y="110"/>
                  </a:lnTo>
                  <a:lnTo>
                    <a:pt x="336" y="110"/>
                  </a:lnTo>
                  <a:lnTo>
                    <a:pt x="338" y="110"/>
                  </a:lnTo>
                  <a:lnTo>
                    <a:pt x="340" y="110"/>
                  </a:lnTo>
                  <a:lnTo>
                    <a:pt x="340" y="110"/>
                  </a:lnTo>
                  <a:lnTo>
                    <a:pt x="340" y="109"/>
                  </a:lnTo>
                  <a:lnTo>
                    <a:pt x="340" y="109"/>
                  </a:lnTo>
                  <a:close/>
                  <a:moveTo>
                    <a:pt x="163" y="216"/>
                  </a:moveTo>
                  <a:lnTo>
                    <a:pt x="163" y="216"/>
                  </a:lnTo>
                  <a:lnTo>
                    <a:pt x="164" y="214"/>
                  </a:lnTo>
                  <a:lnTo>
                    <a:pt x="164" y="213"/>
                  </a:lnTo>
                  <a:lnTo>
                    <a:pt x="164" y="213"/>
                  </a:lnTo>
                  <a:lnTo>
                    <a:pt x="163" y="211"/>
                  </a:lnTo>
                  <a:lnTo>
                    <a:pt x="163" y="211"/>
                  </a:lnTo>
                  <a:lnTo>
                    <a:pt x="163" y="216"/>
                  </a:lnTo>
                  <a:lnTo>
                    <a:pt x="163" y="216"/>
                  </a:lnTo>
                  <a:close/>
                  <a:moveTo>
                    <a:pt x="246" y="124"/>
                  </a:moveTo>
                  <a:lnTo>
                    <a:pt x="246" y="124"/>
                  </a:lnTo>
                  <a:lnTo>
                    <a:pt x="245" y="126"/>
                  </a:lnTo>
                  <a:lnTo>
                    <a:pt x="245" y="126"/>
                  </a:lnTo>
                  <a:lnTo>
                    <a:pt x="246" y="128"/>
                  </a:lnTo>
                  <a:lnTo>
                    <a:pt x="246" y="128"/>
                  </a:lnTo>
                  <a:lnTo>
                    <a:pt x="248" y="128"/>
                  </a:lnTo>
                  <a:lnTo>
                    <a:pt x="248" y="128"/>
                  </a:lnTo>
                  <a:lnTo>
                    <a:pt x="246" y="124"/>
                  </a:lnTo>
                  <a:lnTo>
                    <a:pt x="246" y="124"/>
                  </a:lnTo>
                  <a:close/>
                  <a:moveTo>
                    <a:pt x="169" y="247"/>
                  </a:moveTo>
                  <a:lnTo>
                    <a:pt x="169" y="247"/>
                  </a:lnTo>
                  <a:lnTo>
                    <a:pt x="166" y="244"/>
                  </a:lnTo>
                  <a:lnTo>
                    <a:pt x="164" y="244"/>
                  </a:lnTo>
                  <a:lnTo>
                    <a:pt x="164" y="244"/>
                  </a:lnTo>
                  <a:lnTo>
                    <a:pt x="169" y="247"/>
                  </a:lnTo>
                  <a:lnTo>
                    <a:pt x="169" y="247"/>
                  </a:lnTo>
                  <a:close/>
                  <a:moveTo>
                    <a:pt x="246" y="153"/>
                  </a:moveTo>
                  <a:lnTo>
                    <a:pt x="246" y="153"/>
                  </a:lnTo>
                  <a:lnTo>
                    <a:pt x="248" y="150"/>
                  </a:lnTo>
                  <a:lnTo>
                    <a:pt x="248" y="150"/>
                  </a:lnTo>
                  <a:lnTo>
                    <a:pt x="245" y="151"/>
                  </a:lnTo>
                  <a:lnTo>
                    <a:pt x="245" y="151"/>
                  </a:lnTo>
                  <a:lnTo>
                    <a:pt x="246" y="153"/>
                  </a:lnTo>
                  <a:lnTo>
                    <a:pt x="246" y="153"/>
                  </a:lnTo>
                  <a:close/>
                  <a:moveTo>
                    <a:pt x="253" y="254"/>
                  </a:moveTo>
                  <a:lnTo>
                    <a:pt x="253" y="254"/>
                  </a:lnTo>
                  <a:lnTo>
                    <a:pt x="251" y="257"/>
                  </a:lnTo>
                  <a:lnTo>
                    <a:pt x="251" y="257"/>
                  </a:lnTo>
                  <a:lnTo>
                    <a:pt x="248" y="260"/>
                  </a:lnTo>
                  <a:lnTo>
                    <a:pt x="248" y="260"/>
                  </a:lnTo>
                  <a:lnTo>
                    <a:pt x="250" y="260"/>
                  </a:lnTo>
                  <a:lnTo>
                    <a:pt x="250" y="260"/>
                  </a:lnTo>
                  <a:lnTo>
                    <a:pt x="253" y="254"/>
                  </a:lnTo>
                  <a:lnTo>
                    <a:pt x="253" y="254"/>
                  </a:lnTo>
                  <a:close/>
                  <a:moveTo>
                    <a:pt x="227" y="287"/>
                  </a:moveTo>
                  <a:lnTo>
                    <a:pt x="227" y="287"/>
                  </a:lnTo>
                  <a:lnTo>
                    <a:pt x="229" y="288"/>
                  </a:lnTo>
                  <a:lnTo>
                    <a:pt x="229" y="287"/>
                  </a:lnTo>
                  <a:lnTo>
                    <a:pt x="229" y="287"/>
                  </a:lnTo>
                  <a:lnTo>
                    <a:pt x="231" y="285"/>
                  </a:lnTo>
                  <a:lnTo>
                    <a:pt x="231" y="284"/>
                  </a:lnTo>
                  <a:lnTo>
                    <a:pt x="231" y="284"/>
                  </a:lnTo>
                  <a:lnTo>
                    <a:pt x="227" y="287"/>
                  </a:lnTo>
                  <a:lnTo>
                    <a:pt x="227" y="287"/>
                  </a:lnTo>
                  <a:close/>
                  <a:moveTo>
                    <a:pt x="177" y="159"/>
                  </a:moveTo>
                  <a:lnTo>
                    <a:pt x="177" y="159"/>
                  </a:lnTo>
                  <a:lnTo>
                    <a:pt x="177" y="159"/>
                  </a:lnTo>
                  <a:lnTo>
                    <a:pt x="177" y="159"/>
                  </a:lnTo>
                  <a:lnTo>
                    <a:pt x="174" y="165"/>
                  </a:lnTo>
                  <a:lnTo>
                    <a:pt x="174" y="165"/>
                  </a:lnTo>
                  <a:lnTo>
                    <a:pt x="177" y="161"/>
                  </a:lnTo>
                  <a:lnTo>
                    <a:pt x="177" y="161"/>
                  </a:lnTo>
                  <a:lnTo>
                    <a:pt x="177" y="159"/>
                  </a:lnTo>
                  <a:lnTo>
                    <a:pt x="177" y="159"/>
                  </a:lnTo>
                  <a:close/>
                  <a:moveTo>
                    <a:pt x="242" y="172"/>
                  </a:moveTo>
                  <a:lnTo>
                    <a:pt x="242" y="172"/>
                  </a:lnTo>
                  <a:lnTo>
                    <a:pt x="239" y="175"/>
                  </a:lnTo>
                  <a:lnTo>
                    <a:pt x="239" y="175"/>
                  </a:lnTo>
                  <a:lnTo>
                    <a:pt x="242" y="173"/>
                  </a:lnTo>
                  <a:lnTo>
                    <a:pt x="242" y="172"/>
                  </a:lnTo>
                  <a:lnTo>
                    <a:pt x="242" y="172"/>
                  </a:lnTo>
                  <a:close/>
                  <a:moveTo>
                    <a:pt x="382" y="126"/>
                  </a:moveTo>
                  <a:lnTo>
                    <a:pt x="382" y="126"/>
                  </a:lnTo>
                  <a:lnTo>
                    <a:pt x="384" y="129"/>
                  </a:lnTo>
                  <a:lnTo>
                    <a:pt x="384" y="129"/>
                  </a:lnTo>
                  <a:lnTo>
                    <a:pt x="384" y="129"/>
                  </a:lnTo>
                  <a:lnTo>
                    <a:pt x="384" y="129"/>
                  </a:lnTo>
                  <a:lnTo>
                    <a:pt x="385" y="126"/>
                  </a:lnTo>
                  <a:lnTo>
                    <a:pt x="385" y="126"/>
                  </a:lnTo>
                  <a:lnTo>
                    <a:pt x="382" y="126"/>
                  </a:lnTo>
                  <a:lnTo>
                    <a:pt x="382" y="126"/>
                  </a:lnTo>
                  <a:close/>
                  <a:moveTo>
                    <a:pt x="344" y="140"/>
                  </a:moveTo>
                  <a:lnTo>
                    <a:pt x="344" y="140"/>
                  </a:lnTo>
                  <a:lnTo>
                    <a:pt x="346" y="140"/>
                  </a:lnTo>
                  <a:lnTo>
                    <a:pt x="347" y="137"/>
                  </a:lnTo>
                  <a:lnTo>
                    <a:pt x="347" y="137"/>
                  </a:lnTo>
                  <a:lnTo>
                    <a:pt x="346" y="139"/>
                  </a:lnTo>
                  <a:lnTo>
                    <a:pt x="344" y="140"/>
                  </a:lnTo>
                  <a:lnTo>
                    <a:pt x="344" y="140"/>
                  </a:lnTo>
                  <a:close/>
                  <a:moveTo>
                    <a:pt x="152" y="218"/>
                  </a:moveTo>
                  <a:lnTo>
                    <a:pt x="152" y="218"/>
                  </a:lnTo>
                  <a:lnTo>
                    <a:pt x="152" y="219"/>
                  </a:lnTo>
                  <a:lnTo>
                    <a:pt x="155" y="222"/>
                  </a:lnTo>
                  <a:lnTo>
                    <a:pt x="155" y="222"/>
                  </a:lnTo>
                  <a:lnTo>
                    <a:pt x="153" y="219"/>
                  </a:lnTo>
                  <a:lnTo>
                    <a:pt x="153" y="219"/>
                  </a:lnTo>
                  <a:lnTo>
                    <a:pt x="152" y="218"/>
                  </a:lnTo>
                  <a:lnTo>
                    <a:pt x="152" y="218"/>
                  </a:lnTo>
                  <a:close/>
                  <a:moveTo>
                    <a:pt x="201" y="192"/>
                  </a:moveTo>
                  <a:lnTo>
                    <a:pt x="201" y="192"/>
                  </a:lnTo>
                  <a:lnTo>
                    <a:pt x="199" y="191"/>
                  </a:lnTo>
                  <a:lnTo>
                    <a:pt x="199" y="191"/>
                  </a:lnTo>
                  <a:lnTo>
                    <a:pt x="199" y="192"/>
                  </a:lnTo>
                  <a:lnTo>
                    <a:pt x="199" y="194"/>
                  </a:lnTo>
                  <a:lnTo>
                    <a:pt x="199" y="194"/>
                  </a:lnTo>
                  <a:lnTo>
                    <a:pt x="201" y="192"/>
                  </a:lnTo>
                  <a:lnTo>
                    <a:pt x="201" y="192"/>
                  </a:lnTo>
                  <a:close/>
                  <a:moveTo>
                    <a:pt x="131" y="121"/>
                  </a:moveTo>
                  <a:lnTo>
                    <a:pt x="131" y="121"/>
                  </a:lnTo>
                  <a:lnTo>
                    <a:pt x="130" y="118"/>
                  </a:lnTo>
                  <a:lnTo>
                    <a:pt x="130" y="118"/>
                  </a:lnTo>
                  <a:lnTo>
                    <a:pt x="130" y="118"/>
                  </a:lnTo>
                  <a:lnTo>
                    <a:pt x="130" y="118"/>
                  </a:lnTo>
                  <a:lnTo>
                    <a:pt x="128" y="121"/>
                  </a:lnTo>
                  <a:lnTo>
                    <a:pt x="128" y="121"/>
                  </a:lnTo>
                  <a:lnTo>
                    <a:pt x="131" y="121"/>
                  </a:lnTo>
                  <a:lnTo>
                    <a:pt x="131" y="121"/>
                  </a:lnTo>
                  <a:close/>
                  <a:moveTo>
                    <a:pt x="202" y="229"/>
                  </a:moveTo>
                  <a:lnTo>
                    <a:pt x="202" y="229"/>
                  </a:lnTo>
                  <a:lnTo>
                    <a:pt x="201" y="229"/>
                  </a:lnTo>
                  <a:lnTo>
                    <a:pt x="201" y="229"/>
                  </a:lnTo>
                  <a:lnTo>
                    <a:pt x="201" y="232"/>
                  </a:lnTo>
                  <a:lnTo>
                    <a:pt x="201" y="232"/>
                  </a:lnTo>
                  <a:lnTo>
                    <a:pt x="201" y="232"/>
                  </a:lnTo>
                  <a:lnTo>
                    <a:pt x="201" y="232"/>
                  </a:lnTo>
                  <a:lnTo>
                    <a:pt x="202" y="232"/>
                  </a:lnTo>
                  <a:lnTo>
                    <a:pt x="202" y="232"/>
                  </a:lnTo>
                  <a:lnTo>
                    <a:pt x="202" y="229"/>
                  </a:lnTo>
                  <a:lnTo>
                    <a:pt x="202" y="229"/>
                  </a:lnTo>
                  <a:close/>
                  <a:moveTo>
                    <a:pt x="177" y="173"/>
                  </a:moveTo>
                  <a:lnTo>
                    <a:pt x="177" y="173"/>
                  </a:lnTo>
                  <a:lnTo>
                    <a:pt x="175" y="170"/>
                  </a:lnTo>
                  <a:lnTo>
                    <a:pt x="175" y="170"/>
                  </a:lnTo>
                  <a:lnTo>
                    <a:pt x="175" y="173"/>
                  </a:lnTo>
                  <a:lnTo>
                    <a:pt x="175" y="173"/>
                  </a:lnTo>
                  <a:lnTo>
                    <a:pt x="177" y="175"/>
                  </a:lnTo>
                  <a:lnTo>
                    <a:pt x="177" y="175"/>
                  </a:lnTo>
                  <a:lnTo>
                    <a:pt x="177" y="173"/>
                  </a:lnTo>
                  <a:lnTo>
                    <a:pt x="177" y="173"/>
                  </a:lnTo>
                  <a:lnTo>
                    <a:pt x="177" y="173"/>
                  </a:lnTo>
                  <a:lnTo>
                    <a:pt x="177" y="173"/>
                  </a:lnTo>
                  <a:close/>
                  <a:moveTo>
                    <a:pt x="142" y="151"/>
                  </a:moveTo>
                  <a:lnTo>
                    <a:pt x="142" y="151"/>
                  </a:lnTo>
                  <a:lnTo>
                    <a:pt x="142" y="153"/>
                  </a:lnTo>
                  <a:lnTo>
                    <a:pt x="144" y="154"/>
                  </a:lnTo>
                  <a:lnTo>
                    <a:pt x="144" y="154"/>
                  </a:lnTo>
                  <a:lnTo>
                    <a:pt x="142" y="151"/>
                  </a:lnTo>
                  <a:lnTo>
                    <a:pt x="142" y="151"/>
                  </a:lnTo>
                  <a:close/>
                  <a:moveTo>
                    <a:pt x="286" y="208"/>
                  </a:moveTo>
                  <a:lnTo>
                    <a:pt x="286" y="208"/>
                  </a:lnTo>
                  <a:lnTo>
                    <a:pt x="284" y="210"/>
                  </a:lnTo>
                  <a:lnTo>
                    <a:pt x="284" y="210"/>
                  </a:lnTo>
                  <a:lnTo>
                    <a:pt x="287" y="211"/>
                  </a:lnTo>
                  <a:lnTo>
                    <a:pt x="287" y="211"/>
                  </a:lnTo>
                  <a:lnTo>
                    <a:pt x="289" y="211"/>
                  </a:lnTo>
                  <a:lnTo>
                    <a:pt x="289" y="211"/>
                  </a:lnTo>
                  <a:lnTo>
                    <a:pt x="286" y="208"/>
                  </a:lnTo>
                  <a:lnTo>
                    <a:pt x="286" y="208"/>
                  </a:lnTo>
                  <a:close/>
                  <a:moveTo>
                    <a:pt x="272" y="188"/>
                  </a:moveTo>
                  <a:lnTo>
                    <a:pt x="272" y="188"/>
                  </a:lnTo>
                  <a:lnTo>
                    <a:pt x="273" y="186"/>
                  </a:lnTo>
                  <a:lnTo>
                    <a:pt x="273" y="184"/>
                  </a:lnTo>
                  <a:lnTo>
                    <a:pt x="273" y="184"/>
                  </a:lnTo>
                  <a:lnTo>
                    <a:pt x="270" y="186"/>
                  </a:lnTo>
                  <a:lnTo>
                    <a:pt x="270" y="186"/>
                  </a:lnTo>
                  <a:lnTo>
                    <a:pt x="272" y="188"/>
                  </a:lnTo>
                  <a:lnTo>
                    <a:pt x="272" y="188"/>
                  </a:lnTo>
                  <a:close/>
                  <a:moveTo>
                    <a:pt x="147" y="87"/>
                  </a:moveTo>
                  <a:lnTo>
                    <a:pt x="147" y="87"/>
                  </a:lnTo>
                  <a:lnTo>
                    <a:pt x="144" y="87"/>
                  </a:lnTo>
                  <a:lnTo>
                    <a:pt x="144" y="87"/>
                  </a:lnTo>
                  <a:lnTo>
                    <a:pt x="145" y="88"/>
                  </a:lnTo>
                  <a:lnTo>
                    <a:pt x="145" y="88"/>
                  </a:lnTo>
                  <a:lnTo>
                    <a:pt x="147" y="87"/>
                  </a:lnTo>
                  <a:lnTo>
                    <a:pt x="147" y="87"/>
                  </a:lnTo>
                  <a:close/>
                  <a:moveTo>
                    <a:pt x="310" y="68"/>
                  </a:moveTo>
                  <a:lnTo>
                    <a:pt x="310" y="68"/>
                  </a:lnTo>
                  <a:lnTo>
                    <a:pt x="306" y="69"/>
                  </a:lnTo>
                  <a:lnTo>
                    <a:pt x="306" y="69"/>
                  </a:lnTo>
                  <a:lnTo>
                    <a:pt x="308" y="69"/>
                  </a:lnTo>
                  <a:lnTo>
                    <a:pt x="308" y="69"/>
                  </a:lnTo>
                  <a:lnTo>
                    <a:pt x="310" y="69"/>
                  </a:lnTo>
                  <a:lnTo>
                    <a:pt x="310" y="68"/>
                  </a:lnTo>
                  <a:lnTo>
                    <a:pt x="310" y="68"/>
                  </a:lnTo>
                  <a:close/>
                  <a:moveTo>
                    <a:pt x="366" y="102"/>
                  </a:moveTo>
                  <a:lnTo>
                    <a:pt x="366" y="102"/>
                  </a:lnTo>
                  <a:lnTo>
                    <a:pt x="366" y="102"/>
                  </a:lnTo>
                  <a:lnTo>
                    <a:pt x="366" y="102"/>
                  </a:lnTo>
                  <a:lnTo>
                    <a:pt x="366" y="106"/>
                  </a:lnTo>
                  <a:lnTo>
                    <a:pt x="366" y="106"/>
                  </a:lnTo>
                  <a:lnTo>
                    <a:pt x="368" y="106"/>
                  </a:lnTo>
                  <a:lnTo>
                    <a:pt x="368" y="106"/>
                  </a:lnTo>
                  <a:lnTo>
                    <a:pt x="366" y="102"/>
                  </a:lnTo>
                  <a:lnTo>
                    <a:pt x="366" y="102"/>
                  </a:lnTo>
                  <a:close/>
                  <a:moveTo>
                    <a:pt x="163" y="206"/>
                  </a:moveTo>
                  <a:lnTo>
                    <a:pt x="163" y="206"/>
                  </a:lnTo>
                  <a:lnTo>
                    <a:pt x="163" y="206"/>
                  </a:lnTo>
                  <a:lnTo>
                    <a:pt x="163" y="206"/>
                  </a:lnTo>
                  <a:lnTo>
                    <a:pt x="160" y="203"/>
                  </a:lnTo>
                  <a:lnTo>
                    <a:pt x="160" y="203"/>
                  </a:lnTo>
                  <a:lnTo>
                    <a:pt x="161" y="206"/>
                  </a:lnTo>
                  <a:lnTo>
                    <a:pt x="163" y="206"/>
                  </a:lnTo>
                  <a:lnTo>
                    <a:pt x="163" y="206"/>
                  </a:lnTo>
                  <a:close/>
                  <a:moveTo>
                    <a:pt x="60" y="118"/>
                  </a:moveTo>
                  <a:lnTo>
                    <a:pt x="60" y="118"/>
                  </a:lnTo>
                  <a:lnTo>
                    <a:pt x="59" y="118"/>
                  </a:lnTo>
                  <a:lnTo>
                    <a:pt x="60" y="120"/>
                  </a:lnTo>
                  <a:lnTo>
                    <a:pt x="60" y="120"/>
                  </a:lnTo>
                  <a:lnTo>
                    <a:pt x="60" y="120"/>
                  </a:lnTo>
                  <a:lnTo>
                    <a:pt x="60" y="118"/>
                  </a:lnTo>
                  <a:lnTo>
                    <a:pt x="60" y="118"/>
                  </a:lnTo>
                  <a:close/>
                  <a:moveTo>
                    <a:pt x="256" y="200"/>
                  </a:moveTo>
                  <a:lnTo>
                    <a:pt x="256" y="200"/>
                  </a:lnTo>
                  <a:lnTo>
                    <a:pt x="256" y="199"/>
                  </a:lnTo>
                  <a:lnTo>
                    <a:pt x="256" y="197"/>
                  </a:lnTo>
                  <a:lnTo>
                    <a:pt x="256" y="197"/>
                  </a:lnTo>
                  <a:lnTo>
                    <a:pt x="256" y="199"/>
                  </a:lnTo>
                  <a:lnTo>
                    <a:pt x="256" y="200"/>
                  </a:lnTo>
                  <a:lnTo>
                    <a:pt x="256" y="200"/>
                  </a:lnTo>
                  <a:close/>
                  <a:moveTo>
                    <a:pt x="41" y="139"/>
                  </a:moveTo>
                  <a:lnTo>
                    <a:pt x="41" y="139"/>
                  </a:lnTo>
                  <a:lnTo>
                    <a:pt x="41" y="139"/>
                  </a:lnTo>
                  <a:lnTo>
                    <a:pt x="41" y="139"/>
                  </a:lnTo>
                  <a:lnTo>
                    <a:pt x="43" y="140"/>
                  </a:lnTo>
                  <a:lnTo>
                    <a:pt x="43" y="140"/>
                  </a:lnTo>
                  <a:lnTo>
                    <a:pt x="43" y="140"/>
                  </a:lnTo>
                  <a:lnTo>
                    <a:pt x="44" y="140"/>
                  </a:lnTo>
                  <a:lnTo>
                    <a:pt x="44" y="140"/>
                  </a:lnTo>
                  <a:lnTo>
                    <a:pt x="41" y="139"/>
                  </a:lnTo>
                  <a:lnTo>
                    <a:pt x="41" y="139"/>
                  </a:lnTo>
                  <a:close/>
                  <a:moveTo>
                    <a:pt x="44" y="162"/>
                  </a:moveTo>
                  <a:lnTo>
                    <a:pt x="44" y="162"/>
                  </a:lnTo>
                  <a:lnTo>
                    <a:pt x="46" y="159"/>
                  </a:lnTo>
                  <a:lnTo>
                    <a:pt x="44" y="158"/>
                  </a:lnTo>
                  <a:lnTo>
                    <a:pt x="44" y="158"/>
                  </a:lnTo>
                  <a:lnTo>
                    <a:pt x="44" y="162"/>
                  </a:lnTo>
                  <a:lnTo>
                    <a:pt x="44" y="162"/>
                  </a:lnTo>
                  <a:close/>
                  <a:moveTo>
                    <a:pt x="377" y="134"/>
                  </a:moveTo>
                  <a:lnTo>
                    <a:pt x="377" y="134"/>
                  </a:lnTo>
                  <a:lnTo>
                    <a:pt x="377" y="134"/>
                  </a:lnTo>
                  <a:lnTo>
                    <a:pt x="377" y="134"/>
                  </a:lnTo>
                  <a:lnTo>
                    <a:pt x="376" y="135"/>
                  </a:lnTo>
                  <a:lnTo>
                    <a:pt x="376" y="137"/>
                  </a:lnTo>
                  <a:lnTo>
                    <a:pt x="376" y="137"/>
                  </a:lnTo>
                  <a:lnTo>
                    <a:pt x="377" y="134"/>
                  </a:lnTo>
                  <a:lnTo>
                    <a:pt x="377" y="134"/>
                  </a:lnTo>
                  <a:close/>
                  <a:moveTo>
                    <a:pt x="141" y="202"/>
                  </a:moveTo>
                  <a:lnTo>
                    <a:pt x="141" y="202"/>
                  </a:lnTo>
                  <a:lnTo>
                    <a:pt x="138" y="199"/>
                  </a:lnTo>
                  <a:lnTo>
                    <a:pt x="138" y="199"/>
                  </a:lnTo>
                  <a:lnTo>
                    <a:pt x="139" y="200"/>
                  </a:lnTo>
                  <a:lnTo>
                    <a:pt x="141" y="202"/>
                  </a:lnTo>
                  <a:lnTo>
                    <a:pt x="141" y="202"/>
                  </a:lnTo>
                  <a:close/>
                  <a:moveTo>
                    <a:pt x="242" y="178"/>
                  </a:moveTo>
                  <a:lnTo>
                    <a:pt x="242" y="178"/>
                  </a:lnTo>
                  <a:lnTo>
                    <a:pt x="240" y="180"/>
                  </a:lnTo>
                  <a:lnTo>
                    <a:pt x="240" y="180"/>
                  </a:lnTo>
                  <a:lnTo>
                    <a:pt x="242" y="181"/>
                  </a:lnTo>
                  <a:lnTo>
                    <a:pt x="242" y="181"/>
                  </a:lnTo>
                  <a:lnTo>
                    <a:pt x="242" y="178"/>
                  </a:lnTo>
                  <a:lnTo>
                    <a:pt x="242" y="178"/>
                  </a:lnTo>
                  <a:close/>
                  <a:moveTo>
                    <a:pt x="185" y="118"/>
                  </a:moveTo>
                  <a:lnTo>
                    <a:pt x="185" y="118"/>
                  </a:lnTo>
                  <a:lnTo>
                    <a:pt x="185" y="117"/>
                  </a:lnTo>
                  <a:lnTo>
                    <a:pt x="183" y="115"/>
                  </a:lnTo>
                  <a:lnTo>
                    <a:pt x="183" y="115"/>
                  </a:lnTo>
                  <a:lnTo>
                    <a:pt x="183" y="117"/>
                  </a:lnTo>
                  <a:lnTo>
                    <a:pt x="185" y="118"/>
                  </a:lnTo>
                  <a:lnTo>
                    <a:pt x="185" y="118"/>
                  </a:lnTo>
                  <a:close/>
                  <a:moveTo>
                    <a:pt x="168" y="183"/>
                  </a:moveTo>
                  <a:lnTo>
                    <a:pt x="168" y="183"/>
                  </a:lnTo>
                  <a:lnTo>
                    <a:pt x="168" y="180"/>
                  </a:lnTo>
                  <a:lnTo>
                    <a:pt x="168" y="180"/>
                  </a:lnTo>
                  <a:lnTo>
                    <a:pt x="166" y="181"/>
                  </a:lnTo>
                  <a:lnTo>
                    <a:pt x="166" y="181"/>
                  </a:lnTo>
                  <a:lnTo>
                    <a:pt x="166" y="181"/>
                  </a:lnTo>
                  <a:lnTo>
                    <a:pt x="166" y="181"/>
                  </a:lnTo>
                  <a:lnTo>
                    <a:pt x="168" y="183"/>
                  </a:lnTo>
                  <a:lnTo>
                    <a:pt x="168" y="183"/>
                  </a:lnTo>
                  <a:close/>
                  <a:moveTo>
                    <a:pt x="166" y="120"/>
                  </a:moveTo>
                  <a:lnTo>
                    <a:pt x="166" y="120"/>
                  </a:lnTo>
                  <a:lnTo>
                    <a:pt x="168" y="118"/>
                  </a:lnTo>
                  <a:lnTo>
                    <a:pt x="166" y="118"/>
                  </a:lnTo>
                  <a:lnTo>
                    <a:pt x="166" y="118"/>
                  </a:lnTo>
                  <a:lnTo>
                    <a:pt x="166" y="118"/>
                  </a:lnTo>
                  <a:lnTo>
                    <a:pt x="166" y="118"/>
                  </a:lnTo>
                  <a:lnTo>
                    <a:pt x="166" y="120"/>
                  </a:lnTo>
                  <a:lnTo>
                    <a:pt x="166" y="120"/>
                  </a:lnTo>
                  <a:close/>
                  <a:moveTo>
                    <a:pt x="292" y="159"/>
                  </a:moveTo>
                  <a:lnTo>
                    <a:pt x="292" y="159"/>
                  </a:lnTo>
                  <a:lnTo>
                    <a:pt x="292" y="161"/>
                  </a:lnTo>
                  <a:lnTo>
                    <a:pt x="292" y="162"/>
                  </a:lnTo>
                  <a:lnTo>
                    <a:pt x="292" y="162"/>
                  </a:lnTo>
                  <a:lnTo>
                    <a:pt x="292" y="159"/>
                  </a:lnTo>
                  <a:lnTo>
                    <a:pt x="292" y="159"/>
                  </a:lnTo>
                  <a:close/>
                  <a:moveTo>
                    <a:pt x="188" y="143"/>
                  </a:moveTo>
                  <a:lnTo>
                    <a:pt x="188" y="143"/>
                  </a:lnTo>
                  <a:lnTo>
                    <a:pt x="188" y="142"/>
                  </a:lnTo>
                  <a:lnTo>
                    <a:pt x="188" y="140"/>
                  </a:lnTo>
                  <a:lnTo>
                    <a:pt x="188" y="140"/>
                  </a:lnTo>
                  <a:lnTo>
                    <a:pt x="188" y="142"/>
                  </a:lnTo>
                  <a:lnTo>
                    <a:pt x="188" y="143"/>
                  </a:lnTo>
                  <a:lnTo>
                    <a:pt x="188" y="143"/>
                  </a:lnTo>
                  <a:close/>
                  <a:moveTo>
                    <a:pt x="365" y="77"/>
                  </a:moveTo>
                  <a:lnTo>
                    <a:pt x="365" y="77"/>
                  </a:lnTo>
                  <a:lnTo>
                    <a:pt x="363" y="77"/>
                  </a:lnTo>
                  <a:lnTo>
                    <a:pt x="363" y="79"/>
                  </a:lnTo>
                  <a:lnTo>
                    <a:pt x="363" y="79"/>
                  </a:lnTo>
                  <a:lnTo>
                    <a:pt x="365" y="77"/>
                  </a:lnTo>
                  <a:lnTo>
                    <a:pt x="365" y="77"/>
                  </a:lnTo>
                  <a:close/>
                  <a:moveTo>
                    <a:pt x="281" y="191"/>
                  </a:moveTo>
                  <a:lnTo>
                    <a:pt x="281" y="191"/>
                  </a:lnTo>
                  <a:lnTo>
                    <a:pt x="281" y="191"/>
                  </a:lnTo>
                  <a:lnTo>
                    <a:pt x="281" y="191"/>
                  </a:lnTo>
                  <a:lnTo>
                    <a:pt x="278" y="195"/>
                  </a:lnTo>
                  <a:lnTo>
                    <a:pt x="278" y="195"/>
                  </a:lnTo>
                  <a:lnTo>
                    <a:pt x="280" y="195"/>
                  </a:lnTo>
                  <a:lnTo>
                    <a:pt x="280" y="195"/>
                  </a:lnTo>
                  <a:lnTo>
                    <a:pt x="281" y="191"/>
                  </a:lnTo>
                  <a:lnTo>
                    <a:pt x="281" y="191"/>
                  </a:lnTo>
                  <a:close/>
                  <a:moveTo>
                    <a:pt x="79" y="162"/>
                  </a:moveTo>
                  <a:lnTo>
                    <a:pt x="79" y="162"/>
                  </a:lnTo>
                  <a:lnTo>
                    <a:pt x="79" y="162"/>
                  </a:lnTo>
                  <a:lnTo>
                    <a:pt x="79" y="162"/>
                  </a:lnTo>
                  <a:lnTo>
                    <a:pt x="76" y="159"/>
                  </a:lnTo>
                  <a:lnTo>
                    <a:pt x="76" y="159"/>
                  </a:lnTo>
                  <a:lnTo>
                    <a:pt x="76" y="161"/>
                  </a:lnTo>
                  <a:lnTo>
                    <a:pt x="76" y="161"/>
                  </a:lnTo>
                  <a:lnTo>
                    <a:pt x="76" y="161"/>
                  </a:lnTo>
                  <a:lnTo>
                    <a:pt x="79" y="162"/>
                  </a:lnTo>
                  <a:lnTo>
                    <a:pt x="79" y="162"/>
                  </a:lnTo>
                  <a:close/>
                  <a:moveTo>
                    <a:pt x="240" y="210"/>
                  </a:moveTo>
                  <a:lnTo>
                    <a:pt x="240" y="210"/>
                  </a:lnTo>
                  <a:lnTo>
                    <a:pt x="242" y="208"/>
                  </a:lnTo>
                  <a:lnTo>
                    <a:pt x="242" y="208"/>
                  </a:lnTo>
                  <a:lnTo>
                    <a:pt x="242" y="208"/>
                  </a:lnTo>
                  <a:lnTo>
                    <a:pt x="242" y="208"/>
                  </a:lnTo>
                  <a:lnTo>
                    <a:pt x="240" y="208"/>
                  </a:lnTo>
                  <a:lnTo>
                    <a:pt x="240" y="208"/>
                  </a:lnTo>
                  <a:lnTo>
                    <a:pt x="240" y="208"/>
                  </a:lnTo>
                  <a:lnTo>
                    <a:pt x="240" y="208"/>
                  </a:lnTo>
                  <a:lnTo>
                    <a:pt x="240" y="210"/>
                  </a:lnTo>
                  <a:lnTo>
                    <a:pt x="240" y="210"/>
                  </a:lnTo>
                  <a:close/>
                  <a:moveTo>
                    <a:pt x="335" y="121"/>
                  </a:moveTo>
                  <a:lnTo>
                    <a:pt x="335" y="121"/>
                  </a:lnTo>
                  <a:lnTo>
                    <a:pt x="333" y="123"/>
                  </a:lnTo>
                  <a:lnTo>
                    <a:pt x="333" y="124"/>
                  </a:lnTo>
                  <a:lnTo>
                    <a:pt x="333" y="124"/>
                  </a:lnTo>
                  <a:lnTo>
                    <a:pt x="335" y="121"/>
                  </a:lnTo>
                  <a:lnTo>
                    <a:pt x="335" y="121"/>
                  </a:lnTo>
                  <a:close/>
                  <a:moveTo>
                    <a:pt x="65" y="170"/>
                  </a:moveTo>
                  <a:lnTo>
                    <a:pt x="65" y="170"/>
                  </a:lnTo>
                  <a:lnTo>
                    <a:pt x="65" y="172"/>
                  </a:lnTo>
                  <a:lnTo>
                    <a:pt x="67" y="173"/>
                  </a:lnTo>
                  <a:lnTo>
                    <a:pt x="67" y="173"/>
                  </a:lnTo>
                  <a:lnTo>
                    <a:pt x="67" y="172"/>
                  </a:lnTo>
                  <a:lnTo>
                    <a:pt x="65" y="170"/>
                  </a:lnTo>
                  <a:lnTo>
                    <a:pt x="65" y="170"/>
                  </a:lnTo>
                  <a:close/>
                  <a:moveTo>
                    <a:pt x="316" y="164"/>
                  </a:moveTo>
                  <a:lnTo>
                    <a:pt x="316" y="164"/>
                  </a:lnTo>
                  <a:lnTo>
                    <a:pt x="316" y="170"/>
                  </a:lnTo>
                  <a:lnTo>
                    <a:pt x="316" y="170"/>
                  </a:lnTo>
                  <a:lnTo>
                    <a:pt x="316" y="170"/>
                  </a:lnTo>
                  <a:lnTo>
                    <a:pt x="316" y="170"/>
                  </a:lnTo>
                  <a:lnTo>
                    <a:pt x="316" y="164"/>
                  </a:lnTo>
                  <a:lnTo>
                    <a:pt x="316" y="164"/>
                  </a:lnTo>
                  <a:close/>
                  <a:moveTo>
                    <a:pt x="174" y="224"/>
                  </a:moveTo>
                  <a:lnTo>
                    <a:pt x="174" y="224"/>
                  </a:lnTo>
                  <a:lnTo>
                    <a:pt x="172" y="222"/>
                  </a:lnTo>
                  <a:lnTo>
                    <a:pt x="172" y="222"/>
                  </a:lnTo>
                  <a:lnTo>
                    <a:pt x="172" y="222"/>
                  </a:lnTo>
                  <a:lnTo>
                    <a:pt x="172" y="222"/>
                  </a:lnTo>
                  <a:lnTo>
                    <a:pt x="172" y="225"/>
                  </a:lnTo>
                  <a:lnTo>
                    <a:pt x="172" y="225"/>
                  </a:lnTo>
                  <a:lnTo>
                    <a:pt x="174" y="224"/>
                  </a:lnTo>
                  <a:lnTo>
                    <a:pt x="174" y="224"/>
                  </a:lnTo>
                  <a:close/>
                  <a:moveTo>
                    <a:pt x="358" y="93"/>
                  </a:moveTo>
                  <a:lnTo>
                    <a:pt x="358" y="93"/>
                  </a:lnTo>
                  <a:lnTo>
                    <a:pt x="357" y="98"/>
                  </a:lnTo>
                  <a:lnTo>
                    <a:pt x="357" y="98"/>
                  </a:lnTo>
                  <a:lnTo>
                    <a:pt x="357" y="96"/>
                  </a:lnTo>
                  <a:lnTo>
                    <a:pt x="358" y="93"/>
                  </a:lnTo>
                  <a:lnTo>
                    <a:pt x="358" y="93"/>
                  </a:lnTo>
                  <a:close/>
                  <a:moveTo>
                    <a:pt x="234" y="145"/>
                  </a:moveTo>
                  <a:lnTo>
                    <a:pt x="234" y="145"/>
                  </a:lnTo>
                  <a:lnTo>
                    <a:pt x="232" y="145"/>
                  </a:lnTo>
                  <a:lnTo>
                    <a:pt x="232" y="145"/>
                  </a:lnTo>
                  <a:lnTo>
                    <a:pt x="234" y="147"/>
                  </a:lnTo>
                  <a:lnTo>
                    <a:pt x="234" y="147"/>
                  </a:lnTo>
                  <a:lnTo>
                    <a:pt x="235" y="147"/>
                  </a:lnTo>
                  <a:lnTo>
                    <a:pt x="235" y="147"/>
                  </a:lnTo>
                  <a:lnTo>
                    <a:pt x="234" y="145"/>
                  </a:lnTo>
                  <a:lnTo>
                    <a:pt x="234" y="145"/>
                  </a:lnTo>
                  <a:close/>
                  <a:moveTo>
                    <a:pt x="251" y="263"/>
                  </a:moveTo>
                  <a:lnTo>
                    <a:pt x="251" y="263"/>
                  </a:lnTo>
                  <a:lnTo>
                    <a:pt x="251" y="263"/>
                  </a:lnTo>
                  <a:lnTo>
                    <a:pt x="251" y="263"/>
                  </a:lnTo>
                  <a:lnTo>
                    <a:pt x="254" y="262"/>
                  </a:lnTo>
                  <a:lnTo>
                    <a:pt x="254" y="262"/>
                  </a:lnTo>
                  <a:lnTo>
                    <a:pt x="253" y="262"/>
                  </a:lnTo>
                  <a:lnTo>
                    <a:pt x="251" y="263"/>
                  </a:lnTo>
                  <a:lnTo>
                    <a:pt x="251" y="263"/>
                  </a:lnTo>
                  <a:close/>
                  <a:moveTo>
                    <a:pt x="264" y="205"/>
                  </a:moveTo>
                  <a:lnTo>
                    <a:pt x="264" y="205"/>
                  </a:lnTo>
                  <a:lnTo>
                    <a:pt x="262" y="205"/>
                  </a:lnTo>
                  <a:lnTo>
                    <a:pt x="262" y="205"/>
                  </a:lnTo>
                  <a:lnTo>
                    <a:pt x="264" y="208"/>
                  </a:lnTo>
                  <a:lnTo>
                    <a:pt x="264" y="208"/>
                  </a:lnTo>
                  <a:lnTo>
                    <a:pt x="264" y="208"/>
                  </a:lnTo>
                  <a:lnTo>
                    <a:pt x="264" y="208"/>
                  </a:lnTo>
                  <a:lnTo>
                    <a:pt x="264" y="205"/>
                  </a:lnTo>
                  <a:lnTo>
                    <a:pt x="264" y="205"/>
                  </a:lnTo>
                  <a:close/>
                  <a:moveTo>
                    <a:pt x="235" y="115"/>
                  </a:moveTo>
                  <a:lnTo>
                    <a:pt x="235" y="115"/>
                  </a:lnTo>
                  <a:lnTo>
                    <a:pt x="237" y="117"/>
                  </a:lnTo>
                  <a:lnTo>
                    <a:pt x="237" y="117"/>
                  </a:lnTo>
                  <a:lnTo>
                    <a:pt x="237" y="115"/>
                  </a:lnTo>
                  <a:lnTo>
                    <a:pt x="237" y="115"/>
                  </a:lnTo>
                  <a:lnTo>
                    <a:pt x="235" y="115"/>
                  </a:lnTo>
                  <a:lnTo>
                    <a:pt x="235" y="115"/>
                  </a:lnTo>
                  <a:close/>
                  <a:moveTo>
                    <a:pt x="248" y="161"/>
                  </a:moveTo>
                  <a:lnTo>
                    <a:pt x="248" y="161"/>
                  </a:lnTo>
                  <a:lnTo>
                    <a:pt x="250" y="159"/>
                  </a:lnTo>
                  <a:lnTo>
                    <a:pt x="251" y="158"/>
                  </a:lnTo>
                  <a:lnTo>
                    <a:pt x="251" y="158"/>
                  </a:lnTo>
                  <a:lnTo>
                    <a:pt x="248" y="161"/>
                  </a:lnTo>
                  <a:lnTo>
                    <a:pt x="248" y="161"/>
                  </a:lnTo>
                  <a:close/>
                  <a:moveTo>
                    <a:pt x="160" y="199"/>
                  </a:moveTo>
                  <a:lnTo>
                    <a:pt x="160" y="199"/>
                  </a:lnTo>
                  <a:lnTo>
                    <a:pt x="163" y="200"/>
                  </a:lnTo>
                  <a:lnTo>
                    <a:pt x="163" y="200"/>
                  </a:lnTo>
                  <a:lnTo>
                    <a:pt x="161" y="197"/>
                  </a:lnTo>
                  <a:lnTo>
                    <a:pt x="161" y="197"/>
                  </a:lnTo>
                  <a:lnTo>
                    <a:pt x="160" y="199"/>
                  </a:lnTo>
                  <a:lnTo>
                    <a:pt x="160" y="199"/>
                  </a:lnTo>
                  <a:close/>
                  <a:moveTo>
                    <a:pt x="30" y="107"/>
                  </a:moveTo>
                  <a:lnTo>
                    <a:pt x="30" y="107"/>
                  </a:lnTo>
                  <a:lnTo>
                    <a:pt x="30" y="110"/>
                  </a:lnTo>
                  <a:lnTo>
                    <a:pt x="32" y="112"/>
                  </a:lnTo>
                  <a:lnTo>
                    <a:pt x="32" y="112"/>
                  </a:lnTo>
                  <a:lnTo>
                    <a:pt x="30" y="107"/>
                  </a:lnTo>
                  <a:lnTo>
                    <a:pt x="30" y="107"/>
                  </a:lnTo>
                  <a:close/>
                  <a:moveTo>
                    <a:pt x="92" y="158"/>
                  </a:moveTo>
                  <a:lnTo>
                    <a:pt x="92" y="158"/>
                  </a:lnTo>
                  <a:lnTo>
                    <a:pt x="90" y="156"/>
                  </a:lnTo>
                  <a:lnTo>
                    <a:pt x="90" y="156"/>
                  </a:lnTo>
                  <a:lnTo>
                    <a:pt x="90" y="159"/>
                  </a:lnTo>
                  <a:lnTo>
                    <a:pt x="90" y="159"/>
                  </a:lnTo>
                  <a:lnTo>
                    <a:pt x="92" y="159"/>
                  </a:lnTo>
                  <a:lnTo>
                    <a:pt x="92" y="159"/>
                  </a:lnTo>
                  <a:lnTo>
                    <a:pt x="92" y="158"/>
                  </a:lnTo>
                  <a:lnTo>
                    <a:pt x="92" y="158"/>
                  </a:lnTo>
                  <a:close/>
                  <a:moveTo>
                    <a:pt x="133" y="199"/>
                  </a:moveTo>
                  <a:lnTo>
                    <a:pt x="133" y="199"/>
                  </a:lnTo>
                  <a:lnTo>
                    <a:pt x="133" y="200"/>
                  </a:lnTo>
                  <a:lnTo>
                    <a:pt x="134" y="202"/>
                  </a:lnTo>
                  <a:lnTo>
                    <a:pt x="134" y="202"/>
                  </a:lnTo>
                  <a:lnTo>
                    <a:pt x="134" y="200"/>
                  </a:lnTo>
                  <a:lnTo>
                    <a:pt x="133" y="199"/>
                  </a:lnTo>
                  <a:lnTo>
                    <a:pt x="133" y="199"/>
                  </a:lnTo>
                  <a:close/>
                  <a:moveTo>
                    <a:pt x="351" y="101"/>
                  </a:moveTo>
                  <a:lnTo>
                    <a:pt x="351" y="101"/>
                  </a:lnTo>
                  <a:lnTo>
                    <a:pt x="351" y="101"/>
                  </a:lnTo>
                  <a:lnTo>
                    <a:pt x="351" y="101"/>
                  </a:lnTo>
                  <a:lnTo>
                    <a:pt x="352" y="101"/>
                  </a:lnTo>
                  <a:lnTo>
                    <a:pt x="352" y="101"/>
                  </a:lnTo>
                  <a:lnTo>
                    <a:pt x="351" y="99"/>
                  </a:lnTo>
                  <a:lnTo>
                    <a:pt x="351" y="99"/>
                  </a:lnTo>
                  <a:lnTo>
                    <a:pt x="351" y="101"/>
                  </a:lnTo>
                  <a:lnTo>
                    <a:pt x="351" y="101"/>
                  </a:lnTo>
                  <a:close/>
                  <a:moveTo>
                    <a:pt x="272" y="194"/>
                  </a:moveTo>
                  <a:lnTo>
                    <a:pt x="272" y="194"/>
                  </a:lnTo>
                  <a:lnTo>
                    <a:pt x="270" y="195"/>
                  </a:lnTo>
                  <a:lnTo>
                    <a:pt x="270" y="197"/>
                  </a:lnTo>
                  <a:lnTo>
                    <a:pt x="270" y="197"/>
                  </a:lnTo>
                  <a:lnTo>
                    <a:pt x="272" y="194"/>
                  </a:lnTo>
                  <a:lnTo>
                    <a:pt x="272" y="194"/>
                  </a:lnTo>
                  <a:close/>
                  <a:moveTo>
                    <a:pt x="160" y="216"/>
                  </a:moveTo>
                  <a:lnTo>
                    <a:pt x="160" y="216"/>
                  </a:lnTo>
                  <a:lnTo>
                    <a:pt x="160" y="214"/>
                  </a:lnTo>
                  <a:lnTo>
                    <a:pt x="160" y="214"/>
                  </a:lnTo>
                  <a:lnTo>
                    <a:pt x="160" y="213"/>
                  </a:lnTo>
                  <a:lnTo>
                    <a:pt x="160" y="213"/>
                  </a:lnTo>
                  <a:lnTo>
                    <a:pt x="158" y="213"/>
                  </a:lnTo>
                  <a:lnTo>
                    <a:pt x="158" y="213"/>
                  </a:lnTo>
                  <a:lnTo>
                    <a:pt x="160" y="216"/>
                  </a:lnTo>
                  <a:lnTo>
                    <a:pt x="160" y="216"/>
                  </a:lnTo>
                  <a:close/>
                  <a:moveTo>
                    <a:pt x="388" y="93"/>
                  </a:moveTo>
                  <a:lnTo>
                    <a:pt x="388" y="93"/>
                  </a:lnTo>
                  <a:lnTo>
                    <a:pt x="387" y="90"/>
                  </a:lnTo>
                  <a:lnTo>
                    <a:pt x="387" y="90"/>
                  </a:lnTo>
                  <a:lnTo>
                    <a:pt x="387" y="91"/>
                  </a:lnTo>
                  <a:lnTo>
                    <a:pt x="388" y="93"/>
                  </a:lnTo>
                  <a:lnTo>
                    <a:pt x="388" y="93"/>
                  </a:lnTo>
                  <a:close/>
                  <a:moveTo>
                    <a:pt x="316" y="208"/>
                  </a:moveTo>
                  <a:lnTo>
                    <a:pt x="316" y="208"/>
                  </a:lnTo>
                  <a:lnTo>
                    <a:pt x="313" y="210"/>
                  </a:lnTo>
                  <a:lnTo>
                    <a:pt x="313" y="210"/>
                  </a:lnTo>
                  <a:lnTo>
                    <a:pt x="316" y="208"/>
                  </a:lnTo>
                  <a:lnTo>
                    <a:pt x="316" y="208"/>
                  </a:lnTo>
                  <a:close/>
                  <a:moveTo>
                    <a:pt x="171" y="140"/>
                  </a:moveTo>
                  <a:lnTo>
                    <a:pt x="171" y="140"/>
                  </a:lnTo>
                  <a:lnTo>
                    <a:pt x="172" y="140"/>
                  </a:lnTo>
                  <a:lnTo>
                    <a:pt x="172" y="139"/>
                  </a:lnTo>
                  <a:lnTo>
                    <a:pt x="172" y="139"/>
                  </a:lnTo>
                  <a:lnTo>
                    <a:pt x="171" y="139"/>
                  </a:lnTo>
                  <a:lnTo>
                    <a:pt x="171" y="140"/>
                  </a:lnTo>
                  <a:lnTo>
                    <a:pt x="171" y="140"/>
                  </a:lnTo>
                  <a:close/>
                  <a:moveTo>
                    <a:pt x="286" y="123"/>
                  </a:moveTo>
                  <a:lnTo>
                    <a:pt x="286" y="123"/>
                  </a:lnTo>
                  <a:lnTo>
                    <a:pt x="284" y="124"/>
                  </a:lnTo>
                  <a:lnTo>
                    <a:pt x="286" y="126"/>
                  </a:lnTo>
                  <a:lnTo>
                    <a:pt x="286" y="126"/>
                  </a:lnTo>
                  <a:lnTo>
                    <a:pt x="286" y="123"/>
                  </a:lnTo>
                  <a:lnTo>
                    <a:pt x="286" y="123"/>
                  </a:lnTo>
                  <a:close/>
                  <a:moveTo>
                    <a:pt x="193" y="99"/>
                  </a:moveTo>
                  <a:lnTo>
                    <a:pt x="193" y="99"/>
                  </a:lnTo>
                  <a:lnTo>
                    <a:pt x="193" y="99"/>
                  </a:lnTo>
                  <a:lnTo>
                    <a:pt x="193" y="101"/>
                  </a:lnTo>
                  <a:lnTo>
                    <a:pt x="193" y="101"/>
                  </a:lnTo>
                  <a:lnTo>
                    <a:pt x="193" y="99"/>
                  </a:lnTo>
                  <a:lnTo>
                    <a:pt x="193" y="99"/>
                  </a:lnTo>
                  <a:close/>
                  <a:moveTo>
                    <a:pt x="314" y="172"/>
                  </a:moveTo>
                  <a:lnTo>
                    <a:pt x="314" y="172"/>
                  </a:lnTo>
                  <a:lnTo>
                    <a:pt x="314" y="169"/>
                  </a:lnTo>
                  <a:lnTo>
                    <a:pt x="314" y="169"/>
                  </a:lnTo>
                  <a:lnTo>
                    <a:pt x="314" y="170"/>
                  </a:lnTo>
                  <a:lnTo>
                    <a:pt x="314" y="172"/>
                  </a:lnTo>
                  <a:lnTo>
                    <a:pt x="314" y="172"/>
                  </a:lnTo>
                  <a:close/>
                  <a:moveTo>
                    <a:pt x="354" y="126"/>
                  </a:moveTo>
                  <a:lnTo>
                    <a:pt x="354" y="126"/>
                  </a:lnTo>
                  <a:lnTo>
                    <a:pt x="352" y="126"/>
                  </a:lnTo>
                  <a:lnTo>
                    <a:pt x="352" y="126"/>
                  </a:lnTo>
                  <a:lnTo>
                    <a:pt x="354" y="128"/>
                  </a:lnTo>
                  <a:lnTo>
                    <a:pt x="354" y="128"/>
                  </a:lnTo>
                  <a:lnTo>
                    <a:pt x="354" y="128"/>
                  </a:lnTo>
                  <a:lnTo>
                    <a:pt x="354" y="128"/>
                  </a:lnTo>
                  <a:lnTo>
                    <a:pt x="354" y="126"/>
                  </a:lnTo>
                  <a:lnTo>
                    <a:pt x="354" y="126"/>
                  </a:lnTo>
                  <a:close/>
                  <a:moveTo>
                    <a:pt x="194" y="49"/>
                  </a:moveTo>
                  <a:lnTo>
                    <a:pt x="194" y="49"/>
                  </a:lnTo>
                  <a:lnTo>
                    <a:pt x="194" y="46"/>
                  </a:lnTo>
                  <a:lnTo>
                    <a:pt x="193" y="46"/>
                  </a:lnTo>
                  <a:lnTo>
                    <a:pt x="193" y="46"/>
                  </a:lnTo>
                  <a:lnTo>
                    <a:pt x="194" y="49"/>
                  </a:lnTo>
                  <a:lnTo>
                    <a:pt x="194" y="49"/>
                  </a:lnTo>
                  <a:close/>
                  <a:moveTo>
                    <a:pt x="74" y="109"/>
                  </a:moveTo>
                  <a:lnTo>
                    <a:pt x="74" y="109"/>
                  </a:lnTo>
                  <a:lnTo>
                    <a:pt x="73" y="109"/>
                  </a:lnTo>
                  <a:lnTo>
                    <a:pt x="73" y="109"/>
                  </a:lnTo>
                  <a:lnTo>
                    <a:pt x="73" y="109"/>
                  </a:lnTo>
                  <a:lnTo>
                    <a:pt x="74" y="109"/>
                  </a:lnTo>
                  <a:lnTo>
                    <a:pt x="74" y="109"/>
                  </a:lnTo>
                  <a:close/>
                  <a:moveTo>
                    <a:pt x="221" y="259"/>
                  </a:moveTo>
                  <a:lnTo>
                    <a:pt x="221" y="259"/>
                  </a:lnTo>
                  <a:lnTo>
                    <a:pt x="221" y="259"/>
                  </a:lnTo>
                  <a:lnTo>
                    <a:pt x="221" y="259"/>
                  </a:lnTo>
                  <a:lnTo>
                    <a:pt x="221" y="255"/>
                  </a:lnTo>
                  <a:lnTo>
                    <a:pt x="221" y="255"/>
                  </a:lnTo>
                  <a:lnTo>
                    <a:pt x="220" y="257"/>
                  </a:lnTo>
                  <a:lnTo>
                    <a:pt x="220" y="257"/>
                  </a:lnTo>
                  <a:lnTo>
                    <a:pt x="221" y="259"/>
                  </a:lnTo>
                  <a:lnTo>
                    <a:pt x="221" y="259"/>
                  </a:lnTo>
                  <a:close/>
                  <a:moveTo>
                    <a:pt x="125" y="137"/>
                  </a:moveTo>
                  <a:lnTo>
                    <a:pt x="125" y="137"/>
                  </a:lnTo>
                  <a:lnTo>
                    <a:pt x="127" y="139"/>
                  </a:lnTo>
                  <a:lnTo>
                    <a:pt x="127" y="139"/>
                  </a:lnTo>
                  <a:lnTo>
                    <a:pt x="127" y="139"/>
                  </a:lnTo>
                  <a:lnTo>
                    <a:pt x="127" y="139"/>
                  </a:lnTo>
                  <a:lnTo>
                    <a:pt x="125" y="137"/>
                  </a:lnTo>
                  <a:lnTo>
                    <a:pt x="125" y="137"/>
                  </a:lnTo>
                  <a:close/>
                  <a:moveTo>
                    <a:pt x="164" y="233"/>
                  </a:moveTo>
                  <a:lnTo>
                    <a:pt x="164" y="233"/>
                  </a:lnTo>
                  <a:lnTo>
                    <a:pt x="161" y="235"/>
                  </a:lnTo>
                  <a:lnTo>
                    <a:pt x="161" y="235"/>
                  </a:lnTo>
                  <a:lnTo>
                    <a:pt x="164" y="235"/>
                  </a:lnTo>
                  <a:lnTo>
                    <a:pt x="164" y="235"/>
                  </a:lnTo>
                  <a:lnTo>
                    <a:pt x="164" y="233"/>
                  </a:lnTo>
                  <a:lnTo>
                    <a:pt x="164" y="233"/>
                  </a:lnTo>
                  <a:close/>
                  <a:moveTo>
                    <a:pt x="237" y="219"/>
                  </a:moveTo>
                  <a:lnTo>
                    <a:pt x="237" y="219"/>
                  </a:lnTo>
                  <a:lnTo>
                    <a:pt x="239" y="221"/>
                  </a:lnTo>
                  <a:lnTo>
                    <a:pt x="239" y="221"/>
                  </a:lnTo>
                  <a:lnTo>
                    <a:pt x="237" y="219"/>
                  </a:lnTo>
                  <a:lnTo>
                    <a:pt x="237" y="219"/>
                  </a:lnTo>
                  <a:close/>
                  <a:moveTo>
                    <a:pt x="133" y="148"/>
                  </a:moveTo>
                  <a:lnTo>
                    <a:pt x="133" y="148"/>
                  </a:lnTo>
                  <a:lnTo>
                    <a:pt x="133" y="148"/>
                  </a:lnTo>
                  <a:lnTo>
                    <a:pt x="133" y="148"/>
                  </a:lnTo>
                  <a:lnTo>
                    <a:pt x="134" y="150"/>
                  </a:lnTo>
                  <a:lnTo>
                    <a:pt x="134" y="150"/>
                  </a:lnTo>
                  <a:lnTo>
                    <a:pt x="133" y="148"/>
                  </a:lnTo>
                  <a:lnTo>
                    <a:pt x="133" y="148"/>
                  </a:lnTo>
                  <a:close/>
                  <a:moveTo>
                    <a:pt x="330" y="170"/>
                  </a:moveTo>
                  <a:lnTo>
                    <a:pt x="330" y="170"/>
                  </a:lnTo>
                  <a:lnTo>
                    <a:pt x="330" y="167"/>
                  </a:lnTo>
                  <a:lnTo>
                    <a:pt x="330" y="167"/>
                  </a:lnTo>
                  <a:lnTo>
                    <a:pt x="330" y="170"/>
                  </a:lnTo>
                  <a:lnTo>
                    <a:pt x="330" y="170"/>
                  </a:lnTo>
                  <a:close/>
                  <a:moveTo>
                    <a:pt x="202" y="169"/>
                  </a:moveTo>
                  <a:lnTo>
                    <a:pt x="202" y="169"/>
                  </a:lnTo>
                  <a:lnTo>
                    <a:pt x="202" y="165"/>
                  </a:lnTo>
                  <a:lnTo>
                    <a:pt x="202" y="165"/>
                  </a:lnTo>
                  <a:lnTo>
                    <a:pt x="202" y="167"/>
                  </a:lnTo>
                  <a:lnTo>
                    <a:pt x="202" y="169"/>
                  </a:lnTo>
                  <a:lnTo>
                    <a:pt x="202" y="169"/>
                  </a:lnTo>
                  <a:close/>
                  <a:moveTo>
                    <a:pt x="291" y="214"/>
                  </a:moveTo>
                  <a:lnTo>
                    <a:pt x="291" y="214"/>
                  </a:lnTo>
                  <a:lnTo>
                    <a:pt x="291" y="214"/>
                  </a:lnTo>
                  <a:lnTo>
                    <a:pt x="291" y="214"/>
                  </a:lnTo>
                  <a:lnTo>
                    <a:pt x="291" y="216"/>
                  </a:lnTo>
                  <a:lnTo>
                    <a:pt x="291" y="216"/>
                  </a:lnTo>
                  <a:lnTo>
                    <a:pt x="292" y="214"/>
                  </a:lnTo>
                  <a:lnTo>
                    <a:pt x="292" y="214"/>
                  </a:lnTo>
                  <a:lnTo>
                    <a:pt x="291" y="214"/>
                  </a:lnTo>
                  <a:lnTo>
                    <a:pt x="291" y="214"/>
                  </a:lnTo>
                  <a:close/>
                  <a:moveTo>
                    <a:pt x="227" y="236"/>
                  </a:moveTo>
                  <a:lnTo>
                    <a:pt x="227" y="236"/>
                  </a:lnTo>
                  <a:lnTo>
                    <a:pt x="226" y="238"/>
                  </a:lnTo>
                  <a:lnTo>
                    <a:pt x="226" y="240"/>
                  </a:lnTo>
                  <a:lnTo>
                    <a:pt x="226" y="240"/>
                  </a:lnTo>
                  <a:lnTo>
                    <a:pt x="227" y="236"/>
                  </a:lnTo>
                  <a:lnTo>
                    <a:pt x="227" y="236"/>
                  </a:lnTo>
                  <a:close/>
                  <a:moveTo>
                    <a:pt x="234" y="118"/>
                  </a:moveTo>
                  <a:lnTo>
                    <a:pt x="234" y="118"/>
                  </a:lnTo>
                  <a:lnTo>
                    <a:pt x="232" y="117"/>
                  </a:lnTo>
                  <a:lnTo>
                    <a:pt x="232" y="117"/>
                  </a:lnTo>
                  <a:lnTo>
                    <a:pt x="232" y="118"/>
                  </a:lnTo>
                  <a:lnTo>
                    <a:pt x="232" y="118"/>
                  </a:lnTo>
                  <a:lnTo>
                    <a:pt x="234" y="118"/>
                  </a:lnTo>
                  <a:lnTo>
                    <a:pt x="234" y="118"/>
                  </a:lnTo>
                  <a:close/>
                  <a:moveTo>
                    <a:pt x="289" y="153"/>
                  </a:moveTo>
                  <a:lnTo>
                    <a:pt x="289" y="153"/>
                  </a:lnTo>
                  <a:lnTo>
                    <a:pt x="287" y="153"/>
                  </a:lnTo>
                  <a:lnTo>
                    <a:pt x="287" y="153"/>
                  </a:lnTo>
                  <a:lnTo>
                    <a:pt x="289" y="156"/>
                  </a:lnTo>
                  <a:lnTo>
                    <a:pt x="289" y="156"/>
                  </a:lnTo>
                  <a:lnTo>
                    <a:pt x="289" y="156"/>
                  </a:lnTo>
                  <a:lnTo>
                    <a:pt x="289" y="156"/>
                  </a:lnTo>
                  <a:lnTo>
                    <a:pt x="289" y="153"/>
                  </a:lnTo>
                  <a:lnTo>
                    <a:pt x="289" y="153"/>
                  </a:lnTo>
                  <a:close/>
                  <a:moveTo>
                    <a:pt x="141" y="158"/>
                  </a:moveTo>
                  <a:lnTo>
                    <a:pt x="141" y="158"/>
                  </a:lnTo>
                  <a:lnTo>
                    <a:pt x="141" y="159"/>
                  </a:lnTo>
                  <a:lnTo>
                    <a:pt x="142" y="159"/>
                  </a:lnTo>
                  <a:lnTo>
                    <a:pt x="142" y="159"/>
                  </a:lnTo>
                  <a:lnTo>
                    <a:pt x="141" y="158"/>
                  </a:lnTo>
                  <a:lnTo>
                    <a:pt x="141" y="158"/>
                  </a:lnTo>
                  <a:close/>
                  <a:moveTo>
                    <a:pt x="254" y="110"/>
                  </a:moveTo>
                  <a:lnTo>
                    <a:pt x="254" y="110"/>
                  </a:lnTo>
                  <a:lnTo>
                    <a:pt x="253" y="113"/>
                  </a:lnTo>
                  <a:lnTo>
                    <a:pt x="253" y="113"/>
                  </a:lnTo>
                  <a:lnTo>
                    <a:pt x="254" y="112"/>
                  </a:lnTo>
                  <a:lnTo>
                    <a:pt x="254" y="112"/>
                  </a:lnTo>
                  <a:lnTo>
                    <a:pt x="254" y="110"/>
                  </a:lnTo>
                  <a:lnTo>
                    <a:pt x="254" y="110"/>
                  </a:lnTo>
                  <a:close/>
                  <a:moveTo>
                    <a:pt x="111" y="175"/>
                  </a:moveTo>
                  <a:lnTo>
                    <a:pt x="111" y="175"/>
                  </a:lnTo>
                  <a:lnTo>
                    <a:pt x="111" y="175"/>
                  </a:lnTo>
                  <a:lnTo>
                    <a:pt x="111" y="175"/>
                  </a:lnTo>
                  <a:lnTo>
                    <a:pt x="109" y="176"/>
                  </a:lnTo>
                  <a:lnTo>
                    <a:pt x="111" y="178"/>
                  </a:lnTo>
                  <a:lnTo>
                    <a:pt x="111" y="178"/>
                  </a:lnTo>
                  <a:lnTo>
                    <a:pt x="111" y="175"/>
                  </a:lnTo>
                  <a:lnTo>
                    <a:pt x="111" y="175"/>
                  </a:lnTo>
                  <a:close/>
                  <a:moveTo>
                    <a:pt x="123" y="126"/>
                  </a:moveTo>
                  <a:lnTo>
                    <a:pt x="123" y="126"/>
                  </a:lnTo>
                  <a:lnTo>
                    <a:pt x="122" y="126"/>
                  </a:lnTo>
                  <a:lnTo>
                    <a:pt x="123" y="128"/>
                  </a:lnTo>
                  <a:lnTo>
                    <a:pt x="123" y="128"/>
                  </a:lnTo>
                  <a:lnTo>
                    <a:pt x="123" y="126"/>
                  </a:lnTo>
                  <a:lnTo>
                    <a:pt x="123" y="126"/>
                  </a:lnTo>
                  <a:close/>
                  <a:moveTo>
                    <a:pt x="128" y="128"/>
                  </a:moveTo>
                  <a:lnTo>
                    <a:pt x="128" y="128"/>
                  </a:lnTo>
                  <a:lnTo>
                    <a:pt x="131" y="126"/>
                  </a:lnTo>
                  <a:lnTo>
                    <a:pt x="131" y="126"/>
                  </a:lnTo>
                  <a:lnTo>
                    <a:pt x="131" y="126"/>
                  </a:lnTo>
                  <a:lnTo>
                    <a:pt x="128" y="128"/>
                  </a:lnTo>
                  <a:lnTo>
                    <a:pt x="128" y="128"/>
                  </a:lnTo>
                  <a:close/>
                  <a:moveTo>
                    <a:pt x="79" y="150"/>
                  </a:moveTo>
                  <a:lnTo>
                    <a:pt x="79" y="150"/>
                  </a:lnTo>
                  <a:lnTo>
                    <a:pt x="79" y="148"/>
                  </a:lnTo>
                  <a:lnTo>
                    <a:pt x="78" y="148"/>
                  </a:lnTo>
                  <a:lnTo>
                    <a:pt x="78" y="148"/>
                  </a:lnTo>
                  <a:lnTo>
                    <a:pt x="79" y="150"/>
                  </a:lnTo>
                  <a:lnTo>
                    <a:pt x="79" y="150"/>
                  </a:lnTo>
                  <a:close/>
                  <a:moveTo>
                    <a:pt x="232" y="191"/>
                  </a:moveTo>
                  <a:lnTo>
                    <a:pt x="232" y="191"/>
                  </a:lnTo>
                  <a:lnTo>
                    <a:pt x="231" y="191"/>
                  </a:lnTo>
                  <a:lnTo>
                    <a:pt x="232" y="192"/>
                  </a:lnTo>
                  <a:lnTo>
                    <a:pt x="232" y="192"/>
                  </a:lnTo>
                  <a:lnTo>
                    <a:pt x="232" y="191"/>
                  </a:lnTo>
                  <a:lnTo>
                    <a:pt x="232" y="191"/>
                  </a:lnTo>
                  <a:close/>
                  <a:moveTo>
                    <a:pt x="226" y="233"/>
                  </a:moveTo>
                  <a:lnTo>
                    <a:pt x="226" y="233"/>
                  </a:lnTo>
                  <a:lnTo>
                    <a:pt x="227" y="232"/>
                  </a:lnTo>
                  <a:lnTo>
                    <a:pt x="227" y="232"/>
                  </a:lnTo>
                  <a:lnTo>
                    <a:pt x="226" y="230"/>
                  </a:lnTo>
                  <a:lnTo>
                    <a:pt x="226" y="230"/>
                  </a:lnTo>
                  <a:lnTo>
                    <a:pt x="226" y="233"/>
                  </a:lnTo>
                  <a:lnTo>
                    <a:pt x="226" y="233"/>
                  </a:lnTo>
                  <a:close/>
                  <a:moveTo>
                    <a:pt x="317" y="180"/>
                  </a:moveTo>
                  <a:lnTo>
                    <a:pt x="317" y="180"/>
                  </a:lnTo>
                  <a:lnTo>
                    <a:pt x="317" y="178"/>
                  </a:lnTo>
                  <a:lnTo>
                    <a:pt x="317" y="178"/>
                  </a:lnTo>
                  <a:lnTo>
                    <a:pt x="317" y="180"/>
                  </a:lnTo>
                  <a:lnTo>
                    <a:pt x="317" y="180"/>
                  </a:lnTo>
                  <a:close/>
                  <a:moveTo>
                    <a:pt x="86" y="183"/>
                  </a:moveTo>
                  <a:lnTo>
                    <a:pt x="86" y="183"/>
                  </a:lnTo>
                  <a:lnTo>
                    <a:pt x="86" y="183"/>
                  </a:lnTo>
                  <a:lnTo>
                    <a:pt x="86" y="183"/>
                  </a:lnTo>
                  <a:lnTo>
                    <a:pt x="84" y="186"/>
                  </a:lnTo>
                  <a:lnTo>
                    <a:pt x="84" y="186"/>
                  </a:lnTo>
                  <a:lnTo>
                    <a:pt x="86" y="186"/>
                  </a:lnTo>
                  <a:lnTo>
                    <a:pt x="86" y="186"/>
                  </a:lnTo>
                  <a:lnTo>
                    <a:pt x="86" y="184"/>
                  </a:lnTo>
                  <a:lnTo>
                    <a:pt x="86" y="184"/>
                  </a:lnTo>
                  <a:lnTo>
                    <a:pt x="86" y="183"/>
                  </a:lnTo>
                  <a:lnTo>
                    <a:pt x="86" y="183"/>
                  </a:lnTo>
                  <a:close/>
                  <a:moveTo>
                    <a:pt x="313" y="113"/>
                  </a:moveTo>
                  <a:lnTo>
                    <a:pt x="313" y="113"/>
                  </a:lnTo>
                  <a:lnTo>
                    <a:pt x="311" y="115"/>
                  </a:lnTo>
                  <a:lnTo>
                    <a:pt x="311" y="115"/>
                  </a:lnTo>
                  <a:lnTo>
                    <a:pt x="313" y="115"/>
                  </a:lnTo>
                  <a:lnTo>
                    <a:pt x="313" y="113"/>
                  </a:lnTo>
                  <a:lnTo>
                    <a:pt x="313" y="113"/>
                  </a:lnTo>
                  <a:close/>
                  <a:moveTo>
                    <a:pt x="180" y="112"/>
                  </a:moveTo>
                  <a:lnTo>
                    <a:pt x="180" y="112"/>
                  </a:lnTo>
                  <a:lnTo>
                    <a:pt x="182" y="110"/>
                  </a:lnTo>
                  <a:lnTo>
                    <a:pt x="182" y="110"/>
                  </a:lnTo>
                  <a:lnTo>
                    <a:pt x="180" y="112"/>
                  </a:lnTo>
                  <a:lnTo>
                    <a:pt x="180" y="112"/>
                  </a:lnTo>
                  <a:close/>
                  <a:moveTo>
                    <a:pt x="322" y="176"/>
                  </a:moveTo>
                  <a:lnTo>
                    <a:pt x="322" y="176"/>
                  </a:lnTo>
                  <a:lnTo>
                    <a:pt x="324" y="176"/>
                  </a:lnTo>
                  <a:lnTo>
                    <a:pt x="324" y="176"/>
                  </a:lnTo>
                  <a:lnTo>
                    <a:pt x="322" y="175"/>
                  </a:lnTo>
                  <a:lnTo>
                    <a:pt x="322" y="175"/>
                  </a:lnTo>
                  <a:lnTo>
                    <a:pt x="322" y="176"/>
                  </a:lnTo>
                  <a:lnTo>
                    <a:pt x="322" y="176"/>
                  </a:lnTo>
                  <a:close/>
                  <a:moveTo>
                    <a:pt x="368" y="96"/>
                  </a:moveTo>
                  <a:lnTo>
                    <a:pt x="368" y="96"/>
                  </a:lnTo>
                  <a:lnTo>
                    <a:pt x="369" y="99"/>
                  </a:lnTo>
                  <a:lnTo>
                    <a:pt x="369" y="99"/>
                  </a:lnTo>
                  <a:lnTo>
                    <a:pt x="369" y="98"/>
                  </a:lnTo>
                  <a:lnTo>
                    <a:pt x="368" y="96"/>
                  </a:lnTo>
                  <a:lnTo>
                    <a:pt x="368" y="96"/>
                  </a:lnTo>
                  <a:close/>
                  <a:moveTo>
                    <a:pt x="360" y="107"/>
                  </a:moveTo>
                  <a:lnTo>
                    <a:pt x="360" y="107"/>
                  </a:lnTo>
                  <a:lnTo>
                    <a:pt x="360" y="106"/>
                  </a:lnTo>
                  <a:lnTo>
                    <a:pt x="360" y="106"/>
                  </a:lnTo>
                  <a:lnTo>
                    <a:pt x="360" y="107"/>
                  </a:lnTo>
                  <a:lnTo>
                    <a:pt x="360" y="107"/>
                  </a:lnTo>
                  <a:close/>
                  <a:moveTo>
                    <a:pt x="182" y="153"/>
                  </a:moveTo>
                  <a:lnTo>
                    <a:pt x="182" y="153"/>
                  </a:lnTo>
                  <a:lnTo>
                    <a:pt x="182" y="151"/>
                  </a:lnTo>
                  <a:lnTo>
                    <a:pt x="182" y="151"/>
                  </a:lnTo>
                  <a:lnTo>
                    <a:pt x="182" y="151"/>
                  </a:lnTo>
                  <a:lnTo>
                    <a:pt x="182" y="153"/>
                  </a:lnTo>
                  <a:lnTo>
                    <a:pt x="182" y="153"/>
                  </a:lnTo>
                  <a:close/>
                  <a:moveTo>
                    <a:pt x="191" y="147"/>
                  </a:moveTo>
                  <a:lnTo>
                    <a:pt x="191" y="147"/>
                  </a:lnTo>
                  <a:lnTo>
                    <a:pt x="190" y="147"/>
                  </a:lnTo>
                  <a:lnTo>
                    <a:pt x="191" y="148"/>
                  </a:lnTo>
                  <a:lnTo>
                    <a:pt x="191" y="148"/>
                  </a:lnTo>
                  <a:lnTo>
                    <a:pt x="191" y="147"/>
                  </a:lnTo>
                  <a:lnTo>
                    <a:pt x="191" y="147"/>
                  </a:lnTo>
                  <a:close/>
                  <a:moveTo>
                    <a:pt x="84" y="109"/>
                  </a:moveTo>
                  <a:lnTo>
                    <a:pt x="84" y="109"/>
                  </a:lnTo>
                  <a:lnTo>
                    <a:pt x="84" y="109"/>
                  </a:lnTo>
                  <a:lnTo>
                    <a:pt x="82" y="109"/>
                  </a:lnTo>
                  <a:lnTo>
                    <a:pt x="82" y="109"/>
                  </a:lnTo>
                  <a:lnTo>
                    <a:pt x="84" y="109"/>
                  </a:lnTo>
                  <a:lnTo>
                    <a:pt x="84" y="109"/>
                  </a:lnTo>
                  <a:close/>
                  <a:moveTo>
                    <a:pt x="278" y="79"/>
                  </a:moveTo>
                  <a:lnTo>
                    <a:pt x="278" y="79"/>
                  </a:lnTo>
                  <a:lnTo>
                    <a:pt x="278" y="77"/>
                  </a:lnTo>
                  <a:lnTo>
                    <a:pt x="278" y="76"/>
                  </a:lnTo>
                  <a:lnTo>
                    <a:pt x="278" y="76"/>
                  </a:lnTo>
                  <a:lnTo>
                    <a:pt x="278" y="79"/>
                  </a:lnTo>
                  <a:lnTo>
                    <a:pt x="278" y="79"/>
                  </a:lnTo>
                  <a:close/>
                  <a:moveTo>
                    <a:pt x="201" y="266"/>
                  </a:moveTo>
                  <a:lnTo>
                    <a:pt x="201" y="266"/>
                  </a:lnTo>
                  <a:lnTo>
                    <a:pt x="202" y="266"/>
                  </a:lnTo>
                  <a:lnTo>
                    <a:pt x="202" y="266"/>
                  </a:lnTo>
                  <a:lnTo>
                    <a:pt x="202" y="266"/>
                  </a:lnTo>
                  <a:lnTo>
                    <a:pt x="202" y="266"/>
                  </a:lnTo>
                  <a:lnTo>
                    <a:pt x="201" y="265"/>
                  </a:lnTo>
                  <a:lnTo>
                    <a:pt x="201" y="265"/>
                  </a:lnTo>
                  <a:lnTo>
                    <a:pt x="201" y="266"/>
                  </a:lnTo>
                  <a:lnTo>
                    <a:pt x="201" y="266"/>
                  </a:lnTo>
                  <a:close/>
                  <a:moveTo>
                    <a:pt x="229" y="213"/>
                  </a:moveTo>
                  <a:lnTo>
                    <a:pt x="229" y="213"/>
                  </a:lnTo>
                  <a:lnTo>
                    <a:pt x="229" y="213"/>
                  </a:lnTo>
                  <a:lnTo>
                    <a:pt x="229" y="211"/>
                  </a:lnTo>
                  <a:lnTo>
                    <a:pt x="229" y="211"/>
                  </a:lnTo>
                  <a:lnTo>
                    <a:pt x="229" y="213"/>
                  </a:lnTo>
                  <a:lnTo>
                    <a:pt x="229" y="213"/>
                  </a:lnTo>
                  <a:close/>
                  <a:moveTo>
                    <a:pt x="265" y="200"/>
                  </a:moveTo>
                  <a:lnTo>
                    <a:pt x="265" y="200"/>
                  </a:lnTo>
                  <a:lnTo>
                    <a:pt x="267" y="200"/>
                  </a:lnTo>
                  <a:lnTo>
                    <a:pt x="267" y="200"/>
                  </a:lnTo>
                  <a:lnTo>
                    <a:pt x="267" y="199"/>
                  </a:lnTo>
                  <a:lnTo>
                    <a:pt x="267" y="199"/>
                  </a:lnTo>
                  <a:lnTo>
                    <a:pt x="265" y="200"/>
                  </a:lnTo>
                  <a:lnTo>
                    <a:pt x="265" y="200"/>
                  </a:lnTo>
                  <a:close/>
                  <a:moveTo>
                    <a:pt x="239" y="135"/>
                  </a:moveTo>
                  <a:lnTo>
                    <a:pt x="239" y="135"/>
                  </a:lnTo>
                  <a:lnTo>
                    <a:pt x="239" y="135"/>
                  </a:lnTo>
                  <a:lnTo>
                    <a:pt x="239" y="135"/>
                  </a:lnTo>
                  <a:lnTo>
                    <a:pt x="240" y="135"/>
                  </a:lnTo>
                  <a:lnTo>
                    <a:pt x="240" y="135"/>
                  </a:lnTo>
                  <a:lnTo>
                    <a:pt x="239" y="134"/>
                  </a:lnTo>
                  <a:lnTo>
                    <a:pt x="239" y="134"/>
                  </a:lnTo>
                  <a:lnTo>
                    <a:pt x="239" y="135"/>
                  </a:lnTo>
                  <a:lnTo>
                    <a:pt x="239" y="135"/>
                  </a:lnTo>
                  <a:close/>
                  <a:moveTo>
                    <a:pt x="303" y="202"/>
                  </a:moveTo>
                  <a:lnTo>
                    <a:pt x="303" y="202"/>
                  </a:lnTo>
                  <a:lnTo>
                    <a:pt x="305" y="200"/>
                  </a:lnTo>
                  <a:lnTo>
                    <a:pt x="305" y="200"/>
                  </a:lnTo>
                  <a:lnTo>
                    <a:pt x="303" y="202"/>
                  </a:lnTo>
                  <a:lnTo>
                    <a:pt x="303" y="202"/>
                  </a:lnTo>
                  <a:close/>
                  <a:moveTo>
                    <a:pt x="246" y="225"/>
                  </a:moveTo>
                  <a:lnTo>
                    <a:pt x="246" y="225"/>
                  </a:lnTo>
                  <a:lnTo>
                    <a:pt x="248" y="229"/>
                  </a:lnTo>
                  <a:lnTo>
                    <a:pt x="248" y="229"/>
                  </a:lnTo>
                  <a:lnTo>
                    <a:pt x="248" y="227"/>
                  </a:lnTo>
                  <a:lnTo>
                    <a:pt x="246" y="225"/>
                  </a:lnTo>
                  <a:lnTo>
                    <a:pt x="246" y="225"/>
                  </a:lnTo>
                  <a:close/>
                  <a:moveTo>
                    <a:pt x="291" y="224"/>
                  </a:moveTo>
                  <a:lnTo>
                    <a:pt x="291" y="224"/>
                  </a:lnTo>
                  <a:lnTo>
                    <a:pt x="291" y="225"/>
                  </a:lnTo>
                  <a:lnTo>
                    <a:pt x="291" y="225"/>
                  </a:lnTo>
                  <a:lnTo>
                    <a:pt x="291" y="225"/>
                  </a:lnTo>
                  <a:lnTo>
                    <a:pt x="291" y="225"/>
                  </a:lnTo>
                  <a:lnTo>
                    <a:pt x="291" y="225"/>
                  </a:lnTo>
                  <a:lnTo>
                    <a:pt x="291" y="224"/>
                  </a:lnTo>
                  <a:lnTo>
                    <a:pt x="291" y="224"/>
                  </a:lnTo>
                  <a:close/>
                  <a:moveTo>
                    <a:pt x="362" y="148"/>
                  </a:moveTo>
                  <a:lnTo>
                    <a:pt x="362" y="148"/>
                  </a:lnTo>
                  <a:lnTo>
                    <a:pt x="362" y="150"/>
                  </a:lnTo>
                  <a:lnTo>
                    <a:pt x="362" y="150"/>
                  </a:lnTo>
                  <a:lnTo>
                    <a:pt x="363" y="150"/>
                  </a:lnTo>
                  <a:lnTo>
                    <a:pt x="362" y="148"/>
                  </a:lnTo>
                  <a:lnTo>
                    <a:pt x="362" y="148"/>
                  </a:lnTo>
                  <a:close/>
                  <a:moveTo>
                    <a:pt x="43" y="150"/>
                  </a:moveTo>
                  <a:lnTo>
                    <a:pt x="43" y="150"/>
                  </a:lnTo>
                  <a:lnTo>
                    <a:pt x="43" y="148"/>
                  </a:lnTo>
                  <a:lnTo>
                    <a:pt x="41" y="147"/>
                  </a:lnTo>
                  <a:lnTo>
                    <a:pt x="41" y="147"/>
                  </a:lnTo>
                  <a:lnTo>
                    <a:pt x="43" y="150"/>
                  </a:lnTo>
                  <a:lnTo>
                    <a:pt x="43" y="150"/>
                  </a:lnTo>
                  <a:close/>
                  <a:moveTo>
                    <a:pt x="196" y="58"/>
                  </a:moveTo>
                  <a:lnTo>
                    <a:pt x="196" y="58"/>
                  </a:lnTo>
                  <a:lnTo>
                    <a:pt x="196" y="58"/>
                  </a:lnTo>
                  <a:lnTo>
                    <a:pt x="196" y="58"/>
                  </a:lnTo>
                  <a:lnTo>
                    <a:pt x="194" y="57"/>
                  </a:lnTo>
                  <a:lnTo>
                    <a:pt x="194" y="57"/>
                  </a:lnTo>
                  <a:lnTo>
                    <a:pt x="196" y="58"/>
                  </a:lnTo>
                  <a:lnTo>
                    <a:pt x="196" y="58"/>
                  </a:lnTo>
                  <a:close/>
                  <a:moveTo>
                    <a:pt x="253" y="206"/>
                  </a:moveTo>
                  <a:lnTo>
                    <a:pt x="253" y="206"/>
                  </a:lnTo>
                  <a:lnTo>
                    <a:pt x="253" y="206"/>
                  </a:lnTo>
                  <a:lnTo>
                    <a:pt x="253" y="206"/>
                  </a:lnTo>
                  <a:lnTo>
                    <a:pt x="253" y="205"/>
                  </a:lnTo>
                  <a:lnTo>
                    <a:pt x="253" y="205"/>
                  </a:lnTo>
                  <a:lnTo>
                    <a:pt x="253" y="205"/>
                  </a:lnTo>
                  <a:lnTo>
                    <a:pt x="253" y="205"/>
                  </a:lnTo>
                  <a:lnTo>
                    <a:pt x="253" y="206"/>
                  </a:lnTo>
                  <a:lnTo>
                    <a:pt x="253" y="206"/>
                  </a:lnTo>
                  <a:close/>
                  <a:moveTo>
                    <a:pt x="254" y="216"/>
                  </a:moveTo>
                  <a:lnTo>
                    <a:pt x="254" y="216"/>
                  </a:lnTo>
                  <a:lnTo>
                    <a:pt x="254" y="214"/>
                  </a:lnTo>
                  <a:lnTo>
                    <a:pt x="254" y="214"/>
                  </a:lnTo>
                  <a:lnTo>
                    <a:pt x="254" y="216"/>
                  </a:lnTo>
                  <a:lnTo>
                    <a:pt x="254" y="216"/>
                  </a:lnTo>
                  <a:lnTo>
                    <a:pt x="254" y="216"/>
                  </a:lnTo>
                  <a:close/>
                  <a:moveTo>
                    <a:pt x="89" y="82"/>
                  </a:moveTo>
                  <a:lnTo>
                    <a:pt x="89" y="82"/>
                  </a:lnTo>
                  <a:lnTo>
                    <a:pt x="89" y="82"/>
                  </a:lnTo>
                  <a:lnTo>
                    <a:pt x="89" y="83"/>
                  </a:lnTo>
                  <a:lnTo>
                    <a:pt x="89" y="83"/>
                  </a:lnTo>
                  <a:lnTo>
                    <a:pt x="89" y="82"/>
                  </a:lnTo>
                  <a:lnTo>
                    <a:pt x="89" y="82"/>
                  </a:lnTo>
                  <a:close/>
                  <a:moveTo>
                    <a:pt x="237" y="170"/>
                  </a:moveTo>
                  <a:lnTo>
                    <a:pt x="237" y="170"/>
                  </a:lnTo>
                  <a:lnTo>
                    <a:pt x="237" y="170"/>
                  </a:lnTo>
                  <a:lnTo>
                    <a:pt x="237" y="170"/>
                  </a:lnTo>
                  <a:lnTo>
                    <a:pt x="237" y="172"/>
                  </a:lnTo>
                  <a:lnTo>
                    <a:pt x="237" y="172"/>
                  </a:lnTo>
                  <a:lnTo>
                    <a:pt x="237" y="172"/>
                  </a:lnTo>
                  <a:lnTo>
                    <a:pt x="237" y="172"/>
                  </a:lnTo>
                  <a:lnTo>
                    <a:pt x="237" y="170"/>
                  </a:lnTo>
                  <a:lnTo>
                    <a:pt x="237" y="170"/>
                  </a:lnTo>
                  <a:close/>
                  <a:moveTo>
                    <a:pt x="377" y="126"/>
                  </a:moveTo>
                  <a:lnTo>
                    <a:pt x="377" y="126"/>
                  </a:lnTo>
                  <a:lnTo>
                    <a:pt x="377" y="124"/>
                  </a:lnTo>
                  <a:lnTo>
                    <a:pt x="377" y="124"/>
                  </a:lnTo>
                  <a:lnTo>
                    <a:pt x="377" y="124"/>
                  </a:lnTo>
                  <a:lnTo>
                    <a:pt x="377" y="126"/>
                  </a:lnTo>
                  <a:lnTo>
                    <a:pt x="377" y="126"/>
                  </a:lnTo>
                  <a:close/>
                  <a:moveTo>
                    <a:pt x="302" y="88"/>
                  </a:moveTo>
                  <a:lnTo>
                    <a:pt x="302" y="88"/>
                  </a:lnTo>
                  <a:lnTo>
                    <a:pt x="302" y="90"/>
                  </a:lnTo>
                  <a:lnTo>
                    <a:pt x="302" y="90"/>
                  </a:lnTo>
                  <a:lnTo>
                    <a:pt x="302" y="90"/>
                  </a:lnTo>
                  <a:lnTo>
                    <a:pt x="302" y="88"/>
                  </a:lnTo>
                  <a:lnTo>
                    <a:pt x="302" y="88"/>
                  </a:lnTo>
                  <a:close/>
                  <a:moveTo>
                    <a:pt x="254" y="104"/>
                  </a:moveTo>
                  <a:lnTo>
                    <a:pt x="254" y="104"/>
                  </a:lnTo>
                  <a:lnTo>
                    <a:pt x="254" y="104"/>
                  </a:lnTo>
                  <a:lnTo>
                    <a:pt x="254" y="106"/>
                  </a:lnTo>
                  <a:lnTo>
                    <a:pt x="254" y="106"/>
                  </a:lnTo>
                  <a:lnTo>
                    <a:pt x="254" y="104"/>
                  </a:lnTo>
                  <a:lnTo>
                    <a:pt x="254" y="104"/>
                  </a:lnTo>
                  <a:close/>
                  <a:moveTo>
                    <a:pt x="81" y="104"/>
                  </a:moveTo>
                  <a:lnTo>
                    <a:pt x="81" y="104"/>
                  </a:lnTo>
                  <a:lnTo>
                    <a:pt x="81" y="106"/>
                  </a:lnTo>
                  <a:lnTo>
                    <a:pt x="81" y="106"/>
                  </a:lnTo>
                  <a:lnTo>
                    <a:pt x="81" y="104"/>
                  </a:lnTo>
                  <a:lnTo>
                    <a:pt x="81" y="104"/>
                  </a:lnTo>
                  <a:close/>
                  <a:moveTo>
                    <a:pt x="246" y="115"/>
                  </a:moveTo>
                  <a:lnTo>
                    <a:pt x="246" y="115"/>
                  </a:lnTo>
                  <a:lnTo>
                    <a:pt x="245" y="115"/>
                  </a:lnTo>
                  <a:lnTo>
                    <a:pt x="245" y="117"/>
                  </a:lnTo>
                  <a:lnTo>
                    <a:pt x="245" y="117"/>
                  </a:lnTo>
                  <a:lnTo>
                    <a:pt x="246" y="115"/>
                  </a:lnTo>
                  <a:lnTo>
                    <a:pt x="246" y="115"/>
                  </a:lnTo>
                  <a:close/>
                  <a:moveTo>
                    <a:pt x="242" y="117"/>
                  </a:moveTo>
                  <a:lnTo>
                    <a:pt x="242" y="117"/>
                  </a:lnTo>
                  <a:lnTo>
                    <a:pt x="242" y="118"/>
                  </a:lnTo>
                  <a:lnTo>
                    <a:pt x="242" y="118"/>
                  </a:lnTo>
                  <a:lnTo>
                    <a:pt x="242" y="118"/>
                  </a:lnTo>
                  <a:lnTo>
                    <a:pt x="242" y="117"/>
                  </a:lnTo>
                  <a:lnTo>
                    <a:pt x="242" y="117"/>
                  </a:lnTo>
                  <a:close/>
                  <a:moveTo>
                    <a:pt x="262" y="189"/>
                  </a:moveTo>
                  <a:lnTo>
                    <a:pt x="262" y="189"/>
                  </a:lnTo>
                  <a:lnTo>
                    <a:pt x="262" y="188"/>
                  </a:lnTo>
                  <a:lnTo>
                    <a:pt x="261" y="188"/>
                  </a:lnTo>
                  <a:lnTo>
                    <a:pt x="261" y="188"/>
                  </a:lnTo>
                  <a:lnTo>
                    <a:pt x="262" y="189"/>
                  </a:lnTo>
                  <a:lnTo>
                    <a:pt x="262" y="189"/>
                  </a:lnTo>
                  <a:close/>
                  <a:moveTo>
                    <a:pt x="257" y="192"/>
                  </a:moveTo>
                  <a:lnTo>
                    <a:pt x="257" y="192"/>
                  </a:lnTo>
                  <a:lnTo>
                    <a:pt x="257" y="191"/>
                  </a:lnTo>
                  <a:lnTo>
                    <a:pt x="257" y="191"/>
                  </a:lnTo>
                  <a:lnTo>
                    <a:pt x="257" y="191"/>
                  </a:lnTo>
                  <a:lnTo>
                    <a:pt x="257" y="192"/>
                  </a:lnTo>
                  <a:lnTo>
                    <a:pt x="257" y="192"/>
                  </a:lnTo>
                  <a:close/>
                  <a:moveTo>
                    <a:pt x="138" y="203"/>
                  </a:moveTo>
                  <a:lnTo>
                    <a:pt x="138" y="203"/>
                  </a:lnTo>
                  <a:lnTo>
                    <a:pt x="138" y="205"/>
                  </a:lnTo>
                  <a:lnTo>
                    <a:pt x="138" y="205"/>
                  </a:lnTo>
                  <a:lnTo>
                    <a:pt x="138" y="205"/>
                  </a:lnTo>
                  <a:lnTo>
                    <a:pt x="138" y="203"/>
                  </a:lnTo>
                  <a:lnTo>
                    <a:pt x="138" y="203"/>
                  </a:lnTo>
                  <a:close/>
                  <a:moveTo>
                    <a:pt x="306" y="199"/>
                  </a:moveTo>
                  <a:lnTo>
                    <a:pt x="306" y="199"/>
                  </a:lnTo>
                  <a:lnTo>
                    <a:pt x="306" y="199"/>
                  </a:lnTo>
                  <a:lnTo>
                    <a:pt x="306" y="199"/>
                  </a:lnTo>
                  <a:lnTo>
                    <a:pt x="308" y="197"/>
                  </a:lnTo>
                  <a:lnTo>
                    <a:pt x="308" y="197"/>
                  </a:lnTo>
                  <a:lnTo>
                    <a:pt x="308" y="197"/>
                  </a:lnTo>
                  <a:lnTo>
                    <a:pt x="308" y="197"/>
                  </a:lnTo>
                  <a:lnTo>
                    <a:pt x="306" y="199"/>
                  </a:lnTo>
                  <a:lnTo>
                    <a:pt x="306" y="199"/>
                  </a:lnTo>
                  <a:close/>
                  <a:moveTo>
                    <a:pt x="218" y="235"/>
                  </a:moveTo>
                  <a:lnTo>
                    <a:pt x="218" y="235"/>
                  </a:lnTo>
                  <a:lnTo>
                    <a:pt x="216" y="233"/>
                  </a:lnTo>
                  <a:lnTo>
                    <a:pt x="216" y="233"/>
                  </a:lnTo>
                  <a:lnTo>
                    <a:pt x="216" y="233"/>
                  </a:lnTo>
                  <a:lnTo>
                    <a:pt x="218" y="235"/>
                  </a:lnTo>
                  <a:lnTo>
                    <a:pt x="218" y="235"/>
                  </a:lnTo>
                  <a:close/>
                  <a:moveTo>
                    <a:pt x="210" y="235"/>
                  </a:moveTo>
                  <a:lnTo>
                    <a:pt x="210" y="235"/>
                  </a:lnTo>
                  <a:lnTo>
                    <a:pt x="209" y="235"/>
                  </a:lnTo>
                  <a:lnTo>
                    <a:pt x="209" y="235"/>
                  </a:lnTo>
                  <a:lnTo>
                    <a:pt x="209" y="235"/>
                  </a:lnTo>
                  <a:lnTo>
                    <a:pt x="209" y="235"/>
                  </a:lnTo>
                  <a:lnTo>
                    <a:pt x="210" y="235"/>
                  </a:lnTo>
                  <a:lnTo>
                    <a:pt x="210" y="235"/>
                  </a:lnTo>
                  <a:close/>
                  <a:moveTo>
                    <a:pt x="381" y="135"/>
                  </a:moveTo>
                  <a:lnTo>
                    <a:pt x="381" y="135"/>
                  </a:lnTo>
                  <a:lnTo>
                    <a:pt x="381" y="134"/>
                  </a:lnTo>
                  <a:lnTo>
                    <a:pt x="381" y="134"/>
                  </a:lnTo>
                  <a:lnTo>
                    <a:pt x="381" y="135"/>
                  </a:lnTo>
                  <a:lnTo>
                    <a:pt x="381" y="135"/>
                  </a:lnTo>
                  <a:close/>
                  <a:moveTo>
                    <a:pt x="347" y="162"/>
                  </a:moveTo>
                  <a:lnTo>
                    <a:pt x="347" y="162"/>
                  </a:lnTo>
                  <a:lnTo>
                    <a:pt x="347" y="161"/>
                  </a:lnTo>
                  <a:lnTo>
                    <a:pt x="347" y="161"/>
                  </a:lnTo>
                  <a:lnTo>
                    <a:pt x="347" y="161"/>
                  </a:lnTo>
                  <a:lnTo>
                    <a:pt x="347" y="162"/>
                  </a:lnTo>
                  <a:lnTo>
                    <a:pt x="347" y="162"/>
                  </a:lnTo>
                  <a:close/>
                  <a:moveTo>
                    <a:pt x="139" y="165"/>
                  </a:moveTo>
                  <a:lnTo>
                    <a:pt x="139" y="165"/>
                  </a:lnTo>
                  <a:lnTo>
                    <a:pt x="139" y="167"/>
                  </a:lnTo>
                  <a:lnTo>
                    <a:pt x="139" y="167"/>
                  </a:lnTo>
                  <a:lnTo>
                    <a:pt x="139" y="167"/>
                  </a:lnTo>
                  <a:lnTo>
                    <a:pt x="139" y="165"/>
                  </a:lnTo>
                  <a:lnTo>
                    <a:pt x="139" y="165"/>
                  </a:lnTo>
                  <a:close/>
                  <a:moveTo>
                    <a:pt x="273" y="202"/>
                  </a:moveTo>
                  <a:lnTo>
                    <a:pt x="273" y="202"/>
                  </a:lnTo>
                  <a:lnTo>
                    <a:pt x="273" y="202"/>
                  </a:lnTo>
                  <a:lnTo>
                    <a:pt x="273" y="202"/>
                  </a:lnTo>
                  <a:lnTo>
                    <a:pt x="272" y="203"/>
                  </a:lnTo>
                  <a:lnTo>
                    <a:pt x="272" y="203"/>
                  </a:lnTo>
                  <a:lnTo>
                    <a:pt x="273" y="203"/>
                  </a:lnTo>
                  <a:lnTo>
                    <a:pt x="273" y="203"/>
                  </a:lnTo>
                  <a:lnTo>
                    <a:pt x="273" y="202"/>
                  </a:lnTo>
                  <a:lnTo>
                    <a:pt x="273" y="202"/>
                  </a:lnTo>
                  <a:close/>
                  <a:moveTo>
                    <a:pt x="343" y="90"/>
                  </a:moveTo>
                  <a:lnTo>
                    <a:pt x="343" y="90"/>
                  </a:lnTo>
                  <a:lnTo>
                    <a:pt x="341" y="91"/>
                  </a:lnTo>
                  <a:lnTo>
                    <a:pt x="341" y="91"/>
                  </a:lnTo>
                  <a:lnTo>
                    <a:pt x="343" y="91"/>
                  </a:lnTo>
                  <a:lnTo>
                    <a:pt x="343" y="91"/>
                  </a:lnTo>
                  <a:lnTo>
                    <a:pt x="343" y="90"/>
                  </a:lnTo>
                  <a:lnTo>
                    <a:pt x="343" y="90"/>
                  </a:lnTo>
                  <a:close/>
                  <a:moveTo>
                    <a:pt x="297" y="169"/>
                  </a:moveTo>
                  <a:lnTo>
                    <a:pt x="297" y="169"/>
                  </a:lnTo>
                  <a:lnTo>
                    <a:pt x="298" y="169"/>
                  </a:lnTo>
                  <a:lnTo>
                    <a:pt x="298" y="169"/>
                  </a:lnTo>
                  <a:lnTo>
                    <a:pt x="297" y="169"/>
                  </a:lnTo>
                  <a:lnTo>
                    <a:pt x="297" y="169"/>
                  </a:lnTo>
                  <a:lnTo>
                    <a:pt x="297" y="169"/>
                  </a:lnTo>
                  <a:close/>
                  <a:moveTo>
                    <a:pt x="138" y="113"/>
                  </a:moveTo>
                  <a:lnTo>
                    <a:pt x="138" y="113"/>
                  </a:lnTo>
                  <a:lnTo>
                    <a:pt x="139" y="113"/>
                  </a:lnTo>
                  <a:lnTo>
                    <a:pt x="139" y="113"/>
                  </a:lnTo>
                  <a:lnTo>
                    <a:pt x="138" y="113"/>
                  </a:lnTo>
                  <a:lnTo>
                    <a:pt x="138" y="113"/>
                  </a:lnTo>
                  <a:lnTo>
                    <a:pt x="138" y="113"/>
                  </a:lnTo>
                  <a:lnTo>
                    <a:pt x="138" y="113"/>
                  </a:lnTo>
                  <a:lnTo>
                    <a:pt x="138" y="113"/>
                  </a:lnTo>
                  <a:lnTo>
                    <a:pt x="138" y="113"/>
                  </a:lnTo>
                  <a:close/>
                  <a:moveTo>
                    <a:pt x="335" y="188"/>
                  </a:moveTo>
                  <a:lnTo>
                    <a:pt x="335" y="188"/>
                  </a:lnTo>
                  <a:lnTo>
                    <a:pt x="335" y="188"/>
                  </a:lnTo>
                  <a:lnTo>
                    <a:pt x="335" y="188"/>
                  </a:lnTo>
                  <a:lnTo>
                    <a:pt x="335" y="188"/>
                  </a:lnTo>
                  <a:lnTo>
                    <a:pt x="335" y="188"/>
                  </a:lnTo>
                  <a:lnTo>
                    <a:pt x="335" y="188"/>
                  </a:lnTo>
                  <a:lnTo>
                    <a:pt x="335" y="188"/>
                  </a:lnTo>
                  <a:lnTo>
                    <a:pt x="335" y="188"/>
                  </a:lnTo>
                  <a:lnTo>
                    <a:pt x="335" y="188"/>
                  </a:lnTo>
                  <a:close/>
                  <a:moveTo>
                    <a:pt x="198" y="172"/>
                  </a:moveTo>
                  <a:lnTo>
                    <a:pt x="198" y="172"/>
                  </a:lnTo>
                  <a:lnTo>
                    <a:pt x="198" y="172"/>
                  </a:lnTo>
                  <a:lnTo>
                    <a:pt x="198" y="172"/>
                  </a:lnTo>
                  <a:lnTo>
                    <a:pt x="198" y="172"/>
                  </a:lnTo>
                  <a:lnTo>
                    <a:pt x="198" y="172"/>
                  </a:lnTo>
                  <a:lnTo>
                    <a:pt x="198" y="173"/>
                  </a:lnTo>
                  <a:lnTo>
                    <a:pt x="198" y="173"/>
                  </a:lnTo>
                  <a:lnTo>
                    <a:pt x="198" y="173"/>
                  </a:lnTo>
                  <a:lnTo>
                    <a:pt x="198" y="173"/>
                  </a:lnTo>
                  <a:lnTo>
                    <a:pt x="198" y="172"/>
                  </a:lnTo>
                  <a:lnTo>
                    <a:pt x="198" y="172"/>
                  </a:lnTo>
                  <a:close/>
                  <a:moveTo>
                    <a:pt x="399" y="126"/>
                  </a:moveTo>
                  <a:lnTo>
                    <a:pt x="399" y="126"/>
                  </a:lnTo>
                  <a:lnTo>
                    <a:pt x="399" y="126"/>
                  </a:lnTo>
                  <a:lnTo>
                    <a:pt x="399" y="126"/>
                  </a:lnTo>
                  <a:lnTo>
                    <a:pt x="401" y="126"/>
                  </a:lnTo>
                  <a:lnTo>
                    <a:pt x="401" y="126"/>
                  </a:lnTo>
                  <a:lnTo>
                    <a:pt x="399" y="124"/>
                  </a:lnTo>
                  <a:lnTo>
                    <a:pt x="399" y="124"/>
                  </a:lnTo>
                  <a:lnTo>
                    <a:pt x="399" y="126"/>
                  </a:lnTo>
                  <a:lnTo>
                    <a:pt x="399" y="126"/>
                  </a:lnTo>
                  <a:close/>
                  <a:moveTo>
                    <a:pt x="103" y="192"/>
                  </a:moveTo>
                  <a:lnTo>
                    <a:pt x="103" y="192"/>
                  </a:lnTo>
                  <a:lnTo>
                    <a:pt x="103" y="192"/>
                  </a:lnTo>
                  <a:lnTo>
                    <a:pt x="103" y="192"/>
                  </a:lnTo>
                  <a:lnTo>
                    <a:pt x="103" y="192"/>
                  </a:lnTo>
                  <a:lnTo>
                    <a:pt x="103" y="192"/>
                  </a:lnTo>
                  <a:lnTo>
                    <a:pt x="103" y="192"/>
                  </a:lnTo>
                  <a:lnTo>
                    <a:pt x="103" y="192"/>
                  </a:lnTo>
                  <a:lnTo>
                    <a:pt x="103" y="192"/>
                  </a:lnTo>
                  <a:lnTo>
                    <a:pt x="103" y="192"/>
                  </a:lnTo>
                  <a:close/>
                  <a:moveTo>
                    <a:pt x="325" y="192"/>
                  </a:moveTo>
                  <a:lnTo>
                    <a:pt x="325" y="192"/>
                  </a:lnTo>
                  <a:lnTo>
                    <a:pt x="325" y="191"/>
                  </a:lnTo>
                  <a:lnTo>
                    <a:pt x="325" y="191"/>
                  </a:lnTo>
                  <a:lnTo>
                    <a:pt x="325" y="192"/>
                  </a:lnTo>
                  <a:lnTo>
                    <a:pt x="325" y="192"/>
                  </a:lnTo>
                  <a:lnTo>
                    <a:pt x="325" y="192"/>
                  </a:lnTo>
                  <a:lnTo>
                    <a:pt x="325" y="192"/>
                  </a:lnTo>
                  <a:lnTo>
                    <a:pt x="325" y="192"/>
                  </a:lnTo>
                  <a:lnTo>
                    <a:pt x="325" y="192"/>
                  </a:lnTo>
                  <a:close/>
                  <a:moveTo>
                    <a:pt x="193" y="178"/>
                  </a:moveTo>
                  <a:lnTo>
                    <a:pt x="193" y="178"/>
                  </a:lnTo>
                  <a:lnTo>
                    <a:pt x="191" y="180"/>
                  </a:lnTo>
                  <a:lnTo>
                    <a:pt x="191" y="180"/>
                  </a:lnTo>
                  <a:lnTo>
                    <a:pt x="191" y="180"/>
                  </a:lnTo>
                  <a:lnTo>
                    <a:pt x="193" y="178"/>
                  </a:lnTo>
                  <a:lnTo>
                    <a:pt x="193" y="178"/>
                  </a:lnTo>
                  <a:close/>
                  <a:moveTo>
                    <a:pt x="355" y="104"/>
                  </a:moveTo>
                  <a:lnTo>
                    <a:pt x="355" y="104"/>
                  </a:lnTo>
                  <a:lnTo>
                    <a:pt x="355" y="104"/>
                  </a:lnTo>
                  <a:lnTo>
                    <a:pt x="355" y="104"/>
                  </a:lnTo>
                  <a:lnTo>
                    <a:pt x="357" y="104"/>
                  </a:lnTo>
                  <a:lnTo>
                    <a:pt x="357" y="104"/>
                  </a:lnTo>
                  <a:lnTo>
                    <a:pt x="357" y="102"/>
                  </a:lnTo>
                  <a:lnTo>
                    <a:pt x="357" y="102"/>
                  </a:lnTo>
                  <a:lnTo>
                    <a:pt x="355" y="104"/>
                  </a:lnTo>
                  <a:lnTo>
                    <a:pt x="355" y="104"/>
                  </a:lnTo>
                  <a:close/>
                  <a:moveTo>
                    <a:pt x="357" y="129"/>
                  </a:moveTo>
                  <a:lnTo>
                    <a:pt x="357" y="129"/>
                  </a:lnTo>
                  <a:lnTo>
                    <a:pt x="357" y="129"/>
                  </a:lnTo>
                  <a:lnTo>
                    <a:pt x="357" y="129"/>
                  </a:lnTo>
                  <a:lnTo>
                    <a:pt x="357" y="128"/>
                  </a:lnTo>
                  <a:lnTo>
                    <a:pt x="357" y="128"/>
                  </a:lnTo>
                  <a:lnTo>
                    <a:pt x="357" y="128"/>
                  </a:lnTo>
                  <a:lnTo>
                    <a:pt x="357" y="128"/>
                  </a:lnTo>
                  <a:lnTo>
                    <a:pt x="357" y="129"/>
                  </a:lnTo>
                  <a:lnTo>
                    <a:pt x="357" y="129"/>
                  </a:lnTo>
                  <a:close/>
                  <a:moveTo>
                    <a:pt x="232" y="232"/>
                  </a:moveTo>
                  <a:lnTo>
                    <a:pt x="232" y="232"/>
                  </a:lnTo>
                  <a:lnTo>
                    <a:pt x="234" y="232"/>
                  </a:lnTo>
                  <a:lnTo>
                    <a:pt x="234" y="232"/>
                  </a:lnTo>
                  <a:lnTo>
                    <a:pt x="234" y="230"/>
                  </a:lnTo>
                  <a:lnTo>
                    <a:pt x="234" y="230"/>
                  </a:lnTo>
                  <a:lnTo>
                    <a:pt x="234" y="230"/>
                  </a:lnTo>
                  <a:lnTo>
                    <a:pt x="234" y="230"/>
                  </a:lnTo>
                  <a:lnTo>
                    <a:pt x="232" y="232"/>
                  </a:lnTo>
                  <a:lnTo>
                    <a:pt x="232" y="232"/>
                  </a:lnTo>
                  <a:close/>
                  <a:moveTo>
                    <a:pt x="131" y="145"/>
                  </a:moveTo>
                  <a:lnTo>
                    <a:pt x="131" y="145"/>
                  </a:lnTo>
                  <a:lnTo>
                    <a:pt x="131" y="145"/>
                  </a:lnTo>
                  <a:lnTo>
                    <a:pt x="131" y="145"/>
                  </a:lnTo>
                  <a:lnTo>
                    <a:pt x="131" y="145"/>
                  </a:lnTo>
                  <a:lnTo>
                    <a:pt x="131" y="145"/>
                  </a:lnTo>
                  <a:lnTo>
                    <a:pt x="131" y="145"/>
                  </a:lnTo>
                  <a:lnTo>
                    <a:pt x="131" y="145"/>
                  </a:lnTo>
                  <a:lnTo>
                    <a:pt x="130" y="145"/>
                  </a:lnTo>
                  <a:lnTo>
                    <a:pt x="130" y="145"/>
                  </a:lnTo>
                  <a:lnTo>
                    <a:pt x="131" y="145"/>
                  </a:lnTo>
                  <a:lnTo>
                    <a:pt x="131" y="145"/>
                  </a:lnTo>
                  <a:close/>
                  <a:moveTo>
                    <a:pt x="294" y="230"/>
                  </a:moveTo>
                  <a:lnTo>
                    <a:pt x="294" y="230"/>
                  </a:lnTo>
                  <a:lnTo>
                    <a:pt x="294" y="230"/>
                  </a:lnTo>
                  <a:lnTo>
                    <a:pt x="294" y="230"/>
                  </a:lnTo>
                  <a:lnTo>
                    <a:pt x="294" y="230"/>
                  </a:lnTo>
                  <a:lnTo>
                    <a:pt x="294" y="230"/>
                  </a:lnTo>
                  <a:lnTo>
                    <a:pt x="294" y="230"/>
                  </a:lnTo>
                  <a:lnTo>
                    <a:pt x="294" y="230"/>
                  </a:lnTo>
                  <a:lnTo>
                    <a:pt x="294" y="230"/>
                  </a:lnTo>
                  <a:lnTo>
                    <a:pt x="294" y="230"/>
                  </a:lnTo>
                  <a:close/>
                  <a:moveTo>
                    <a:pt x="382" y="117"/>
                  </a:moveTo>
                  <a:lnTo>
                    <a:pt x="382" y="117"/>
                  </a:lnTo>
                  <a:lnTo>
                    <a:pt x="382" y="117"/>
                  </a:lnTo>
                  <a:lnTo>
                    <a:pt x="382" y="117"/>
                  </a:lnTo>
                  <a:lnTo>
                    <a:pt x="382" y="115"/>
                  </a:lnTo>
                  <a:lnTo>
                    <a:pt x="382" y="115"/>
                  </a:lnTo>
                  <a:lnTo>
                    <a:pt x="382" y="117"/>
                  </a:lnTo>
                  <a:lnTo>
                    <a:pt x="382" y="117"/>
                  </a:lnTo>
                  <a:close/>
                  <a:moveTo>
                    <a:pt x="164" y="222"/>
                  </a:moveTo>
                  <a:lnTo>
                    <a:pt x="164" y="222"/>
                  </a:lnTo>
                  <a:lnTo>
                    <a:pt x="164" y="222"/>
                  </a:lnTo>
                  <a:lnTo>
                    <a:pt x="164" y="222"/>
                  </a:lnTo>
                  <a:lnTo>
                    <a:pt x="164" y="221"/>
                  </a:lnTo>
                  <a:lnTo>
                    <a:pt x="164" y="221"/>
                  </a:lnTo>
                  <a:lnTo>
                    <a:pt x="164" y="221"/>
                  </a:lnTo>
                  <a:lnTo>
                    <a:pt x="164" y="221"/>
                  </a:lnTo>
                  <a:lnTo>
                    <a:pt x="164" y="222"/>
                  </a:lnTo>
                  <a:lnTo>
                    <a:pt x="164" y="222"/>
                  </a:lnTo>
                  <a:close/>
                  <a:moveTo>
                    <a:pt x="177" y="222"/>
                  </a:moveTo>
                  <a:lnTo>
                    <a:pt x="177" y="222"/>
                  </a:lnTo>
                  <a:lnTo>
                    <a:pt x="175" y="221"/>
                  </a:lnTo>
                  <a:lnTo>
                    <a:pt x="175" y="221"/>
                  </a:lnTo>
                  <a:lnTo>
                    <a:pt x="175" y="222"/>
                  </a:lnTo>
                  <a:lnTo>
                    <a:pt x="175" y="222"/>
                  </a:lnTo>
                  <a:lnTo>
                    <a:pt x="177" y="222"/>
                  </a:lnTo>
                  <a:lnTo>
                    <a:pt x="177" y="222"/>
                  </a:lnTo>
                  <a:close/>
                  <a:moveTo>
                    <a:pt x="287" y="112"/>
                  </a:moveTo>
                  <a:lnTo>
                    <a:pt x="287" y="112"/>
                  </a:lnTo>
                  <a:lnTo>
                    <a:pt x="286" y="112"/>
                  </a:lnTo>
                  <a:lnTo>
                    <a:pt x="286" y="112"/>
                  </a:lnTo>
                  <a:lnTo>
                    <a:pt x="286" y="113"/>
                  </a:lnTo>
                  <a:lnTo>
                    <a:pt x="286" y="113"/>
                  </a:lnTo>
                  <a:lnTo>
                    <a:pt x="287" y="113"/>
                  </a:lnTo>
                  <a:lnTo>
                    <a:pt x="287" y="113"/>
                  </a:lnTo>
                  <a:lnTo>
                    <a:pt x="287" y="112"/>
                  </a:lnTo>
                  <a:lnTo>
                    <a:pt x="287" y="112"/>
                  </a:lnTo>
                  <a:close/>
                  <a:moveTo>
                    <a:pt x="125" y="112"/>
                  </a:moveTo>
                  <a:lnTo>
                    <a:pt x="125" y="112"/>
                  </a:lnTo>
                  <a:lnTo>
                    <a:pt x="125" y="110"/>
                  </a:lnTo>
                  <a:lnTo>
                    <a:pt x="125" y="110"/>
                  </a:lnTo>
                  <a:lnTo>
                    <a:pt x="125" y="112"/>
                  </a:lnTo>
                  <a:lnTo>
                    <a:pt x="125" y="112"/>
                  </a:lnTo>
                  <a:lnTo>
                    <a:pt x="125" y="112"/>
                  </a:lnTo>
                  <a:lnTo>
                    <a:pt x="125" y="112"/>
                  </a:lnTo>
                  <a:lnTo>
                    <a:pt x="125" y="112"/>
                  </a:lnTo>
                  <a:lnTo>
                    <a:pt x="125" y="112"/>
                  </a:lnTo>
                  <a:close/>
                  <a:moveTo>
                    <a:pt x="149" y="169"/>
                  </a:moveTo>
                  <a:lnTo>
                    <a:pt x="149" y="169"/>
                  </a:lnTo>
                  <a:lnTo>
                    <a:pt x="149" y="169"/>
                  </a:lnTo>
                  <a:lnTo>
                    <a:pt x="150" y="169"/>
                  </a:lnTo>
                  <a:lnTo>
                    <a:pt x="150" y="169"/>
                  </a:lnTo>
                  <a:lnTo>
                    <a:pt x="149" y="169"/>
                  </a:lnTo>
                  <a:lnTo>
                    <a:pt x="149" y="169"/>
                  </a:lnTo>
                  <a:close/>
                  <a:moveTo>
                    <a:pt x="56" y="124"/>
                  </a:moveTo>
                  <a:lnTo>
                    <a:pt x="56" y="124"/>
                  </a:lnTo>
                  <a:lnTo>
                    <a:pt x="56" y="124"/>
                  </a:lnTo>
                  <a:lnTo>
                    <a:pt x="56" y="124"/>
                  </a:lnTo>
                  <a:lnTo>
                    <a:pt x="56" y="123"/>
                  </a:lnTo>
                  <a:lnTo>
                    <a:pt x="56" y="123"/>
                  </a:lnTo>
                  <a:lnTo>
                    <a:pt x="56" y="123"/>
                  </a:lnTo>
                  <a:lnTo>
                    <a:pt x="56" y="123"/>
                  </a:lnTo>
                  <a:lnTo>
                    <a:pt x="56" y="123"/>
                  </a:lnTo>
                  <a:lnTo>
                    <a:pt x="56" y="123"/>
                  </a:lnTo>
                  <a:lnTo>
                    <a:pt x="56" y="124"/>
                  </a:lnTo>
                  <a:lnTo>
                    <a:pt x="56" y="124"/>
                  </a:lnTo>
                  <a:close/>
                  <a:moveTo>
                    <a:pt x="275" y="251"/>
                  </a:moveTo>
                  <a:lnTo>
                    <a:pt x="275" y="251"/>
                  </a:lnTo>
                  <a:lnTo>
                    <a:pt x="275" y="251"/>
                  </a:lnTo>
                  <a:lnTo>
                    <a:pt x="275" y="251"/>
                  </a:lnTo>
                  <a:lnTo>
                    <a:pt x="275" y="249"/>
                  </a:lnTo>
                  <a:lnTo>
                    <a:pt x="275" y="249"/>
                  </a:lnTo>
                  <a:lnTo>
                    <a:pt x="275" y="249"/>
                  </a:lnTo>
                  <a:lnTo>
                    <a:pt x="275" y="249"/>
                  </a:lnTo>
                  <a:lnTo>
                    <a:pt x="275" y="251"/>
                  </a:lnTo>
                  <a:lnTo>
                    <a:pt x="275" y="251"/>
                  </a:lnTo>
                  <a:close/>
                  <a:moveTo>
                    <a:pt x="231" y="123"/>
                  </a:moveTo>
                  <a:lnTo>
                    <a:pt x="231" y="123"/>
                  </a:lnTo>
                  <a:lnTo>
                    <a:pt x="231" y="123"/>
                  </a:lnTo>
                  <a:lnTo>
                    <a:pt x="231" y="123"/>
                  </a:lnTo>
                  <a:lnTo>
                    <a:pt x="232" y="123"/>
                  </a:lnTo>
                  <a:lnTo>
                    <a:pt x="232" y="123"/>
                  </a:lnTo>
                  <a:lnTo>
                    <a:pt x="232" y="121"/>
                  </a:lnTo>
                  <a:lnTo>
                    <a:pt x="232" y="121"/>
                  </a:lnTo>
                  <a:lnTo>
                    <a:pt x="231" y="123"/>
                  </a:lnTo>
                  <a:lnTo>
                    <a:pt x="231" y="123"/>
                  </a:lnTo>
                  <a:close/>
                  <a:moveTo>
                    <a:pt x="106" y="200"/>
                  </a:moveTo>
                  <a:lnTo>
                    <a:pt x="106" y="200"/>
                  </a:lnTo>
                  <a:lnTo>
                    <a:pt x="106" y="200"/>
                  </a:lnTo>
                  <a:lnTo>
                    <a:pt x="106" y="200"/>
                  </a:lnTo>
                  <a:lnTo>
                    <a:pt x="108" y="200"/>
                  </a:lnTo>
                  <a:lnTo>
                    <a:pt x="108" y="200"/>
                  </a:lnTo>
                  <a:lnTo>
                    <a:pt x="108" y="200"/>
                  </a:lnTo>
                  <a:lnTo>
                    <a:pt x="108" y="200"/>
                  </a:lnTo>
                  <a:lnTo>
                    <a:pt x="106" y="200"/>
                  </a:lnTo>
                  <a:lnTo>
                    <a:pt x="106" y="2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76"/>
            <p:cNvSpPr>
              <a:spLocks noEditPoints="1"/>
            </p:cNvSpPr>
            <p:nvPr/>
          </p:nvSpPr>
          <p:spPr bwMode="auto">
            <a:xfrm>
              <a:off x="5902423" y="1943448"/>
              <a:ext cx="665163" cy="328613"/>
            </a:xfrm>
            <a:custGeom>
              <a:gdLst>
                <a:gd name="T0" fmla="*/ 148 w 419"/>
                <a:gd name="T1" fmla="*/ 141 h 207"/>
                <a:gd name="T2" fmla="*/ 113 w 419"/>
                <a:gd name="T3" fmla="*/ 89 h 207"/>
                <a:gd name="T4" fmla="*/ 88 w 419"/>
                <a:gd name="T5" fmla="*/ 70 h 207"/>
                <a:gd name="T6" fmla="*/ 49 w 419"/>
                <a:gd name="T7" fmla="*/ 172 h 207"/>
                <a:gd name="T8" fmla="*/ 83 w 419"/>
                <a:gd name="T9" fmla="*/ 24 h 207"/>
                <a:gd name="T10" fmla="*/ 400 w 419"/>
                <a:gd name="T11" fmla="*/ 71 h 207"/>
                <a:gd name="T12" fmla="*/ 355 w 419"/>
                <a:gd name="T13" fmla="*/ 127 h 207"/>
                <a:gd name="T14" fmla="*/ 331 w 419"/>
                <a:gd name="T15" fmla="*/ 62 h 207"/>
                <a:gd name="T16" fmla="*/ 288 w 419"/>
                <a:gd name="T17" fmla="*/ 147 h 207"/>
                <a:gd name="T18" fmla="*/ 236 w 419"/>
                <a:gd name="T19" fmla="*/ 133 h 207"/>
                <a:gd name="T20" fmla="*/ 214 w 419"/>
                <a:gd name="T21" fmla="*/ 103 h 207"/>
                <a:gd name="T22" fmla="*/ 178 w 419"/>
                <a:gd name="T23" fmla="*/ 120 h 207"/>
                <a:gd name="T24" fmla="*/ 71 w 419"/>
                <a:gd name="T25" fmla="*/ 37 h 207"/>
                <a:gd name="T26" fmla="*/ 359 w 419"/>
                <a:gd name="T27" fmla="*/ 21 h 207"/>
                <a:gd name="T28" fmla="*/ 314 w 419"/>
                <a:gd name="T29" fmla="*/ 54 h 207"/>
                <a:gd name="T30" fmla="*/ 142 w 419"/>
                <a:gd name="T31" fmla="*/ 22 h 207"/>
                <a:gd name="T32" fmla="*/ 134 w 419"/>
                <a:gd name="T33" fmla="*/ 106 h 207"/>
                <a:gd name="T34" fmla="*/ 58 w 419"/>
                <a:gd name="T35" fmla="*/ 128 h 207"/>
                <a:gd name="T36" fmla="*/ 50 w 419"/>
                <a:gd name="T37" fmla="*/ 89 h 207"/>
                <a:gd name="T38" fmla="*/ 210 w 419"/>
                <a:gd name="T39" fmla="*/ 41 h 207"/>
                <a:gd name="T40" fmla="*/ 246 w 419"/>
                <a:gd name="T41" fmla="*/ 60 h 207"/>
                <a:gd name="T42" fmla="*/ 52 w 419"/>
                <a:gd name="T43" fmla="*/ 114 h 207"/>
                <a:gd name="T44" fmla="*/ 363 w 419"/>
                <a:gd name="T45" fmla="*/ 100 h 207"/>
                <a:gd name="T46" fmla="*/ 170 w 419"/>
                <a:gd name="T47" fmla="*/ 127 h 207"/>
                <a:gd name="T48" fmla="*/ 353 w 419"/>
                <a:gd name="T49" fmla="*/ 56 h 207"/>
                <a:gd name="T50" fmla="*/ 221 w 419"/>
                <a:gd name="T51" fmla="*/ 101 h 207"/>
                <a:gd name="T52" fmla="*/ 336 w 419"/>
                <a:gd name="T53" fmla="*/ 71 h 207"/>
                <a:gd name="T54" fmla="*/ 71 w 419"/>
                <a:gd name="T55" fmla="*/ 109 h 207"/>
                <a:gd name="T56" fmla="*/ 25 w 419"/>
                <a:gd name="T57" fmla="*/ 123 h 207"/>
                <a:gd name="T58" fmla="*/ 329 w 419"/>
                <a:gd name="T59" fmla="*/ 87 h 207"/>
                <a:gd name="T60" fmla="*/ 20 w 419"/>
                <a:gd name="T61" fmla="*/ 100 h 207"/>
                <a:gd name="T62" fmla="*/ 230 w 419"/>
                <a:gd name="T63" fmla="*/ 40 h 207"/>
                <a:gd name="T64" fmla="*/ 292 w 419"/>
                <a:gd name="T65" fmla="*/ 52 h 207"/>
                <a:gd name="T66" fmla="*/ 352 w 419"/>
                <a:gd name="T67" fmla="*/ 41 h 207"/>
                <a:gd name="T68" fmla="*/ 150 w 419"/>
                <a:gd name="T69" fmla="*/ 65 h 207"/>
                <a:gd name="T70" fmla="*/ 172 w 419"/>
                <a:gd name="T71" fmla="*/ 116 h 207"/>
                <a:gd name="T72" fmla="*/ 299 w 419"/>
                <a:gd name="T73" fmla="*/ 56 h 207"/>
                <a:gd name="T74" fmla="*/ 339 w 419"/>
                <a:gd name="T75" fmla="*/ 41 h 207"/>
                <a:gd name="T76" fmla="*/ 341 w 419"/>
                <a:gd name="T77" fmla="*/ 101 h 207"/>
                <a:gd name="T78" fmla="*/ 276 w 419"/>
                <a:gd name="T79" fmla="*/ 38 h 207"/>
                <a:gd name="T80" fmla="*/ 227 w 419"/>
                <a:gd name="T81" fmla="*/ 112 h 207"/>
                <a:gd name="T82" fmla="*/ 366 w 419"/>
                <a:gd name="T83" fmla="*/ 71 h 207"/>
                <a:gd name="T84" fmla="*/ 216 w 419"/>
                <a:gd name="T85" fmla="*/ 134 h 207"/>
                <a:gd name="T86" fmla="*/ 320 w 419"/>
                <a:gd name="T87" fmla="*/ 27 h 207"/>
                <a:gd name="T88" fmla="*/ 213 w 419"/>
                <a:gd name="T89" fmla="*/ 171 h 207"/>
                <a:gd name="T90" fmla="*/ 258 w 419"/>
                <a:gd name="T91" fmla="*/ 130 h 207"/>
                <a:gd name="T92" fmla="*/ 129 w 419"/>
                <a:gd name="T93" fmla="*/ 38 h 207"/>
                <a:gd name="T94" fmla="*/ 367 w 419"/>
                <a:gd name="T95" fmla="*/ 87 h 207"/>
                <a:gd name="T96" fmla="*/ 176 w 419"/>
                <a:gd name="T97" fmla="*/ 89 h 207"/>
                <a:gd name="T98" fmla="*/ 137 w 419"/>
                <a:gd name="T99" fmla="*/ 122 h 207"/>
                <a:gd name="T100" fmla="*/ 247 w 419"/>
                <a:gd name="T101" fmla="*/ 51 h 207"/>
                <a:gd name="T102" fmla="*/ 298 w 419"/>
                <a:gd name="T103" fmla="*/ 120 h 207"/>
                <a:gd name="T104" fmla="*/ 63 w 419"/>
                <a:gd name="T105" fmla="*/ 114 h 207"/>
                <a:gd name="T106" fmla="*/ 140 w 419"/>
                <a:gd name="T107" fmla="*/ 35 h 207"/>
                <a:gd name="T108" fmla="*/ 20 w 419"/>
                <a:gd name="T109" fmla="*/ 131 h 207"/>
                <a:gd name="T110" fmla="*/ 131 w 419"/>
                <a:gd name="T111" fmla="*/ 120 h 207"/>
                <a:gd name="T112" fmla="*/ 397 w 419"/>
                <a:gd name="T113" fmla="*/ 111 h 207"/>
                <a:gd name="T114" fmla="*/ 216 w 419"/>
                <a:gd name="T115" fmla="*/ 141 h 207"/>
                <a:gd name="T116" fmla="*/ 153 w 419"/>
                <a:gd name="T117" fmla="*/ 93 h 207"/>
                <a:gd name="T118" fmla="*/ 128 w 419"/>
                <a:gd name="T119" fmla="*/ 114 h 207"/>
                <a:gd name="T120" fmla="*/ 375 w 419"/>
                <a:gd name="T121" fmla="*/ 48 h 207"/>
                <a:gd name="T122" fmla="*/ 334 w 419"/>
                <a:gd name="T123" fmla="*/ 117 h 207"/>
                <a:gd name="T124" fmla="*/ 139 w 419"/>
                <a:gd name="T125" fmla="*/ 27 h 2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206">
                  <a:moveTo>
                    <a:pt x="178" y="120"/>
                  </a:moveTo>
                  <a:lnTo>
                    <a:pt x="178" y="120"/>
                  </a:lnTo>
                  <a:lnTo>
                    <a:pt x="175" y="122"/>
                  </a:lnTo>
                  <a:lnTo>
                    <a:pt x="175" y="122"/>
                  </a:lnTo>
                  <a:lnTo>
                    <a:pt x="173" y="125"/>
                  </a:lnTo>
                  <a:lnTo>
                    <a:pt x="173" y="125"/>
                  </a:lnTo>
                  <a:lnTo>
                    <a:pt x="175" y="127"/>
                  </a:lnTo>
                  <a:lnTo>
                    <a:pt x="175" y="127"/>
                  </a:lnTo>
                  <a:lnTo>
                    <a:pt x="176" y="128"/>
                  </a:lnTo>
                  <a:lnTo>
                    <a:pt x="176" y="128"/>
                  </a:lnTo>
                  <a:lnTo>
                    <a:pt x="175" y="136"/>
                  </a:lnTo>
                  <a:lnTo>
                    <a:pt x="175" y="136"/>
                  </a:lnTo>
                  <a:lnTo>
                    <a:pt x="173" y="138"/>
                  </a:lnTo>
                  <a:lnTo>
                    <a:pt x="173" y="138"/>
                  </a:lnTo>
                  <a:lnTo>
                    <a:pt x="173" y="138"/>
                  </a:lnTo>
                  <a:lnTo>
                    <a:pt x="173" y="139"/>
                  </a:lnTo>
                  <a:lnTo>
                    <a:pt x="173" y="139"/>
                  </a:lnTo>
                  <a:lnTo>
                    <a:pt x="173" y="141"/>
                  </a:lnTo>
                  <a:lnTo>
                    <a:pt x="173" y="141"/>
                  </a:lnTo>
                  <a:lnTo>
                    <a:pt x="172" y="152"/>
                  </a:lnTo>
                  <a:lnTo>
                    <a:pt x="172" y="152"/>
                  </a:lnTo>
                  <a:lnTo>
                    <a:pt x="170" y="158"/>
                  </a:lnTo>
                  <a:lnTo>
                    <a:pt x="170" y="158"/>
                  </a:lnTo>
                  <a:lnTo>
                    <a:pt x="170" y="158"/>
                  </a:lnTo>
                  <a:lnTo>
                    <a:pt x="170" y="158"/>
                  </a:lnTo>
                  <a:lnTo>
                    <a:pt x="169" y="155"/>
                  </a:lnTo>
                  <a:lnTo>
                    <a:pt x="169" y="155"/>
                  </a:lnTo>
                  <a:lnTo>
                    <a:pt x="167" y="157"/>
                  </a:lnTo>
                  <a:lnTo>
                    <a:pt x="167" y="158"/>
                  </a:lnTo>
                  <a:lnTo>
                    <a:pt x="167" y="158"/>
                  </a:lnTo>
                  <a:lnTo>
                    <a:pt x="169" y="160"/>
                  </a:lnTo>
                  <a:lnTo>
                    <a:pt x="169" y="160"/>
                  </a:lnTo>
                  <a:lnTo>
                    <a:pt x="170" y="161"/>
                  </a:lnTo>
                  <a:lnTo>
                    <a:pt x="170" y="161"/>
                  </a:lnTo>
                  <a:lnTo>
                    <a:pt x="169" y="168"/>
                  </a:lnTo>
                  <a:lnTo>
                    <a:pt x="169" y="168"/>
                  </a:lnTo>
                  <a:lnTo>
                    <a:pt x="167" y="168"/>
                  </a:lnTo>
                  <a:lnTo>
                    <a:pt x="167" y="168"/>
                  </a:lnTo>
                  <a:lnTo>
                    <a:pt x="167" y="164"/>
                  </a:lnTo>
                  <a:lnTo>
                    <a:pt x="167" y="164"/>
                  </a:lnTo>
                  <a:lnTo>
                    <a:pt x="165" y="157"/>
                  </a:lnTo>
                  <a:lnTo>
                    <a:pt x="162" y="149"/>
                  </a:lnTo>
                  <a:lnTo>
                    <a:pt x="162" y="149"/>
                  </a:lnTo>
                  <a:lnTo>
                    <a:pt x="159" y="139"/>
                  </a:lnTo>
                  <a:lnTo>
                    <a:pt x="159" y="139"/>
                  </a:lnTo>
                  <a:lnTo>
                    <a:pt x="158" y="136"/>
                  </a:lnTo>
                  <a:lnTo>
                    <a:pt x="158" y="136"/>
                  </a:lnTo>
                  <a:lnTo>
                    <a:pt x="156" y="134"/>
                  </a:lnTo>
                  <a:lnTo>
                    <a:pt x="156" y="134"/>
                  </a:lnTo>
                  <a:lnTo>
                    <a:pt x="154" y="127"/>
                  </a:lnTo>
                  <a:lnTo>
                    <a:pt x="154" y="127"/>
                  </a:lnTo>
                  <a:lnTo>
                    <a:pt x="153" y="125"/>
                  </a:lnTo>
                  <a:lnTo>
                    <a:pt x="153" y="125"/>
                  </a:lnTo>
                  <a:lnTo>
                    <a:pt x="151" y="127"/>
                  </a:lnTo>
                  <a:lnTo>
                    <a:pt x="151" y="127"/>
                  </a:lnTo>
                  <a:lnTo>
                    <a:pt x="150" y="133"/>
                  </a:lnTo>
                  <a:lnTo>
                    <a:pt x="150" y="133"/>
                  </a:lnTo>
                  <a:lnTo>
                    <a:pt x="153" y="134"/>
                  </a:lnTo>
                  <a:lnTo>
                    <a:pt x="153" y="134"/>
                  </a:lnTo>
                  <a:lnTo>
                    <a:pt x="150" y="138"/>
                  </a:lnTo>
                  <a:lnTo>
                    <a:pt x="150" y="138"/>
                  </a:lnTo>
                  <a:lnTo>
                    <a:pt x="148" y="138"/>
                  </a:lnTo>
                  <a:lnTo>
                    <a:pt x="148" y="138"/>
                  </a:lnTo>
                  <a:lnTo>
                    <a:pt x="148" y="138"/>
                  </a:lnTo>
                  <a:lnTo>
                    <a:pt x="148" y="138"/>
                  </a:lnTo>
                  <a:lnTo>
                    <a:pt x="148" y="141"/>
                  </a:lnTo>
                  <a:lnTo>
                    <a:pt x="148" y="141"/>
                  </a:lnTo>
                  <a:lnTo>
                    <a:pt x="146" y="142"/>
                  </a:lnTo>
                  <a:lnTo>
                    <a:pt x="146" y="142"/>
                  </a:lnTo>
                  <a:lnTo>
                    <a:pt x="143" y="149"/>
                  </a:lnTo>
                  <a:lnTo>
                    <a:pt x="140" y="155"/>
                  </a:lnTo>
                  <a:lnTo>
                    <a:pt x="140" y="155"/>
                  </a:lnTo>
                  <a:lnTo>
                    <a:pt x="139" y="157"/>
                  </a:lnTo>
                  <a:lnTo>
                    <a:pt x="139" y="157"/>
                  </a:lnTo>
                  <a:lnTo>
                    <a:pt x="139" y="150"/>
                  </a:lnTo>
                  <a:lnTo>
                    <a:pt x="139" y="150"/>
                  </a:lnTo>
                  <a:lnTo>
                    <a:pt x="135" y="136"/>
                  </a:lnTo>
                  <a:lnTo>
                    <a:pt x="135" y="136"/>
                  </a:lnTo>
                  <a:lnTo>
                    <a:pt x="135" y="133"/>
                  </a:lnTo>
                  <a:lnTo>
                    <a:pt x="137" y="131"/>
                  </a:lnTo>
                  <a:lnTo>
                    <a:pt x="137" y="131"/>
                  </a:lnTo>
                  <a:lnTo>
                    <a:pt x="132" y="130"/>
                  </a:lnTo>
                  <a:lnTo>
                    <a:pt x="132" y="130"/>
                  </a:lnTo>
                  <a:lnTo>
                    <a:pt x="131" y="128"/>
                  </a:lnTo>
                  <a:lnTo>
                    <a:pt x="128" y="130"/>
                  </a:lnTo>
                  <a:lnTo>
                    <a:pt x="128" y="130"/>
                  </a:lnTo>
                  <a:lnTo>
                    <a:pt x="123" y="136"/>
                  </a:lnTo>
                  <a:lnTo>
                    <a:pt x="123" y="136"/>
                  </a:lnTo>
                  <a:lnTo>
                    <a:pt x="123" y="138"/>
                  </a:lnTo>
                  <a:lnTo>
                    <a:pt x="123" y="138"/>
                  </a:lnTo>
                  <a:lnTo>
                    <a:pt x="121" y="141"/>
                  </a:lnTo>
                  <a:lnTo>
                    <a:pt x="121" y="141"/>
                  </a:lnTo>
                  <a:lnTo>
                    <a:pt x="118" y="147"/>
                  </a:lnTo>
                  <a:lnTo>
                    <a:pt x="118" y="147"/>
                  </a:lnTo>
                  <a:lnTo>
                    <a:pt x="116" y="149"/>
                  </a:lnTo>
                  <a:lnTo>
                    <a:pt x="116" y="149"/>
                  </a:lnTo>
                  <a:lnTo>
                    <a:pt x="118" y="142"/>
                  </a:lnTo>
                  <a:lnTo>
                    <a:pt x="118" y="142"/>
                  </a:lnTo>
                  <a:lnTo>
                    <a:pt x="116" y="144"/>
                  </a:lnTo>
                  <a:lnTo>
                    <a:pt x="116" y="144"/>
                  </a:lnTo>
                  <a:lnTo>
                    <a:pt x="110" y="158"/>
                  </a:lnTo>
                  <a:lnTo>
                    <a:pt x="110" y="158"/>
                  </a:lnTo>
                  <a:lnTo>
                    <a:pt x="110" y="160"/>
                  </a:lnTo>
                  <a:lnTo>
                    <a:pt x="110" y="160"/>
                  </a:lnTo>
                  <a:lnTo>
                    <a:pt x="110" y="160"/>
                  </a:lnTo>
                  <a:lnTo>
                    <a:pt x="110" y="160"/>
                  </a:lnTo>
                  <a:lnTo>
                    <a:pt x="110" y="160"/>
                  </a:lnTo>
                  <a:lnTo>
                    <a:pt x="110" y="160"/>
                  </a:lnTo>
                  <a:lnTo>
                    <a:pt x="110" y="109"/>
                  </a:lnTo>
                  <a:lnTo>
                    <a:pt x="110" y="109"/>
                  </a:lnTo>
                  <a:lnTo>
                    <a:pt x="110" y="109"/>
                  </a:lnTo>
                  <a:lnTo>
                    <a:pt x="110" y="108"/>
                  </a:lnTo>
                  <a:lnTo>
                    <a:pt x="110" y="108"/>
                  </a:lnTo>
                  <a:lnTo>
                    <a:pt x="110" y="106"/>
                  </a:lnTo>
                  <a:lnTo>
                    <a:pt x="110" y="106"/>
                  </a:lnTo>
                  <a:lnTo>
                    <a:pt x="110" y="101"/>
                  </a:lnTo>
                  <a:lnTo>
                    <a:pt x="110" y="101"/>
                  </a:lnTo>
                  <a:lnTo>
                    <a:pt x="113" y="98"/>
                  </a:lnTo>
                  <a:lnTo>
                    <a:pt x="113" y="98"/>
                  </a:lnTo>
                  <a:lnTo>
                    <a:pt x="112" y="97"/>
                  </a:lnTo>
                  <a:lnTo>
                    <a:pt x="112" y="97"/>
                  </a:lnTo>
                  <a:lnTo>
                    <a:pt x="110" y="100"/>
                  </a:lnTo>
                  <a:lnTo>
                    <a:pt x="110" y="100"/>
                  </a:lnTo>
                  <a:lnTo>
                    <a:pt x="109" y="95"/>
                  </a:lnTo>
                  <a:lnTo>
                    <a:pt x="109" y="95"/>
                  </a:lnTo>
                  <a:lnTo>
                    <a:pt x="109" y="90"/>
                  </a:lnTo>
                  <a:lnTo>
                    <a:pt x="109" y="90"/>
                  </a:lnTo>
                  <a:lnTo>
                    <a:pt x="110" y="90"/>
                  </a:lnTo>
                  <a:lnTo>
                    <a:pt x="112" y="89"/>
                  </a:lnTo>
                  <a:lnTo>
                    <a:pt x="112" y="89"/>
                  </a:lnTo>
                  <a:lnTo>
                    <a:pt x="113" y="89"/>
                  </a:lnTo>
                  <a:lnTo>
                    <a:pt x="113" y="89"/>
                  </a:lnTo>
                  <a:lnTo>
                    <a:pt x="118" y="86"/>
                  </a:lnTo>
                  <a:lnTo>
                    <a:pt x="118" y="86"/>
                  </a:lnTo>
                  <a:lnTo>
                    <a:pt x="121" y="82"/>
                  </a:lnTo>
                  <a:lnTo>
                    <a:pt x="121" y="82"/>
                  </a:lnTo>
                  <a:lnTo>
                    <a:pt x="121" y="82"/>
                  </a:lnTo>
                  <a:lnTo>
                    <a:pt x="121" y="81"/>
                  </a:lnTo>
                  <a:lnTo>
                    <a:pt x="121" y="81"/>
                  </a:lnTo>
                  <a:lnTo>
                    <a:pt x="115" y="84"/>
                  </a:lnTo>
                  <a:lnTo>
                    <a:pt x="115" y="84"/>
                  </a:lnTo>
                  <a:lnTo>
                    <a:pt x="112" y="84"/>
                  </a:lnTo>
                  <a:lnTo>
                    <a:pt x="112" y="84"/>
                  </a:lnTo>
                  <a:lnTo>
                    <a:pt x="110" y="86"/>
                  </a:lnTo>
                  <a:lnTo>
                    <a:pt x="110" y="87"/>
                  </a:lnTo>
                  <a:lnTo>
                    <a:pt x="110" y="87"/>
                  </a:lnTo>
                  <a:lnTo>
                    <a:pt x="109" y="86"/>
                  </a:lnTo>
                  <a:lnTo>
                    <a:pt x="109" y="86"/>
                  </a:lnTo>
                  <a:lnTo>
                    <a:pt x="109" y="63"/>
                  </a:lnTo>
                  <a:lnTo>
                    <a:pt x="109" y="63"/>
                  </a:lnTo>
                  <a:lnTo>
                    <a:pt x="107" y="45"/>
                  </a:lnTo>
                  <a:lnTo>
                    <a:pt x="107" y="45"/>
                  </a:lnTo>
                  <a:lnTo>
                    <a:pt x="105" y="40"/>
                  </a:lnTo>
                  <a:lnTo>
                    <a:pt x="105" y="40"/>
                  </a:lnTo>
                  <a:lnTo>
                    <a:pt x="105" y="40"/>
                  </a:lnTo>
                  <a:lnTo>
                    <a:pt x="105" y="40"/>
                  </a:lnTo>
                  <a:lnTo>
                    <a:pt x="105" y="37"/>
                  </a:lnTo>
                  <a:lnTo>
                    <a:pt x="105" y="37"/>
                  </a:lnTo>
                  <a:lnTo>
                    <a:pt x="104" y="38"/>
                  </a:lnTo>
                  <a:lnTo>
                    <a:pt x="104" y="38"/>
                  </a:lnTo>
                  <a:lnTo>
                    <a:pt x="102" y="38"/>
                  </a:lnTo>
                  <a:lnTo>
                    <a:pt x="102" y="38"/>
                  </a:lnTo>
                  <a:lnTo>
                    <a:pt x="99" y="38"/>
                  </a:lnTo>
                  <a:lnTo>
                    <a:pt x="99" y="38"/>
                  </a:lnTo>
                  <a:lnTo>
                    <a:pt x="96" y="41"/>
                  </a:lnTo>
                  <a:lnTo>
                    <a:pt x="96" y="41"/>
                  </a:lnTo>
                  <a:lnTo>
                    <a:pt x="98" y="41"/>
                  </a:lnTo>
                  <a:lnTo>
                    <a:pt x="98" y="41"/>
                  </a:lnTo>
                  <a:lnTo>
                    <a:pt x="96" y="48"/>
                  </a:lnTo>
                  <a:lnTo>
                    <a:pt x="96" y="48"/>
                  </a:lnTo>
                  <a:lnTo>
                    <a:pt x="94" y="49"/>
                  </a:lnTo>
                  <a:lnTo>
                    <a:pt x="94" y="49"/>
                  </a:lnTo>
                  <a:lnTo>
                    <a:pt x="94" y="49"/>
                  </a:lnTo>
                  <a:lnTo>
                    <a:pt x="94" y="49"/>
                  </a:lnTo>
                  <a:lnTo>
                    <a:pt x="94" y="49"/>
                  </a:lnTo>
                  <a:lnTo>
                    <a:pt x="94" y="49"/>
                  </a:lnTo>
                  <a:lnTo>
                    <a:pt x="94" y="51"/>
                  </a:lnTo>
                  <a:lnTo>
                    <a:pt x="94" y="52"/>
                  </a:lnTo>
                  <a:lnTo>
                    <a:pt x="94" y="52"/>
                  </a:lnTo>
                  <a:lnTo>
                    <a:pt x="93" y="56"/>
                  </a:lnTo>
                  <a:lnTo>
                    <a:pt x="93" y="56"/>
                  </a:lnTo>
                  <a:lnTo>
                    <a:pt x="91" y="57"/>
                  </a:lnTo>
                  <a:lnTo>
                    <a:pt x="91" y="57"/>
                  </a:lnTo>
                  <a:lnTo>
                    <a:pt x="90" y="59"/>
                  </a:lnTo>
                  <a:lnTo>
                    <a:pt x="90" y="59"/>
                  </a:lnTo>
                  <a:lnTo>
                    <a:pt x="90" y="59"/>
                  </a:lnTo>
                  <a:lnTo>
                    <a:pt x="90" y="59"/>
                  </a:lnTo>
                  <a:lnTo>
                    <a:pt x="91" y="60"/>
                  </a:lnTo>
                  <a:lnTo>
                    <a:pt x="91" y="62"/>
                  </a:lnTo>
                  <a:lnTo>
                    <a:pt x="91" y="62"/>
                  </a:lnTo>
                  <a:lnTo>
                    <a:pt x="90" y="63"/>
                  </a:lnTo>
                  <a:lnTo>
                    <a:pt x="90" y="63"/>
                  </a:lnTo>
                  <a:lnTo>
                    <a:pt x="88" y="62"/>
                  </a:lnTo>
                  <a:lnTo>
                    <a:pt x="87" y="60"/>
                  </a:lnTo>
                  <a:lnTo>
                    <a:pt x="87" y="60"/>
                  </a:lnTo>
                  <a:lnTo>
                    <a:pt x="87" y="62"/>
                  </a:lnTo>
                  <a:lnTo>
                    <a:pt x="87" y="62"/>
                  </a:lnTo>
                  <a:lnTo>
                    <a:pt x="88" y="70"/>
                  </a:lnTo>
                  <a:lnTo>
                    <a:pt x="88" y="70"/>
                  </a:lnTo>
                  <a:lnTo>
                    <a:pt x="88" y="73"/>
                  </a:lnTo>
                  <a:lnTo>
                    <a:pt x="88" y="73"/>
                  </a:lnTo>
                  <a:lnTo>
                    <a:pt x="83" y="95"/>
                  </a:lnTo>
                  <a:lnTo>
                    <a:pt x="83" y="95"/>
                  </a:lnTo>
                  <a:lnTo>
                    <a:pt x="82" y="116"/>
                  </a:lnTo>
                  <a:lnTo>
                    <a:pt x="82" y="116"/>
                  </a:lnTo>
                  <a:lnTo>
                    <a:pt x="79" y="133"/>
                  </a:lnTo>
                  <a:lnTo>
                    <a:pt x="79" y="133"/>
                  </a:lnTo>
                  <a:lnTo>
                    <a:pt x="79" y="136"/>
                  </a:lnTo>
                  <a:lnTo>
                    <a:pt x="79" y="136"/>
                  </a:lnTo>
                  <a:lnTo>
                    <a:pt x="77" y="133"/>
                  </a:lnTo>
                  <a:lnTo>
                    <a:pt x="77" y="133"/>
                  </a:lnTo>
                  <a:lnTo>
                    <a:pt x="74" y="134"/>
                  </a:lnTo>
                  <a:lnTo>
                    <a:pt x="74" y="134"/>
                  </a:lnTo>
                  <a:lnTo>
                    <a:pt x="75" y="138"/>
                  </a:lnTo>
                  <a:lnTo>
                    <a:pt x="75" y="138"/>
                  </a:lnTo>
                  <a:lnTo>
                    <a:pt x="79" y="138"/>
                  </a:lnTo>
                  <a:lnTo>
                    <a:pt x="79" y="138"/>
                  </a:lnTo>
                  <a:lnTo>
                    <a:pt x="75" y="158"/>
                  </a:lnTo>
                  <a:lnTo>
                    <a:pt x="75" y="158"/>
                  </a:lnTo>
                  <a:lnTo>
                    <a:pt x="74" y="155"/>
                  </a:lnTo>
                  <a:lnTo>
                    <a:pt x="74" y="155"/>
                  </a:lnTo>
                  <a:lnTo>
                    <a:pt x="72" y="160"/>
                  </a:lnTo>
                  <a:lnTo>
                    <a:pt x="72" y="160"/>
                  </a:lnTo>
                  <a:lnTo>
                    <a:pt x="69" y="153"/>
                  </a:lnTo>
                  <a:lnTo>
                    <a:pt x="69" y="153"/>
                  </a:lnTo>
                  <a:lnTo>
                    <a:pt x="71" y="153"/>
                  </a:lnTo>
                  <a:lnTo>
                    <a:pt x="71" y="153"/>
                  </a:lnTo>
                  <a:lnTo>
                    <a:pt x="71" y="150"/>
                  </a:lnTo>
                  <a:lnTo>
                    <a:pt x="71" y="147"/>
                  </a:lnTo>
                  <a:lnTo>
                    <a:pt x="71" y="147"/>
                  </a:lnTo>
                  <a:lnTo>
                    <a:pt x="69" y="144"/>
                  </a:lnTo>
                  <a:lnTo>
                    <a:pt x="69" y="144"/>
                  </a:lnTo>
                  <a:lnTo>
                    <a:pt x="68" y="142"/>
                  </a:lnTo>
                  <a:lnTo>
                    <a:pt x="68" y="142"/>
                  </a:lnTo>
                  <a:lnTo>
                    <a:pt x="68" y="142"/>
                  </a:lnTo>
                  <a:lnTo>
                    <a:pt x="68" y="142"/>
                  </a:lnTo>
                  <a:lnTo>
                    <a:pt x="66" y="152"/>
                  </a:lnTo>
                  <a:lnTo>
                    <a:pt x="66" y="152"/>
                  </a:lnTo>
                  <a:lnTo>
                    <a:pt x="63" y="152"/>
                  </a:lnTo>
                  <a:lnTo>
                    <a:pt x="63" y="152"/>
                  </a:lnTo>
                  <a:lnTo>
                    <a:pt x="63" y="144"/>
                  </a:lnTo>
                  <a:lnTo>
                    <a:pt x="63" y="144"/>
                  </a:lnTo>
                  <a:lnTo>
                    <a:pt x="63" y="145"/>
                  </a:lnTo>
                  <a:lnTo>
                    <a:pt x="63" y="145"/>
                  </a:lnTo>
                  <a:lnTo>
                    <a:pt x="63" y="152"/>
                  </a:lnTo>
                  <a:lnTo>
                    <a:pt x="63" y="152"/>
                  </a:lnTo>
                  <a:lnTo>
                    <a:pt x="61" y="155"/>
                  </a:lnTo>
                  <a:lnTo>
                    <a:pt x="61" y="155"/>
                  </a:lnTo>
                  <a:lnTo>
                    <a:pt x="61" y="158"/>
                  </a:lnTo>
                  <a:lnTo>
                    <a:pt x="61" y="158"/>
                  </a:lnTo>
                  <a:lnTo>
                    <a:pt x="58" y="168"/>
                  </a:lnTo>
                  <a:lnTo>
                    <a:pt x="58" y="168"/>
                  </a:lnTo>
                  <a:lnTo>
                    <a:pt x="55" y="174"/>
                  </a:lnTo>
                  <a:lnTo>
                    <a:pt x="55" y="174"/>
                  </a:lnTo>
                  <a:lnTo>
                    <a:pt x="55" y="177"/>
                  </a:lnTo>
                  <a:lnTo>
                    <a:pt x="55" y="177"/>
                  </a:lnTo>
                  <a:lnTo>
                    <a:pt x="52" y="174"/>
                  </a:lnTo>
                  <a:lnTo>
                    <a:pt x="52" y="174"/>
                  </a:lnTo>
                  <a:lnTo>
                    <a:pt x="50" y="180"/>
                  </a:lnTo>
                  <a:lnTo>
                    <a:pt x="50" y="180"/>
                  </a:lnTo>
                  <a:lnTo>
                    <a:pt x="50" y="180"/>
                  </a:lnTo>
                  <a:lnTo>
                    <a:pt x="50" y="180"/>
                  </a:lnTo>
                  <a:lnTo>
                    <a:pt x="49" y="172"/>
                  </a:lnTo>
                  <a:lnTo>
                    <a:pt x="49" y="172"/>
                  </a:lnTo>
                  <a:lnTo>
                    <a:pt x="49" y="158"/>
                  </a:lnTo>
                  <a:lnTo>
                    <a:pt x="49" y="158"/>
                  </a:lnTo>
                  <a:lnTo>
                    <a:pt x="49" y="158"/>
                  </a:lnTo>
                  <a:lnTo>
                    <a:pt x="49" y="158"/>
                  </a:lnTo>
                  <a:lnTo>
                    <a:pt x="49" y="155"/>
                  </a:lnTo>
                  <a:lnTo>
                    <a:pt x="47" y="153"/>
                  </a:lnTo>
                  <a:lnTo>
                    <a:pt x="47" y="153"/>
                  </a:lnTo>
                  <a:lnTo>
                    <a:pt x="47" y="145"/>
                  </a:lnTo>
                  <a:lnTo>
                    <a:pt x="47" y="145"/>
                  </a:lnTo>
                  <a:lnTo>
                    <a:pt x="45" y="133"/>
                  </a:lnTo>
                  <a:lnTo>
                    <a:pt x="45" y="133"/>
                  </a:lnTo>
                  <a:lnTo>
                    <a:pt x="44" y="131"/>
                  </a:lnTo>
                  <a:lnTo>
                    <a:pt x="42" y="130"/>
                  </a:lnTo>
                  <a:lnTo>
                    <a:pt x="42" y="130"/>
                  </a:lnTo>
                  <a:lnTo>
                    <a:pt x="39" y="131"/>
                  </a:lnTo>
                  <a:lnTo>
                    <a:pt x="38" y="131"/>
                  </a:lnTo>
                  <a:lnTo>
                    <a:pt x="38" y="131"/>
                  </a:lnTo>
                  <a:lnTo>
                    <a:pt x="38" y="133"/>
                  </a:lnTo>
                  <a:lnTo>
                    <a:pt x="38" y="133"/>
                  </a:lnTo>
                  <a:lnTo>
                    <a:pt x="34" y="134"/>
                  </a:lnTo>
                  <a:lnTo>
                    <a:pt x="33" y="138"/>
                  </a:lnTo>
                  <a:lnTo>
                    <a:pt x="33" y="138"/>
                  </a:lnTo>
                  <a:lnTo>
                    <a:pt x="33" y="139"/>
                  </a:lnTo>
                  <a:lnTo>
                    <a:pt x="33" y="139"/>
                  </a:lnTo>
                  <a:lnTo>
                    <a:pt x="31" y="141"/>
                  </a:lnTo>
                  <a:lnTo>
                    <a:pt x="30" y="142"/>
                  </a:lnTo>
                  <a:lnTo>
                    <a:pt x="30" y="142"/>
                  </a:lnTo>
                  <a:lnTo>
                    <a:pt x="28" y="142"/>
                  </a:lnTo>
                  <a:lnTo>
                    <a:pt x="28" y="142"/>
                  </a:lnTo>
                  <a:lnTo>
                    <a:pt x="28" y="147"/>
                  </a:lnTo>
                  <a:lnTo>
                    <a:pt x="28" y="147"/>
                  </a:lnTo>
                  <a:lnTo>
                    <a:pt x="30" y="147"/>
                  </a:lnTo>
                  <a:lnTo>
                    <a:pt x="30" y="147"/>
                  </a:lnTo>
                  <a:lnTo>
                    <a:pt x="28" y="155"/>
                  </a:lnTo>
                  <a:lnTo>
                    <a:pt x="28" y="155"/>
                  </a:lnTo>
                  <a:lnTo>
                    <a:pt x="9" y="155"/>
                  </a:lnTo>
                  <a:lnTo>
                    <a:pt x="9" y="155"/>
                  </a:lnTo>
                  <a:lnTo>
                    <a:pt x="9" y="149"/>
                  </a:lnTo>
                  <a:lnTo>
                    <a:pt x="9" y="149"/>
                  </a:lnTo>
                  <a:lnTo>
                    <a:pt x="9" y="144"/>
                  </a:lnTo>
                  <a:lnTo>
                    <a:pt x="8" y="141"/>
                  </a:lnTo>
                  <a:lnTo>
                    <a:pt x="8" y="141"/>
                  </a:lnTo>
                  <a:lnTo>
                    <a:pt x="8" y="147"/>
                  </a:lnTo>
                  <a:lnTo>
                    <a:pt x="8" y="155"/>
                  </a:lnTo>
                  <a:lnTo>
                    <a:pt x="8" y="155"/>
                  </a:lnTo>
                  <a:lnTo>
                    <a:pt x="0" y="155"/>
                  </a:lnTo>
                  <a:lnTo>
                    <a:pt x="0" y="155"/>
                  </a:lnTo>
                  <a:lnTo>
                    <a:pt x="0" y="153"/>
                  </a:lnTo>
                  <a:lnTo>
                    <a:pt x="0" y="153"/>
                  </a:lnTo>
                  <a:lnTo>
                    <a:pt x="1" y="139"/>
                  </a:lnTo>
                  <a:lnTo>
                    <a:pt x="3" y="127"/>
                  </a:lnTo>
                  <a:lnTo>
                    <a:pt x="6" y="114"/>
                  </a:lnTo>
                  <a:lnTo>
                    <a:pt x="11" y="101"/>
                  </a:lnTo>
                  <a:lnTo>
                    <a:pt x="11" y="101"/>
                  </a:lnTo>
                  <a:lnTo>
                    <a:pt x="19" y="84"/>
                  </a:lnTo>
                  <a:lnTo>
                    <a:pt x="30" y="68"/>
                  </a:lnTo>
                  <a:lnTo>
                    <a:pt x="30" y="68"/>
                  </a:lnTo>
                  <a:lnTo>
                    <a:pt x="39" y="56"/>
                  </a:lnTo>
                  <a:lnTo>
                    <a:pt x="39" y="56"/>
                  </a:lnTo>
                  <a:lnTo>
                    <a:pt x="50" y="45"/>
                  </a:lnTo>
                  <a:lnTo>
                    <a:pt x="64" y="35"/>
                  </a:lnTo>
                  <a:lnTo>
                    <a:pt x="64" y="35"/>
                  </a:lnTo>
                  <a:lnTo>
                    <a:pt x="75" y="29"/>
                  </a:lnTo>
                  <a:lnTo>
                    <a:pt x="75" y="29"/>
                  </a:lnTo>
                  <a:lnTo>
                    <a:pt x="83" y="24"/>
                  </a:lnTo>
                  <a:lnTo>
                    <a:pt x="83" y="24"/>
                  </a:lnTo>
                  <a:lnTo>
                    <a:pt x="104" y="18"/>
                  </a:lnTo>
                  <a:lnTo>
                    <a:pt x="104" y="18"/>
                  </a:lnTo>
                  <a:lnTo>
                    <a:pt x="116" y="16"/>
                  </a:lnTo>
                  <a:lnTo>
                    <a:pt x="129" y="16"/>
                  </a:lnTo>
                  <a:lnTo>
                    <a:pt x="129" y="16"/>
                  </a:lnTo>
                  <a:lnTo>
                    <a:pt x="143" y="16"/>
                  </a:lnTo>
                  <a:lnTo>
                    <a:pt x="158" y="19"/>
                  </a:lnTo>
                  <a:lnTo>
                    <a:pt x="158" y="19"/>
                  </a:lnTo>
                  <a:lnTo>
                    <a:pt x="167" y="19"/>
                  </a:lnTo>
                  <a:lnTo>
                    <a:pt x="167" y="19"/>
                  </a:lnTo>
                  <a:lnTo>
                    <a:pt x="183" y="22"/>
                  </a:lnTo>
                  <a:lnTo>
                    <a:pt x="195" y="27"/>
                  </a:lnTo>
                  <a:lnTo>
                    <a:pt x="195" y="27"/>
                  </a:lnTo>
                  <a:lnTo>
                    <a:pt x="208" y="34"/>
                  </a:lnTo>
                  <a:lnTo>
                    <a:pt x="208" y="34"/>
                  </a:lnTo>
                  <a:lnTo>
                    <a:pt x="216" y="38"/>
                  </a:lnTo>
                  <a:lnTo>
                    <a:pt x="216" y="38"/>
                  </a:lnTo>
                  <a:lnTo>
                    <a:pt x="221" y="35"/>
                  </a:lnTo>
                  <a:lnTo>
                    <a:pt x="221" y="35"/>
                  </a:lnTo>
                  <a:lnTo>
                    <a:pt x="228" y="27"/>
                  </a:lnTo>
                  <a:lnTo>
                    <a:pt x="236" y="21"/>
                  </a:lnTo>
                  <a:lnTo>
                    <a:pt x="254" y="11"/>
                  </a:lnTo>
                  <a:lnTo>
                    <a:pt x="254" y="11"/>
                  </a:lnTo>
                  <a:lnTo>
                    <a:pt x="260" y="8"/>
                  </a:lnTo>
                  <a:lnTo>
                    <a:pt x="268" y="5"/>
                  </a:lnTo>
                  <a:lnTo>
                    <a:pt x="268" y="5"/>
                  </a:lnTo>
                  <a:lnTo>
                    <a:pt x="282" y="2"/>
                  </a:lnTo>
                  <a:lnTo>
                    <a:pt x="295" y="0"/>
                  </a:lnTo>
                  <a:lnTo>
                    <a:pt x="295" y="0"/>
                  </a:lnTo>
                  <a:lnTo>
                    <a:pt x="317" y="0"/>
                  </a:lnTo>
                  <a:lnTo>
                    <a:pt x="317" y="0"/>
                  </a:lnTo>
                  <a:lnTo>
                    <a:pt x="334" y="2"/>
                  </a:lnTo>
                  <a:lnTo>
                    <a:pt x="352" y="7"/>
                  </a:lnTo>
                  <a:lnTo>
                    <a:pt x="352" y="7"/>
                  </a:lnTo>
                  <a:lnTo>
                    <a:pt x="359" y="11"/>
                  </a:lnTo>
                  <a:lnTo>
                    <a:pt x="369" y="16"/>
                  </a:lnTo>
                  <a:lnTo>
                    <a:pt x="375" y="22"/>
                  </a:lnTo>
                  <a:lnTo>
                    <a:pt x="383" y="29"/>
                  </a:lnTo>
                  <a:lnTo>
                    <a:pt x="383" y="29"/>
                  </a:lnTo>
                  <a:lnTo>
                    <a:pt x="386" y="34"/>
                  </a:lnTo>
                  <a:lnTo>
                    <a:pt x="386" y="34"/>
                  </a:lnTo>
                  <a:lnTo>
                    <a:pt x="393" y="41"/>
                  </a:lnTo>
                  <a:lnTo>
                    <a:pt x="397" y="49"/>
                  </a:lnTo>
                  <a:lnTo>
                    <a:pt x="397" y="49"/>
                  </a:lnTo>
                  <a:lnTo>
                    <a:pt x="407" y="68"/>
                  </a:lnTo>
                  <a:lnTo>
                    <a:pt x="407" y="68"/>
                  </a:lnTo>
                  <a:lnTo>
                    <a:pt x="411" y="78"/>
                  </a:lnTo>
                  <a:lnTo>
                    <a:pt x="415" y="89"/>
                  </a:lnTo>
                  <a:lnTo>
                    <a:pt x="415" y="89"/>
                  </a:lnTo>
                  <a:lnTo>
                    <a:pt x="418" y="109"/>
                  </a:lnTo>
                  <a:lnTo>
                    <a:pt x="418" y="109"/>
                  </a:lnTo>
                  <a:lnTo>
                    <a:pt x="419" y="123"/>
                  </a:lnTo>
                  <a:lnTo>
                    <a:pt x="419" y="123"/>
                  </a:lnTo>
                  <a:lnTo>
                    <a:pt x="419" y="125"/>
                  </a:lnTo>
                  <a:lnTo>
                    <a:pt x="419" y="125"/>
                  </a:lnTo>
                  <a:lnTo>
                    <a:pt x="415" y="125"/>
                  </a:lnTo>
                  <a:lnTo>
                    <a:pt x="415" y="125"/>
                  </a:lnTo>
                  <a:lnTo>
                    <a:pt x="413" y="120"/>
                  </a:lnTo>
                  <a:lnTo>
                    <a:pt x="413" y="120"/>
                  </a:lnTo>
                  <a:lnTo>
                    <a:pt x="411" y="108"/>
                  </a:lnTo>
                  <a:lnTo>
                    <a:pt x="410" y="95"/>
                  </a:lnTo>
                  <a:lnTo>
                    <a:pt x="410" y="95"/>
                  </a:lnTo>
                  <a:lnTo>
                    <a:pt x="407" y="86"/>
                  </a:lnTo>
                  <a:lnTo>
                    <a:pt x="407" y="86"/>
                  </a:lnTo>
                  <a:lnTo>
                    <a:pt x="400" y="71"/>
                  </a:lnTo>
                  <a:lnTo>
                    <a:pt x="400" y="71"/>
                  </a:lnTo>
                  <a:lnTo>
                    <a:pt x="397" y="63"/>
                  </a:lnTo>
                  <a:lnTo>
                    <a:pt x="391" y="57"/>
                  </a:lnTo>
                  <a:lnTo>
                    <a:pt x="391" y="57"/>
                  </a:lnTo>
                  <a:lnTo>
                    <a:pt x="391" y="56"/>
                  </a:lnTo>
                  <a:lnTo>
                    <a:pt x="391" y="56"/>
                  </a:lnTo>
                  <a:lnTo>
                    <a:pt x="391" y="56"/>
                  </a:lnTo>
                  <a:lnTo>
                    <a:pt x="391" y="56"/>
                  </a:lnTo>
                  <a:lnTo>
                    <a:pt x="391" y="57"/>
                  </a:lnTo>
                  <a:lnTo>
                    <a:pt x="391" y="57"/>
                  </a:lnTo>
                  <a:lnTo>
                    <a:pt x="399" y="73"/>
                  </a:lnTo>
                  <a:lnTo>
                    <a:pt x="404" y="89"/>
                  </a:lnTo>
                  <a:lnTo>
                    <a:pt x="404" y="89"/>
                  </a:lnTo>
                  <a:lnTo>
                    <a:pt x="404" y="90"/>
                  </a:lnTo>
                  <a:lnTo>
                    <a:pt x="404" y="90"/>
                  </a:lnTo>
                  <a:lnTo>
                    <a:pt x="407" y="98"/>
                  </a:lnTo>
                  <a:lnTo>
                    <a:pt x="410" y="106"/>
                  </a:lnTo>
                  <a:lnTo>
                    <a:pt x="410" y="106"/>
                  </a:lnTo>
                  <a:lnTo>
                    <a:pt x="411" y="125"/>
                  </a:lnTo>
                  <a:lnTo>
                    <a:pt x="411" y="125"/>
                  </a:lnTo>
                  <a:lnTo>
                    <a:pt x="411" y="125"/>
                  </a:lnTo>
                  <a:lnTo>
                    <a:pt x="411" y="125"/>
                  </a:lnTo>
                  <a:lnTo>
                    <a:pt x="405" y="123"/>
                  </a:lnTo>
                  <a:lnTo>
                    <a:pt x="405" y="123"/>
                  </a:lnTo>
                  <a:lnTo>
                    <a:pt x="404" y="120"/>
                  </a:lnTo>
                  <a:lnTo>
                    <a:pt x="404" y="120"/>
                  </a:lnTo>
                  <a:lnTo>
                    <a:pt x="404" y="120"/>
                  </a:lnTo>
                  <a:lnTo>
                    <a:pt x="404" y="120"/>
                  </a:lnTo>
                  <a:lnTo>
                    <a:pt x="404" y="123"/>
                  </a:lnTo>
                  <a:lnTo>
                    <a:pt x="404" y="123"/>
                  </a:lnTo>
                  <a:lnTo>
                    <a:pt x="400" y="122"/>
                  </a:lnTo>
                  <a:lnTo>
                    <a:pt x="400" y="122"/>
                  </a:lnTo>
                  <a:lnTo>
                    <a:pt x="391" y="117"/>
                  </a:lnTo>
                  <a:lnTo>
                    <a:pt x="391" y="117"/>
                  </a:lnTo>
                  <a:lnTo>
                    <a:pt x="389" y="116"/>
                  </a:lnTo>
                  <a:lnTo>
                    <a:pt x="389" y="116"/>
                  </a:lnTo>
                  <a:lnTo>
                    <a:pt x="388" y="109"/>
                  </a:lnTo>
                  <a:lnTo>
                    <a:pt x="388" y="109"/>
                  </a:lnTo>
                  <a:lnTo>
                    <a:pt x="386" y="108"/>
                  </a:lnTo>
                  <a:lnTo>
                    <a:pt x="386" y="108"/>
                  </a:lnTo>
                  <a:lnTo>
                    <a:pt x="385" y="114"/>
                  </a:lnTo>
                  <a:lnTo>
                    <a:pt x="385" y="114"/>
                  </a:lnTo>
                  <a:lnTo>
                    <a:pt x="383" y="114"/>
                  </a:lnTo>
                  <a:lnTo>
                    <a:pt x="383" y="114"/>
                  </a:lnTo>
                  <a:lnTo>
                    <a:pt x="378" y="111"/>
                  </a:lnTo>
                  <a:lnTo>
                    <a:pt x="378" y="111"/>
                  </a:lnTo>
                  <a:lnTo>
                    <a:pt x="377" y="111"/>
                  </a:lnTo>
                  <a:lnTo>
                    <a:pt x="377" y="111"/>
                  </a:lnTo>
                  <a:lnTo>
                    <a:pt x="372" y="112"/>
                  </a:lnTo>
                  <a:lnTo>
                    <a:pt x="372" y="112"/>
                  </a:lnTo>
                  <a:lnTo>
                    <a:pt x="367" y="114"/>
                  </a:lnTo>
                  <a:lnTo>
                    <a:pt x="367" y="114"/>
                  </a:lnTo>
                  <a:lnTo>
                    <a:pt x="366" y="117"/>
                  </a:lnTo>
                  <a:lnTo>
                    <a:pt x="366" y="119"/>
                  </a:lnTo>
                  <a:lnTo>
                    <a:pt x="366" y="119"/>
                  </a:lnTo>
                  <a:lnTo>
                    <a:pt x="361" y="134"/>
                  </a:lnTo>
                  <a:lnTo>
                    <a:pt x="361" y="134"/>
                  </a:lnTo>
                  <a:lnTo>
                    <a:pt x="359" y="136"/>
                  </a:lnTo>
                  <a:lnTo>
                    <a:pt x="359" y="136"/>
                  </a:lnTo>
                  <a:lnTo>
                    <a:pt x="359" y="138"/>
                  </a:lnTo>
                  <a:lnTo>
                    <a:pt x="358" y="138"/>
                  </a:lnTo>
                  <a:lnTo>
                    <a:pt x="358" y="138"/>
                  </a:lnTo>
                  <a:lnTo>
                    <a:pt x="358" y="138"/>
                  </a:lnTo>
                  <a:lnTo>
                    <a:pt x="358" y="138"/>
                  </a:lnTo>
                  <a:lnTo>
                    <a:pt x="355" y="128"/>
                  </a:lnTo>
                  <a:lnTo>
                    <a:pt x="355" y="128"/>
                  </a:lnTo>
                  <a:lnTo>
                    <a:pt x="355" y="127"/>
                  </a:lnTo>
                  <a:lnTo>
                    <a:pt x="355" y="127"/>
                  </a:lnTo>
                  <a:lnTo>
                    <a:pt x="356" y="125"/>
                  </a:lnTo>
                  <a:lnTo>
                    <a:pt x="356" y="125"/>
                  </a:lnTo>
                  <a:lnTo>
                    <a:pt x="353" y="125"/>
                  </a:lnTo>
                  <a:lnTo>
                    <a:pt x="353" y="125"/>
                  </a:lnTo>
                  <a:lnTo>
                    <a:pt x="352" y="117"/>
                  </a:lnTo>
                  <a:lnTo>
                    <a:pt x="352" y="117"/>
                  </a:lnTo>
                  <a:lnTo>
                    <a:pt x="348" y="111"/>
                  </a:lnTo>
                  <a:lnTo>
                    <a:pt x="348" y="111"/>
                  </a:lnTo>
                  <a:lnTo>
                    <a:pt x="347" y="112"/>
                  </a:lnTo>
                  <a:lnTo>
                    <a:pt x="347" y="112"/>
                  </a:lnTo>
                  <a:lnTo>
                    <a:pt x="345" y="112"/>
                  </a:lnTo>
                  <a:lnTo>
                    <a:pt x="342" y="114"/>
                  </a:lnTo>
                  <a:lnTo>
                    <a:pt x="342" y="114"/>
                  </a:lnTo>
                  <a:lnTo>
                    <a:pt x="337" y="119"/>
                  </a:lnTo>
                  <a:lnTo>
                    <a:pt x="337" y="119"/>
                  </a:lnTo>
                  <a:lnTo>
                    <a:pt x="337" y="120"/>
                  </a:lnTo>
                  <a:lnTo>
                    <a:pt x="337" y="122"/>
                  </a:lnTo>
                  <a:lnTo>
                    <a:pt x="337" y="122"/>
                  </a:lnTo>
                  <a:lnTo>
                    <a:pt x="337" y="123"/>
                  </a:lnTo>
                  <a:lnTo>
                    <a:pt x="337" y="123"/>
                  </a:lnTo>
                  <a:lnTo>
                    <a:pt x="331" y="134"/>
                  </a:lnTo>
                  <a:lnTo>
                    <a:pt x="331" y="134"/>
                  </a:lnTo>
                  <a:lnTo>
                    <a:pt x="329" y="136"/>
                  </a:lnTo>
                  <a:lnTo>
                    <a:pt x="329" y="136"/>
                  </a:lnTo>
                  <a:lnTo>
                    <a:pt x="329" y="123"/>
                  </a:lnTo>
                  <a:lnTo>
                    <a:pt x="329" y="123"/>
                  </a:lnTo>
                  <a:lnTo>
                    <a:pt x="331" y="125"/>
                  </a:lnTo>
                  <a:lnTo>
                    <a:pt x="331" y="125"/>
                  </a:lnTo>
                  <a:lnTo>
                    <a:pt x="333" y="122"/>
                  </a:lnTo>
                  <a:lnTo>
                    <a:pt x="333" y="122"/>
                  </a:lnTo>
                  <a:lnTo>
                    <a:pt x="333" y="120"/>
                  </a:lnTo>
                  <a:lnTo>
                    <a:pt x="333" y="120"/>
                  </a:lnTo>
                  <a:lnTo>
                    <a:pt x="331" y="117"/>
                  </a:lnTo>
                  <a:lnTo>
                    <a:pt x="331" y="117"/>
                  </a:lnTo>
                  <a:lnTo>
                    <a:pt x="329" y="119"/>
                  </a:lnTo>
                  <a:lnTo>
                    <a:pt x="329" y="119"/>
                  </a:lnTo>
                  <a:lnTo>
                    <a:pt x="329" y="104"/>
                  </a:lnTo>
                  <a:lnTo>
                    <a:pt x="329" y="104"/>
                  </a:lnTo>
                  <a:lnTo>
                    <a:pt x="331" y="108"/>
                  </a:lnTo>
                  <a:lnTo>
                    <a:pt x="331" y="108"/>
                  </a:lnTo>
                  <a:lnTo>
                    <a:pt x="331" y="108"/>
                  </a:lnTo>
                  <a:lnTo>
                    <a:pt x="331" y="108"/>
                  </a:lnTo>
                  <a:lnTo>
                    <a:pt x="329" y="103"/>
                  </a:lnTo>
                  <a:lnTo>
                    <a:pt x="329" y="103"/>
                  </a:lnTo>
                  <a:lnTo>
                    <a:pt x="329" y="103"/>
                  </a:lnTo>
                  <a:lnTo>
                    <a:pt x="329" y="103"/>
                  </a:lnTo>
                  <a:lnTo>
                    <a:pt x="328" y="101"/>
                  </a:lnTo>
                  <a:lnTo>
                    <a:pt x="328" y="101"/>
                  </a:lnTo>
                  <a:lnTo>
                    <a:pt x="328" y="101"/>
                  </a:lnTo>
                  <a:lnTo>
                    <a:pt x="328" y="81"/>
                  </a:lnTo>
                  <a:lnTo>
                    <a:pt x="328" y="81"/>
                  </a:lnTo>
                  <a:lnTo>
                    <a:pt x="328" y="76"/>
                  </a:lnTo>
                  <a:lnTo>
                    <a:pt x="328" y="76"/>
                  </a:lnTo>
                  <a:lnTo>
                    <a:pt x="329" y="76"/>
                  </a:lnTo>
                  <a:lnTo>
                    <a:pt x="329" y="76"/>
                  </a:lnTo>
                  <a:lnTo>
                    <a:pt x="329" y="73"/>
                  </a:lnTo>
                  <a:lnTo>
                    <a:pt x="329" y="73"/>
                  </a:lnTo>
                  <a:lnTo>
                    <a:pt x="328" y="73"/>
                  </a:lnTo>
                  <a:lnTo>
                    <a:pt x="328" y="73"/>
                  </a:lnTo>
                  <a:lnTo>
                    <a:pt x="328" y="67"/>
                  </a:lnTo>
                  <a:lnTo>
                    <a:pt x="328" y="67"/>
                  </a:lnTo>
                  <a:lnTo>
                    <a:pt x="329" y="67"/>
                  </a:lnTo>
                  <a:lnTo>
                    <a:pt x="331" y="68"/>
                  </a:lnTo>
                  <a:lnTo>
                    <a:pt x="331" y="68"/>
                  </a:lnTo>
                  <a:lnTo>
                    <a:pt x="331" y="62"/>
                  </a:lnTo>
                  <a:lnTo>
                    <a:pt x="331" y="62"/>
                  </a:lnTo>
                  <a:lnTo>
                    <a:pt x="328" y="62"/>
                  </a:lnTo>
                  <a:lnTo>
                    <a:pt x="328" y="62"/>
                  </a:lnTo>
                  <a:lnTo>
                    <a:pt x="328" y="57"/>
                  </a:lnTo>
                  <a:lnTo>
                    <a:pt x="328" y="57"/>
                  </a:lnTo>
                  <a:lnTo>
                    <a:pt x="328" y="56"/>
                  </a:lnTo>
                  <a:lnTo>
                    <a:pt x="328" y="56"/>
                  </a:lnTo>
                  <a:lnTo>
                    <a:pt x="331" y="51"/>
                  </a:lnTo>
                  <a:lnTo>
                    <a:pt x="331" y="51"/>
                  </a:lnTo>
                  <a:lnTo>
                    <a:pt x="331" y="49"/>
                  </a:lnTo>
                  <a:lnTo>
                    <a:pt x="331" y="46"/>
                  </a:lnTo>
                  <a:lnTo>
                    <a:pt x="331" y="46"/>
                  </a:lnTo>
                  <a:lnTo>
                    <a:pt x="326" y="49"/>
                  </a:lnTo>
                  <a:lnTo>
                    <a:pt x="326" y="49"/>
                  </a:lnTo>
                  <a:lnTo>
                    <a:pt x="325" y="48"/>
                  </a:lnTo>
                  <a:lnTo>
                    <a:pt x="325" y="48"/>
                  </a:lnTo>
                  <a:lnTo>
                    <a:pt x="329" y="43"/>
                  </a:lnTo>
                  <a:lnTo>
                    <a:pt x="329" y="43"/>
                  </a:lnTo>
                  <a:lnTo>
                    <a:pt x="328" y="40"/>
                  </a:lnTo>
                  <a:lnTo>
                    <a:pt x="328" y="38"/>
                  </a:lnTo>
                  <a:lnTo>
                    <a:pt x="328" y="38"/>
                  </a:lnTo>
                  <a:lnTo>
                    <a:pt x="325" y="43"/>
                  </a:lnTo>
                  <a:lnTo>
                    <a:pt x="323" y="46"/>
                  </a:lnTo>
                  <a:lnTo>
                    <a:pt x="323" y="46"/>
                  </a:lnTo>
                  <a:lnTo>
                    <a:pt x="320" y="48"/>
                  </a:lnTo>
                  <a:lnTo>
                    <a:pt x="318" y="51"/>
                  </a:lnTo>
                  <a:lnTo>
                    <a:pt x="318" y="51"/>
                  </a:lnTo>
                  <a:lnTo>
                    <a:pt x="315" y="57"/>
                  </a:lnTo>
                  <a:lnTo>
                    <a:pt x="315" y="57"/>
                  </a:lnTo>
                  <a:lnTo>
                    <a:pt x="314" y="63"/>
                  </a:lnTo>
                  <a:lnTo>
                    <a:pt x="314" y="63"/>
                  </a:lnTo>
                  <a:lnTo>
                    <a:pt x="311" y="76"/>
                  </a:lnTo>
                  <a:lnTo>
                    <a:pt x="311" y="76"/>
                  </a:lnTo>
                  <a:lnTo>
                    <a:pt x="309" y="79"/>
                  </a:lnTo>
                  <a:lnTo>
                    <a:pt x="309" y="79"/>
                  </a:lnTo>
                  <a:lnTo>
                    <a:pt x="307" y="87"/>
                  </a:lnTo>
                  <a:lnTo>
                    <a:pt x="307" y="87"/>
                  </a:lnTo>
                  <a:lnTo>
                    <a:pt x="307" y="90"/>
                  </a:lnTo>
                  <a:lnTo>
                    <a:pt x="306" y="90"/>
                  </a:lnTo>
                  <a:lnTo>
                    <a:pt x="306" y="90"/>
                  </a:lnTo>
                  <a:lnTo>
                    <a:pt x="306" y="92"/>
                  </a:lnTo>
                  <a:lnTo>
                    <a:pt x="306" y="95"/>
                  </a:lnTo>
                  <a:lnTo>
                    <a:pt x="306" y="95"/>
                  </a:lnTo>
                  <a:lnTo>
                    <a:pt x="301" y="122"/>
                  </a:lnTo>
                  <a:lnTo>
                    <a:pt x="301" y="122"/>
                  </a:lnTo>
                  <a:lnTo>
                    <a:pt x="301" y="123"/>
                  </a:lnTo>
                  <a:lnTo>
                    <a:pt x="299" y="125"/>
                  </a:lnTo>
                  <a:lnTo>
                    <a:pt x="299" y="125"/>
                  </a:lnTo>
                  <a:lnTo>
                    <a:pt x="298" y="127"/>
                  </a:lnTo>
                  <a:lnTo>
                    <a:pt x="298" y="127"/>
                  </a:lnTo>
                  <a:lnTo>
                    <a:pt x="299" y="127"/>
                  </a:lnTo>
                  <a:lnTo>
                    <a:pt x="299" y="127"/>
                  </a:lnTo>
                  <a:lnTo>
                    <a:pt x="299" y="127"/>
                  </a:lnTo>
                  <a:lnTo>
                    <a:pt x="299" y="127"/>
                  </a:lnTo>
                  <a:lnTo>
                    <a:pt x="296" y="138"/>
                  </a:lnTo>
                  <a:lnTo>
                    <a:pt x="296" y="138"/>
                  </a:lnTo>
                  <a:lnTo>
                    <a:pt x="295" y="144"/>
                  </a:lnTo>
                  <a:lnTo>
                    <a:pt x="295" y="144"/>
                  </a:lnTo>
                  <a:lnTo>
                    <a:pt x="292" y="152"/>
                  </a:lnTo>
                  <a:lnTo>
                    <a:pt x="292" y="152"/>
                  </a:lnTo>
                  <a:lnTo>
                    <a:pt x="292" y="153"/>
                  </a:lnTo>
                  <a:lnTo>
                    <a:pt x="290" y="153"/>
                  </a:lnTo>
                  <a:lnTo>
                    <a:pt x="290" y="153"/>
                  </a:lnTo>
                  <a:lnTo>
                    <a:pt x="290" y="153"/>
                  </a:lnTo>
                  <a:lnTo>
                    <a:pt x="290" y="153"/>
                  </a:lnTo>
                  <a:lnTo>
                    <a:pt x="288" y="147"/>
                  </a:lnTo>
                  <a:lnTo>
                    <a:pt x="288" y="147"/>
                  </a:lnTo>
                  <a:lnTo>
                    <a:pt x="287" y="144"/>
                  </a:lnTo>
                  <a:lnTo>
                    <a:pt x="287" y="144"/>
                  </a:lnTo>
                  <a:lnTo>
                    <a:pt x="287" y="142"/>
                  </a:lnTo>
                  <a:lnTo>
                    <a:pt x="287" y="142"/>
                  </a:lnTo>
                  <a:lnTo>
                    <a:pt x="285" y="142"/>
                  </a:lnTo>
                  <a:lnTo>
                    <a:pt x="285" y="142"/>
                  </a:lnTo>
                  <a:lnTo>
                    <a:pt x="281" y="134"/>
                  </a:lnTo>
                  <a:lnTo>
                    <a:pt x="281" y="134"/>
                  </a:lnTo>
                  <a:lnTo>
                    <a:pt x="281" y="133"/>
                  </a:lnTo>
                  <a:lnTo>
                    <a:pt x="281" y="133"/>
                  </a:lnTo>
                  <a:lnTo>
                    <a:pt x="279" y="128"/>
                  </a:lnTo>
                  <a:lnTo>
                    <a:pt x="279" y="128"/>
                  </a:lnTo>
                  <a:lnTo>
                    <a:pt x="281" y="130"/>
                  </a:lnTo>
                  <a:lnTo>
                    <a:pt x="281" y="130"/>
                  </a:lnTo>
                  <a:lnTo>
                    <a:pt x="277" y="125"/>
                  </a:lnTo>
                  <a:lnTo>
                    <a:pt x="277" y="125"/>
                  </a:lnTo>
                  <a:lnTo>
                    <a:pt x="276" y="127"/>
                  </a:lnTo>
                  <a:lnTo>
                    <a:pt x="276" y="127"/>
                  </a:lnTo>
                  <a:lnTo>
                    <a:pt x="274" y="128"/>
                  </a:lnTo>
                  <a:lnTo>
                    <a:pt x="274" y="128"/>
                  </a:lnTo>
                  <a:lnTo>
                    <a:pt x="271" y="130"/>
                  </a:lnTo>
                  <a:lnTo>
                    <a:pt x="271" y="130"/>
                  </a:lnTo>
                  <a:lnTo>
                    <a:pt x="274" y="123"/>
                  </a:lnTo>
                  <a:lnTo>
                    <a:pt x="274" y="123"/>
                  </a:lnTo>
                  <a:lnTo>
                    <a:pt x="274" y="123"/>
                  </a:lnTo>
                  <a:lnTo>
                    <a:pt x="274" y="123"/>
                  </a:lnTo>
                  <a:lnTo>
                    <a:pt x="270" y="125"/>
                  </a:lnTo>
                  <a:lnTo>
                    <a:pt x="270" y="125"/>
                  </a:lnTo>
                  <a:lnTo>
                    <a:pt x="270" y="127"/>
                  </a:lnTo>
                  <a:lnTo>
                    <a:pt x="270" y="127"/>
                  </a:lnTo>
                  <a:lnTo>
                    <a:pt x="266" y="131"/>
                  </a:lnTo>
                  <a:lnTo>
                    <a:pt x="266" y="131"/>
                  </a:lnTo>
                  <a:lnTo>
                    <a:pt x="258" y="150"/>
                  </a:lnTo>
                  <a:lnTo>
                    <a:pt x="258" y="150"/>
                  </a:lnTo>
                  <a:lnTo>
                    <a:pt x="254" y="160"/>
                  </a:lnTo>
                  <a:lnTo>
                    <a:pt x="254" y="160"/>
                  </a:lnTo>
                  <a:lnTo>
                    <a:pt x="254" y="161"/>
                  </a:lnTo>
                  <a:lnTo>
                    <a:pt x="254" y="161"/>
                  </a:lnTo>
                  <a:lnTo>
                    <a:pt x="252" y="158"/>
                  </a:lnTo>
                  <a:lnTo>
                    <a:pt x="251" y="153"/>
                  </a:lnTo>
                  <a:lnTo>
                    <a:pt x="251" y="153"/>
                  </a:lnTo>
                  <a:lnTo>
                    <a:pt x="251" y="152"/>
                  </a:lnTo>
                  <a:lnTo>
                    <a:pt x="251" y="150"/>
                  </a:lnTo>
                  <a:lnTo>
                    <a:pt x="251" y="150"/>
                  </a:lnTo>
                  <a:lnTo>
                    <a:pt x="249" y="149"/>
                  </a:lnTo>
                  <a:lnTo>
                    <a:pt x="249" y="149"/>
                  </a:lnTo>
                  <a:lnTo>
                    <a:pt x="247" y="138"/>
                  </a:lnTo>
                  <a:lnTo>
                    <a:pt x="247" y="138"/>
                  </a:lnTo>
                  <a:lnTo>
                    <a:pt x="247" y="136"/>
                  </a:lnTo>
                  <a:lnTo>
                    <a:pt x="247" y="136"/>
                  </a:lnTo>
                  <a:lnTo>
                    <a:pt x="247" y="134"/>
                  </a:lnTo>
                  <a:lnTo>
                    <a:pt x="247" y="134"/>
                  </a:lnTo>
                  <a:lnTo>
                    <a:pt x="246" y="136"/>
                  </a:lnTo>
                  <a:lnTo>
                    <a:pt x="246" y="136"/>
                  </a:lnTo>
                  <a:lnTo>
                    <a:pt x="246" y="133"/>
                  </a:lnTo>
                  <a:lnTo>
                    <a:pt x="246" y="130"/>
                  </a:lnTo>
                  <a:lnTo>
                    <a:pt x="246" y="130"/>
                  </a:lnTo>
                  <a:lnTo>
                    <a:pt x="244" y="130"/>
                  </a:lnTo>
                  <a:lnTo>
                    <a:pt x="243" y="130"/>
                  </a:lnTo>
                  <a:lnTo>
                    <a:pt x="243" y="130"/>
                  </a:lnTo>
                  <a:lnTo>
                    <a:pt x="240" y="130"/>
                  </a:lnTo>
                  <a:lnTo>
                    <a:pt x="238" y="131"/>
                  </a:lnTo>
                  <a:lnTo>
                    <a:pt x="238" y="131"/>
                  </a:lnTo>
                  <a:lnTo>
                    <a:pt x="236" y="133"/>
                  </a:lnTo>
                  <a:lnTo>
                    <a:pt x="236" y="133"/>
                  </a:lnTo>
                  <a:lnTo>
                    <a:pt x="233" y="134"/>
                  </a:lnTo>
                  <a:lnTo>
                    <a:pt x="230" y="136"/>
                  </a:lnTo>
                  <a:lnTo>
                    <a:pt x="230" y="136"/>
                  </a:lnTo>
                  <a:lnTo>
                    <a:pt x="227" y="145"/>
                  </a:lnTo>
                  <a:lnTo>
                    <a:pt x="227" y="145"/>
                  </a:lnTo>
                  <a:lnTo>
                    <a:pt x="225" y="149"/>
                  </a:lnTo>
                  <a:lnTo>
                    <a:pt x="225" y="149"/>
                  </a:lnTo>
                  <a:lnTo>
                    <a:pt x="225" y="149"/>
                  </a:lnTo>
                  <a:lnTo>
                    <a:pt x="225" y="149"/>
                  </a:lnTo>
                  <a:lnTo>
                    <a:pt x="224" y="152"/>
                  </a:lnTo>
                  <a:lnTo>
                    <a:pt x="224" y="152"/>
                  </a:lnTo>
                  <a:lnTo>
                    <a:pt x="221" y="164"/>
                  </a:lnTo>
                  <a:lnTo>
                    <a:pt x="221" y="164"/>
                  </a:lnTo>
                  <a:lnTo>
                    <a:pt x="219" y="166"/>
                  </a:lnTo>
                  <a:lnTo>
                    <a:pt x="217" y="168"/>
                  </a:lnTo>
                  <a:lnTo>
                    <a:pt x="217" y="168"/>
                  </a:lnTo>
                  <a:lnTo>
                    <a:pt x="217" y="168"/>
                  </a:lnTo>
                  <a:lnTo>
                    <a:pt x="217" y="168"/>
                  </a:lnTo>
                  <a:lnTo>
                    <a:pt x="217" y="169"/>
                  </a:lnTo>
                  <a:lnTo>
                    <a:pt x="217" y="169"/>
                  </a:lnTo>
                  <a:lnTo>
                    <a:pt x="219" y="171"/>
                  </a:lnTo>
                  <a:lnTo>
                    <a:pt x="217" y="174"/>
                  </a:lnTo>
                  <a:lnTo>
                    <a:pt x="217" y="174"/>
                  </a:lnTo>
                  <a:lnTo>
                    <a:pt x="216" y="190"/>
                  </a:lnTo>
                  <a:lnTo>
                    <a:pt x="214" y="205"/>
                  </a:lnTo>
                  <a:lnTo>
                    <a:pt x="214" y="205"/>
                  </a:lnTo>
                  <a:lnTo>
                    <a:pt x="214" y="207"/>
                  </a:lnTo>
                  <a:lnTo>
                    <a:pt x="214" y="207"/>
                  </a:lnTo>
                  <a:lnTo>
                    <a:pt x="211" y="202"/>
                  </a:lnTo>
                  <a:lnTo>
                    <a:pt x="211" y="202"/>
                  </a:lnTo>
                  <a:lnTo>
                    <a:pt x="211" y="180"/>
                  </a:lnTo>
                  <a:lnTo>
                    <a:pt x="211" y="180"/>
                  </a:lnTo>
                  <a:lnTo>
                    <a:pt x="211" y="177"/>
                  </a:lnTo>
                  <a:lnTo>
                    <a:pt x="211" y="177"/>
                  </a:lnTo>
                  <a:lnTo>
                    <a:pt x="213" y="180"/>
                  </a:lnTo>
                  <a:lnTo>
                    <a:pt x="213" y="182"/>
                  </a:lnTo>
                  <a:lnTo>
                    <a:pt x="213" y="182"/>
                  </a:lnTo>
                  <a:lnTo>
                    <a:pt x="216" y="179"/>
                  </a:lnTo>
                  <a:lnTo>
                    <a:pt x="216" y="179"/>
                  </a:lnTo>
                  <a:lnTo>
                    <a:pt x="213" y="175"/>
                  </a:lnTo>
                  <a:lnTo>
                    <a:pt x="213" y="175"/>
                  </a:lnTo>
                  <a:lnTo>
                    <a:pt x="211" y="174"/>
                  </a:lnTo>
                  <a:lnTo>
                    <a:pt x="211" y="174"/>
                  </a:lnTo>
                  <a:lnTo>
                    <a:pt x="211" y="153"/>
                  </a:lnTo>
                  <a:lnTo>
                    <a:pt x="211" y="153"/>
                  </a:lnTo>
                  <a:lnTo>
                    <a:pt x="213" y="152"/>
                  </a:lnTo>
                  <a:lnTo>
                    <a:pt x="213" y="152"/>
                  </a:lnTo>
                  <a:lnTo>
                    <a:pt x="213" y="150"/>
                  </a:lnTo>
                  <a:lnTo>
                    <a:pt x="213" y="150"/>
                  </a:lnTo>
                  <a:lnTo>
                    <a:pt x="213" y="147"/>
                  </a:lnTo>
                  <a:lnTo>
                    <a:pt x="213" y="147"/>
                  </a:lnTo>
                  <a:lnTo>
                    <a:pt x="211" y="147"/>
                  </a:lnTo>
                  <a:lnTo>
                    <a:pt x="211" y="147"/>
                  </a:lnTo>
                  <a:lnTo>
                    <a:pt x="211" y="147"/>
                  </a:lnTo>
                  <a:lnTo>
                    <a:pt x="211" y="147"/>
                  </a:lnTo>
                  <a:lnTo>
                    <a:pt x="211" y="145"/>
                  </a:lnTo>
                  <a:lnTo>
                    <a:pt x="211" y="145"/>
                  </a:lnTo>
                  <a:lnTo>
                    <a:pt x="211" y="117"/>
                  </a:lnTo>
                  <a:lnTo>
                    <a:pt x="211" y="117"/>
                  </a:lnTo>
                  <a:lnTo>
                    <a:pt x="211" y="109"/>
                  </a:lnTo>
                  <a:lnTo>
                    <a:pt x="211" y="109"/>
                  </a:lnTo>
                  <a:lnTo>
                    <a:pt x="213" y="106"/>
                  </a:lnTo>
                  <a:lnTo>
                    <a:pt x="213" y="106"/>
                  </a:lnTo>
                  <a:lnTo>
                    <a:pt x="213" y="104"/>
                  </a:lnTo>
                  <a:lnTo>
                    <a:pt x="213" y="104"/>
                  </a:lnTo>
                  <a:lnTo>
                    <a:pt x="214" y="103"/>
                  </a:lnTo>
                  <a:lnTo>
                    <a:pt x="214" y="101"/>
                  </a:lnTo>
                  <a:lnTo>
                    <a:pt x="214" y="101"/>
                  </a:lnTo>
                  <a:lnTo>
                    <a:pt x="211" y="103"/>
                  </a:lnTo>
                  <a:lnTo>
                    <a:pt x="211" y="103"/>
                  </a:lnTo>
                  <a:lnTo>
                    <a:pt x="211" y="95"/>
                  </a:lnTo>
                  <a:lnTo>
                    <a:pt x="211" y="95"/>
                  </a:lnTo>
                  <a:lnTo>
                    <a:pt x="211" y="86"/>
                  </a:lnTo>
                  <a:lnTo>
                    <a:pt x="211" y="86"/>
                  </a:lnTo>
                  <a:lnTo>
                    <a:pt x="213" y="89"/>
                  </a:lnTo>
                  <a:lnTo>
                    <a:pt x="213" y="89"/>
                  </a:lnTo>
                  <a:lnTo>
                    <a:pt x="214" y="89"/>
                  </a:lnTo>
                  <a:lnTo>
                    <a:pt x="214" y="89"/>
                  </a:lnTo>
                  <a:lnTo>
                    <a:pt x="214" y="84"/>
                  </a:lnTo>
                  <a:lnTo>
                    <a:pt x="214" y="84"/>
                  </a:lnTo>
                  <a:lnTo>
                    <a:pt x="211" y="86"/>
                  </a:lnTo>
                  <a:lnTo>
                    <a:pt x="211" y="86"/>
                  </a:lnTo>
                  <a:lnTo>
                    <a:pt x="211" y="79"/>
                  </a:lnTo>
                  <a:lnTo>
                    <a:pt x="211" y="79"/>
                  </a:lnTo>
                  <a:lnTo>
                    <a:pt x="214" y="79"/>
                  </a:lnTo>
                  <a:lnTo>
                    <a:pt x="214" y="79"/>
                  </a:lnTo>
                  <a:lnTo>
                    <a:pt x="213" y="76"/>
                  </a:lnTo>
                  <a:lnTo>
                    <a:pt x="213" y="76"/>
                  </a:lnTo>
                  <a:lnTo>
                    <a:pt x="211" y="75"/>
                  </a:lnTo>
                  <a:lnTo>
                    <a:pt x="211" y="75"/>
                  </a:lnTo>
                  <a:lnTo>
                    <a:pt x="210" y="70"/>
                  </a:lnTo>
                  <a:lnTo>
                    <a:pt x="210" y="70"/>
                  </a:lnTo>
                  <a:lnTo>
                    <a:pt x="208" y="59"/>
                  </a:lnTo>
                  <a:lnTo>
                    <a:pt x="208" y="59"/>
                  </a:lnTo>
                  <a:lnTo>
                    <a:pt x="208" y="56"/>
                  </a:lnTo>
                  <a:lnTo>
                    <a:pt x="208" y="56"/>
                  </a:lnTo>
                  <a:lnTo>
                    <a:pt x="206" y="54"/>
                  </a:lnTo>
                  <a:lnTo>
                    <a:pt x="205" y="54"/>
                  </a:lnTo>
                  <a:lnTo>
                    <a:pt x="202" y="54"/>
                  </a:lnTo>
                  <a:lnTo>
                    <a:pt x="200" y="56"/>
                  </a:lnTo>
                  <a:lnTo>
                    <a:pt x="200" y="56"/>
                  </a:lnTo>
                  <a:lnTo>
                    <a:pt x="199" y="57"/>
                  </a:lnTo>
                  <a:lnTo>
                    <a:pt x="199" y="57"/>
                  </a:lnTo>
                  <a:lnTo>
                    <a:pt x="199" y="60"/>
                  </a:lnTo>
                  <a:lnTo>
                    <a:pt x="195" y="62"/>
                  </a:lnTo>
                  <a:lnTo>
                    <a:pt x="195" y="62"/>
                  </a:lnTo>
                  <a:lnTo>
                    <a:pt x="195" y="63"/>
                  </a:lnTo>
                  <a:lnTo>
                    <a:pt x="195" y="63"/>
                  </a:lnTo>
                  <a:lnTo>
                    <a:pt x="194" y="63"/>
                  </a:lnTo>
                  <a:lnTo>
                    <a:pt x="192" y="63"/>
                  </a:lnTo>
                  <a:lnTo>
                    <a:pt x="192" y="63"/>
                  </a:lnTo>
                  <a:lnTo>
                    <a:pt x="194" y="65"/>
                  </a:lnTo>
                  <a:lnTo>
                    <a:pt x="194" y="65"/>
                  </a:lnTo>
                  <a:lnTo>
                    <a:pt x="189" y="73"/>
                  </a:lnTo>
                  <a:lnTo>
                    <a:pt x="189" y="73"/>
                  </a:lnTo>
                  <a:lnTo>
                    <a:pt x="189" y="70"/>
                  </a:lnTo>
                  <a:lnTo>
                    <a:pt x="189" y="70"/>
                  </a:lnTo>
                  <a:lnTo>
                    <a:pt x="187" y="70"/>
                  </a:lnTo>
                  <a:lnTo>
                    <a:pt x="187" y="70"/>
                  </a:lnTo>
                  <a:lnTo>
                    <a:pt x="186" y="76"/>
                  </a:lnTo>
                  <a:lnTo>
                    <a:pt x="186" y="76"/>
                  </a:lnTo>
                  <a:lnTo>
                    <a:pt x="186" y="78"/>
                  </a:lnTo>
                  <a:lnTo>
                    <a:pt x="186" y="78"/>
                  </a:lnTo>
                  <a:lnTo>
                    <a:pt x="186" y="81"/>
                  </a:lnTo>
                  <a:lnTo>
                    <a:pt x="186" y="84"/>
                  </a:lnTo>
                  <a:lnTo>
                    <a:pt x="186" y="84"/>
                  </a:lnTo>
                  <a:lnTo>
                    <a:pt x="183" y="98"/>
                  </a:lnTo>
                  <a:lnTo>
                    <a:pt x="180" y="112"/>
                  </a:lnTo>
                  <a:lnTo>
                    <a:pt x="180" y="112"/>
                  </a:lnTo>
                  <a:lnTo>
                    <a:pt x="178" y="120"/>
                  </a:lnTo>
                  <a:lnTo>
                    <a:pt x="178" y="120"/>
                  </a:lnTo>
                  <a:lnTo>
                    <a:pt x="178" y="120"/>
                  </a:lnTo>
                  <a:lnTo>
                    <a:pt x="178" y="120"/>
                  </a:lnTo>
                  <a:close/>
                  <a:moveTo>
                    <a:pt x="268" y="29"/>
                  </a:moveTo>
                  <a:lnTo>
                    <a:pt x="268" y="29"/>
                  </a:lnTo>
                  <a:lnTo>
                    <a:pt x="262" y="32"/>
                  </a:lnTo>
                  <a:lnTo>
                    <a:pt x="262" y="32"/>
                  </a:lnTo>
                  <a:lnTo>
                    <a:pt x="262" y="32"/>
                  </a:lnTo>
                  <a:lnTo>
                    <a:pt x="262" y="32"/>
                  </a:lnTo>
                  <a:lnTo>
                    <a:pt x="265" y="32"/>
                  </a:lnTo>
                  <a:lnTo>
                    <a:pt x="265" y="32"/>
                  </a:lnTo>
                  <a:lnTo>
                    <a:pt x="266" y="32"/>
                  </a:lnTo>
                  <a:lnTo>
                    <a:pt x="266" y="32"/>
                  </a:lnTo>
                  <a:lnTo>
                    <a:pt x="268" y="29"/>
                  </a:lnTo>
                  <a:lnTo>
                    <a:pt x="268" y="29"/>
                  </a:lnTo>
                  <a:lnTo>
                    <a:pt x="271" y="30"/>
                  </a:lnTo>
                  <a:lnTo>
                    <a:pt x="271" y="30"/>
                  </a:lnTo>
                  <a:lnTo>
                    <a:pt x="273" y="30"/>
                  </a:lnTo>
                  <a:lnTo>
                    <a:pt x="273" y="30"/>
                  </a:lnTo>
                  <a:lnTo>
                    <a:pt x="273" y="29"/>
                  </a:lnTo>
                  <a:lnTo>
                    <a:pt x="273" y="29"/>
                  </a:lnTo>
                  <a:lnTo>
                    <a:pt x="271" y="29"/>
                  </a:lnTo>
                  <a:lnTo>
                    <a:pt x="271" y="29"/>
                  </a:lnTo>
                  <a:lnTo>
                    <a:pt x="268" y="29"/>
                  </a:lnTo>
                  <a:lnTo>
                    <a:pt x="268" y="29"/>
                  </a:lnTo>
                  <a:close/>
                  <a:moveTo>
                    <a:pt x="47" y="57"/>
                  </a:moveTo>
                  <a:lnTo>
                    <a:pt x="47" y="57"/>
                  </a:lnTo>
                  <a:lnTo>
                    <a:pt x="47" y="57"/>
                  </a:lnTo>
                  <a:lnTo>
                    <a:pt x="47" y="57"/>
                  </a:lnTo>
                  <a:lnTo>
                    <a:pt x="39" y="65"/>
                  </a:lnTo>
                  <a:lnTo>
                    <a:pt x="33" y="73"/>
                  </a:lnTo>
                  <a:lnTo>
                    <a:pt x="33" y="73"/>
                  </a:lnTo>
                  <a:lnTo>
                    <a:pt x="33" y="73"/>
                  </a:lnTo>
                  <a:lnTo>
                    <a:pt x="33" y="73"/>
                  </a:lnTo>
                  <a:lnTo>
                    <a:pt x="33" y="73"/>
                  </a:lnTo>
                  <a:lnTo>
                    <a:pt x="33" y="73"/>
                  </a:lnTo>
                  <a:lnTo>
                    <a:pt x="33" y="73"/>
                  </a:lnTo>
                  <a:lnTo>
                    <a:pt x="47" y="59"/>
                  </a:lnTo>
                  <a:lnTo>
                    <a:pt x="47" y="59"/>
                  </a:lnTo>
                  <a:lnTo>
                    <a:pt x="47" y="57"/>
                  </a:lnTo>
                  <a:lnTo>
                    <a:pt x="47" y="57"/>
                  </a:lnTo>
                  <a:lnTo>
                    <a:pt x="49" y="57"/>
                  </a:lnTo>
                  <a:lnTo>
                    <a:pt x="49" y="57"/>
                  </a:lnTo>
                  <a:lnTo>
                    <a:pt x="49" y="57"/>
                  </a:lnTo>
                  <a:lnTo>
                    <a:pt x="49" y="57"/>
                  </a:lnTo>
                  <a:lnTo>
                    <a:pt x="47" y="57"/>
                  </a:lnTo>
                  <a:lnTo>
                    <a:pt x="47" y="57"/>
                  </a:lnTo>
                  <a:close/>
                  <a:moveTo>
                    <a:pt x="110" y="21"/>
                  </a:moveTo>
                  <a:lnTo>
                    <a:pt x="110" y="21"/>
                  </a:lnTo>
                  <a:lnTo>
                    <a:pt x="107" y="21"/>
                  </a:lnTo>
                  <a:lnTo>
                    <a:pt x="107" y="21"/>
                  </a:lnTo>
                  <a:lnTo>
                    <a:pt x="96" y="24"/>
                  </a:lnTo>
                  <a:lnTo>
                    <a:pt x="85" y="27"/>
                  </a:lnTo>
                  <a:lnTo>
                    <a:pt x="85" y="27"/>
                  </a:lnTo>
                  <a:lnTo>
                    <a:pt x="75" y="32"/>
                  </a:lnTo>
                  <a:lnTo>
                    <a:pt x="75" y="32"/>
                  </a:lnTo>
                  <a:lnTo>
                    <a:pt x="68" y="37"/>
                  </a:lnTo>
                  <a:lnTo>
                    <a:pt x="68" y="37"/>
                  </a:lnTo>
                  <a:lnTo>
                    <a:pt x="57" y="45"/>
                  </a:lnTo>
                  <a:lnTo>
                    <a:pt x="47" y="52"/>
                  </a:lnTo>
                  <a:lnTo>
                    <a:pt x="47" y="52"/>
                  </a:lnTo>
                  <a:lnTo>
                    <a:pt x="47" y="54"/>
                  </a:lnTo>
                  <a:lnTo>
                    <a:pt x="47" y="54"/>
                  </a:lnTo>
                  <a:lnTo>
                    <a:pt x="49" y="52"/>
                  </a:lnTo>
                  <a:lnTo>
                    <a:pt x="49" y="52"/>
                  </a:lnTo>
                  <a:lnTo>
                    <a:pt x="63" y="41"/>
                  </a:lnTo>
                  <a:lnTo>
                    <a:pt x="63" y="41"/>
                  </a:lnTo>
                  <a:lnTo>
                    <a:pt x="71" y="37"/>
                  </a:lnTo>
                  <a:lnTo>
                    <a:pt x="71" y="37"/>
                  </a:lnTo>
                  <a:lnTo>
                    <a:pt x="82" y="32"/>
                  </a:lnTo>
                  <a:lnTo>
                    <a:pt x="94" y="27"/>
                  </a:lnTo>
                  <a:lnTo>
                    <a:pt x="94" y="27"/>
                  </a:lnTo>
                  <a:lnTo>
                    <a:pt x="105" y="24"/>
                  </a:lnTo>
                  <a:lnTo>
                    <a:pt x="105" y="24"/>
                  </a:lnTo>
                  <a:lnTo>
                    <a:pt x="107" y="24"/>
                  </a:lnTo>
                  <a:lnTo>
                    <a:pt x="107" y="24"/>
                  </a:lnTo>
                  <a:lnTo>
                    <a:pt x="110" y="21"/>
                  </a:lnTo>
                  <a:lnTo>
                    <a:pt x="110" y="21"/>
                  </a:lnTo>
                  <a:lnTo>
                    <a:pt x="113" y="21"/>
                  </a:lnTo>
                  <a:lnTo>
                    <a:pt x="113" y="21"/>
                  </a:lnTo>
                  <a:lnTo>
                    <a:pt x="115" y="22"/>
                  </a:lnTo>
                  <a:lnTo>
                    <a:pt x="115" y="22"/>
                  </a:lnTo>
                  <a:lnTo>
                    <a:pt x="124" y="21"/>
                  </a:lnTo>
                  <a:lnTo>
                    <a:pt x="124" y="21"/>
                  </a:lnTo>
                  <a:lnTo>
                    <a:pt x="132" y="19"/>
                  </a:lnTo>
                  <a:lnTo>
                    <a:pt x="132" y="19"/>
                  </a:lnTo>
                  <a:lnTo>
                    <a:pt x="118" y="19"/>
                  </a:lnTo>
                  <a:lnTo>
                    <a:pt x="118" y="19"/>
                  </a:lnTo>
                  <a:lnTo>
                    <a:pt x="110" y="21"/>
                  </a:lnTo>
                  <a:lnTo>
                    <a:pt x="110" y="21"/>
                  </a:lnTo>
                  <a:close/>
                  <a:moveTo>
                    <a:pt x="382" y="38"/>
                  </a:moveTo>
                  <a:lnTo>
                    <a:pt x="382" y="38"/>
                  </a:lnTo>
                  <a:lnTo>
                    <a:pt x="382" y="38"/>
                  </a:lnTo>
                  <a:lnTo>
                    <a:pt x="382" y="38"/>
                  </a:lnTo>
                  <a:lnTo>
                    <a:pt x="382" y="38"/>
                  </a:lnTo>
                  <a:lnTo>
                    <a:pt x="382" y="38"/>
                  </a:lnTo>
                  <a:lnTo>
                    <a:pt x="369" y="27"/>
                  </a:lnTo>
                  <a:lnTo>
                    <a:pt x="369" y="27"/>
                  </a:lnTo>
                  <a:lnTo>
                    <a:pt x="356" y="18"/>
                  </a:lnTo>
                  <a:lnTo>
                    <a:pt x="342" y="11"/>
                  </a:lnTo>
                  <a:lnTo>
                    <a:pt x="342" y="11"/>
                  </a:lnTo>
                  <a:lnTo>
                    <a:pt x="331" y="8"/>
                  </a:lnTo>
                  <a:lnTo>
                    <a:pt x="320" y="5"/>
                  </a:lnTo>
                  <a:lnTo>
                    <a:pt x="320" y="5"/>
                  </a:lnTo>
                  <a:lnTo>
                    <a:pt x="306" y="5"/>
                  </a:lnTo>
                  <a:lnTo>
                    <a:pt x="306" y="5"/>
                  </a:lnTo>
                  <a:lnTo>
                    <a:pt x="298" y="5"/>
                  </a:lnTo>
                  <a:lnTo>
                    <a:pt x="288" y="5"/>
                  </a:lnTo>
                  <a:lnTo>
                    <a:pt x="288" y="5"/>
                  </a:lnTo>
                  <a:lnTo>
                    <a:pt x="273" y="10"/>
                  </a:lnTo>
                  <a:lnTo>
                    <a:pt x="273" y="10"/>
                  </a:lnTo>
                  <a:lnTo>
                    <a:pt x="255" y="18"/>
                  </a:lnTo>
                  <a:lnTo>
                    <a:pt x="255" y="18"/>
                  </a:lnTo>
                  <a:lnTo>
                    <a:pt x="247" y="24"/>
                  </a:lnTo>
                  <a:lnTo>
                    <a:pt x="247" y="24"/>
                  </a:lnTo>
                  <a:lnTo>
                    <a:pt x="249" y="22"/>
                  </a:lnTo>
                  <a:lnTo>
                    <a:pt x="249" y="22"/>
                  </a:lnTo>
                  <a:lnTo>
                    <a:pt x="258" y="18"/>
                  </a:lnTo>
                  <a:lnTo>
                    <a:pt x="258" y="18"/>
                  </a:lnTo>
                  <a:lnTo>
                    <a:pt x="277" y="11"/>
                  </a:lnTo>
                  <a:lnTo>
                    <a:pt x="277" y="11"/>
                  </a:lnTo>
                  <a:lnTo>
                    <a:pt x="281" y="11"/>
                  </a:lnTo>
                  <a:lnTo>
                    <a:pt x="281" y="11"/>
                  </a:lnTo>
                  <a:lnTo>
                    <a:pt x="284" y="10"/>
                  </a:lnTo>
                  <a:lnTo>
                    <a:pt x="284" y="10"/>
                  </a:lnTo>
                  <a:lnTo>
                    <a:pt x="295" y="8"/>
                  </a:lnTo>
                  <a:lnTo>
                    <a:pt x="295" y="8"/>
                  </a:lnTo>
                  <a:lnTo>
                    <a:pt x="309" y="8"/>
                  </a:lnTo>
                  <a:lnTo>
                    <a:pt x="322" y="8"/>
                  </a:lnTo>
                  <a:lnTo>
                    <a:pt x="322" y="8"/>
                  </a:lnTo>
                  <a:lnTo>
                    <a:pt x="334" y="10"/>
                  </a:lnTo>
                  <a:lnTo>
                    <a:pt x="334" y="10"/>
                  </a:lnTo>
                  <a:lnTo>
                    <a:pt x="347" y="15"/>
                  </a:lnTo>
                  <a:lnTo>
                    <a:pt x="359" y="21"/>
                  </a:lnTo>
                  <a:lnTo>
                    <a:pt x="359" y="21"/>
                  </a:lnTo>
                  <a:lnTo>
                    <a:pt x="375" y="34"/>
                  </a:lnTo>
                  <a:lnTo>
                    <a:pt x="375" y="34"/>
                  </a:lnTo>
                  <a:lnTo>
                    <a:pt x="382" y="38"/>
                  </a:lnTo>
                  <a:lnTo>
                    <a:pt x="382" y="38"/>
                  </a:lnTo>
                  <a:close/>
                  <a:moveTo>
                    <a:pt x="169" y="86"/>
                  </a:moveTo>
                  <a:lnTo>
                    <a:pt x="169" y="86"/>
                  </a:lnTo>
                  <a:lnTo>
                    <a:pt x="165" y="87"/>
                  </a:lnTo>
                  <a:lnTo>
                    <a:pt x="165" y="87"/>
                  </a:lnTo>
                  <a:lnTo>
                    <a:pt x="161" y="87"/>
                  </a:lnTo>
                  <a:lnTo>
                    <a:pt x="161" y="87"/>
                  </a:lnTo>
                  <a:lnTo>
                    <a:pt x="159" y="92"/>
                  </a:lnTo>
                  <a:lnTo>
                    <a:pt x="159" y="92"/>
                  </a:lnTo>
                  <a:lnTo>
                    <a:pt x="158" y="93"/>
                  </a:lnTo>
                  <a:lnTo>
                    <a:pt x="158" y="97"/>
                  </a:lnTo>
                  <a:lnTo>
                    <a:pt x="158" y="97"/>
                  </a:lnTo>
                  <a:lnTo>
                    <a:pt x="159" y="100"/>
                  </a:lnTo>
                  <a:lnTo>
                    <a:pt x="159" y="100"/>
                  </a:lnTo>
                  <a:lnTo>
                    <a:pt x="169" y="97"/>
                  </a:lnTo>
                  <a:lnTo>
                    <a:pt x="169" y="97"/>
                  </a:lnTo>
                  <a:lnTo>
                    <a:pt x="170" y="95"/>
                  </a:lnTo>
                  <a:lnTo>
                    <a:pt x="170" y="95"/>
                  </a:lnTo>
                  <a:lnTo>
                    <a:pt x="170" y="92"/>
                  </a:lnTo>
                  <a:lnTo>
                    <a:pt x="170" y="92"/>
                  </a:lnTo>
                  <a:lnTo>
                    <a:pt x="169" y="86"/>
                  </a:lnTo>
                  <a:lnTo>
                    <a:pt x="169" y="86"/>
                  </a:lnTo>
                  <a:close/>
                  <a:moveTo>
                    <a:pt x="352" y="67"/>
                  </a:moveTo>
                  <a:lnTo>
                    <a:pt x="352" y="67"/>
                  </a:lnTo>
                  <a:lnTo>
                    <a:pt x="355" y="75"/>
                  </a:lnTo>
                  <a:lnTo>
                    <a:pt x="359" y="84"/>
                  </a:lnTo>
                  <a:lnTo>
                    <a:pt x="359" y="84"/>
                  </a:lnTo>
                  <a:lnTo>
                    <a:pt x="361" y="82"/>
                  </a:lnTo>
                  <a:lnTo>
                    <a:pt x="361" y="82"/>
                  </a:lnTo>
                  <a:lnTo>
                    <a:pt x="361" y="78"/>
                  </a:lnTo>
                  <a:lnTo>
                    <a:pt x="361" y="78"/>
                  </a:lnTo>
                  <a:lnTo>
                    <a:pt x="361" y="76"/>
                  </a:lnTo>
                  <a:lnTo>
                    <a:pt x="361" y="76"/>
                  </a:lnTo>
                  <a:lnTo>
                    <a:pt x="358" y="63"/>
                  </a:lnTo>
                  <a:lnTo>
                    <a:pt x="358" y="63"/>
                  </a:lnTo>
                  <a:lnTo>
                    <a:pt x="358" y="62"/>
                  </a:lnTo>
                  <a:lnTo>
                    <a:pt x="358" y="62"/>
                  </a:lnTo>
                  <a:lnTo>
                    <a:pt x="352" y="67"/>
                  </a:lnTo>
                  <a:lnTo>
                    <a:pt x="352" y="67"/>
                  </a:lnTo>
                  <a:close/>
                  <a:moveTo>
                    <a:pt x="314" y="54"/>
                  </a:moveTo>
                  <a:lnTo>
                    <a:pt x="314" y="54"/>
                  </a:lnTo>
                  <a:lnTo>
                    <a:pt x="315" y="51"/>
                  </a:lnTo>
                  <a:lnTo>
                    <a:pt x="315" y="51"/>
                  </a:lnTo>
                  <a:lnTo>
                    <a:pt x="317" y="46"/>
                  </a:lnTo>
                  <a:lnTo>
                    <a:pt x="317" y="41"/>
                  </a:lnTo>
                  <a:lnTo>
                    <a:pt x="317" y="41"/>
                  </a:lnTo>
                  <a:lnTo>
                    <a:pt x="317" y="40"/>
                  </a:lnTo>
                  <a:lnTo>
                    <a:pt x="317" y="40"/>
                  </a:lnTo>
                  <a:lnTo>
                    <a:pt x="317" y="38"/>
                  </a:lnTo>
                  <a:lnTo>
                    <a:pt x="317" y="38"/>
                  </a:lnTo>
                  <a:lnTo>
                    <a:pt x="309" y="40"/>
                  </a:lnTo>
                  <a:lnTo>
                    <a:pt x="309" y="40"/>
                  </a:lnTo>
                  <a:lnTo>
                    <a:pt x="309" y="41"/>
                  </a:lnTo>
                  <a:lnTo>
                    <a:pt x="309" y="41"/>
                  </a:lnTo>
                  <a:lnTo>
                    <a:pt x="309" y="45"/>
                  </a:lnTo>
                  <a:lnTo>
                    <a:pt x="309" y="45"/>
                  </a:lnTo>
                  <a:lnTo>
                    <a:pt x="309" y="48"/>
                  </a:lnTo>
                  <a:lnTo>
                    <a:pt x="311" y="49"/>
                  </a:lnTo>
                  <a:lnTo>
                    <a:pt x="311" y="49"/>
                  </a:lnTo>
                  <a:lnTo>
                    <a:pt x="311" y="51"/>
                  </a:lnTo>
                  <a:lnTo>
                    <a:pt x="311" y="51"/>
                  </a:lnTo>
                  <a:lnTo>
                    <a:pt x="314" y="54"/>
                  </a:lnTo>
                  <a:lnTo>
                    <a:pt x="314" y="54"/>
                  </a:lnTo>
                  <a:close/>
                  <a:moveTo>
                    <a:pt x="63" y="67"/>
                  </a:moveTo>
                  <a:lnTo>
                    <a:pt x="63" y="67"/>
                  </a:lnTo>
                  <a:lnTo>
                    <a:pt x="58" y="71"/>
                  </a:lnTo>
                  <a:lnTo>
                    <a:pt x="58" y="71"/>
                  </a:lnTo>
                  <a:lnTo>
                    <a:pt x="58" y="73"/>
                  </a:lnTo>
                  <a:lnTo>
                    <a:pt x="58" y="73"/>
                  </a:lnTo>
                  <a:lnTo>
                    <a:pt x="58" y="73"/>
                  </a:lnTo>
                  <a:lnTo>
                    <a:pt x="64" y="82"/>
                  </a:lnTo>
                  <a:lnTo>
                    <a:pt x="64" y="82"/>
                  </a:lnTo>
                  <a:lnTo>
                    <a:pt x="64" y="84"/>
                  </a:lnTo>
                  <a:lnTo>
                    <a:pt x="64" y="84"/>
                  </a:lnTo>
                  <a:lnTo>
                    <a:pt x="64" y="81"/>
                  </a:lnTo>
                  <a:lnTo>
                    <a:pt x="64" y="81"/>
                  </a:lnTo>
                  <a:lnTo>
                    <a:pt x="66" y="79"/>
                  </a:lnTo>
                  <a:lnTo>
                    <a:pt x="66" y="79"/>
                  </a:lnTo>
                  <a:lnTo>
                    <a:pt x="68" y="76"/>
                  </a:lnTo>
                  <a:lnTo>
                    <a:pt x="68" y="73"/>
                  </a:lnTo>
                  <a:lnTo>
                    <a:pt x="68" y="73"/>
                  </a:lnTo>
                  <a:lnTo>
                    <a:pt x="66" y="68"/>
                  </a:lnTo>
                  <a:lnTo>
                    <a:pt x="66" y="68"/>
                  </a:lnTo>
                  <a:lnTo>
                    <a:pt x="63" y="67"/>
                  </a:lnTo>
                  <a:lnTo>
                    <a:pt x="63" y="67"/>
                  </a:lnTo>
                  <a:close/>
                  <a:moveTo>
                    <a:pt x="393" y="108"/>
                  </a:moveTo>
                  <a:lnTo>
                    <a:pt x="393" y="108"/>
                  </a:lnTo>
                  <a:lnTo>
                    <a:pt x="393" y="108"/>
                  </a:lnTo>
                  <a:lnTo>
                    <a:pt x="393" y="108"/>
                  </a:lnTo>
                  <a:lnTo>
                    <a:pt x="393" y="106"/>
                  </a:lnTo>
                  <a:lnTo>
                    <a:pt x="393" y="106"/>
                  </a:lnTo>
                  <a:lnTo>
                    <a:pt x="394" y="98"/>
                  </a:lnTo>
                  <a:lnTo>
                    <a:pt x="396" y="92"/>
                  </a:lnTo>
                  <a:lnTo>
                    <a:pt x="396" y="92"/>
                  </a:lnTo>
                  <a:lnTo>
                    <a:pt x="396" y="90"/>
                  </a:lnTo>
                  <a:lnTo>
                    <a:pt x="396" y="90"/>
                  </a:lnTo>
                  <a:lnTo>
                    <a:pt x="394" y="82"/>
                  </a:lnTo>
                  <a:lnTo>
                    <a:pt x="391" y="75"/>
                  </a:lnTo>
                  <a:lnTo>
                    <a:pt x="391" y="75"/>
                  </a:lnTo>
                  <a:lnTo>
                    <a:pt x="391" y="75"/>
                  </a:lnTo>
                  <a:lnTo>
                    <a:pt x="391" y="75"/>
                  </a:lnTo>
                  <a:lnTo>
                    <a:pt x="391" y="78"/>
                  </a:lnTo>
                  <a:lnTo>
                    <a:pt x="391" y="78"/>
                  </a:lnTo>
                  <a:lnTo>
                    <a:pt x="391" y="81"/>
                  </a:lnTo>
                  <a:lnTo>
                    <a:pt x="391" y="81"/>
                  </a:lnTo>
                  <a:lnTo>
                    <a:pt x="393" y="86"/>
                  </a:lnTo>
                  <a:lnTo>
                    <a:pt x="393" y="92"/>
                  </a:lnTo>
                  <a:lnTo>
                    <a:pt x="393" y="92"/>
                  </a:lnTo>
                  <a:lnTo>
                    <a:pt x="391" y="95"/>
                  </a:lnTo>
                  <a:lnTo>
                    <a:pt x="391" y="95"/>
                  </a:lnTo>
                  <a:lnTo>
                    <a:pt x="389" y="95"/>
                  </a:lnTo>
                  <a:lnTo>
                    <a:pt x="389" y="95"/>
                  </a:lnTo>
                  <a:lnTo>
                    <a:pt x="389" y="100"/>
                  </a:lnTo>
                  <a:lnTo>
                    <a:pt x="389" y="100"/>
                  </a:lnTo>
                  <a:lnTo>
                    <a:pt x="393" y="108"/>
                  </a:lnTo>
                  <a:lnTo>
                    <a:pt x="393" y="108"/>
                  </a:lnTo>
                  <a:close/>
                  <a:moveTo>
                    <a:pt x="189" y="32"/>
                  </a:moveTo>
                  <a:lnTo>
                    <a:pt x="189" y="32"/>
                  </a:lnTo>
                  <a:lnTo>
                    <a:pt x="189" y="32"/>
                  </a:lnTo>
                  <a:lnTo>
                    <a:pt x="189" y="32"/>
                  </a:lnTo>
                  <a:lnTo>
                    <a:pt x="187" y="32"/>
                  </a:lnTo>
                  <a:lnTo>
                    <a:pt x="187" y="32"/>
                  </a:lnTo>
                  <a:lnTo>
                    <a:pt x="165" y="24"/>
                  </a:lnTo>
                  <a:lnTo>
                    <a:pt x="165" y="24"/>
                  </a:lnTo>
                  <a:lnTo>
                    <a:pt x="159" y="22"/>
                  </a:lnTo>
                  <a:lnTo>
                    <a:pt x="151" y="22"/>
                  </a:lnTo>
                  <a:lnTo>
                    <a:pt x="151" y="22"/>
                  </a:lnTo>
                  <a:lnTo>
                    <a:pt x="142" y="22"/>
                  </a:lnTo>
                  <a:lnTo>
                    <a:pt x="142" y="22"/>
                  </a:lnTo>
                  <a:lnTo>
                    <a:pt x="132" y="22"/>
                  </a:lnTo>
                  <a:lnTo>
                    <a:pt x="132" y="22"/>
                  </a:lnTo>
                  <a:lnTo>
                    <a:pt x="154" y="24"/>
                  </a:lnTo>
                  <a:lnTo>
                    <a:pt x="154" y="24"/>
                  </a:lnTo>
                  <a:lnTo>
                    <a:pt x="159" y="24"/>
                  </a:lnTo>
                  <a:lnTo>
                    <a:pt x="159" y="24"/>
                  </a:lnTo>
                  <a:lnTo>
                    <a:pt x="165" y="26"/>
                  </a:lnTo>
                  <a:lnTo>
                    <a:pt x="165" y="26"/>
                  </a:lnTo>
                  <a:lnTo>
                    <a:pt x="173" y="27"/>
                  </a:lnTo>
                  <a:lnTo>
                    <a:pt x="173" y="27"/>
                  </a:lnTo>
                  <a:lnTo>
                    <a:pt x="187" y="32"/>
                  </a:lnTo>
                  <a:lnTo>
                    <a:pt x="187" y="32"/>
                  </a:lnTo>
                  <a:lnTo>
                    <a:pt x="189" y="32"/>
                  </a:lnTo>
                  <a:lnTo>
                    <a:pt x="189" y="32"/>
                  </a:lnTo>
                  <a:close/>
                  <a:moveTo>
                    <a:pt x="355" y="30"/>
                  </a:moveTo>
                  <a:lnTo>
                    <a:pt x="355" y="30"/>
                  </a:lnTo>
                  <a:lnTo>
                    <a:pt x="359" y="37"/>
                  </a:lnTo>
                  <a:lnTo>
                    <a:pt x="359" y="37"/>
                  </a:lnTo>
                  <a:lnTo>
                    <a:pt x="361" y="37"/>
                  </a:lnTo>
                  <a:lnTo>
                    <a:pt x="361" y="37"/>
                  </a:lnTo>
                  <a:lnTo>
                    <a:pt x="364" y="37"/>
                  </a:lnTo>
                  <a:lnTo>
                    <a:pt x="367" y="38"/>
                  </a:lnTo>
                  <a:lnTo>
                    <a:pt x="367" y="38"/>
                  </a:lnTo>
                  <a:lnTo>
                    <a:pt x="370" y="41"/>
                  </a:lnTo>
                  <a:lnTo>
                    <a:pt x="370" y="41"/>
                  </a:lnTo>
                  <a:lnTo>
                    <a:pt x="372" y="43"/>
                  </a:lnTo>
                  <a:lnTo>
                    <a:pt x="372" y="43"/>
                  </a:lnTo>
                  <a:lnTo>
                    <a:pt x="372" y="41"/>
                  </a:lnTo>
                  <a:lnTo>
                    <a:pt x="372" y="41"/>
                  </a:lnTo>
                  <a:lnTo>
                    <a:pt x="372" y="41"/>
                  </a:lnTo>
                  <a:lnTo>
                    <a:pt x="367" y="35"/>
                  </a:lnTo>
                  <a:lnTo>
                    <a:pt x="367" y="35"/>
                  </a:lnTo>
                  <a:lnTo>
                    <a:pt x="363" y="32"/>
                  </a:lnTo>
                  <a:lnTo>
                    <a:pt x="358" y="27"/>
                  </a:lnTo>
                  <a:lnTo>
                    <a:pt x="358" y="27"/>
                  </a:lnTo>
                  <a:lnTo>
                    <a:pt x="355" y="30"/>
                  </a:lnTo>
                  <a:lnTo>
                    <a:pt x="355" y="30"/>
                  </a:lnTo>
                  <a:close/>
                  <a:moveTo>
                    <a:pt x="265" y="26"/>
                  </a:moveTo>
                  <a:lnTo>
                    <a:pt x="265" y="26"/>
                  </a:lnTo>
                  <a:lnTo>
                    <a:pt x="266" y="26"/>
                  </a:lnTo>
                  <a:lnTo>
                    <a:pt x="266" y="26"/>
                  </a:lnTo>
                  <a:lnTo>
                    <a:pt x="277" y="22"/>
                  </a:lnTo>
                  <a:lnTo>
                    <a:pt x="277" y="22"/>
                  </a:lnTo>
                  <a:lnTo>
                    <a:pt x="282" y="21"/>
                  </a:lnTo>
                  <a:lnTo>
                    <a:pt x="282" y="21"/>
                  </a:lnTo>
                  <a:lnTo>
                    <a:pt x="285" y="21"/>
                  </a:lnTo>
                  <a:lnTo>
                    <a:pt x="285" y="21"/>
                  </a:lnTo>
                  <a:lnTo>
                    <a:pt x="290" y="18"/>
                  </a:lnTo>
                  <a:lnTo>
                    <a:pt x="290" y="18"/>
                  </a:lnTo>
                  <a:lnTo>
                    <a:pt x="292" y="16"/>
                  </a:lnTo>
                  <a:lnTo>
                    <a:pt x="292" y="16"/>
                  </a:lnTo>
                  <a:lnTo>
                    <a:pt x="290" y="16"/>
                  </a:lnTo>
                  <a:lnTo>
                    <a:pt x="290" y="16"/>
                  </a:lnTo>
                  <a:lnTo>
                    <a:pt x="270" y="22"/>
                  </a:lnTo>
                  <a:lnTo>
                    <a:pt x="270" y="22"/>
                  </a:lnTo>
                  <a:lnTo>
                    <a:pt x="266" y="22"/>
                  </a:lnTo>
                  <a:lnTo>
                    <a:pt x="265" y="26"/>
                  </a:lnTo>
                  <a:lnTo>
                    <a:pt x="265" y="26"/>
                  </a:lnTo>
                  <a:close/>
                  <a:moveTo>
                    <a:pt x="145" y="106"/>
                  </a:moveTo>
                  <a:lnTo>
                    <a:pt x="145" y="106"/>
                  </a:lnTo>
                  <a:lnTo>
                    <a:pt x="145" y="106"/>
                  </a:lnTo>
                  <a:lnTo>
                    <a:pt x="145" y="106"/>
                  </a:lnTo>
                  <a:lnTo>
                    <a:pt x="135" y="103"/>
                  </a:lnTo>
                  <a:lnTo>
                    <a:pt x="135" y="103"/>
                  </a:lnTo>
                  <a:lnTo>
                    <a:pt x="134" y="106"/>
                  </a:lnTo>
                  <a:lnTo>
                    <a:pt x="132" y="106"/>
                  </a:lnTo>
                  <a:lnTo>
                    <a:pt x="131" y="106"/>
                  </a:lnTo>
                  <a:lnTo>
                    <a:pt x="131" y="106"/>
                  </a:lnTo>
                  <a:lnTo>
                    <a:pt x="129" y="109"/>
                  </a:lnTo>
                  <a:lnTo>
                    <a:pt x="129" y="109"/>
                  </a:lnTo>
                  <a:lnTo>
                    <a:pt x="131" y="111"/>
                  </a:lnTo>
                  <a:lnTo>
                    <a:pt x="134" y="111"/>
                  </a:lnTo>
                  <a:lnTo>
                    <a:pt x="134" y="111"/>
                  </a:lnTo>
                  <a:lnTo>
                    <a:pt x="143" y="106"/>
                  </a:lnTo>
                  <a:lnTo>
                    <a:pt x="143" y="106"/>
                  </a:lnTo>
                  <a:lnTo>
                    <a:pt x="145" y="106"/>
                  </a:lnTo>
                  <a:lnTo>
                    <a:pt x="145" y="106"/>
                  </a:lnTo>
                  <a:close/>
                  <a:moveTo>
                    <a:pt x="57" y="108"/>
                  </a:moveTo>
                  <a:lnTo>
                    <a:pt x="57" y="108"/>
                  </a:lnTo>
                  <a:lnTo>
                    <a:pt x="58" y="106"/>
                  </a:lnTo>
                  <a:lnTo>
                    <a:pt x="58" y="106"/>
                  </a:lnTo>
                  <a:lnTo>
                    <a:pt x="60" y="103"/>
                  </a:lnTo>
                  <a:lnTo>
                    <a:pt x="60" y="103"/>
                  </a:lnTo>
                  <a:lnTo>
                    <a:pt x="57" y="92"/>
                  </a:lnTo>
                  <a:lnTo>
                    <a:pt x="57" y="92"/>
                  </a:lnTo>
                  <a:lnTo>
                    <a:pt x="55" y="90"/>
                  </a:lnTo>
                  <a:lnTo>
                    <a:pt x="53" y="89"/>
                  </a:lnTo>
                  <a:lnTo>
                    <a:pt x="53" y="89"/>
                  </a:lnTo>
                  <a:lnTo>
                    <a:pt x="53" y="89"/>
                  </a:lnTo>
                  <a:lnTo>
                    <a:pt x="53" y="89"/>
                  </a:lnTo>
                  <a:lnTo>
                    <a:pt x="55" y="106"/>
                  </a:lnTo>
                  <a:lnTo>
                    <a:pt x="55" y="106"/>
                  </a:lnTo>
                  <a:lnTo>
                    <a:pt x="55" y="108"/>
                  </a:lnTo>
                  <a:lnTo>
                    <a:pt x="57" y="108"/>
                  </a:lnTo>
                  <a:lnTo>
                    <a:pt x="57" y="108"/>
                  </a:lnTo>
                  <a:close/>
                  <a:moveTo>
                    <a:pt x="296" y="97"/>
                  </a:moveTo>
                  <a:lnTo>
                    <a:pt x="296" y="97"/>
                  </a:lnTo>
                  <a:lnTo>
                    <a:pt x="288" y="103"/>
                  </a:lnTo>
                  <a:lnTo>
                    <a:pt x="288" y="103"/>
                  </a:lnTo>
                  <a:lnTo>
                    <a:pt x="290" y="112"/>
                  </a:lnTo>
                  <a:lnTo>
                    <a:pt x="290" y="112"/>
                  </a:lnTo>
                  <a:lnTo>
                    <a:pt x="293" y="111"/>
                  </a:lnTo>
                  <a:lnTo>
                    <a:pt x="293" y="111"/>
                  </a:lnTo>
                  <a:lnTo>
                    <a:pt x="295" y="103"/>
                  </a:lnTo>
                  <a:lnTo>
                    <a:pt x="296" y="97"/>
                  </a:lnTo>
                  <a:lnTo>
                    <a:pt x="296" y="97"/>
                  </a:lnTo>
                  <a:close/>
                  <a:moveTo>
                    <a:pt x="9" y="134"/>
                  </a:moveTo>
                  <a:lnTo>
                    <a:pt x="9" y="134"/>
                  </a:lnTo>
                  <a:lnTo>
                    <a:pt x="11" y="136"/>
                  </a:lnTo>
                  <a:lnTo>
                    <a:pt x="11" y="136"/>
                  </a:lnTo>
                  <a:lnTo>
                    <a:pt x="12" y="130"/>
                  </a:lnTo>
                  <a:lnTo>
                    <a:pt x="12" y="130"/>
                  </a:lnTo>
                  <a:lnTo>
                    <a:pt x="14" y="119"/>
                  </a:lnTo>
                  <a:lnTo>
                    <a:pt x="17" y="108"/>
                  </a:lnTo>
                  <a:lnTo>
                    <a:pt x="17" y="108"/>
                  </a:lnTo>
                  <a:lnTo>
                    <a:pt x="19" y="101"/>
                  </a:lnTo>
                  <a:lnTo>
                    <a:pt x="19" y="101"/>
                  </a:lnTo>
                  <a:lnTo>
                    <a:pt x="16" y="109"/>
                  </a:lnTo>
                  <a:lnTo>
                    <a:pt x="12" y="119"/>
                  </a:lnTo>
                  <a:lnTo>
                    <a:pt x="9" y="134"/>
                  </a:lnTo>
                  <a:lnTo>
                    <a:pt x="9" y="134"/>
                  </a:lnTo>
                  <a:close/>
                  <a:moveTo>
                    <a:pt x="50" y="125"/>
                  </a:moveTo>
                  <a:lnTo>
                    <a:pt x="50" y="125"/>
                  </a:lnTo>
                  <a:lnTo>
                    <a:pt x="57" y="141"/>
                  </a:lnTo>
                  <a:lnTo>
                    <a:pt x="57" y="141"/>
                  </a:lnTo>
                  <a:lnTo>
                    <a:pt x="58" y="134"/>
                  </a:lnTo>
                  <a:lnTo>
                    <a:pt x="60" y="131"/>
                  </a:lnTo>
                  <a:lnTo>
                    <a:pt x="58" y="127"/>
                  </a:lnTo>
                  <a:lnTo>
                    <a:pt x="58" y="127"/>
                  </a:lnTo>
                  <a:lnTo>
                    <a:pt x="58" y="128"/>
                  </a:lnTo>
                  <a:lnTo>
                    <a:pt x="58" y="128"/>
                  </a:lnTo>
                  <a:lnTo>
                    <a:pt x="55" y="130"/>
                  </a:lnTo>
                  <a:lnTo>
                    <a:pt x="55" y="130"/>
                  </a:lnTo>
                  <a:lnTo>
                    <a:pt x="55" y="128"/>
                  </a:lnTo>
                  <a:lnTo>
                    <a:pt x="55" y="128"/>
                  </a:lnTo>
                  <a:lnTo>
                    <a:pt x="55" y="125"/>
                  </a:lnTo>
                  <a:lnTo>
                    <a:pt x="55" y="125"/>
                  </a:lnTo>
                  <a:lnTo>
                    <a:pt x="55" y="123"/>
                  </a:lnTo>
                  <a:lnTo>
                    <a:pt x="55" y="123"/>
                  </a:lnTo>
                  <a:lnTo>
                    <a:pt x="55" y="123"/>
                  </a:lnTo>
                  <a:lnTo>
                    <a:pt x="55" y="123"/>
                  </a:lnTo>
                  <a:lnTo>
                    <a:pt x="53" y="125"/>
                  </a:lnTo>
                  <a:lnTo>
                    <a:pt x="50" y="125"/>
                  </a:lnTo>
                  <a:lnTo>
                    <a:pt x="50" y="125"/>
                  </a:lnTo>
                  <a:close/>
                  <a:moveTo>
                    <a:pt x="342" y="27"/>
                  </a:moveTo>
                  <a:lnTo>
                    <a:pt x="342" y="27"/>
                  </a:lnTo>
                  <a:lnTo>
                    <a:pt x="342" y="26"/>
                  </a:lnTo>
                  <a:lnTo>
                    <a:pt x="342" y="26"/>
                  </a:lnTo>
                  <a:lnTo>
                    <a:pt x="336" y="19"/>
                  </a:lnTo>
                  <a:lnTo>
                    <a:pt x="336" y="19"/>
                  </a:lnTo>
                  <a:lnTo>
                    <a:pt x="336" y="18"/>
                  </a:lnTo>
                  <a:lnTo>
                    <a:pt x="336" y="18"/>
                  </a:lnTo>
                  <a:lnTo>
                    <a:pt x="329" y="16"/>
                  </a:lnTo>
                  <a:lnTo>
                    <a:pt x="329" y="16"/>
                  </a:lnTo>
                  <a:lnTo>
                    <a:pt x="325" y="16"/>
                  </a:lnTo>
                  <a:lnTo>
                    <a:pt x="325" y="16"/>
                  </a:lnTo>
                  <a:lnTo>
                    <a:pt x="325" y="16"/>
                  </a:lnTo>
                  <a:lnTo>
                    <a:pt x="325" y="16"/>
                  </a:lnTo>
                  <a:lnTo>
                    <a:pt x="329" y="19"/>
                  </a:lnTo>
                  <a:lnTo>
                    <a:pt x="334" y="22"/>
                  </a:lnTo>
                  <a:lnTo>
                    <a:pt x="334" y="22"/>
                  </a:lnTo>
                  <a:lnTo>
                    <a:pt x="336" y="24"/>
                  </a:lnTo>
                  <a:lnTo>
                    <a:pt x="336" y="24"/>
                  </a:lnTo>
                  <a:lnTo>
                    <a:pt x="342" y="26"/>
                  </a:lnTo>
                  <a:lnTo>
                    <a:pt x="342" y="26"/>
                  </a:lnTo>
                  <a:lnTo>
                    <a:pt x="342" y="27"/>
                  </a:lnTo>
                  <a:lnTo>
                    <a:pt x="342" y="27"/>
                  </a:lnTo>
                  <a:close/>
                  <a:moveTo>
                    <a:pt x="82" y="40"/>
                  </a:moveTo>
                  <a:lnTo>
                    <a:pt x="82" y="40"/>
                  </a:lnTo>
                  <a:lnTo>
                    <a:pt x="69" y="49"/>
                  </a:lnTo>
                  <a:lnTo>
                    <a:pt x="69" y="49"/>
                  </a:lnTo>
                  <a:lnTo>
                    <a:pt x="71" y="51"/>
                  </a:lnTo>
                  <a:lnTo>
                    <a:pt x="72" y="51"/>
                  </a:lnTo>
                  <a:lnTo>
                    <a:pt x="72" y="51"/>
                  </a:lnTo>
                  <a:lnTo>
                    <a:pt x="82" y="45"/>
                  </a:lnTo>
                  <a:lnTo>
                    <a:pt x="82" y="45"/>
                  </a:lnTo>
                  <a:lnTo>
                    <a:pt x="82" y="45"/>
                  </a:lnTo>
                  <a:lnTo>
                    <a:pt x="82" y="45"/>
                  </a:lnTo>
                  <a:lnTo>
                    <a:pt x="82" y="40"/>
                  </a:lnTo>
                  <a:lnTo>
                    <a:pt x="82" y="40"/>
                  </a:lnTo>
                  <a:close/>
                  <a:moveTo>
                    <a:pt x="222" y="38"/>
                  </a:moveTo>
                  <a:lnTo>
                    <a:pt x="222" y="38"/>
                  </a:lnTo>
                  <a:lnTo>
                    <a:pt x="224" y="37"/>
                  </a:lnTo>
                  <a:lnTo>
                    <a:pt x="224" y="37"/>
                  </a:lnTo>
                  <a:lnTo>
                    <a:pt x="232" y="32"/>
                  </a:lnTo>
                  <a:lnTo>
                    <a:pt x="232" y="32"/>
                  </a:lnTo>
                  <a:lnTo>
                    <a:pt x="233" y="30"/>
                  </a:lnTo>
                  <a:lnTo>
                    <a:pt x="233" y="30"/>
                  </a:lnTo>
                  <a:lnTo>
                    <a:pt x="247" y="19"/>
                  </a:lnTo>
                  <a:lnTo>
                    <a:pt x="247" y="19"/>
                  </a:lnTo>
                  <a:lnTo>
                    <a:pt x="247" y="18"/>
                  </a:lnTo>
                  <a:lnTo>
                    <a:pt x="247" y="18"/>
                  </a:lnTo>
                  <a:lnTo>
                    <a:pt x="235" y="27"/>
                  </a:lnTo>
                  <a:lnTo>
                    <a:pt x="222" y="38"/>
                  </a:lnTo>
                  <a:lnTo>
                    <a:pt x="222" y="38"/>
                  </a:lnTo>
                  <a:close/>
                  <a:moveTo>
                    <a:pt x="50" y="89"/>
                  </a:moveTo>
                  <a:lnTo>
                    <a:pt x="50" y="89"/>
                  </a:lnTo>
                  <a:lnTo>
                    <a:pt x="49" y="89"/>
                  </a:lnTo>
                  <a:lnTo>
                    <a:pt x="49" y="90"/>
                  </a:lnTo>
                  <a:lnTo>
                    <a:pt x="49" y="90"/>
                  </a:lnTo>
                  <a:lnTo>
                    <a:pt x="47" y="98"/>
                  </a:lnTo>
                  <a:lnTo>
                    <a:pt x="47" y="98"/>
                  </a:lnTo>
                  <a:lnTo>
                    <a:pt x="47" y="100"/>
                  </a:lnTo>
                  <a:lnTo>
                    <a:pt x="47" y="100"/>
                  </a:lnTo>
                  <a:lnTo>
                    <a:pt x="52" y="103"/>
                  </a:lnTo>
                  <a:lnTo>
                    <a:pt x="52" y="103"/>
                  </a:lnTo>
                  <a:lnTo>
                    <a:pt x="52" y="103"/>
                  </a:lnTo>
                  <a:lnTo>
                    <a:pt x="52" y="103"/>
                  </a:lnTo>
                  <a:lnTo>
                    <a:pt x="50" y="89"/>
                  </a:lnTo>
                  <a:lnTo>
                    <a:pt x="50" y="89"/>
                  </a:lnTo>
                  <a:close/>
                  <a:moveTo>
                    <a:pt x="45" y="68"/>
                  </a:moveTo>
                  <a:lnTo>
                    <a:pt x="45" y="68"/>
                  </a:lnTo>
                  <a:lnTo>
                    <a:pt x="45" y="68"/>
                  </a:lnTo>
                  <a:lnTo>
                    <a:pt x="45" y="68"/>
                  </a:lnTo>
                  <a:lnTo>
                    <a:pt x="42" y="75"/>
                  </a:lnTo>
                  <a:lnTo>
                    <a:pt x="39" y="81"/>
                  </a:lnTo>
                  <a:lnTo>
                    <a:pt x="39" y="81"/>
                  </a:lnTo>
                  <a:lnTo>
                    <a:pt x="38" y="82"/>
                  </a:lnTo>
                  <a:lnTo>
                    <a:pt x="38" y="82"/>
                  </a:lnTo>
                  <a:lnTo>
                    <a:pt x="39" y="86"/>
                  </a:lnTo>
                  <a:lnTo>
                    <a:pt x="39" y="86"/>
                  </a:lnTo>
                  <a:lnTo>
                    <a:pt x="45" y="73"/>
                  </a:lnTo>
                  <a:lnTo>
                    <a:pt x="45" y="73"/>
                  </a:lnTo>
                  <a:lnTo>
                    <a:pt x="47" y="70"/>
                  </a:lnTo>
                  <a:lnTo>
                    <a:pt x="45" y="68"/>
                  </a:lnTo>
                  <a:lnTo>
                    <a:pt x="45" y="68"/>
                  </a:lnTo>
                  <a:close/>
                  <a:moveTo>
                    <a:pt x="260" y="56"/>
                  </a:moveTo>
                  <a:lnTo>
                    <a:pt x="260" y="56"/>
                  </a:lnTo>
                  <a:lnTo>
                    <a:pt x="258" y="56"/>
                  </a:lnTo>
                  <a:lnTo>
                    <a:pt x="258" y="56"/>
                  </a:lnTo>
                  <a:lnTo>
                    <a:pt x="257" y="65"/>
                  </a:lnTo>
                  <a:lnTo>
                    <a:pt x="257" y="65"/>
                  </a:lnTo>
                  <a:lnTo>
                    <a:pt x="257" y="67"/>
                  </a:lnTo>
                  <a:lnTo>
                    <a:pt x="257" y="67"/>
                  </a:lnTo>
                  <a:lnTo>
                    <a:pt x="263" y="63"/>
                  </a:lnTo>
                  <a:lnTo>
                    <a:pt x="263" y="63"/>
                  </a:lnTo>
                  <a:lnTo>
                    <a:pt x="260" y="56"/>
                  </a:lnTo>
                  <a:lnTo>
                    <a:pt x="260" y="56"/>
                  </a:lnTo>
                  <a:close/>
                  <a:moveTo>
                    <a:pt x="164" y="133"/>
                  </a:moveTo>
                  <a:lnTo>
                    <a:pt x="164" y="133"/>
                  </a:lnTo>
                  <a:lnTo>
                    <a:pt x="161" y="123"/>
                  </a:lnTo>
                  <a:lnTo>
                    <a:pt x="161" y="123"/>
                  </a:lnTo>
                  <a:lnTo>
                    <a:pt x="156" y="125"/>
                  </a:lnTo>
                  <a:lnTo>
                    <a:pt x="156" y="125"/>
                  </a:lnTo>
                  <a:lnTo>
                    <a:pt x="161" y="136"/>
                  </a:lnTo>
                  <a:lnTo>
                    <a:pt x="161" y="136"/>
                  </a:lnTo>
                  <a:lnTo>
                    <a:pt x="164" y="133"/>
                  </a:lnTo>
                  <a:lnTo>
                    <a:pt x="164" y="133"/>
                  </a:lnTo>
                  <a:close/>
                  <a:moveTo>
                    <a:pt x="213" y="41"/>
                  </a:moveTo>
                  <a:lnTo>
                    <a:pt x="213" y="41"/>
                  </a:lnTo>
                  <a:lnTo>
                    <a:pt x="206" y="37"/>
                  </a:lnTo>
                  <a:lnTo>
                    <a:pt x="199" y="32"/>
                  </a:lnTo>
                  <a:lnTo>
                    <a:pt x="189" y="27"/>
                  </a:lnTo>
                  <a:lnTo>
                    <a:pt x="184" y="26"/>
                  </a:lnTo>
                  <a:lnTo>
                    <a:pt x="184" y="26"/>
                  </a:lnTo>
                  <a:lnTo>
                    <a:pt x="184" y="27"/>
                  </a:lnTo>
                  <a:lnTo>
                    <a:pt x="184" y="27"/>
                  </a:lnTo>
                  <a:lnTo>
                    <a:pt x="197" y="32"/>
                  </a:lnTo>
                  <a:lnTo>
                    <a:pt x="197" y="32"/>
                  </a:lnTo>
                  <a:lnTo>
                    <a:pt x="202" y="35"/>
                  </a:lnTo>
                  <a:lnTo>
                    <a:pt x="206" y="38"/>
                  </a:lnTo>
                  <a:lnTo>
                    <a:pt x="206" y="38"/>
                  </a:lnTo>
                  <a:lnTo>
                    <a:pt x="210" y="41"/>
                  </a:lnTo>
                  <a:lnTo>
                    <a:pt x="210" y="41"/>
                  </a:lnTo>
                  <a:lnTo>
                    <a:pt x="211" y="41"/>
                  </a:lnTo>
                  <a:lnTo>
                    <a:pt x="213" y="41"/>
                  </a:lnTo>
                  <a:lnTo>
                    <a:pt x="213" y="41"/>
                  </a:lnTo>
                  <a:close/>
                  <a:moveTo>
                    <a:pt x="265" y="41"/>
                  </a:moveTo>
                  <a:lnTo>
                    <a:pt x="265" y="41"/>
                  </a:lnTo>
                  <a:lnTo>
                    <a:pt x="262" y="45"/>
                  </a:lnTo>
                  <a:lnTo>
                    <a:pt x="262" y="45"/>
                  </a:lnTo>
                  <a:lnTo>
                    <a:pt x="260" y="46"/>
                  </a:lnTo>
                  <a:lnTo>
                    <a:pt x="260" y="46"/>
                  </a:lnTo>
                  <a:lnTo>
                    <a:pt x="260" y="46"/>
                  </a:lnTo>
                  <a:lnTo>
                    <a:pt x="260" y="46"/>
                  </a:lnTo>
                  <a:lnTo>
                    <a:pt x="262" y="51"/>
                  </a:lnTo>
                  <a:lnTo>
                    <a:pt x="262" y="51"/>
                  </a:lnTo>
                  <a:lnTo>
                    <a:pt x="268" y="46"/>
                  </a:lnTo>
                  <a:lnTo>
                    <a:pt x="268" y="46"/>
                  </a:lnTo>
                  <a:lnTo>
                    <a:pt x="266" y="43"/>
                  </a:lnTo>
                  <a:lnTo>
                    <a:pt x="265" y="41"/>
                  </a:lnTo>
                  <a:lnTo>
                    <a:pt x="265" y="41"/>
                  </a:lnTo>
                  <a:close/>
                  <a:moveTo>
                    <a:pt x="150" y="57"/>
                  </a:moveTo>
                  <a:lnTo>
                    <a:pt x="150" y="57"/>
                  </a:lnTo>
                  <a:lnTo>
                    <a:pt x="148" y="54"/>
                  </a:lnTo>
                  <a:lnTo>
                    <a:pt x="145" y="54"/>
                  </a:lnTo>
                  <a:lnTo>
                    <a:pt x="145" y="54"/>
                  </a:lnTo>
                  <a:lnTo>
                    <a:pt x="139" y="54"/>
                  </a:lnTo>
                  <a:lnTo>
                    <a:pt x="139" y="54"/>
                  </a:lnTo>
                  <a:lnTo>
                    <a:pt x="137" y="54"/>
                  </a:lnTo>
                  <a:lnTo>
                    <a:pt x="137" y="54"/>
                  </a:lnTo>
                  <a:lnTo>
                    <a:pt x="137" y="59"/>
                  </a:lnTo>
                  <a:lnTo>
                    <a:pt x="137" y="59"/>
                  </a:lnTo>
                  <a:lnTo>
                    <a:pt x="150" y="57"/>
                  </a:lnTo>
                  <a:lnTo>
                    <a:pt x="150" y="57"/>
                  </a:lnTo>
                  <a:close/>
                  <a:moveTo>
                    <a:pt x="388" y="65"/>
                  </a:moveTo>
                  <a:lnTo>
                    <a:pt x="388" y="65"/>
                  </a:lnTo>
                  <a:lnTo>
                    <a:pt x="388" y="63"/>
                  </a:lnTo>
                  <a:lnTo>
                    <a:pt x="388" y="63"/>
                  </a:lnTo>
                  <a:lnTo>
                    <a:pt x="380" y="49"/>
                  </a:lnTo>
                  <a:lnTo>
                    <a:pt x="380" y="49"/>
                  </a:lnTo>
                  <a:lnTo>
                    <a:pt x="380" y="48"/>
                  </a:lnTo>
                  <a:lnTo>
                    <a:pt x="380" y="48"/>
                  </a:lnTo>
                  <a:lnTo>
                    <a:pt x="378" y="48"/>
                  </a:lnTo>
                  <a:lnTo>
                    <a:pt x="378" y="48"/>
                  </a:lnTo>
                  <a:lnTo>
                    <a:pt x="378" y="48"/>
                  </a:lnTo>
                  <a:lnTo>
                    <a:pt x="378" y="48"/>
                  </a:lnTo>
                  <a:lnTo>
                    <a:pt x="378" y="49"/>
                  </a:lnTo>
                  <a:lnTo>
                    <a:pt x="378" y="49"/>
                  </a:lnTo>
                  <a:lnTo>
                    <a:pt x="380" y="56"/>
                  </a:lnTo>
                  <a:lnTo>
                    <a:pt x="380" y="56"/>
                  </a:lnTo>
                  <a:lnTo>
                    <a:pt x="382" y="57"/>
                  </a:lnTo>
                  <a:lnTo>
                    <a:pt x="382" y="57"/>
                  </a:lnTo>
                  <a:lnTo>
                    <a:pt x="386" y="63"/>
                  </a:lnTo>
                  <a:lnTo>
                    <a:pt x="386" y="63"/>
                  </a:lnTo>
                  <a:lnTo>
                    <a:pt x="388" y="65"/>
                  </a:lnTo>
                  <a:lnTo>
                    <a:pt x="388" y="65"/>
                  </a:lnTo>
                  <a:close/>
                  <a:moveTo>
                    <a:pt x="244" y="54"/>
                  </a:moveTo>
                  <a:lnTo>
                    <a:pt x="244" y="54"/>
                  </a:lnTo>
                  <a:lnTo>
                    <a:pt x="241" y="59"/>
                  </a:lnTo>
                  <a:lnTo>
                    <a:pt x="241" y="59"/>
                  </a:lnTo>
                  <a:lnTo>
                    <a:pt x="240" y="62"/>
                  </a:lnTo>
                  <a:lnTo>
                    <a:pt x="240" y="62"/>
                  </a:lnTo>
                  <a:lnTo>
                    <a:pt x="241" y="68"/>
                  </a:lnTo>
                  <a:lnTo>
                    <a:pt x="241" y="68"/>
                  </a:lnTo>
                  <a:lnTo>
                    <a:pt x="241" y="70"/>
                  </a:lnTo>
                  <a:lnTo>
                    <a:pt x="241" y="70"/>
                  </a:lnTo>
                  <a:lnTo>
                    <a:pt x="246" y="60"/>
                  </a:lnTo>
                  <a:lnTo>
                    <a:pt x="246" y="60"/>
                  </a:lnTo>
                  <a:lnTo>
                    <a:pt x="246" y="60"/>
                  </a:lnTo>
                  <a:lnTo>
                    <a:pt x="246" y="60"/>
                  </a:lnTo>
                  <a:lnTo>
                    <a:pt x="244" y="54"/>
                  </a:lnTo>
                  <a:lnTo>
                    <a:pt x="244" y="54"/>
                  </a:lnTo>
                  <a:close/>
                  <a:moveTo>
                    <a:pt x="293" y="24"/>
                  </a:moveTo>
                  <a:lnTo>
                    <a:pt x="293" y="24"/>
                  </a:lnTo>
                  <a:lnTo>
                    <a:pt x="285" y="26"/>
                  </a:lnTo>
                  <a:lnTo>
                    <a:pt x="285" y="26"/>
                  </a:lnTo>
                  <a:lnTo>
                    <a:pt x="285" y="26"/>
                  </a:lnTo>
                  <a:lnTo>
                    <a:pt x="285" y="26"/>
                  </a:lnTo>
                  <a:lnTo>
                    <a:pt x="282" y="29"/>
                  </a:lnTo>
                  <a:lnTo>
                    <a:pt x="282" y="29"/>
                  </a:lnTo>
                  <a:lnTo>
                    <a:pt x="293" y="29"/>
                  </a:lnTo>
                  <a:lnTo>
                    <a:pt x="293" y="29"/>
                  </a:lnTo>
                  <a:lnTo>
                    <a:pt x="293" y="24"/>
                  </a:lnTo>
                  <a:lnTo>
                    <a:pt x="293" y="24"/>
                  </a:lnTo>
                  <a:close/>
                  <a:moveTo>
                    <a:pt x="383" y="35"/>
                  </a:moveTo>
                  <a:lnTo>
                    <a:pt x="383" y="35"/>
                  </a:lnTo>
                  <a:lnTo>
                    <a:pt x="383" y="35"/>
                  </a:lnTo>
                  <a:lnTo>
                    <a:pt x="383" y="35"/>
                  </a:lnTo>
                  <a:lnTo>
                    <a:pt x="374" y="26"/>
                  </a:lnTo>
                  <a:lnTo>
                    <a:pt x="374" y="26"/>
                  </a:lnTo>
                  <a:lnTo>
                    <a:pt x="367" y="19"/>
                  </a:lnTo>
                  <a:lnTo>
                    <a:pt x="361" y="16"/>
                  </a:lnTo>
                  <a:lnTo>
                    <a:pt x="345" y="8"/>
                  </a:lnTo>
                  <a:lnTo>
                    <a:pt x="345" y="8"/>
                  </a:lnTo>
                  <a:lnTo>
                    <a:pt x="345" y="8"/>
                  </a:lnTo>
                  <a:lnTo>
                    <a:pt x="345" y="8"/>
                  </a:lnTo>
                  <a:lnTo>
                    <a:pt x="355" y="13"/>
                  </a:lnTo>
                  <a:lnTo>
                    <a:pt x="366" y="19"/>
                  </a:lnTo>
                  <a:lnTo>
                    <a:pt x="375" y="27"/>
                  </a:lnTo>
                  <a:lnTo>
                    <a:pt x="383" y="35"/>
                  </a:lnTo>
                  <a:lnTo>
                    <a:pt x="383" y="35"/>
                  </a:lnTo>
                  <a:close/>
                  <a:moveTo>
                    <a:pt x="246" y="125"/>
                  </a:moveTo>
                  <a:lnTo>
                    <a:pt x="246" y="125"/>
                  </a:lnTo>
                  <a:lnTo>
                    <a:pt x="249" y="122"/>
                  </a:lnTo>
                  <a:lnTo>
                    <a:pt x="251" y="119"/>
                  </a:lnTo>
                  <a:lnTo>
                    <a:pt x="251" y="119"/>
                  </a:lnTo>
                  <a:lnTo>
                    <a:pt x="252" y="116"/>
                  </a:lnTo>
                  <a:lnTo>
                    <a:pt x="251" y="112"/>
                  </a:lnTo>
                  <a:lnTo>
                    <a:pt x="251" y="112"/>
                  </a:lnTo>
                  <a:lnTo>
                    <a:pt x="249" y="117"/>
                  </a:lnTo>
                  <a:lnTo>
                    <a:pt x="249" y="117"/>
                  </a:lnTo>
                  <a:lnTo>
                    <a:pt x="247" y="119"/>
                  </a:lnTo>
                  <a:lnTo>
                    <a:pt x="247" y="119"/>
                  </a:lnTo>
                  <a:lnTo>
                    <a:pt x="247" y="117"/>
                  </a:lnTo>
                  <a:lnTo>
                    <a:pt x="247" y="117"/>
                  </a:lnTo>
                  <a:lnTo>
                    <a:pt x="249" y="116"/>
                  </a:lnTo>
                  <a:lnTo>
                    <a:pt x="249" y="116"/>
                  </a:lnTo>
                  <a:lnTo>
                    <a:pt x="247" y="116"/>
                  </a:lnTo>
                  <a:lnTo>
                    <a:pt x="247" y="116"/>
                  </a:lnTo>
                  <a:lnTo>
                    <a:pt x="246" y="119"/>
                  </a:lnTo>
                  <a:lnTo>
                    <a:pt x="246" y="119"/>
                  </a:lnTo>
                  <a:lnTo>
                    <a:pt x="244" y="122"/>
                  </a:lnTo>
                  <a:lnTo>
                    <a:pt x="244" y="122"/>
                  </a:lnTo>
                  <a:lnTo>
                    <a:pt x="246" y="125"/>
                  </a:lnTo>
                  <a:lnTo>
                    <a:pt x="246" y="125"/>
                  </a:lnTo>
                  <a:close/>
                  <a:moveTo>
                    <a:pt x="47" y="103"/>
                  </a:moveTo>
                  <a:lnTo>
                    <a:pt x="47" y="103"/>
                  </a:lnTo>
                  <a:lnTo>
                    <a:pt x="45" y="103"/>
                  </a:lnTo>
                  <a:lnTo>
                    <a:pt x="45" y="103"/>
                  </a:lnTo>
                  <a:lnTo>
                    <a:pt x="47" y="109"/>
                  </a:lnTo>
                  <a:lnTo>
                    <a:pt x="47" y="109"/>
                  </a:lnTo>
                  <a:lnTo>
                    <a:pt x="50" y="116"/>
                  </a:lnTo>
                  <a:lnTo>
                    <a:pt x="50" y="116"/>
                  </a:lnTo>
                  <a:lnTo>
                    <a:pt x="52" y="114"/>
                  </a:lnTo>
                  <a:lnTo>
                    <a:pt x="52" y="112"/>
                  </a:lnTo>
                  <a:lnTo>
                    <a:pt x="52" y="112"/>
                  </a:lnTo>
                  <a:lnTo>
                    <a:pt x="52" y="109"/>
                  </a:lnTo>
                  <a:lnTo>
                    <a:pt x="52" y="109"/>
                  </a:lnTo>
                  <a:lnTo>
                    <a:pt x="52" y="108"/>
                  </a:lnTo>
                  <a:lnTo>
                    <a:pt x="52" y="108"/>
                  </a:lnTo>
                  <a:lnTo>
                    <a:pt x="47" y="103"/>
                  </a:lnTo>
                  <a:lnTo>
                    <a:pt x="47" y="103"/>
                  </a:lnTo>
                  <a:close/>
                  <a:moveTo>
                    <a:pt x="135" y="100"/>
                  </a:moveTo>
                  <a:lnTo>
                    <a:pt x="135" y="100"/>
                  </a:lnTo>
                  <a:lnTo>
                    <a:pt x="140" y="101"/>
                  </a:lnTo>
                  <a:lnTo>
                    <a:pt x="140" y="101"/>
                  </a:lnTo>
                  <a:lnTo>
                    <a:pt x="146" y="103"/>
                  </a:lnTo>
                  <a:lnTo>
                    <a:pt x="146" y="103"/>
                  </a:lnTo>
                  <a:lnTo>
                    <a:pt x="145" y="101"/>
                  </a:lnTo>
                  <a:lnTo>
                    <a:pt x="145" y="101"/>
                  </a:lnTo>
                  <a:lnTo>
                    <a:pt x="145" y="101"/>
                  </a:lnTo>
                  <a:lnTo>
                    <a:pt x="145" y="101"/>
                  </a:lnTo>
                  <a:lnTo>
                    <a:pt x="143" y="101"/>
                  </a:lnTo>
                  <a:lnTo>
                    <a:pt x="142" y="98"/>
                  </a:lnTo>
                  <a:lnTo>
                    <a:pt x="142" y="98"/>
                  </a:lnTo>
                  <a:lnTo>
                    <a:pt x="142" y="97"/>
                  </a:lnTo>
                  <a:lnTo>
                    <a:pt x="142" y="97"/>
                  </a:lnTo>
                  <a:lnTo>
                    <a:pt x="143" y="92"/>
                  </a:lnTo>
                  <a:lnTo>
                    <a:pt x="143" y="92"/>
                  </a:lnTo>
                  <a:lnTo>
                    <a:pt x="143" y="90"/>
                  </a:lnTo>
                  <a:lnTo>
                    <a:pt x="143" y="90"/>
                  </a:lnTo>
                  <a:lnTo>
                    <a:pt x="137" y="97"/>
                  </a:lnTo>
                  <a:lnTo>
                    <a:pt x="137" y="97"/>
                  </a:lnTo>
                  <a:lnTo>
                    <a:pt x="135" y="100"/>
                  </a:lnTo>
                  <a:lnTo>
                    <a:pt x="135" y="100"/>
                  </a:lnTo>
                  <a:close/>
                  <a:moveTo>
                    <a:pt x="285" y="60"/>
                  </a:moveTo>
                  <a:lnTo>
                    <a:pt x="285" y="60"/>
                  </a:lnTo>
                  <a:lnTo>
                    <a:pt x="282" y="60"/>
                  </a:lnTo>
                  <a:lnTo>
                    <a:pt x="282" y="60"/>
                  </a:lnTo>
                  <a:lnTo>
                    <a:pt x="281" y="62"/>
                  </a:lnTo>
                  <a:lnTo>
                    <a:pt x="281" y="63"/>
                  </a:lnTo>
                  <a:lnTo>
                    <a:pt x="281" y="63"/>
                  </a:lnTo>
                  <a:lnTo>
                    <a:pt x="281" y="67"/>
                  </a:lnTo>
                  <a:lnTo>
                    <a:pt x="281" y="67"/>
                  </a:lnTo>
                  <a:lnTo>
                    <a:pt x="282" y="70"/>
                  </a:lnTo>
                  <a:lnTo>
                    <a:pt x="282" y="70"/>
                  </a:lnTo>
                  <a:lnTo>
                    <a:pt x="287" y="63"/>
                  </a:lnTo>
                  <a:lnTo>
                    <a:pt x="287" y="63"/>
                  </a:lnTo>
                  <a:lnTo>
                    <a:pt x="285" y="60"/>
                  </a:lnTo>
                  <a:lnTo>
                    <a:pt x="285" y="60"/>
                  </a:lnTo>
                  <a:close/>
                  <a:moveTo>
                    <a:pt x="326" y="21"/>
                  </a:moveTo>
                  <a:lnTo>
                    <a:pt x="326" y="21"/>
                  </a:lnTo>
                  <a:lnTo>
                    <a:pt x="323" y="19"/>
                  </a:lnTo>
                  <a:lnTo>
                    <a:pt x="317" y="18"/>
                  </a:lnTo>
                  <a:lnTo>
                    <a:pt x="311" y="16"/>
                  </a:lnTo>
                  <a:lnTo>
                    <a:pt x="306" y="16"/>
                  </a:lnTo>
                  <a:lnTo>
                    <a:pt x="306" y="16"/>
                  </a:lnTo>
                  <a:lnTo>
                    <a:pt x="311" y="19"/>
                  </a:lnTo>
                  <a:lnTo>
                    <a:pt x="311" y="19"/>
                  </a:lnTo>
                  <a:lnTo>
                    <a:pt x="312" y="19"/>
                  </a:lnTo>
                  <a:lnTo>
                    <a:pt x="312" y="19"/>
                  </a:lnTo>
                  <a:lnTo>
                    <a:pt x="318" y="19"/>
                  </a:lnTo>
                  <a:lnTo>
                    <a:pt x="318" y="19"/>
                  </a:lnTo>
                  <a:lnTo>
                    <a:pt x="322" y="19"/>
                  </a:lnTo>
                  <a:lnTo>
                    <a:pt x="322" y="19"/>
                  </a:lnTo>
                  <a:lnTo>
                    <a:pt x="323" y="21"/>
                  </a:lnTo>
                  <a:lnTo>
                    <a:pt x="323" y="21"/>
                  </a:lnTo>
                  <a:lnTo>
                    <a:pt x="326" y="21"/>
                  </a:lnTo>
                  <a:lnTo>
                    <a:pt x="326" y="21"/>
                  </a:lnTo>
                  <a:close/>
                  <a:moveTo>
                    <a:pt x="363" y="100"/>
                  </a:moveTo>
                  <a:lnTo>
                    <a:pt x="363" y="100"/>
                  </a:lnTo>
                  <a:lnTo>
                    <a:pt x="361" y="101"/>
                  </a:lnTo>
                  <a:lnTo>
                    <a:pt x="361" y="101"/>
                  </a:lnTo>
                  <a:lnTo>
                    <a:pt x="358" y="111"/>
                  </a:lnTo>
                  <a:lnTo>
                    <a:pt x="358" y="111"/>
                  </a:lnTo>
                  <a:lnTo>
                    <a:pt x="358" y="112"/>
                  </a:lnTo>
                  <a:lnTo>
                    <a:pt x="359" y="114"/>
                  </a:lnTo>
                  <a:lnTo>
                    <a:pt x="359" y="114"/>
                  </a:lnTo>
                  <a:lnTo>
                    <a:pt x="359" y="114"/>
                  </a:lnTo>
                  <a:lnTo>
                    <a:pt x="359" y="114"/>
                  </a:lnTo>
                  <a:lnTo>
                    <a:pt x="364" y="103"/>
                  </a:lnTo>
                  <a:lnTo>
                    <a:pt x="364" y="103"/>
                  </a:lnTo>
                  <a:lnTo>
                    <a:pt x="364" y="101"/>
                  </a:lnTo>
                  <a:lnTo>
                    <a:pt x="364" y="101"/>
                  </a:lnTo>
                  <a:lnTo>
                    <a:pt x="363" y="100"/>
                  </a:lnTo>
                  <a:lnTo>
                    <a:pt x="363" y="100"/>
                  </a:lnTo>
                  <a:close/>
                  <a:moveTo>
                    <a:pt x="238" y="51"/>
                  </a:moveTo>
                  <a:lnTo>
                    <a:pt x="238" y="51"/>
                  </a:lnTo>
                  <a:lnTo>
                    <a:pt x="230" y="56"/>
                  </a:lnTo>
                  <a:lnTo>
                    <a:pt x="230" y="56"/>
                  </a:lnTo>
                  <a:lnTo>
                    <a:pt x="228" y="59"/>
                  </a:lnTo>
                  <a:lnTo>
                    <a:pt x="228" y="62"/>
                  </a:lnTo>
                  <a:lnTo>
                    <a:pt x="228" y="62"/>
                  </a:lnTo>
                  <a:lnTo>
                    <a:pt x="230" y="60"/>
                  </a:lnTo>
                  <a:lnTo>
                    <a:pt x="230" y="60"/>
                  </a:lnTo>
                  <a:lnTo>
                    <a:pt x="236" y="56"/>
                  </a:lnTo>
                  <a:lnTo>
                    <a:pt x="236" y="56"/>
                  </a:lnTo>
                  <a:lnTo>
                    <a:pt x="236" y="52"/>
                  </a:lnTo>
                  <a:lnTo>
                    <a:pt x="238" y="51"/>
                  </a:lnTo>
                  <a:lnTo>
                    <a:pt x="238" y="51"/>
                  </a:lnTo>
                  <a:close/>
                  <a:moveTo>
                    <a:pt x="282" y="34"/>
                  </a:moveTo>
                  <a:lnTo>
                    <a:pt x="282" y="34"/>
                  </a:lnTo>
                  <a:lnTo>
                    <a:pt x="284" y="37"/>
                  </a:lnTo>
                  <a:lnTo>
                    <a:pt x="284" y="37"/>
                  </a:lnTo>
                  <a:lnTo>
                    <a:pt x="285" y="37"/>
                  </a:lnTo>
                  <a:lnTo>
                    <a:pt x="285" y="37"/>
                  </a:lnTo>
                  <a:lnTo>
                    <a:pt x="288" y="35"/>
                  </a:lnTo>
                  <a:lnTo>
                    <a:pt x="292" y="32"/>
                  </a:lnTo>
                  <a:lnTo>
                    <a:pt x="292" y="32"/>
                  </a:lnTo>
                  <a:lnTo>
                    <a:pt x="282" y="34"/>
                  </a:lnTo>
                  <a:lnTo>
                    <a:pt x="282" y="34"/>
                  </a:lnTo>
                  <a:close/>
                  <a:moveTo>
                    <a:pt x="247" y="101"/>
                  </a:moveTo>
                  <a:lnTo>
                    <a:pt x="247" y="101"/>
                  </a:lnTo>
                  <a:lnTo>
                    <a:pt x="247" y="101"/>
                  </a:lnTo>
                  <a:lnTo>
                    <a:pt x="247" y="101"/>
                  </a:lnTo>
                  <a:lnTo>
                    <a:pt x="244" y="114"/>
                  </a:lnTo>
                  <a:lnTo>
                    <a:pt x="244" y="114"/>
                  </a:lnTo>
                  <a:lnTo>
                    <a:pt x="244" y="114"/>
                  </a:lnTo>
                  <a:lnTo>
                    <a:pt x="244" y="114"/>
                  </a:lnTo>
                  <a:lnTo>
                    <a:pt x="249" y="109"/>
                  </a:lnTo>
                  <a:lnTo>
                    <a:pt x="249" y="109"/>
                  </a:lnTo>
                  <a:lnTo>
                    <a:pt x="249" y="108"/>
                  </a:lnTo>
                  <a:lnTo>
                    <a:pt x="249" y="108"/>
                  </a:lnTo>
                  <a:lnTo>
                    <a:pt x="247" y="101"/>
                  </a:lnTo>
                  <a:lnTo>
                    <a:pt x="247" y="101"/>
                  </a:lnTo>
                  <a:close/>
                  <a:moveTo>
                    <a:pt x="164" y="123"/>
                  </a:moveTo>
                  <a:lnTo>
                    <a:pt x="164" y="123"/>
                  </a:lnTo>
                  <a:lnTo>
                    <a:pt x="167" y="131"/>
                  </a:lnTo>
                  <a:lnTo>
                    <a:pt x="167" y="131"/>
                  </a:lnTo>
                  <a:lnTo>
                    <a:pt x="169" y="131"/>
                  </a:lnTo>
                  <a:lnTo>
                    <a:pt x="169" y="130"/>
                  </a:lnTo>
                  <a:lnTo>
                    <a:pt x="169" y="130"/>
                  </a:lnTo>
                  <a:lnTo>
                    <a:pt x="170" y="127"/>
                  </a:lnTo>
                  <a:lnTo>
                    <a:pt x="170" y="127"/>
                  </a:lnTo>
                  <a:lnTo>
                    <a:pt x="170" y="127"/>
                  </a:lnTo>
                  <a:lnTo>
                    <a:pt x="170" y="127"/>
                  </a:lnTo>
                  <a:lnTo>
                    <a:pt x="167" y="123"/>
                  </a:lnTo>
                  <a:lnTo>
                    <a:pt x="167" y="123"/>
                  </a:lnTo>
                  <a:lnTo>
                    <a:pt x="164" y="123"/>
                  </a:lnTo>
                  <a:lnTo>
                    <a:pt x="164" y="123"/>
                  </a:lnTo>
                  <a:close/>
                  <a:moveTo>
                    <a:pt x="268" y="51"/>
                  </a:moveTo>
                  <a:lnTo>
                    <a:pt x="268" y="51"/>
                  </a:lnTo>
                  <a:lnTo>
                    <a:pt x="262" y="54"/>
                  </a:lnTo>
                  <a:lnTo>
                    <a:pt x="262" y="54"/>
                  </a:lnTo>
                  <a:lnTo>
                    <a:pt x="265" y="60"/>
                  </a:lnTo>
                  <a:lnTo>
                    <a:pt x="265" y="60"/>
                  </a:lnTo>
                  <a:lnTo>
                    <a:pt x="268" y="56"/>
                  </a:lnTo>
                  <a:lnTo>
                    <a:pt x="268" y="56"/>
                  </a:lnTo>
                  <a:lnTo>
                    <a:pt x="268" y="56"/>
                  </a:lnTo>
                  <a:lnTo>
                    <a:pt x="268" y="56"/>
                  </a:lnTo>
                  <a:lnTo>
                    <a:pt x="268" y="51"/>
                  </a:lnTo>
                  <a:lnTo>
                    <a:pt x="268" y="51"/>
                  </a:lnTo>
                  <a:close/>
                  <a:moveTo>
                    <a:pt x="175" y="76"/>
                  </a:moveTo>
                  <a:lnTo>
                    <a:pt x="175" y="76"/>
                  </a:lnTo>
                  <a:lnTo>
                    <a:pt x="173" y="75"/>
                  </a:lnTo>
                  <a:lnTo>
                    <a:pt x="173" y="75"/>
                  </a:lnTo>
                  <a:lnTo>
                    <a:pt x="169" y="68"/>
                  </a:lnTo>
                  <a:lnTo>
                    <a:pt x="169" y="68"/>
                  </a:lnTo>
                  <a:lnTo>
                    <a:pt x="169" y="68"/>
                  </a:lnTo>
                  <a:lnTo>
                    <a:pt x="167" y="68"/>
                  </a:lnTo>
                  <a:lnTo>
                    <a:pt x="167" y="68"/>
                  </a:lnTo>
                  <a:lnTo>
                    <a:pt x="170" y="76"/>
                  </a:lnTo>
                  <a:lnTo>
                    <a:pt x="170" y="76"/>
                  </a:lnTo>
                  <a:lnTo>
                    <a:pt x="175" y="76"/>
                  </a:lnTo>
                  <a:lnTo>
                    <a:pt x="175" y="76"/>
                  </a:lnTo>
                  <a:close/>
                  <a:moveTo>
                    <a:pt x="352" y="46"/>
                  </a:moveTo>
                  <a:lnTo>
                    <a:pt x="352" y="46"/>
                  </a:lnTo>
                  <a:lnTo>
                    <a:pt x="347" y="43"/>
                  </a:lnTo>
                  <a:lnTo>
                    <a:pt x="347" y="43"/>
                  </a:lnTo>
                  <a:lnTo>
                    <a:pt x="347" y="52"/>
                  </a:lnTo>
                  <a:lnTo>
                    <a:pt x="347" y="52"/>
                  </a:lnTo>
                  <a:lnTo>
                    <a:pt x="350" y="51"/>
                  </a:lnTo>
                  <a:lnTo>
                    <a:pt x="352" y="49"/>
                  </a:lnTo>
                  <a:lnTo>
                    <a:pt x="352" y="49"/>
                  </a:lnTo>
                  <a:lnTo>
                    <a:pt x="352" y="46"/>
                  </a:lnTo>
                  <a:lnTo>
                    <a:pt x="352" y="46"/>
                  </a:lnTo>
                  <a:close/>
                  <a:moveTo>
                    <a:pt x="342" y="79"/>
                  </a:moveTo>
                  <a:lnTo>
                    <a:pt x="342" y="79"/>
                  </a:lnTo>
                  <a:lnTo>
                    <a:pt x="341" y="82"/>
                  </a:lnTo>
                  <a:lnTo>
                    <a:pt x="341" y="82"/>
                  </a:lnTo>
                  <a:lnTo>
                    <a:pt x="339" y="84"/>
                  </a:lnTo>
                  <a:lnTo>
                    <a:pt x="336" y="84"/>
                  </a:lnTo>
                  <a:lnTo>
                    <a:pt x="336" y="84"/>
                  </a:lnTo>
                  <a:lnTo>
                    <a:pt x="336" y="86"/>
                  </a:lnTo>
                  <a:lnTo>
                    <a:pt x="337" y="87"/>
                  </a:lnTo>
                  <a:lnTo>
                    <a:pt x="337" y="87"/>
                  </a:lnTo>
                  <a:lnTo>
                    <a:pt x="341" y="87"/>
                  </a:lnTo>
                  <a:lnTo>
                    <a:pt x="341" y="87"/>
                  </a:lnTo>
                  <a:lnTo>
                    <a:pt x="342" y="87"/>
                  </a:lnTo>
                  <a:lnTo>
                    <a:pt x="344" y="84"/>
                  </a:lnTo>
                  <a:lnTo>
                    <a:pt x="344" y="84"/>
                  </a:lnTo>
                  <a:lnTo>
                    <a:pt x="344" y="82"/>
                  </a:lnTo>
                  <a:lnTo>
                    <a:pt x="344" y="82"/>
                  </a:lnTo>
                  <a:lnTo>
                    <a:pt x="342" y="79"/>
                  </a:lnTo>
                  <a:lnTo>
                    <a:pt x="342" y="79"/>
                  </a:lnTo>
                  <a:close/>
                  <a:moveTo>
                    <a:pt x="356" y="59"/>
                  </a:moveTo>
                  <a:lnTo>
                    <a:pt x="356" y="59"/>
                  </a:lnTo>
                  <a:lnTo>
                    <a:pt x="356" y="52"/>
                  </a:lnTo>
                  <a:lnTo>
                    <a:pt x="356" y="52"/>
                  </a:lnTo>
                  <a:lnTo>
                    <a:pt x="353" y="54"/>
                  </a:lnTo>
                  <a:lnTo>
                    <a:pt x="353" y="56"/>
                  </a:lnTo>
                  <a:lnTo>
                    <a:pt x="353" y="56"/>
                  </a:lnTo>
                  <a:lnTo>
                    <a:pt x="352" y="60"/>
                  </a:lnTo>
                  <a:lnTo>
                    <a:pt x="352" y="60"/>
                  </a:lnTo>
                  <a:lnTo>
                    <a:pt x="352" y="63"/>
                  </a:lnTo>
                  <a:lnTo>
                    <a:pt x="352" y="63"/>
                  </a:lnTo>
                  <a:lnTo>
                    <a:pt x="356" y="59"/>
                  </a:lnTo>
                  <a:lnTo>
                    <a:pt x="356" y="59"/>
                  </a:lnTo>
                  <a:close/>
                  <a:moveTo>
                    <a:pt x="143" y="27"/>
                  </a:moveTo>
                  <a:lnTo>
                    <a:pt x="143" y="27"/>
                  </a:lnTo>
                  <a:lnTo>
                    <a:pt x="143" y="29"/>
                  </a:lnTo>
                  <a:lnTo>
                    <a:pt x="145" y="29"/>
                  </a:lnTo>
                  <a:lnTo>
                    <a:pt x="145" y="29"/>
                  </a:lnTo>
                  <a:lnTo>
                    <a:pt x="161" y="32"/>
                  </a:lnTo>
                  <a:lnTo>
                    <a:pt x="161" y="32"/>
                  </a:lnTo>
                  <a:lnTo>
                    <a:pt x="162" y="30"/>
                  </a:lnTo>
                  <a:lnTo>
                    <a:pt x="162" y="30"/>
                  </a:lnTo>
                  <a:lnTo>
                    <a:pt x="158" y="29"/>
                  </a:lnTo>
                  <a:lnTo>
                    <a:pt x="154" y="29"/>
                  </a:lnTo>
                  <a:lnTo>
                    <a:pt x="154" y="29"/>
                  </a:lnTo>
                  <a:lnTo>
                    <a:pt x="148" y="27"/>
                  </a:lnTo>
                  <a:lnTo>
                    <a:pt x="148" y="27"/>
                  </a:lnTo>
                  <a:lnTo>
                    <a:pt x="143" y="27"/>
                  </a:lnTo>
                  <a:lnTo>
                    <a:pt x="143" y="27"/>
                  </a:lnTo>
                  <a:close/>
                  <a:moveTo>
                    <a:pt x="227" y="106"/>
                  </a:moveTo>
                  <a:lnTo>
                    <a:pt x="227" y="106"/>
                  </a:lnTo>
                  <a:lnTo>
                    <a:pt x="228" y="106"/>
                  </a:lnTo>
                  <a:lnTo>
                    <a:pt x="228" y="106"/>
                  </a:lnTo>
                  <a:lnTo>
                    <a:pt x="232" y="103"/>
                  </a:lnTo>
                  <a:lnTo>
                    <a:pt x="232" y="103"/>
                  </a:lnTo>
                  <a:lnTo>
                    <a:pt x="233" y="101"/>
                  </a:lnTo>
                  <a:lnTo>
                    <a:pt x="233" y="101"/>
                  </a:lnTo>
                  <a:lnTo>
                    <a:pt x="235" y="92"/>
                  </a:lnTo>
                  <a:lnTo>
                    <a:pt x="235" y="92"/>
                  </a:lnTo>
                  <a:lnTo>
                    <a:pt x="235" y="90"/>
                  </a:lnTo>
                  <a:lnTo>
                    <a:pt x="235" y="90"/>
                  </a:lnTo>
                  <a:lnTo>
                    <a:pt x="233" y="92"/>
                  </a:lnTo>
                  <a:lnTo>
                    <a:pt x="233" y="92"/>
                  </a:lnTo>
                  <a:lnTo>
                    <a:pt x="227" y="106"/>
                  </a:lnTo>
                  <a:lnTo>
                    <a:pt x="227" y="106"/>
                  </a:lnTo>
                  <a:close/>
                  <a:moveTo>
                    <a:pt x="99" y="34"/>
                  </a:moveTo>
                  <a:lnTo>
                    <a:pt x="99" y="34"/>
                  </a:lnTo>
                  <a:lnTo>
                    <a:pt x="99" y="32"/>
                  </a:lnTo>
                  <a:lnTo>
                    <a:pt x="99" y="32"/>
                  </a:lnTo>
                  <a:lnTo>
                    <a:pt x="96" y="34"/>
                  </a:lnTo>
                  <a:lnTo>
                    <a:pt x="96" y="34"/>
                  </a:lnTo>
                  <a:lnTo>
                    <a:pt x="87" y="37"/>
                  </a:lnTo>
                  <a:lnTo>
                    <a:pt x="87" y="37"/>
                  </a:lnTo>
                  <a:lnTo>
                    <a:pt x="90" y="40"/>
                  </a:lnTo>
                  <a:lnTo>
                    <a:pt x="90" y="40"/>
                  </a:lnTo>
                  <a:lnTo>
                    <a:pt x="94" y="37"/>
                  </a:lnTo>
                  <a:lnTo>
                    <a:pt x="99" y="34"/>
                  </a:lnTo>
                  <a:lnTo>
                    <a:pt x="99" y="34"/>
                  </a:lnTo>
                  <a:close/>
                  <a:moveTo>
                    <a:pt x="221" y="101"/>
                  </a:moveTo>
                  <a:lnTo>
                    <a:pt x="221" y="101"/>
                  </a:lnTo>
                  <a:lnTo>
                    <a:pt x="219" y="103"/>
                  </a:lnTo>
                  <a:lnTo>
                    <a:pt x="219" y="103"/>
                  </a:lnTo>
                  <a:lnTo>
                    <a:pt x="219" y="106"/>
                  </a:lnTo>
                  <a:lnTo>
                    <a:pt x="219" y="106"/>
                  </a:lnTo>
                  <a:lnTo>
                    <a:pt x="221" y="109"/>
                  </a:lnTo>
                  <a:lnTo>
                    <a:pt x="221" y="109"/>
                  </a:lnTo>
                  <a:lnTo>
                    <a:pt x="221" y="112"/>
                  </a:lnTo>
                  <a:lnTo>
                    <a:pt x="221" y="112"/>
                  </a:lnTo>
                  <a:lnTo>
                    <a:pt x="224" y="108"/>
                  </a:lnTo>
                  <a:lnTo>
                    <a:pt x="224" y="108"/>
                  </a:lnTo>
                  <a:lnTo>
                    <a:pt x="224" y="106"/>
                  </a:lnTo>
                  <a:lnTo>
                    <a:pt x="224" y="106"/>
                  </a:lnTo>
                  <a:lnTo>
                    <a:pt x="221" y="101"/>
                  </a:lnTo>
                  <a:lnTo>
                    <a:pt x="221" y="101"/>
                  </a:lnTo>
                  <a:close/>
                  <a:moveTo>
                    <a:pt x="124" y="65"/>
                  </a:moveTo>
                  <a:lnTo>
                    <a:pt x="124" y="65"/>
                  </a:lnTo>
                  <a:lnTo>
                    <a:pt x="120" y="65"/>
                  </a:lnTo>
                  <a:lnTo>
                    <a:pt x="120" y="65"/>
                  </a:lnTo>
                  <a:lnTo>
                    <a:pt x="118" y="65"/>
                  </a:lnTo>
                  <a:lnTo>
                    <a:pt x="118" y="65"/>
                  </a:lnTo>
                  <a:lnTo>
                    <a:pt x="120" y="70"/>
                  </a:lnTo>
                  <a:lnTo>
                    <a:pt x="120" y="70"/>
                  </a:lnTo>
                  <a:lnTo>
                    <a:pt x="121" y="71"/>
                  </a:lnTo>
                  <a:lnTo>
                    <a:pt x="124" y="71"/>
                  </a:lnTo>
                  <a:lnTo>
                    <a:pt x="124" y="71"/>
                  </a:lnTo>
                  <a:lnTo>
                    <a:pt x="124" y="70"/>
                  </a:lnTo>
                  <a:lnTo>
                    <a:pt x="124" y="70"/>
                  </a:lnTo>
                  <a:lnTo>
                    <a:pt x="124" y="65"/>
                  </a:lnTo>
                  <a:lnTo>
                    <a:pt x="124" y="65"/>
                  </a:lnTo>
                  <a:close/>
                  <a:moveTo>
                    <a:pt x="173" y="104"/>
                  </a:moveTo>
                  <a:lnTo>
                    <a:pt x="173" y="104"/>
                  </a:lnTo>
                  <a:lnTo>
                    <a:pt x="167" y="111"/>
                  </a:lnTo>
                  <a:lnTo>
                    <a:pt x="167" y="111"/>
                  </a:lnTo>
                  <a:lnTo>
                    <a:pt x="173" y="112"/>
                  </a:lnTo>
                  <a:lnTo>
                    <a:pt x="173" y="112"/>
                  </a:lnTo>
                  <a:lnTo>
                    <a:pt x="175" y="106"/>
                  </a:lnTo>
                  <a:lnTo>
                    <a:pt x="175" y="106"/>
                  </a:lnTo>
                  <a:lnTo>
                    <a:pt x="173" y="104"/>
                  </a:lnTo>
                  <a:lnTo>
                    <a:pt x="173" y="104"/>
                  </a:lnTo>
                  <a:close/>
                  <a:moveTo>
                    <a:pt x="230" y="122"/>
                  </a:moveTo>
                  <a:lnTo>
                    <a:pt x="230" y="122"/>
                  </a:lnTo>
                  <a:lnTo>
                    <a:pt x="230" y="122"/>
                  </a:lnTo>
                  <a:lnTo>
                    <a:pt x="230" y="122"/>
                  </a:lnTo>
                  <a:lnTo>
                    <a:pt x="225" y="127"/>
                  </a:lnTo>
                  <a:lnTo>
                    <a:pt x="225" y="127"/>
                  </a:lnTo>
                  <a:lnTo>
                    <a:pt x="225" y="128"/>
                  </a:lnTo>
                  <a:lnTo>
                    <a:pt x="225" y="128"/>
                  </a:lnTo>
                  <a:lnTo>
                    <a:pt x="227" y="133"/>
                  </a:lnTo>
                  <a:lnTo>
                    <a:pt x="227" y="133"/>
                  </a:lnTo>
                  <a:lnTo>
                    <a:pt x="228" y="134"/>
                  </a:lnTo>
                  <a:lnTo>
                    <a:pt x="228" y="134"/>
                  </a:lnTo>
                  <a:lnTo>
                    <a:pt x="228" y="134"/>
                  </a:lnTo>
                  <a:lnTo>
                    <a:pt x="228" y="134"/>
                  </a:lnTo>
                  <a:lnTo>
                    <a:pt x="230" y="122"/>
                  </a:lnTo>
                  <a:lnTo>
                    <a:pt x="230" y="122"/>
                  </a:lnTo>
                  <a:close/>
                  <a:moveTo>
                    <a:pt x="288" y="68"/>
                  </a:moveTo>
                  <a:lnTo>
                    <a:pt x="288" y="68"/>
                  </a:lnTo>
                  <a:lnTo>
                    <a:pt x="285" y="71"/>
                  </a:lnTo>
                  <a:lnTo>
                    <a:pt x="285" y="71"/>
                  </a:lnTo>
                  <a:lnTo>
                    <a:pt x="282" y="75"/>
                  </a:lnTo>
                  <a:lnTo>
                    <a:pt x="282" y="75"/>
                  </a:lnTo>
                  <a:lnTo>
                    <a:pt x="290" y="75"/>
                  </a:lnTo>
                  <a:lnTo>
                    <a:pt x="290" y="75"/>
                  </a:lnTo>
                  <a:lnTo>
                    <a:pt x="288" y="68"/>
                  </a:lnTo>
                  <a:lnTo>
                    <a:pt x="288" y="68"/>
                  </a:lnTo>
                  <a:close/>
                  <a:moveTo>
                    <a:pt x="339" y="71"/>
                  </a:moveTo>
                  <a:lnTo>
                    <a:pt x="339" y="71"/>
                  </a:lnTo>
                  <a:lnTo>
                    <a:pt x="339" y="68"/>
                  </a:lnTo>
                  <a:lnTo>
                    <a:pt x="339" y="68"/>
                  </a:lnTo>
                  <a:lnTo>
                    <a:pt x="337" y="65"/>
                  </a:lnTo>
                  <a:lnTo>
                    <a:pt x="337" y="65"/>
                  </a:lnTo>
                  <a:lnTo>
                    <a:pt x="336" y="62"/>
                  </a:lnTo>
                  <a:lnTo>
                    <a:pt x="336" y="62"/>
                  </a:lnTo>
                  <a:lnTo>
                    <a:pt x="336" y="63"/>
                  </a:lnTo>
                  <a:lnTo>
                    <a:pt x="336" y="63"/>
                  </a:lnTo>
                  <a:lnTo>
                    <a:pt x="336" y="67"/>
                  </a:lnTo>
                  <a:lnTo>
                    <a:pt x="336" y="70"/>
                  </a:lnTo>
                  <a:lnTo>
                    <a:pt x="336" y="70"/>
                  </a:lnTo>
                  <a:lnTo>
                    <a:pt x="336" y="71"/>
                  </a:lnTo>
                  <a:lnTo>
                    <a:pt x="336" y="71"/>
                  </a:lnTo>
                  <a:lnTo>
                    <a:pt x="339" y="71"/>
                  </a:lnTo>
                  <a:lnTo>
                    <a:pt x="339" y="71"/>
                  </a:lnTo>
                  <a:close/>
                  <a:moveTo>
                    <a:pt x="295" y="89"/>
                  </a:moveTo>
                  <a:lnTo>
                    <a:pt x="295" y="89"/>
                  </a:lnTo>
                  <a:lnTo>
                    <a:pt x="292" y="92"/>
                  </a:lnTo>
                  <a:lnTo>
                    <a:pt x="292" y="92"/>
                  </a:lnTo>
                  <a:lnTo>
                    <a:pt x="287" y="98"/>
                  </a:lnTo>
                  <a:lnTo>
                    <a:pt x="287" y="98"/>
                  </a:lnTo>
                  <a:lnTo>
                    <a:pt x="287" y="98"/>
                  </a:lnTo>
                  <a:lnTo>
                    <a:pt x="287" y="100"/>
                  </a:lnTo>
                  <a:lnTo>
                    <a:pt x="287" y="100"/>
                  </a:lnTo>
                  <a:lnTo>
                    <a:pt x="296" y="93"/>
                  </a:lnTo>
                  <a:lnTo>
                    <a:pt x="296" y="93"/>
                  </a:lnTo>
                  <a:lnTo>
                    <a:pt x="295" y="89"/>
                  </a:lnTo>
                  <a:lnTo>
                    <a:pt x="295" y="89"/>
                  </a:lnTo>
                  <a:close/>
                  <a:moveTo>
                    <a:pt x="146" y="45"/>
                  </a:moveTo>
                  <a:lnTo>
                    <a:pt x="146" y="45"/>
                  </a:lnTo>
                  <a:lnTo>
                    <a:pt x="140" y="45"/>
                  </a:lnTo>
                  <a:lnTo>
                    <a:pt x="140" y="45"/>
                  </a:lnTo>
                  <a:lnTo>
                    <a:pt x="140" y="45"/>
                  </a:lnTo>
                  <a:lnTo>
                    <a:pt x="140" y="45"/>
                  </a:lnTo>
                  <a:lnTo>
                    <a:pt x="148" y="49"/>
                  </a:lnTo>
                  <a:lnTo>
                    <a:pt x="148" y="49"/>
                  </a:lnTo>
                  <a:lnTo>
                    <a:pt x="150" y="51"/>
                  </a:lnTo>
                  <a:lnTo>
                    <a:pt x="150" y="51"/>
                  </a:lnTo>
                  <a:lnTo>
                    <a:pt x="146" y="45"/>
                  </a:lnTo>
                  <a:lnTo>
                    <a:pt x="146" y="45"/>
                  </a:lnTo>
                  <a:close/>
                  <a:moveTo>
                    <a:pt x="273" y="86"/>
                  </a:moveTo>
                  <a:lnTo>
                    <a:pt x="273" y="86"/>
                  </a:lnTo>
                  <a:lnTo>
                    <a:pt x="273" y="86"/>
                  </a:lnTo>
                  <a:lnTo>
                    <a:pt x="273" y="86"/>
                  </a:lnTo>
                  <a:lnTo>
                    <a:pt x="276" y="82"/>
                  </a:lnTo>
                  <a:lnTo>
                    <a:pt x="276" y="82"/>
                  </a:lnTo>
                  <a:lnTo>
                    <a:pt x="279" y="79"/>
                  </a:lnTo>
                  <a:lnTo>
                    <a:pt x="279" y="79"/>
                  </a:lnTo>
                  <a:lnTo>
                    <a:pt x="277" y="78"/>
                  </a:lnTo>
                  <a:lnTo>
                    <a:pt x="277" y="78"/>
                  </a:lnTo>
                  <a:lnTo>
                    <a:pt x="276" y="78"/>
                  </a:lnTo>
                  <a:lnTo>
                    <a:pt x="274" y="79"/>
                  </a:lnTo>
                  <a:lnTo>
                    <a:pt x="274" y="79"/>
                  </a:lnTo>
                  <a:lnTo>
                    <a:pt x="273" y="81"/>
                  </a:lnTo>
                  <a:lnTo>
                    <a:pt x="273" y="81"/>
                  </a:lnTo>
                  <a:lnTo>
                    <a:pt x="273" y="82"/>
                  </a:lnTo>
                  <a:lnTo>
                    <a:pt x="273" y="82"/>
                  </a:lnTo>
                  <a:lnTo>
                    <a:pt x="273" y="86"/>
                  </a:lnTo>
                  <a:lnTo>
                    <a:pt x="273" y="86"/>
                  </a:lnTo>
                  <a:close/>
                  <a:moveTo>
                    <a:pt x="31" y="125"/>
                  </a:moveTo>
                  <a:lnTo>
                    <a:pt x="31" y="125"/>
                  </a:lnTo>
                  <a:lnTo>
                    <a:pt x="33" y="125"/>
                  </a:lnTo>
                  <a:lnTo>
                    <a:pt x="33" y="125"/>
                  </a:lnTo>
                  <a:lnTo>
                    <a:pt x="33" y="123"/>
                  </a:lnTo>
                  <a:lnTo>
                    <a:pt x="33" y="123"/>
                  </a:lnTo>
                  <a:lnTo>
                    <a:pt x="36" y="117"/>
                  </a:lnTo>
                  <a:lnTo>
                    <a:pt x="36" y="117"/>
                  </a:lnTo>
                  <a:lnTo>
                    <a:pt x="36" y="116"/>
                  </a:lnTo>
                  <a:lnTo>
                    <a:pt x="36" y="116"/>
                  </a:lnTo>
                  <a:lnTo>
                    <a:pt x="34" y="112"/>
                  </a:lnTo>
                  <a:lnTo>
                    <a:pt x="34" y="112"/>
                  </a:lnTo>
                  <a:lnTo>
                    <a:pt x="34" y="112"/>
                  </a:lnTo>
                  <a:lnTo>
                    <a:pt x="34" y="112"/>
                  </a:lnTo>
                  <a:lnTo>
                    <a:pt x="31" y="123"/>
                  </a:lnTo>
                  <a:lnTo>
                    <a:pt x="31" y="123"/>
                  </a:lnTo>
                  <a:lnTo>
                    <a:pt x="31" y="125"/>
                  </a:lnTo>
                  <a:lnTo>
                    <a:pt x="31" y="125"/>
                  </a:lnTo>
                  <a:close/>
                  <a:moveTo>
                    <a:pt x="71" y="109"/>
                  </a:moveTo>
                  <a:lnTo>
                    <a:pt x="71" y="109"/>
                  </a:lnTo>
                  <a:lnTo>
                    <a:pt x="72" y="106"/>
                  </a:lnTo>
                  <a:lnTo>
                    <a:pt x="72" y="106"/>
                  </a:lnTo>
                  <a:lnTo>
                    <a:pt x="71" y="101"/>
                  </a:lnTo>
                  <a:lnTo>
                    <a:pt x="71" y="101"/>
                  </a:lnTo>
                  <a:lnTo>
                    <a:pt x="71" y="97"/>
                  </a:lnTo>
                  <a:lnTo>
                    <a:pt x="71" y="97"/>
                  </a:lnTo>
                  <a:lnTo>
                    <a:pt x="68" y="100"/>
                  </a:lnTo>
                  <a:lnTo>
                    <a:pt x="68" y="100"/>
                  </a:lnTo>
                  <a:lnTo>
                    <a:pt x="68" y="101"/>
                  </a:lnTo>
                  <a:lnTo>
                    <a:pt x="68" y="101"/>
                  </a:lnTo>
                  <a:lnTo>
                    <a:pt x="71" y="109"/>
                  </a:lnTo>
                  <a:lnTo>
                    <a:pt x="71" y="109"/>
                  </a:lnTo>
                  <a:close/>
                  <a:moveTo>
                    <a:pt x="251" y="98"/>
                  </a:moveTo>
                  <a:lnTo>
                    <a:pt x="251" y="98"/>
                  </a:lnTo>
                  <a:lnTo>
                    <a:pt x="252" y="106"/>
                  </a:lnTo>
                  <a:lnTo>
                    <a:pt x="252" y="106"/>
                  </a:lnTo>
                  <a:lnTo>
                    <a:pt x="255" y="103"/>
                  </a:lnTo>
                  <a:lnTo>
                    <a:pt x="255" y="103"/>
                  </a:lnTo>
                  <a:lnTo>
                    <a:pt x="255" y="103"/>
                  </a:lnTo>
                  <a:lnTo>
                    <a:pt x="255" y="103"/>
                  </a:lnTo>
                  <a:lnTo>
                    <a:pt x="255" y="98"/>
                  </a:lnTo>
                  <a:lnTo>
                    <a:pt x="255" y="98"/>
                  </a:lnTo>
                  <a:lnTo>
                    <a:pt x="251" y="98"/>
                  </a:lnTo>
                  <a:lnTo>
                    <a:pt x="251" y="98"/>
                  </a:lnTo>
                  <a:close/>
                  <a:moveTo>
                    <a:pt x="197" y="43"/>
                  </a:moveTo>
                  <a:lnTo>
                    <a:pt x="197" y="43"/>
                  </a:lnTo>
                  <a:lnTo>
                    <a:pt x="197" y="43"/>
                  </a:lnTo>
                  <a:lnTo>
                    <a:pt x="197" y="43"/>
                  </a:lnTo>
                  <a:lnTo>
                    <a:pt x="199" y="43"/>
                  </a:lnTo>
                  <a:lnTo>
                    <a:pt x="199" y="43"/>
                  </a:lnTo>
                  <a:lnTo>
                    <a:pt x="205" y="51"/>
                  </a:lnTo>
                  <a:lnTo>
                    <a:pt x="205" y="51"/>
                  </a:lnTo>
                  <a:lnTo>
                    <a:pt x="208" y="52"/>
                  </a:lnTo>
                  <a:lnTo>
                    <a:pt x="211" y="54"/>
                  </a:lnTo>
                  <a:lnTo>
                    <a:pt x="211" y="54"/>
                  </a:lnTo>
                  <a:lnTo>
                    <a:pt x="205" y="48"/>
                  </a:lnTo>
                  <a:lnTo>
                    <a:pt x="197" y="43"/>
                  </a:lnTo>
                  <a:lnTo>
                    <a:pt x="197" y="43"/>
                  </a:lnTo>
                  <a:close/>
                  <a:moveTo>
                    <a:pt x="116" y="45"/>
                  </a:moveTo>
                  <a:lnTo>
                    <a:pt x="116" y="45"/>
                  </a:lnTo>
                  <a:lnTo>
                    <a:pt x="112" y="45"/>
                  </a:lnTo>
                  <a:lnTo>
                    <a:pt x="112" y="45"/>
                  </a:lnTo>
                  <a:lnTo>
                    <a:pt x="110" y="46"/>
                  </a:lnTo>
                  <a:lnTo>
                    <a:pt x="110" y="46"/>
                  </a:lnTo>
                  <a:lnTo>
                    <a:pt x="110" y="46"/>
                  </a:lnTo>
                  <a:lnTo>
                    <a:pt x="110" y="46"/>
                  </a:lnTo>
                  <a:lnTo>
                    <a:pt x="110" y="49"/>
                  </a:lnTo>
                  <a:lnTo>
                    <a:pt x="110" y="49"/>
                  </a:lnTo>
                  <a:lnTo>
                    <a:pt x="112" y="49"/>
                  </a:lnTo>
                  <a:lnTo>
                    <a:pt x="112" y="49"/>
                  </a:lnTo>
                  <a:lnTo>
                    <a:pt x="113" y="49"/>
                  </a:lnTo>
                  <a:lnTo>
                    <a:pt x="113" y="49"/>
                  </a:lnTo>
                  <a:lnTo>
                    <a:pt x="116" y="45"/>
                  </a:lnTo>
                  <a:lnTo>
                    <a:pt x="116" y="45"/>
                  </a:lnTo>
                  <a:close/>
                  <a:moveTo>
                    <a:pt x="25" y="133"/>
                  </a:moveTo>
                  <a:lnTo>
                    <a:pt x="25" y="133"/>
                  </a:lnTo>
                  <a:lnTo>
                    <a:pt x="25" y="133"/>
                  </a:lnTo>
                  <a:lnTo>
                    <a:pt x="25" y="133"/>
                  </a:lnTo>
                  <a:lnTo>
                    <a:pt x="25" y="133"/>
                  </a:lnTo>
                  <a:lnTo>
                    <a:pt x="25" y="133"/>
                  </a:lnTo>
                  <a:lnTo>
                    <a:pt x="27" y="127"/>
                  </a:lnTo>
                  <a:lnTo>
                    <a:pt x="27" y="127"/>
                  </a:lnTo>
                  <a:lnTo>
                    <a:pt x="27" y="125"/>
                  </a:lnTo>
                  <a:lnTo>
                    <a:pt x="25" y="123"/>
                  </a:lnTo>
                  <a:lnTo>
                    <a:pt x="25" y="123"/>
                  </a:lnTo>
                  <a:lnTo>
                    <a:pt x="25" y="122"/>
                  </a:lnTo>
                  <a:lnTo>
                    <a:pt x="25" y="122"/>
                  </a:lnTo>
                  <a:lnTo>
                    <a:pt x="23" y="117"/>
                  </a:lnTo>
                  <a:lnTo>
                    <a:pt x="23" y="117"/>
                  </a:lnTo>
                  <a:lnTo>
                    <a:pt x="23" y="120"/>
                  </a:lnTo>
                  <a:lnTo>
                    <a:pt x="23" y="120"/>
                  </a:lnTo>
                  <a:lnTo>
                    <a:pt x="25" y="133"/>
                  </a:lnTo>
                  <a:lnTo>
                    <a:pt x="25" y="133"/>
                  </a:lnTo>
                  <a:lnTo>
                    <a:pt x="25" y="133"/>
                  </a:lnTo>
                  <a:lnTo>
                    <a:pt x="25" y="133"/>
                  </a:lnTo>
                  <a:close/>
                  <a:moveTo>
                    <a:pt x="222" y="87"/>
                  </a:moveTo>
                  <a:lnTo>
                    <a:pt x="222" y="87"/>
                  </a:lnTo>
                  <a:lnTo>
                    <a:pt x="222" y="87"/>
                  </a:lnTo>
                  <a:lnTo>
                    <a:pt x="222" y="87"/>
                  </a:lnTo>
                  <a:lnTo>
                    <a:pt x="228" y="82"/>
                  </a:lnTo>
                  <a:lnTo>
                    <a:pt x="228" y="82"/>
                  </a:lnTo>
                  <a:lnTo>
                    <a:pt x="224" y="78"/>
                  </a:lnTo>
                  <a:lnTo>
                    <a:pt x="224" y="78"/>
                  </a:lnTo>
                  <a:lnTo>
                    <a:pt x="222" y="87"/>
                  </a:lnTo>
                  <a:lnTo>
                    <a:pt x="222" y="87"/>
                  </a:lnTo>
                  <a:close/>
                  <a:moveTo>
                    <a:pt x="299" y="100"/>
                  </a:moveTo>
                  <a:lnTo>
                    <a:pt x="299" y="100"/>
                  </a:lnTo>
                  <a:lnTo>
                    <a:pt x="298" y="104"/>
                  </a:lnTo>
                  <a:lnTo>
                    <a:pt x="296" y="109"/>
                  </a:lnTo>
                  <a:lnTo>
                    <a:pt x="296" y="109"/>
                  </a:lnTo>
                  <a:lnTo>
                    <a:pt x="303" y="108"/>
                  </a:lnTo>
                  <a:lnTo>
                    <a:pt x="303" y="108"/>
                  </a:lnTo>
                  <a:lnTo>
                    <a:pt x="299" y="100"/>
                  </a:lnTo>
                  <a:lnTo>
                    <a:pt x="299" y="100"/>
                  </a:lnTo>
                  <a:close/>
                  <a:moveTo>
                    <a:pt x="222" y="98"/>
                  </a:moveTo>
                  <a:lnTo>
                    <a:pt x="222" y="98"/>
                  </a:lnTo>
                  <a:lnTo>
                    <a:pt x="225" y="103"/>
                  </a:lnTo>
                  <a:lnTo>
                    <a:pt x="225" y="103"/>
                  </a:lnTo>
                  <a:lnTo>
                    <a:pt x="228" y="93"/>
                  </a:lnTo>
                  <a:lnTo>
                    <a:pt x="228" y="93"/>
                  </a:lnTo>
                  <a:lnTo>
                    <a:pt x="225" y="95"/>
                  </a:lnTo>
                  <a:lnTo>
                    <a:pt x="222" y="98"/>
                  </a:lnTo>
                  <a:lnTo>
                    <a:pt x="222" y="98"/>
                  </a:lnTo>
                  <a:close/>
                  <a:moveTo>
                    <a:pt x="79" y="95"/>
                  </a:moveTo>
                  <a:lnTo>
                    <a:pt x="79" y="95"/>
                  </a:lnTo>
                  <a:lnTo>
                    <a:pt x="74" y="95"/>
                  </a:lnTo>
                  <a:lnTo>
                    <a:pt x="74" y="95"/>
                  </a:lnTo>
                  <a:lnTo>
                    <a:pt x="75" y="101"/>
                  </a:lnTo>
                  <a:lnTo>
                    <a:pt x="75" y="101"/>
                  </a:lnTo>
                  <a:lnTo>
                    <a:pt x="75" y="101"/>
                  </a:lnTo>
                  <a:lnTo>
                    <a:pt x="75" y="101"/>
                  </a:lnTo>
                  <a:lnTo>
                    <a:pt x="79" y="97"/>
                  </a:lnTo>
                  <a:lnTo>
                    <a:pt x="79" y="97"/>
                  </a:lnTo>
                  <a:lnTo>
                    <a:pt x="79" y="95"/>
                  </a:lnTo>
                  <a:lnTo>
                    <a:pt x="79" y="95"/>
                  </a:lnTo>
                  <a:close/>
                  <a:moveTo>
                    <a:pt x="341" y="54"/>
                  </a:moveTo>
                  <a:lnTo>
                    <a:pt x="341" y="54"/>
                  </a:lnTo>
                  <a:lnTo>
                    <a:pt x="341" y="52"/>
                  </a:lnTo>
                  <a:lnTo>
                    <a:pt x="341" y="52"/>
                  </a:lnTo>
                  <a:lnTo>
                    <a:pt x="336" y="48"/>
                  </a:lnTo>
                  <a:lnTo>
                    <a:pt x="336" y="48"/>
                  </a:lnTo>
                  <a:lnTo>
                    <a:pt x="336" y="49"/>
                  </a:lnTo>
                  <a:lnTo>
                    <a:pt x="336" y="49"/>
                  </a:lnTo>
                  <a:lnTo>
                    <a:pt x="337" y="54"/>
                  </a:lnTo>
                  <a:lnTo>
                    <a:pt x="337" y="54"/>
                  </a:lnTo>
                  <a:lnTo>
                    <a:pt x="337" y="56"/>
                  </a:lnTo>
                  <a:lnTo>
                    <a:pt x="337" y="56"/>
                  </a:lnTo>
                  <a:lnTo>
                    <a:pt x="341" y="54"/>
                  </a:lnTo>
                  <a:lnTo>
                    <a:pt x="341" y="54"/>
                  </a:lnTo>
                  <a:close/>
                  <a:moveTo>
                    <a:pt x="329" y="87"/>
                  </a:moveTo>
                  <a:lnTo>
                    <a:pt x="329" y="87"/>
                  </a:lnTo>
                  <a:lnTo>
                    <a:pt x="329" y="89"/>
                  </a:lnTo>
                  <a:lnTo>
                    <a:pt x="329" y="90"/>
                  </a:lnTo>
                  <a:lnTo>
                    <a:pt x="329" y="90"/>
                  </a:lnTo>
                  <a:lnTo>
                    <a:pt x="331" y="95"/>
                  </a:lnTo>
                  <a:lnTo>
                    <a:pt x="331" y="95"/>
                  </a:lnTo>
                  <a:lnTo>
                    <a:pt x="331" y="97"/>
                  </a:lnTo>
                  <a:lnTo>
                    <a:pt x="331" y="97"/>
                  </a:lnTo>
                  <a:lnTo>
                    <a:pt x="333" y="95"/>
                  </a:lnTo>
                  <a:lnTo>
                    <a:pt x="333" y="95"/>
                  </a:lnTo>
                  <a:lnTo>
                    <a:pt x="333" y="90"/>
                  </a:lnTo>
                  <a:lnTo>
                    <a:pt x="333" y="90"/>
                  </a:lnTo>
                  <a:lnTo>
                    <a:pt x="331" y="89"/>
                  </a:lnTo>
                  <a:lnTo>
                    <a:pt x="329" y="87"/>
                  </a:lnTo>
                  <a:lnTo>
                    <a:pt x="329" y="87"/>
                  </a:lnTo>
                  <a:close/>
                  <a:moveTo>
                    <a:pt x="176" y="63"/>
                  </a:moveTo>
                  <a:lnTo>
                    <a:pt x="176" y="63"/>
                  </a:lnTo>
                  <a:lnTo>
                    <a:pt x="176" y="60"/>
                  </a:lnTo>
                  <a:lnTo>
                    <a:pt x="173" y="59"/>
                  </a:lnTo>
                  <a:lnTo>
                    <a:pt x="173" y="59"/>
                  </a:lnTo>
                  <a:lnTo>
                    <a:pt x="170" y="63"/>
                  </a:lnTo>
                  <a:lnTo>
                    <a:pt x="170" y="63"/>
                  </a:lnTo>
                  <a:lnTo>
                    <a:pt x="176" y="63"/>
                  </a:lnTo>
                  <a:lnTo>
                    <a:pt x="176" y="63"/>
                  </a:lnTo>
                  <a:close/>
                  <a:moveTo>
                    <a:pt x="146" y="81"/>
                  </a:moveTo>
                  <a:lnTo>
                    <a:pt x="146" y="81"/>
                  </a:lnTo>
                  <a:lnTo>
                    <a:pt x="143" y="81"/>
                  </a:lnTo>
                  <a:lnTo>
                    <a:pt x="143" y="81"/>
                  </a:lnTo>
                  <a:lnTo>
                    <a:pt x="142" y="81"/>
                  </a:lnTo>
                  <a:lnTo>
                    <a:pt x="142" y="81"/>
                  </a:lnTo>
                  <a:lnTo>
                    <a:pt x="142" y="86"/>
                  </a:lnTo>
                  <a:lnTo>
                    <a:pt x="142" y="86"/>
                  </a:lnTo>
                  <a:lnTo>
                    <a:pt x="145" y="84"/>
                  </a:lnTo>
                  <a:lnTo>
                    <a:pt x="146" y="81"/>
                  </a:lnTo>
                  <a:lnTo>
                    <a:pt x="146" y="81"/>
                  </a:lnTo>
                  <a:close/>
                  <a:moveTo>
                    <a:pt x="129" y="54"/>
                  </a:moveTo>
                  <a:lnTo>
                    <a:pt x="129" y="54"/>
                  </a:lnTo>
                  <a:lnTo>
                    <a:pt x="131" y="60"/>
                  </a:lnTo>
                  <a:lnTo>
                    <a:pt x="131" y="60"/>
                  </a:lnTo>
                  <a:lnTo>
                    <a:pt x="134" y="59"/>
                  </a:lnTo>
                  <a:lnTo>
                    <a:pt x="134" y="59"/>
                  </a:lnTo>
                  <a:lnTo>
                    <a:pt x="132" y="54"/>
                  </a:lnTo>
                  <a:lnTo>
                    <a:pt x="132" y="54"/>
                  </a:lnTo>
                  <a:lnTo>
                    <a:pt x="129" y="54"/>
                  </a:lnTo>
                  <a:lnTo>
                    <a:pt x="129" y="54"/>
                  </a:lnTo>
                  <a:close/>
                  <a:moveTo>
                    <a:pt x="128" y="92"/>
                  </a:moveTo>
                  <a:lnTo>
                    <a:pt x="128" y="92"/>
                  </a:lnTo>
                  <a:lnTo>
                    <a:pt x="131" y="97"/>
                  </a:lnTo>
                  <a:lnTo>
                    <a:pt x="131" y="97"/>
                  </a:lnTo>
                  <a:lnTo>
                    <a:pt x="132" y="98"/>
                  </a:lnTo>
                  <a:lnTo>
                    <a:pt x="132" y="98"/>
                  </a:lnTo>
                  <a:lnTo>
                    <a:pt x="132" y="92"/>
                  </a:lnTo>
                  <a:lnTo>
                    <a:pt x="132" y="92"/>
                  </a:lnTo>
                  <a:lnTo>
                    <a:pt x="128" y="92"/>
                  </a:lnTo>
                  <a:lnTo>
                    <a:pt x="128" y="92"/>
                  </a:lnTo>
                  <a:close/>
                  <a:moveTo>
                    <a:pt x="181" y="65"/>
                  </a:moveTo>
                  <a:lnTo>
                    <a:pt x="181" y="65"/>
                  </a:lnTo>
                  <a:lnTo>
                    <a:pt x="184" y="71"/>
                  </a:lnTo>
                  <a:lnTo>
                    <a:pt x="184" y="71"/>
                  </a:lnTo>
                  <a:lnTo>
                    <a:pt x="187" y="65"/>
                  </a:lnTo>
                  <a:lnTo>
                    <a:pt x="187" y="65"/>
                  </a:lnTo>
                  <a:lnTo>
                    <a:pt x="184" y="65"/>
                  </a:lnTo>
                  <a:lnTo>
                    <a:pt x="181" y="65"/>
                  </a:lnTo>
                  <a:lnTo>
                    <a:pt x="181" y="65"/>
                  </a:lnTo>
                  <a:close/>
                  <a:moveTo>
                    <a:pt x="27" y="89"/>
                  </a:moveTo>
                  <a:lnTo>
                    <a:pt x="27" y="89"/>
                  </a:lnTo>
                  <a:lnTo>
                    <a:pt x="20" y="100"/>
                  </a:lnTo>
                  <a:lnTo>
                    <a:pt x="20" y="100"/>
                  </a:lnTo>
                  <a:lnTo>
                    <a:pt x="22" y="100"/>
                  </a:lnTo>
                  <a:lnTo>
                    <a:pt x="22" y="100"/>
                  </a:lnTo>
                  <a:lnTo>
                    <a:pt x="27" y="90"/>
                  </a:lnTo>
                  <a:lnTo>
                    <a:pt x="27" y="90"/>
                  </a:lnTo>
                  <a:lnTo>
                    <a:pt x="27" y="89"/>
                  </a:lnTo>
                  <a:lnTo>
                    <a:pt x="27" y="89"/>
                  </a:lnTo>
                  <a:close/>
                  <a:moveTo>
                    <a:pt x="110" y="38"/>
                  </a:moveTo>
                  <a:lnTo>
                    <a:pt x="110" y="38"/>
                  </a:lnTo>
                  <a:lnTo>
                    <a:pt x="113" y="38"/>
                  </a:lnTo>
                  <a:lnTo>
                    <a:pt x="116" y="37"/>
                  </a:lnTo>
                  <a:lnTo>
                    <a:pt x="116" y="37"/>
                  </a:lnTo>
                  <a:lnTo>
                    <a:pt x="113" y="37"/>
                  </a:lnTo>
                  <a:lnTo>
                    <a:pt x="110" y="37"/>
                  </a:lnTo>
                  <a:lnTo>
                    <a:pt x="110" y="37"/>
                  </a:lnTo>
                  <a:lnTo>
                    <a:pt x="110" y="38"/>
                  </a:lnTo>
                  <a:lnTo>
                    <a:pt x="110" y="38"/>
                  </a:lnTo>
                  <a:close/>
                  <a:moveTo>
                    <a:pt x="408" y="120"/>
                  </a:moveTo>
                  <a:lnTo>
                    <a:pt x="408" y="120"/>
                  </a:lnTo>
                  <a:lnTo>
                    <a:pt x="408" y="120"/>
                  </a:lnTo>
                  <a:lnTo>
                    <a:pt x="408" y="120"/>
                  </a:lnTo>
                  <a:lnTo>
                    <a:pt x="407" y="111"/>
                  </a:lnTo>
                  <a:lnTo>
                    <a:pt x="405" y="103"/>
                  </a:lnTo>
                  <a:lnTo>
                    <a:pt x="405" y="103"/>
                  </a:lnTo>
                  <a:lnTo>
                    <a:pt x="405" y="108"/>
                  </a:lnTo>
                  <a:lnTo>
                    <a:pt x="405" y="108"/>
                  </a:lnTo>
                  <a:lnTo>
                    <a:pt x="407" y="119"/>
                  </a:lnTo>
                  <a:lnTo>
                    <a:pt x="407" y="119"/>
                  </a:lnTo>
                  <a:lnTo>
                    <a:pt x="408" y="120"/>
                  </a:lnTo>
                  <a:lnTo>
                    <a:pt x="408" y="120"/>
                  </a:lnTo>
                  <a:close/>
                  <a:moveTo>
                    <a:pt x="255" y="95"/>
                  </a:moveTo>
                  <a:lnTo>
                    <a:pt x="255" y="95"/>
                  </a:lnTo>
                  <a:lnTo>
                    <a:pt x="257" y="90"/>
                  </a:lnTo>
                  <a:lnTo>
                    <a:pt x="257" y="87"/>
                  </a:lnTo>
                  <a:lnTo>
                    <a:pt x="257" y="87"/>
                  </a:lnTo>
                  <a:lnTo>
                    <a:pt x="257" y="89"/>
                  </a:lnTo>
                  <a:lnTo>
                    <a:pt x="257" y="89"/>
                  </a:lnTo>
                  <a:lnTo>
                    <a:pt x="255" y="90"/>
                  </a:lnTo>
                  <a:lnTo>
                    <a:pt x="254" y="92"/>
                  </a:lnTo>
                  <a:lnTo>
                    <a:pt x="254" y="92"/>
                  </a:lnTo>
                  <a:lnTo>
                    <a:pt x="252" y="95"/>
                  </a:lnTo>
                  <a:lnTo>
                    <a:pt x="252" y="95"/>
                  </a:lnTo>
                  <a:lnTo>
                    <a:pt x="255" y="95"/>
                  </a:lnTo>
                  <a:lnTo>
                    <a:pt x="255" y="95"/>
                  </a:lnTo>
                  <a:close/>
                  <a:moveTo>
                    <a:pt x="251" y="131"/>
                  </a:moveTo>
                  <a:lnTo>
                    <a:pt x="251" y="131"/>
                  </a:lnTo>
                  <a:lnTo>
                    <a:pt x="252" y="128"/>
                  </a:lnTo>
                  <a:lnTo>
                    <a:pt x="252" y="128"/>
                  </a:lnTo>
                  <a:lnTo>
                    <a:pt x="254" y="125"/>
                  </a:lnTo>
                  <a:lnTo>
                    <a:pt x="254" y="122"/>
                  </a:lnTo>
                  <a:lnTo>
                    <a:pt x="254" y="122"/>
                  </a:lnTo>
                  <a:lnTo>
                    <a:pt x="252" y="123"/>
                  </a:lnTo>
                  <a:lnTo>
                    <a:pt x="252" y="123"/>
                  </a:lnTo>
                  <a:lnTo>
                    <a:pt x="249" y="128"/>
                  </a:lnTo>
                  <a:lnTo>
                    <a:pt x="249" y="128"/>
                  </a:lnTo>
                  <a:lnTo>
                    <a:pt x="249" y="130"/>
                  </a:lnTo>
                  <a:lnTo>
                    <a:pt x="251" y="131"/>
                  </a:lnTo>
                  <a:lnTo>
                    <a:pt x="251" y="131"/>
                  </a:lnTo>
                  <a:close/>
                  <a:moveTo>
                    <a:pt x="227" y="45"/>
                  </a:moveTo>
                  <a:lnTo>
                    <a:pt x="227" y="45"/>
                  </a:lnTo>
                  <a:lnTo>
                    <a:pt x="238" y="32"/>
                  </a:lnTo>
                  <a:lnTo>
                    <a:pt x="238" y="32"/>
                  </a:lnTo>
                  <a:lnTo>
                    <a:pt x="233" y="35"/>
                  </a:lnTo>
                  <a:lnTo>
                    <a:pt x="233" y="35"/>
                  </a:lnTo>
                  <a:lnTo>
                    <a:pt x="230" y="40"/>
                  </a:lnTo>
                  <a:lnTo>
                    <a:pt x="230" y="40"/>
                  </a:lnTo>
                  <a:lnTo>
                    <a:pt x="227" y="45"/>
                  </a:lnTo>
                  <a:lnTo>
                    <a:pt x="227" y="45"/>
                  </a:lnTo>
                  <a:close/>
                  <a:moveTo>
                    <a:pt x="249" y="38"/>
                  </a:moveTo>
                  <a:lnTo>
                    <a:pt x="249" y="38"/>
                  </a:lnTo>
                  <a:lnTo>
                    <a:pt x="244" y="41"/>
                  </a:lnTo>
                  <a:lnTo>
                    <a:pt x="244" y="41"/>
                  </a:lnTo>
                  <a:lnTo>
                    <a:pt x="247" y="43"/>
                  </a:lnTo>
                  <a:lnTo>
                    <a:pt x="247" y="45"/>
                  </a:lnTo>
                  <a:lnTo>
                    <a:pt x="247" y="45"/>
                  </a:lnTo>
                  <a:lnTo>
                    <a:pt x="249" y="43"/>
                  </a:lnTo>
                  <a:lnTo>
                    <a:pt x="249" y="43"/>
                  </a:lnTo>
                  <a:lnTo>
                    <a:pt x="251" y="43"/>
                  </a:lnTo>
                  <a:lnTo>
                    <a:pt x="251" y="43"/>
                  </a:lnTo>
                  <a:lnTo>
                    <a:pt x="249" y="38"/>
                  </a:lnTo>
                  <a:lnTo>
                    <a:pt x="249" y="38"/>
                  </a:lnTo>
                  <a:close/>
                  <a:moveTo>
                    <a:pt x="60" y="52"/>
                  </a:moveTo>
                  <a:lnTo>
                    <a:pt x="60" y="52"/>
                  </a:lnTo>
                  <a:lnTo>
                    <a:pt x="58" y="54"/>
                  </a:lnTo>
                  <a:lnTo>
                    <a:pt x="58" y="54"/>
                  </a:lnTo>
                  <a:lnTo>
                    <a:pt x="52" y="60"/>
                  </a:lnTo>
                  <a:lnTo>
                    <a:pt x="52" y="60"/>
                  </a:lnTo>
                  <a:lnTo>
                    <a:pt x="49" y="63"/>
                  </a:lnTo>
                  <a:lnTo>
                    <a:pt x="49" y="63"/>
                  </a:lnTo>
                  <a:lnTo>
                    <a:pt x="49" y="63"/>
                  </a:lnTo>
                  <a:lnTo>
                    <a:pt x="49" y="65"/>
                  </a:lnTo>
                  <a:lnTo>
                    <a:pt x="49" y="65"/>
                  </a:lnTo>
                  <a:lnTo>
                    <a:pt x="49" y="65"/>
                  </a:lnTo>
                  <a:lnTo>
                    <a:pt x="49" y="65"/>
                  </a:lnTo>
                  <a:lnTo>
                    <a:pt x="50" y="63"/>
                  </a:lnTo>
                  <a:lnTo>
                    <a:pt x="52" y="62"/>
                  </a:lnTo>
                  <a:lnTo>
                    <a:pt x="52" y="62"/>
                  </a:lnTo>
                  <a:lnTo>
                    <a:pt x="53" y="62"/>
                  </a:lnTo>
                  <a:lnTo>
                    <a:pt x="53" y="62"/>
                  </a:lnTo>
                  <a:lnTo>
                    <a:pt x="60" y="52"/>
                  </a:lnTo>
                  <a:lnTo>
                    <a:pt x="60" y="52"/>
                  </a:lnTo>
                  <a:close/>
                  <a:moveTo>
                    <a:pt x="361" y="119"/>
                  </a:moveTo>
                  <a:lnTo>
                    <a:pt x="361" y="119"/>
                  </a:lnTo>
                  <a:lnTo>
                    <a:pt x="363" y="119"/>
                  </a:lnTo>
                  <a:lnTo>
                    <a:pt x="363" y="119"/>
                  </a:lnTo>
                  <a:lnTo>
                    <a:pt x="364" y="116"/>
                  </a:lnTo>
                  <a:lnTo>
                    <a:pt x="364" y="116"/>
                  </a:lnTo>
                  <a:lnTo>
                    <a:pt x="366" y="112"/>
                  </a:lnTo>
                  <a:lnTo>
                    <a:pt x="367" y="112"/>
                  </a:lnTo>
                  <a:lnTo>
                    <a:pt x="367" y="112"/>
                  </a:lnTo>
                  <a:lnTo>
                    <a:pt x="366" y="108"/>
                  </a:lnTo>
                  <a:lnTo>
                    <a:pt x="366" y="108"/>
                  </a:lnTo>
                  <a:lnTo>
                    <a:pt x="366" y="108"/>
                  </a:lnTo>
                  <a:lnTo>
                    <a:pt x="366" y="108"/>
                  </a:lnTo>
                  <a:lnTo>
                    <a:pt x="361" y="119"/>
                  </a:lnTo>
                  <a:lnTo>
                    <a:pt x="361" y="119"/>
                  </a:lnTo>
                  <a:close/>
                  <a:moveTo>
                    <a:pt x="85" y="76"/>
                  </a:moveTo>
                  <a:lnTo>
                    <a:pt x="85" y="76"/>
                  </a:lnTo>
                  <a:lnTo>
                    <a:pt x="85" y="75"/>
                  </a:lnTo>
                  <a:lnTo>
                    <a:pt x="85" y="75"/>
                  </a:lnTo>
                  <a:lnTo>
                    <a:pt x="83" y="67"/>
                  </a:lnTo>
                  <a:lnTo>
                    <a:pt x="83" y="67"/>
                  </a:lnTo>
                  <a:lnTo>
                    <a:pt x="83" y="67"/>
                  </a:lnTo>
                  <a:lnTo>
                    <a:pt x="83" y="67"/>
                  </a:lnTo>
                  <a:lnTo>
                    <a:pt x="82" y="70"/>
                  </a:lnTo>
                  <a:lnTo>
                    <a:pt x="82" y="70"/>
                  </a:lnTo>
                  <a:lnTo>
                    <a:pt x="82" y="71"/>
                  </a:lnTo>
                  <a:lnTo>
                    <a:pt x="82" y="71"/>
                  </a:lnTo>
                  <a:lnTo>
                    <a:pt x="85" y="76"/>
                  </a:lnTo>
                  <a:lnTo>
                    <a:pt x="85" y="76"/>
                  </a:lnTo>
                  <a:close/>
                  <a:moveTo>
                    <a:pt x="292" y="52"/>
                  </a:moveTo>
                  <a:lnTo>
                    <a:pt x="292" y="52"/>
                  </a:lnTo>
                  <a:lnTo>
                    <a:pt x="292" y="49"/>
                  </a:lnTo>
                  <a:lnTo>
                    <a:pt x="292" y="48"/>
                  </a:lnTo>
                  <a:lnTo>
                    <a:pt x="292" y="48"/>
                  </a:lnTo>
                  <a:lnTo>
                    <a:pt x="288" y="48"/>
                  </a:lnTo>
                  <a:lnTo>
                    <a:pt x="288" y="48"/>
                  </a:lnTo>
                  <a:lnTo>
                    <a:pt x="288" y="51"/>
                  </a:lnTo>
                  <a:lnTo>
                    <a:pt x="288" y="51"/>
                  </a:lnTo>
                  <a:lnTo>
                    <a:pt x="290" y="52"/>
                  </a:lnTo>
                  <a:lnTo>
                    <a:pt x="292" y="52"/>
                  </a:lnTo>
                  <a:lnTo>
                    <a:pt x="292" y="52"/>
                  </a:lnTo>
                  <a:close/>
                  <a:moveTo>
                    <a:pt x="233" y="46"/>
                  </a:moveTo>
                  <a:lnTo>
                    <a:pt x="233" y="46"/>
                  </a:lnTo>
                  <a:lnTo>
                    <a:pt x="233" y="46"/>
                  </a:lnTo>
                  <a:lnTo>
                    <a:pt x="233" y="46"/>
                  </a:lnTo>
                  <a:lnTo>
                    <a:pt x="227" y="51"/>
                  </a:lnTo>
                  <a:lnTo>
                    <a:pt x="227" y="51"/>
                  </a:lnTo>
                  <a:lnTo>
                    <a:pt x="227" y="51"/>
                  </a:lnTo>
                  <a:lnTo>
                    <a:pt x="227" y="51"/>
                  </a:lnTo>
                  <a:lnTo>
                    <a:pt x="227" y="54"/>
                  </a:lnTo>
                  <a:lnTo>
                    <a:pt x="227" y="54"/>
                  </a:lnTo>
                  <a:lnTo>
                    <a:pt x="228" y="52"/>
                  </a:lnTo>
                  <a:lnTo>
                    <a:pt x="228" y="52"/>
                  </a:lnTo>
                  <a:lnTo>
                    <a:pt x="233" y="46"/>
                  </a:lnTo>
                  <a:lnTo>
                    <a:pt x="233" y="46"/>
                  </a:lnTo>
                  <a:close/>
                  <a:moveTo>
                    <a:pt x="244" y="29"/>
                  </a:moveTo>
                  <a:lnTo>
                    <a:pt x="244" y="29"/>
                  </a:lnTo>
                  <a:lnTo>
                    <a:pt x="243" y="30"/>
                  </a:lnTo>
                  <a:lnTo>
                    <a:pt x="243" y="30"/>
                  </a:lnTo>
                  <a:lnTo>
                    <a:pt x="244" y="32"/>
                  </a:lnTo>
                  <a:lnTo>
                    <a:pt x="244" y="35"/>
                  </a:lnTo>
                  <a:lnTo>
                    <a:pt x="244" y="35"/>
                  </a:lnTo>
                  <a:lnTo>
                    <a:pt x="244" y="37"/>
                  </a:lnTo>
                  <a:lnTo>
                    <a:pt x="244" y="37"/>
                  </a:lnTo>
                  <a:lnTo>
                    <a:pt x="249" y="35"/>
                  </a:lnTo>
                  <a:lnTo>
                    <a:pt x="249" y="35"/>
                  </a:lnTo>
                  <a:lnTo>
                    <a:pt x="249" y="34"/>
                  </a:lnTo>
                  <a:lnTo>
                    <a:pt x="249" y="34"/>
                  </a:lnTo>
                  <a:lnTo>
                    <a:pt x="249" y="34"/>
                  </a:lnTo>
                  <a:lnTo>
                    <a:pt x="249" y="34"/>
                  </a:lnTo>
                  <a:lnTo>
                    <a:pt x="246" y="32"/>
                  </a:lnTo>
                  <a:lnTo>
                    <a:pt x="244" y="29"/>
                  </a:lnTo>
                  <a:lnTo>
                    <a:pt x="244" y="29"/>
                  </a:lnTo>
                  <a:close/>
                  <a:moveTo>
                    <a:pt x="219" y="164"/>
                  </a:moveTo>
                  <a:lnTo>
                    <a:pt x="219" y="164"/>
                  </a:lnTo>
                  <a:lnTo>
                    <a:pt x="216" y="158"/>
                  </a:lnTo>
                  <a:lnTo>
                    <a:pt x="216" y="158"/>
                  </a:lnTo>
                  <a:lnTo>
                    <a:pt x="214" y="161"/>
                  </a:lnTo>
                  <a:lnTo>
                    <a:pt x="214" y="161"/>
                  </a:lnTo>
                  <a:lnTo>
                    <a:pt x="214" y="163"/>
                  </a:lnTo>
                  <a:lnTo>
                    <a:pt x="216" y="164"/>
                  </a:lnTo>
                  <a:lnTo>
                    <a:pt x="216" y="164"/>
                  </a:lnTo>
                  <a:lnTo>
                    <a:pt x="219" y="164"/>
                  </a:lnTo>
                  <a:lnTo>
                    <a:pt x="219" y="164"/>
                  </a:lnTo>
                  <a:close/>
                  <a:moveTo>
                    <a:pt x="165" y="49"/>
                  </a:moveTo>
                  <a:lnTo>
                    <a:pt x="165" y="49"/>
                  </a:lnTo>
                  <a:lnTo>
                    <a:pt x="165" y="52"/>
                  </a:lnTo>
                  <a:lnTo>
                    <a:pt x="165" y="52"/>
                  </a:lnTo>
                  <a:lnTo>
                    <a:pt x="170" y="54"/>
                  </a:lnTo>
                  <a:lnTo>
                    <a:pt x="173" y="54"/>
                  </a:lnTo>
                  <a:lnTo>
                    <a:pt x="173" y="54"/>
                  </a:lnTo>
                  <a:lnTo>
                    <a:pt x="172" y="52"/>
                  </a:lnTo>
                  <a:lnTo>
                    <a:pt x="172" y="52"/>
                  </a:lnTo>
                  <a:lnTo>
                    <a:pt x="165" y="49"/>
                  </a:lnTo>
                  <a:lnTo>
                    <a:pt x="165" y="49"/>
                  </a:lnTo>
                  <a:close/>
                  <a:moveTo>
                    <a:pt x="352" y="41"/>
                  </a:moveTo>
                  <a:lnTo>
                    <a:pt x="352" y="41"/>
                  </a:lnTo>
                  <a:lnTo>
                    <a:pt x="352" y="41"/>
                  </a:lnTo>
                  <a:lnTo>
                    <a:pt x="352" y="41"/>
                  </a:lnTo>
                  <a:lnTo>
                    <a:pt x="350" y="35"/>
                  </a:lnTo>
                  <a:lnTo>
                    <a:pt x="350" y="35"/>
                  </a:lnTo>
                  <a:lnTo>
                    <a:pt x="348" y="35"/>
                  </a:lnTo>
                  <a:lnTo>
                    <a:pt x="348" y="35"/>
                  </a:lnTo>
                  <a:lnTo>
                    <a:pt x="348" y="35"/>
                  </a:lnTo>
                  <a:lnTo>
                    <a:pt x="347" y="37"/>
                  </a:lnTo>
                  <a:lnTo>
                    <a:pt x="348" y="38"/>
                  </a:lnTo>
                  <a:lnTo>
                    <a:pt x="348" y="38"/>
                  </a:lnTo>
                  <a:lnTo>
                    <a:pt x="352" y="41"/>
                  </a:lnTo>
                  <a:lnTo>
                    <a:pt x="352" y="41"/>
                  </a:lnTo>
                  <a:close/>
                  <a:moveTo>
                    <a:pt x="268" y="38"/>
                  </a:moveTo>
                  <a:lnTo>
                    <a:pt x="268" y="38"/>
                  </a:lnTo>
                  <a:lnTo>
                    <a:pt x="270" y="43"/>
                  </a:lnTo>
                  <a:lnTo>
                    <a:pt x="270" y="43"/>
                  </a:lnTo>
                  <a:lnTo>
                    <a:pt x="273" y="37"/>
                  </a:lnTo>
                  <a:lnTo>
                    <a:pt x="273" y="37"/>
                  </a:lnTo>
                  <a:lnTo>
                    <a:pt x="270" y="37"/>
                  </a:lnTo>
                  <a:lnTo>
                    <a:pt x="268" y="38"/>
                  </a:lnTo>
                  <a:lnTo>
                    <a:pt x="268" y="38"/>
                  </a:lnTo>
                  <a:close/>
                  <a:moveTo>
                    <a:pt x="331" y="35"/>
                  </a:moveTo>
                  <a:lnTo>
                    <a:pt x="331" y="35"/>
                  </a:lnTo>
                  <a:lnTo>
                    <a:pt x="333" y="38"/>
                  </a:lnTo>
                  <a:lnTo>
                    <a:pt x="334" y="40"/>
                  </a:lnTo>
                  <a:lnTo>
                    <a:pt x="334" y="40"/>
                  </a:lnTo>
                  <a:lnTo>
                    <a:pt x="336" y="35"/>
                  </a:lnTo>
                  <a:lnTo>
                    <a:pt x="336" y="35"/>
                  </a:lnTo>
                  <a:lnTo>
                    <a:pt x="333" y="35"/>
                  </a:lnTo>
                  <a:lnTo>
                    <a:pt x="331" y="35"/>
                  </a:lnTo>
                  <a:lnTo>
                    <a:pt x="331" y="35"/>
                  </a:lnTo>
                  <a:lnTo>
                    <a:pt x="331" y="35"/>
                  </a:lnTo>
                  <a:close/>
                  <a:moveTo>
                    <a:pt x="158" y="111"/>
                  </a:moveTo>
                  <a:lnTo>
                    <a:pt x="158" y="111"/>
                  </a:lnTo>
                  <a:lnTo>
                    <a:pt x="156" y="111"/>
                  </a:lnTo>
                  <a:lnTo>
                    <a:pt x="156" y="111"/>
                  </a:lnTo>
                  <a:lnTo>
                    <a:pt x="153" y="111"/>
                  </a:lnTo>
                  <a:lnTo>
                    <a:pt x="153" y="111"/>
                  </a:lnTo>
                  <a:lnTo>
                    <a:pt x="153" y="112"/>
                  </a:lnTo>
                  <a:lnTo>
                    <a:pt x="153" y="112"/>
                  </a:lnTo>
                  <a:lnTo>
                    <a:pt x="154" y="117"/>
                  </a:lnTo>
                  <a:lnTo>
                    <a:pt x="154" y="117"/>
                  </a:lnTo>
                  <a:lnTo>
                    <a:pt x="158" y="111"/>
                  </a:lnTo>
                  <a:lnTo>
                    <a:pt x="158" y="111"/>
                  </a:lnTo>
                  <a:close/>
                  <a:moveTo>
                    <a:pt x="235" y="63"/>
                  </a:moveTo>
                  <a:lnTo>
                    <a:pt x="235" y="63"/>
                  </a:lnTo>
                  <a:lnTo>
                    <a:pt x="235" y="63"/>
                  </a:lnTo>
                  <a:lnTo>
                    <a:pt x="235" y="63"/>
                  </a:lnTo>
                  <a:lnTo>
                    <a:pt x="230" y="68"/>
                  </a:lnTo>
                  <a:lnTo>
                    <a:pt x="230" y="68"/>
                  </a:lnTo>
                  <a:lnTo>
                    <a:pt x="230" y="68"/>
                  </a:lnTo>
                  <a:lnTo>
                    <a:pt x="230" y="68"/>
                  </a:lnTo>
                  <a:lnTo>
                    <a:pt x="232" y="73"/>
                  </a:lnTo>
                  <a:lnTo>
                    <a:pt x="232" y="73"/>
                  </a:lnTo>
                  <a:lnTo>
                    <a:pt x="235" y="63"/>
                  </a:lnTo>
                  <a:lnTo>
                    <a:pt x="235" y="63"/>
                  </a:lnTo>
                  <a:close/>
                  <a:moveTo>
                    <a:pt x="148" y="68"/>
                  </a:moveTo>
                  <a:lnTo>
                    <a:pt x="148" y="68"/>
                  </a:lnTo>
                  <a:lnTo>
                    <a:pt x="151" y="68"/>
                  </a:lnTo>
                  <a:lnTo>
                    <a:pt x="151" y="68"/>
                  </a:lnTo>
                  <a:lnTo>
                    <a:pt x="151" y="67"/>
                  </a:lnTo>
                  <a:lnTo>
                    <a:pt x="151" y="67"/>
                  </a:lnTo>
                  <a:lnTo>
                    <a:pt x="153" y="63"/>
                  </a:lnTo>
                  <a:lnTo>
                    <a:pt x="153" y="63"/>
                  </a:lnTo>
                  <a:lnTo>
                    <a:pt x="151" y="63"/>
                  </a:lnTo>
                  <a:lnTo>
                    <a:pt x="150" y="65"/>
                  </a:lnTo>
                  <a:lnTo>
                    <a:pt x="150" y="65"/>
                  </a:lnTo>
                  <a:lnTo>
                    <a:pt x="148" y="67"/>
                  </a:lnTo>
                  <a:lnTo>
                    <a:pt x="148" y="68"/>
                  </a:lnTo>
                  <a:lnTo>
                    <a:pt x="148" y="68"/>
                  </a:lnTo>
                  <a:close/>
                  <a:moveTo>
                    <a:pt x="298" y="40"/>
                  </a:moveTo>
                  <a:lnTo>
                    <a:pt x="298" y="40"/>
                  </a:lnTo>
                  <a:lnTo>
                    <a:pt x="301" y="38"/>
                  </a:lnTo>
                  <a:lnTo>
                    <a:pt x="299" y="34"/>
                  </a:lnTo>
                  <a:lnTo>
                    <a:pt x="299" y="34"/>
                  </a:lnTo>
                  <a:lnTo>
                    <a:pt x="299" y="34"/>
                  </a:lnTo>
                  <a:lnTo>
                    <a:pt x="299" y="34"/>
                  </a:lnTo>
                  <a:lnTo>
                    <a:pt x="298" y="35"/>
                  </a:lnTo>
                  <a:lnTo>
                    <a:pt x="298" y="35"/>
                  </a:lnTo>
                  <a:lnTo>
                    <a:pt x="298" y="40"/>
                  </a:lnTo>
                  <a:lnTo>
                    <a:pt x="298" y="40"/>
                  </a:lnTo>
                  <a:close/>
                  <a:moveTo>
                    <a:pt x="386" y="76"/>
                  </a:moveTo>
                  <a:lnTo>
                    <a:pt x="386" y="76"/>
                  </a:lnTo>
                  <a:lnTo>
                    <a:pt x="386" y="73"/>
                  </a:lnTo>
                  <a:lnTo>
                    <a:pt x="385" y="68"/>
                  </a:lnTo>
                  <a:lnTo>
                    <a:pt x="385" y="68"/>
                  </a:lnTo>
                  <a:lnTo>
                    <a:pt x="383" y="70"/>
                  </a:lnTo>
                  <a:lnTo>
                    <a:pt x="383" y="70"/>
                  </a:lnTo>
                  <a:lnTo>
                    <a:pt x="385" y="76"/>
                  </a:lnTo>
                  <a:lnTo>
                    <a:pt x="385" y="76"/>
                  </a:lnTo>
                  <a:lnTo>
                    <a:pt x="385" y="78"/>
                  </a:lnTo>
                  <a:lnTo>
                    <a:pt x="385" y="78"/>
                  </a:lnTo>
                  <a:lnTo>
                    <a:pt x="386" y="76"/>
                  </a:lnTo>
                  <a:lnTo>
                    <a:pt x="386" y="76"/>
                  </a:lnTo>
                  <a:close/>
                  <a:moveTo>
                    <a:pt x="153" y="45"/>
                  </a:moveTo>
                  <a:lnTo>
                    <a:pt x="153" y="45"/>
                  </a:lnTo>
                  <a:lnTo>
                    <a:pt x="153" y="46"/>
                  </a:lnTo>
                  <a:lnTo>
                    <a:pt x="153" y="46"/>
                  </a:lnTo>
                  <a:lnTo>
                    <a:pt x="158" y="51"/>
                  </a:lnTo>
                  <a:lnTo>
                    <a:pt x="158" y="51"/>
                  </a:lnTo>
                  <a:lnTo>
                    <a:pt x="159" y="46"/>
                  </a:lnTo>
                  <a:lnTo>
                    <a:pt x="159" y="46"/>
                  </a:lnTo>
                  <a:lnTo>
                    <a:pt x="153" y="45"/>
                  </a:lnTo>
                  <a:lnTo>
                    <a:pt x="153" y="45"/>
                  </a:lnTo>
                  <a:close/>
                  <a:moveTo>
                    <a:pt x="153" y="75"/>
                  </a:moveTo>
                  <a:lnTo>
                    <a:pt x="153" y="75"/>
                  </a:lnTo>
                  <a:lnTo>
                    <a:pt x="154" y="76"/>
                  </a:lnTo>
                  <a:lnTo>
                    <a:pt x="154" y="78"/>
                  </a:lnTo>
                  <a:lnTo>
                    <a:pt x="154" y="78"/>
                  </a:lnTo>
                  <a:lnTo>
                    <a:pt x="156" y="78"/>
                  </a:lnTo>
                  <a:lnTo>
                    <a:pt x="156" y="78"/>
                  </a:lnTo>
                  <a:lnTo>
                    <a:pt x="156" y="70"/>
                  </a:lnTo>
                  <a:lnTo>
                    <a:pt x="156" y="70"/>
                  </a:lnTo>
                  <a:lnTo>
                    <a:pt x="154" y="71"/>
                  </a:lnTo>
                  <a:lnTo>
                    <a:pt x="153" y="71"/>
                  </a:lnTo>
                  <a:lnTo>
                    <a:pt x="153" y="71"/>
                  </a:lnTo>
                  <a:lnTo>
                    <a:pt x="153" y="75"/>
                  </a:lnTo>
                  <a:lnTo>
                    <a:pt x="153" y="75"/>
                  </a:lnTo>
                  <a:close/>
                  <a:moveTo>
                    <a:pt x="172" y="116"/>
                  </a:moveTo>
                  <a:lnTo>
                    <a:pt x="172" y="116"/>
                  </a:lnTo>
                  <a:lnTo>
                    <a:pt x="167" y="114"/>
                  </a:lnTo>
                  <a:lnTo>
                    <a:pt x="167" y="114"/>
                  </a:lnTo>
                  <a:lnTo>
                    <a:pt x="167" y="114"/>
                  </a:lnTo>
                  <a:lnTo>
                    <a:pt x="167" y="114"/>
                  </a:lnTo>
                  <a:lnTo>
                    <a:pt x="169" y="119"/>
                  </a:lnTo>
                  <a:lnTo>
                    <a:pt x="169" y="119"/>
                  </a:lnTo>
                  <a:lnTo>
                    <a:pt x="170" y="119"/>
                  </a:lnTo>
                  <a:lnTo>
                    <a:pt x="170" y="119"/>
                  </a:lnTo>
                  <a:lnTo>
                    <a:pt x="172" y="119"/>
                  </a:lnTo>
                  <a:lnTo>
                    <a:pt x="172" y="119"/>
                  </a:lnTo>
                  <a:lnTo>
                    <a:pt x="172" y="116"/>
                  </a:lnTo>
                  <a:lnTo>
                    <a:pt x="172" y="116"/>
                  </a:lnTo>
                  <a:close/>
                  <a:moveTo>
                    <a:pt x="306" y="82"/>
                  </a:moveTo>
                  <a:lnTo>
                    <a:pt x="306" y="82"/>
                  </a:lnTo>
                  <a:lnTo>
                    <a:pt x="303" y="84"/>
                  </a:lnTo>
                  <a:lnTo>
                    <a:pt x="301" y="86"/>
                  </a:lnTo>
                  <a:lnTo>
                    <a:pt x="301" y="86"/>
                  </a:lnTo>
                  <a:lnTo>
                    <a:pt x="303" y="87"/>
                  </a:lnTo>
                  <a:lnTo>
                    <a:pt x="303" y="87"/>
                  </a:lnTo>
                  <a:lnTo>
                    <a:pt x="306" y="86"/>
                  </a:lnTo>
                  <a:lnTo>
                    <a:pt x="306" y="86"/>
                  </a:lnTo>
                  <a:lnTo>
                    <a:pt x="306" y="84"/>
                  </a:lnTo>
                  <a:lnTo>
                    <a:pt x="306" y="82"/>
                  </a:lnTo>
                  <a:lnTo>
                    <a:pt x="306" y="82"/>
                  </a:lnTo>
                  <a:close/>
                  <a:moveTo>
                    <a:pt x="304" y="19"/>
                  </a:moveTo>
                  <a:lnTo>
                    <a:pt x="304" y="19"/>
                  </a:lnTo>
                  <a:lnTo>
                    <a:pt x="299" y="16"/>
                  </a:lnTo>
                  <a:lnTo>
                    <a:pt x="296" y="18"/>
                  </a:lnTo>
                  <a:lnTo>
                    <a:pt x="296" y="18"/>
                  </a:lnTo>
                  <a:lnTo>
                    <a:pt x="298" y="19"/>
                  </a:lnTo>
                  <a:lnTo>
                    <a:pt x="298" y="19"/>
                  </a:lnTo>
                  <a:lnTo>
                    <a:pt x="298" y="19"/>
                  </a:lnTo>
                  <a:lnTo>
                    <a:pt x="304" y="19"/>
                  </a:lnTo>
                  <a:lnTo>
                    <a:pt x="304" y="19"/>
                  </a:lnTo>
                  <a:close/>
                  <a:moveTo>
                    <a:pt x="266" y="82"/>
                  </a:moveTo>
                  <a:lnTo>
                    <a:pt x="266" y="82"/>
                  </a:lnTo>
                  <a:lnTo>
                    <a:pt x="268" y="86"/>
                  </a:lnTo>
                  <a:lnTo>
                    <a:pt x="268" y="86"/>
                  </a:lnTo>
                  <a:lnTo>
                    <a:pt x="270" y="89"/>
                  </a:lnTo>
                  <a:lnTo>
                    <a:pt x="270" y="89"/>
                  </a:lnTo>
                  <a:lnTo>
                    <a:pt x="270" y="81"/>
                  </a:lnTo>
                  <a:lnTo>
                    <a:pt x="270" y="81"/>
                  </a:lnTo>
                  <a:lnTo>
                    <a:pt x="268" y="82"/>
                  </a:lnTo>
                  <a:lnTo>
                    <a:pt x="268" y="82"/>
                  </a:lnTo>
                  <a:lnTo>
                    <a:pt x="266" y="82"/>
                  </a:lnTo>
                  <a:lnTo>
                    <a:pt x="266" y="82"/>
                  </a:lnTo>
                  <a:close/>
                  <a:moveTo>
                    <a:pt x="121" y="62"/>
                  </a:moveTo>
                  <a:lnTo>
                    <a:pt x="121" y="62"/>
                  </a:lnTo>
                  <a:lnTo>
                    <a:pt x="120" y="59"/>
                  </a:lnTo>
                  <a:lnTo>
                    <a:pt x="116" y="60"/>
                  </a:lnTo>
                  <a:lnTo>
                    <a:pt x="116" y="60"/>
                  </a:lnTo>
                  <a:lnTo>
                    <a:pt x="116" y="62"/>
                  </a:lnTo>
                  <a:lnTo>
                    <a:pt x="116" y="62"/>
                  </a:lnTo>
                  <a:lnTo>
                    <a:pt x="116" y="62"/>
                  </a:lnTo>
                  <a:lnTo>
                    <a:pt x="121" y="62"/>
                  </a:lnTo>
                  <a:lnTo>
                    <a:pt x="121" y="62"/>
                  </a:lnTo>
                  <a:close/>
                  <a:moveTo>
                    <a:pt x="295" y="59"/>
                  </a:moveTo>
                  <a:lnTo>
                    <a:pt x="295" y="59"/>
                  </a:lnTo>
                  <a:lnTo>
                    <a:pt x="293" y="62"/>
                  </a:lnTo>
                  <a:lnTo>
                    <a:pt x="293" y="62"/>
                  </a:lnTo>
                  <a:lnTo>
                    <a:pt x="296" y="67"/>
                  </a:lnTo>
                  <a:lnTo>
                    <a:pt x="296" y="67"/>
                  </a:lnTo>
                  <a:lnTo>
                    <a:pt x="296" y="63"/>
                  </a:lnTo>
                  <a:lnTo>
                    <a:pt x="295" y="59"/>
                  </a:lnTo>
                  <a:lnTo>
                    <a:pt x="295" y="59"/>
                  </a:lnTo>
                  <a:close/>
                  <a:moveTo>
                    <a:pt x="16" y="141"/>
                  </a:moveTo>
                  <a:lnTo>
                    <a:pt x="16" y="141"/>
                  </a:lnTo>
                  <a:lnTo>
                    <a:pt x="17" y="119"/>
                  </a:lnTo>
                  <a:lnTo>
                    <a:pt x="17" y="119"/>
                  </a:lnTo>
                  <a:lnTo>
                    <a:pt x="16" y="130"/>
                  </a:lnTo>
                  <a:lnTo>
                    <a:pt x="16" y="141"/>
                  </a:lnTo>
                  <a:lnTo>
                    <a:pt x="16" y="141"/>
                  </a:lnTo>
                  <a:close/>
                  <a:moveTo>
                    <a:pt x="299" y="49"/>
                  </a:moveTo>
                  <a:lnTo>
                    <a:pt x="299" y="49"/>
                  </a:lnTo>
                  <a:lnTo>
                    <a:pt x="299" y="51"/>
                  </a:lnTo>
                  <a:lnTo>
                    <a:pt x="299" y="51"/>
                  </a:lnTo>
                  <a:lnTo>
                    <a:pt x="299" y="56"/>
                  </a:lnTo>
                  <a:lnTo>
                    <a:pt x="299" y="56"/>
                  </a:lnTo>
                  <a:lnTo>
                    <a:pt x="303" y="56"/>
                  </a:lnTo>
                  <a:lnTo>
                    <a:pt x="303" y="56"/>
                  </a:lnTo>
                  <a:lnTo>
                    <a:pt x="303" y="54"/>
                  </a:lnTo>
                  <a:lnTo>
                    <a:pt x="301" y="52"/>
                  </a:lnTo>
                  <a:lnTo>
                    <a:pt x="301" y="52"/>
                  </a:lnTo>
                  <a:lnTo>
                    <a:pt x="299" y="49"/>
                  </a:lnTo>
                  <a:lnTo>
                    <a:pt x="299" y="49"/>
                  </a:lnTo>
                  <a:close/>
                  <a:moveTo>
                    <a:pt x="77" y="81"/>
                  </a:moveTo>
                  <a:lnTo>
                    <a:pt x="77" y="81"/>
                  </a:lnTo>
                  <a:lnTo>
                    <a:pt x="75" y="81"/>
                  </a:lnTo>
                  <a:lnTo>
                    <a:pt x="75" y="81"/>
                  </a:lnTo>
                  <a:lnTo>
                    <a:pt x="72" y="87"/>
                  </a:lnTo>
                  <a:lnTo>
                    <a:pt x="72" y="87"/>
                  </a:lnTo>
                  <a:lnTo>
                    <a:pt x="75" y="87"/>
                  </a:lnTo>
                  <a:lnTo>
                    <a:pt x="77" y="86"/>
                  </a:lnTo>
                  <a:lnTo>
                    <a:pt x="77" y="86"/>
                  </a:lnTo>
                  <a:lnTo>
                    <a:pt x="77" y="84"/>
                  </a:lnTo>
                  <a:lnTo>
                    <a:pt x="77" y="81"/>
                  </a:lnTo>
                  <a:lnTo>
                    <a:pt x="77" y="81"/>
                  </a:lnTo>
                  <a:close/>
                  <a:moveTo>
                    <a:pt x="139" y="65"/>
                  </a:moveTo>
                  <a:lnTo>
                    <a:pt x="139" y="65"/>
                  </a:lnTo>
                  <a:lnTo>
                    <a:pt x="142" y="67"/>
                  </a:lnTo>
                  <a:lnTo>
                    <a:pt x="142" y="67"/>
                  </a:lnTo>
                  <a:lnTo>
                    <a:pt x="143" y="65"/>
                  </a:lnTo>
                  <a:lnTo>
                    <a:pt x="143" y="65"/>
                  </a:lnTo>
                  <a:lnTo>
                    <a:pt x="142" y="63"/>
                  </a:lnTo>
                  <a:lnTo>
                    <a:pt x="140" y="62"/>
                  </a:lnTo>
                  <a:lnTo>
                    <a:pt x="140" y="62"/>
                  </a:lnTo>
                  <a:lnTo>
                    <a:pt x="139" y="65"/>
                  </a:lnTo>
                  <a:lnTo>
                    <a:pt x="139" y="65"/>
                  </a:lnTo>
                  <a:close/>
                  <a:moveTo>
                    <a:pt x="128" y="51"/>
                  </a:moveTo>
                  <a:lnTo>
                    <a:pt x="128" y="51"/>
                  </a:lnTo>
                  <a:lnTo>
                    <a:pt x="132" y="51"/>
                  </a:lnTo>
                  <a:lnTo>
                    <a:pt x="132" y="51"/>
                  </a:lnTo>
                  <a:lnTo>
                    <a:pt x="132" y="48"/>
                  </a:lnTo>
                  <a:lnTo>
                    <a:pt x="132" y="48"/>
                  </a:lnTo>
                  <a:lnTo>
                    <a:pt x="128" y="49"/>
                  </a:lnTo>
                  <a:lnTo>
                    <a:pt x="128" y="49"/>
                  </a:lnTo>
                  <a:lnTo>
                    <a:pt x="128" y="51"/>
                  </a:lnTo>
                  <a:lnTo>
                    <a:pt x="128" y="51"/>
                  </a:lnTo>
                  <a:lnTo>
                    <a:pt x="128" y="51"/>
                  </a:lnTo>
                  <a:close/>
                  <a:moveTo>
                    <a:pt x="374" y="79"/>
                  </a:moveTo>
                  <a:lnTo>
                    <a:pt x="374" y="79"/>
                  </a:lnTo>
                  <a:lnTo>
                    <a:pt x="372" y="75"/>
                  </a:lnTo>
                  <a:lnTo>
                    <a:pt x="372" y="75"/>
                  </a:lnTo>
                  <a:lnTo>
                    <a:pt x="370" y="81"/>
                  </a:lnTo>
                  <a:lnTo>
                    <a:pt x="370" y="81"/>
                  </a:lnTo>
                  <a:lnTo>
                    <a:pt x="374" y="79"/>
                  </a:lnTo>
                  <a:lnTo>
                    <a:pt x="374" y="79"/>
                  </a:lnTo>
                  <a:close/>
                  <a:moveTo>
                    <a:pt x="281" y="84"/>
                  </a:moveTo>
                  <a:lnTo>
                    <a:pt x="281" y="84"/>
                  </a:lnTo>
                  <a:lnTo>
                    <a:pt x="277" y="87"/>
                  </a:lnTo>
                  <a:lnTo>
                    <a:pt x="276" y="89"/>
                  </a:lnTo>
                  <a:lnTo>
                    <a:pt x="276" y="89"/>
                  </a:lnTo>
                  <a:lnTo>
                    <a:pt x="279" y="87"/>
                  </a:lnTo>
                  <a:lnTo>
                    <a:pt x="279" y="87"/>
                  </a:lnTo>
                  <a:lnTo>
                    <a:pt x="281" y="86"/>
                  </a:lnTo>
                  <a:lnTo>
                    <a:pt x="281" y="84"/>
                  </a:lnTo>
                  <a:lnTo>
                    <a:pt x="281" y="84"/>
                  </a:lnTo>
                  <a:close/>
                  <a:moveTo>
                    <a:pt x="337" y="43"/>
                  </a:moveTo>
                  <a:lnTo>
                    <a:pt x="337" y="43"/>
                  </a:lnTo>
                  <a:lnTo>
                    <a:pt x="341" y="46"/>
                  </a:lnTo>
                  <a:lnTo>
                    <a:pt x="341" y="46"/>
                  </a:lnTo>
                  <a:lnTo>
                    <a:pt x="341" y="41"/>
                  </a:lnTo>
                  <a:lnTo>
                    <a:pt x="341" y="41"/>
                  </a:lnTo>
                  <a:lnTo>
                    <a:pt x="339" y="41"/>
                  </a:lnTo>
                  <a:lnTo>
                    <a:pt x="337" y="43"/>
                  </a:lnTo>
                  <a:lnTo>
                    <a:pt x="337" y="43"/>
                  </a:lnTo>
                  <a:close/>
                  <a:moveTo>
                    <a:pt x="172" y="67"/>
                  </a:moveTo>
                  <a:lnTo>
                    <a:pt x="172" y="67"/>
                  </a:lnTo>
                  <a:lnTo>
                    <a:pt x="176" y="71"/>
                  </a:lnTo>
                  <a:lnTo>
                    <a:pt x="176" y="71"/>
                  </a:lnTo>
                  <a:lnTo>
                    <a:pt x="178" y="67"/>
                  </a:lnTo>
                  <a:lnTo>
                    <a:pt x="178" y="67"/>
                  </a:lnTo>
                  <a:lnTo>
                    <a:pt x="172" y="67"/>
                  </a:lnTo>
                  <a:lnTo>
                    <a:pt x="172" y="67"/>
                  </a:lnTo>
                  <a:close/>
                  <a:moveTo>
                    <a:pt x="142" y="51"/>
                  </a:moveTo>
                  <a:lnTo>
                    <a:pt x="142" y="51"/>
                  </a:lnTo>
                  <a:lnTo>
                    <a:pt x="142" y="49"/>
                  </a:lnTo>
                  <a:lnTo>
                    <a:pt x="142" y="49"/>
                  </a:lnTo>
                  <a:lnTo>
                    <a:pt x="137" y="48"/>
                  </a:lnTo>
                  <a:lnTo>
                    <a:pt x="137" y="48"/>
                  </a:lnTo>
                  <a:lnTo>
                    <a:pt x="137" y="51"/>
                  </a:lnTo>
                  <a:lnTo>
                    <a:pt x="137" y="51"/>
                  </a:lnTo>
                  <a:lnTo>
                    <a:pt x="142" y="51"/>
                  </a:lnTo>
                  <a:lnTo>
                    <a:pt x="142" y="51"/>
                  </a:lnTo>
                  <a:close/>
                  <a:moveTo>
                    <a:pt x="189" y="54"/>
                  </a:moveTo>
                  <a:lnTo>
                    <a:pt x="189" y="54"/>
                  </a:lnTo>
                  <a:lnTo>
                    <a:pt x="189" y="51"/>
                  </a:lnTo>
                  <a:lnTo>
                    <a:pt x="186" y="49"/>
                  </a:lnTo>
                  <a:lnTo>
                    <a:pt x="186" y="49"/>
                  </a:lnTo>
                  <a:lnTo>
                    <a:pt x="186" y="52"/>
                  </a:lnTo>
                  <a:lnTo>
                    <a:pt x="186" y="52"/>
                  </a:lnTo>
                  <a:lnTo>
                    <a:pt x="186" y="52"/>
                  </a:lnTo>
                  <a:lnTo>
                    <a:pt x="189" y="54"/>
                  </a:lnTo>
                  <a:lnTo>
                    <a:pt x="189" y="54"/>
                  </a:lnTo>
                  <a:close/>
                  <a:moveTo>
                    <a:pt x="265" y="93"/>
                  </a:moveTo>
                  <a:lnTo>
                    <a:pt x="265" y="93"/>
                  </a:lnTo>
                  <a:lnTo>
                    <a:pt x="265" y="89"/>
                  </a:lnTo>
                  <a:lnTo>
                    <a:pt x="262" y="86"/>
                  </a:lnTo>
                  <a:lnTo>
                    <a:pt x="262" y="86"/>
                  </a:lnTo>
                  <a:lnTo>
                    <a:pt x="262" y="89"/>
                  </a:lnTo>
                  <a:lnTo>
                    <a:pt x="262" y="89"/>
                  </a:lnTo>
                  <a:lnTo>
                    <a:pt x="265" y="93"/>
                  </a:lnTo>
                  <a:lnTo>
                    <a:pt x="265" y="93"/>
                  </a:lnTo>
                  <a:close/>
                  <a:moveTo>
                    <a:pt x="281" y="109"/>
                  </a:moveTo>
                  <a:lnTo>
                    <a:pt x="281" y="109"/>
                  </a:lnTo>
                  <a:lnTo>
                    <a:pt x="281" y="111"/>
                  </a:lnTo>
                  <a:lnTo>
                    <a:pt x="282" y="112"/>
                  </a:lnTo>
                  <a:lnTo>
                    <a:pt x="282" y="112"/>
                  </a:lnTo>
                  <a:lnTo>
                    <a:pt x="284" y="112"/>
                  </a:lnTo>
                  <a:lnTo>
                    <a:pt x="284" y="112"/>
                  </a:lnTo>
                  <a:lnTo>
                    <a:pt x="281" y="108"/>
                  </a:lnTo>
                  <a:lnTo>
                    <a:pt x="281" y="108"/>
                  </a:lnTo>
                  <a:lnTo>
                    <a:pt x="281" y="109"/>
                  </a:lnTo>
                  <a:lnTo>
                    <a:pt x="281" y="109"/>
                  </a:lnTo>
                  <a:close/>
                  <a:moveTo>
                    <a:pt x="374" y="93"/>
                  </a:moveTo>
                  <a:lnTo>
                    <a:pt x="374" y="93"/>
                  </a:lnTo>
                  <a:lnTo>
                    <a:pt x="372" y="93"/>
                  </a:lnTo>
                  <a:lnTo>
                    <a:pt x="372" y="95"/>
                  </a:lnTo>
                  <a:lnTo>
                    <a:pt x="372" y="95"/>
                  </a:lnTo>
                  <a:lnTo>
                    <a:pt x="372" y="101"/>
                  </a:lnTo>
                  <a:lnTo>
                    <a:pt x="372" y="101"/>
                  </a:lnTo>
                  <a:lnTo>
                    <a:pt x="372" y="101"/>
                  </a:lnTo>
                  <a:lnTo>
                    <a:pt x="372" y="101"/>
                  </a:lnTo>
                  <a:lnTo>
                    <a:pt x="374" y="93"/>
                  </a:lnTo>
                  <a:lnTo>
                    <a:pt x="374" y="93"/>
                  </a:lnTo>
                  <a:close/>
                  <a:moveTo>
                    <a:pt x="344" y="104"/>
                  </a:moveTo>
                  <a:lnTo>
                    <a:pt x="344" y="104"/>
                  </a:lnTo>
                  <a:lnTo>
                    <a:pt x="342" y="101"/>
                  </a:lnTo>
                  <a:lnTo>
                    <a:pt x="342" y="101"/>
                  </a:lnTo>
                  <a:lnTo>
                    <a:pt x="341" y="101"/>
                  </a:lnTo>
                  <a:lnTo>
                    <a:pt x="341" y="101"/>
                  </a:lnTo>
                  <a:lnTo>
                    <a:pt x="341" y="108"/>
                  </a:lnTo>
                  <a:lnTo>
                    <a:pt x="341" y="108"/>
                  </a:lnTo>
                  <a:lnTo>
                    <a:pt x="344" y="104"/>
                  </a:lnTo>
                  <a:lnTo>
                    <a:pt x="344" y="104"/>
                  </a:lnTo>
                  <a:close/>
                  <a:moveTo>
                    <a:pt x="27" y="98"/>
                  </a:moveTo>
                  <a:lnTo>
                    <a:pt x="27" y="98"/>
                  </a:lnTo>
                  <a:lnTo>
                    <a:pt x="25" y="101"/>
                  </a:lnTo>
                  <a:lnTo>
                    <a:pt x="25" y="101"/>
                  </a:lnTo>
                  <a:lnTo>
                    <a:pt x="25" y="103"/>
                  </a:lnTo>
                  <a:lnTo>
                    <a:pt x="25" y="104"/>
                  </a:lnTo>
                  <a:lnTo>
                    <a:pt x="25" y="104"/>
                  </a:lnTo>
                  <a:lnTo>
                    <a:pt x="27" y="101"/>
                  </a:lnTo>
                  <a:lnTo>
                    <a:pt x="27" y="98"/>
                  </a:lnTo>
                  <a:lnTo>
                    <a:pt x="27" y="98"/>
                  </a:lnTo>
                  <a:close/>
                  <a:moveTo>
                    <a:pt x="49" y="147"/>
                  </a:moveTo>
                  <a:lnTo>
                    <a:pt x="49" y="147"/>
                  </a:lnTo>
                  <a:lnTo>
                    <a:pt x="50" y="152"/>
                  </a:lnTo>
                  <a:lnTo>
                    <a:pt x="50" y="152"/>
                  </a:lnTo>
                  <a:lnTo>
                    <a:pt x="52" y="150"/>
                  </a:lnTo>
                  <a:lnTo>
                    <a:pt x="53" y="149"/>
                  </a:lnTo>
                  <a:lnTo>
                    <a:pt x="53" y="149"/>
                  </a:lnTo>
                  <a:lnTo>
                    <a:pt x="49" y="147"/>
                  </a:lnTo>
                  <a:lnTo>
                    <a:pt x="49" y="147"/>
                  </a:lnTo>
                  <a:close/>
                  <a:moveTo>
                    <a:pt x="266" y="114"/>
                  </a:moveTo>
                  <a:lnTo>
                    <a:pt x="266" y="114"/>
                  </a:lnTo>
                  <a:lnTo>
                    <a:pt x="268" y="112"/>
                  </a:lnTo>
                  <a:lnTo>
                    <a:pt x="268" y="111"/>
                  </a:lnTo>
                  <a:lnTo>
                    <a:pt x="268" y="111"/>
                  </a:lnTo>
                  <a:lnTo>
                    <a:pt x="270" y="109"/>
                  </a:lnTo>
                  <a:lnTo>
                    <a:pt x="268" y="108"/>
                  </a:lnTo>
                  <a:lnTo>
                    <a:pt x="268" y="108"/>
                  </a:lnTo>
                  <a:lnTo>
                    <a:pt x="266" y="111"/>
                  </a:lnTo>
                  <a:lnTo>
                    <a:pt x="266" y="114"/>
                  </a:lnTo>
                  <a:lnTo>
                    <a:pt x="266" y="114"/>
                  </a:lnTo>
                  <a:close/>
                  <a:moveTo>
                    <a:pt x="120" y="119"/>
                  </a:moveTo>
                  <a:lnTo>
                    <a:pt x="120" y="119"/>
                  </a:lnTo>
                  <a:lnTo>
                    <a:pt x="120" y="119"/>
                  </a:lnTo>
                  <a:lnTo>
                    <a:pt x="120" y="119"/>
                  </a:lnTo>
                  <a:lnTo>
                    <a:pt x="115" y="127"/>
                  </a:lnTo>
                  <a:lnTo>
                    <a:pt x="115" y="127"/>
                  </a:lnTo>
                  <a:lnTo>
                    <a:pt x="115" y="128"/>
                  </a:lnTo>
                  <a:lnTo>
                    <a:pt x="115" y="128"/>
                  </a:lnTo>
                  <a:lnTo>
                    <a:pt x="118" y="125"/>
                  </a:lnTo>
                  <a:lnTo>
                    <a:pt x="118" y="125"/>
                  </a:lnTo>
                  <a:lnTo>
                    <a:pt x="120" y="120"/>
                  </a:lnTo>
                  <a:lnTo>
                    <a:pt x="120" y="120"/>
                  </a:lnTo>
                  <a:lnTo>
                    <a:pt x="120" y="120"/>
                  </a:lnTo>
                  <a:lnTo>
                    <a:pt x="120" y="120"/>
                  </a:lnTo>
                  <a:lnTo>
                    <a:pt x="120" y="119"/>
                  </a:lnTo>
                  <a:lnTo>
                    <a:pt x="120" y="119"/>
                  </a:lnTo>
                  <a:close/>
                  <a:moveTo>
                    <a:pt x="270" y="76"/>
                  </a:moveTo>
                  <a:lnTo>
                    <a:pt x="270" y="76"/>
                  </a:lnTo>
                  <a:lnTo>
                    <a:pt x="266" y="71"/>
                  </a:lnTo>
                  <a:lnTo>
                    <a:pt x="266" y="71"/>
                  </a:lnTo>
                  <a:lnTo>
                    <a:pt x="265" y="76"/>
                  </a:lnTo>
                  <a:lnTo>
                    <a:pt x="265" y="76"/>
                  </a:lnTo>
                  <a:lnTo>
                    <a:pt x="270" y="76"/>
                  </a:lnTo>
                  <a:lnTo>
                    <a:pt x="270" y="76"/>
                  </a:lnTo>
                  <a:close/>
                  <a:moveTo>
                    <a:pt x="276" y="38"/>
                  </a:moveTo>
                  <a:lnTo>
                    <a:pt x="276" y="38"/>
                  </a:lnTo>
                  <a:lnTo>
                    <a:pt x="276" y="41"/>
                  </a:lnTo>
                  <a:lnTo>
                    <a:pt x="276" y="41"/>
                  </a:lnTo>
                  <a:lnTo>
                    <a:pt x="281" y="40"/>
                  </a:lnTo>
                  <a:lnTo>
                    <a:pt x="281" y="40"/>
                  </a:lnTo>
                  <a:lnTo>
                    <a:pt x="276" y="38"/>
                  </a:lnTo>
                  <a:lnTo>
                    <a:pt x="276" y="38"/>
                  </a:lnTo>
                  <a:close/>
                  <a:moveTo>
                    <a:pt x="77" y="116"/>
                  </a:moveTo>
                  <a:lnTo>
                    <a:pt x="77" y="116"/>
                  </a:lnTo>
                  <a:lnTo>
                    <a:pt x="79" y="111"/>
                  </a:lnTo>
                  <a:lnTo>
                    <a:pt x="79" y="111"/>
                  </a:lnTo>
                  <a:lnTo>
                    <a:pt x="79" y="106"/>
                  </a:lnTo>
                  <a:lnTo>
                    <a:pt x="79" y="106"/>
                  </a:lnTo>
                  <a:lnTo>
                    <a:pt x="77" y="112"/>
                  </a:lnTo>
                  <a:lnTo>
                    <a:pt x="77" y="112"/>
                  </a:lnTo>
                  <a:lnTo>
                    <a:pt x="77" y="116"/>
                  </a:lnTo>
                  <a:lnTo>
                    <a:pt x="77" y="116"/>
                  </a:lnTo>
                  <a:close/>
                  <a:moveTo>
                    <a:pt x="167" y="104"/>
                  </a:moveTo>
                  <a:lnTo>
                    <a:pt x="167" y="104"/>
                  </a:lnTo>
                  <a:lnTo>
                    <a:pt x="165" y="106"/>
                  </a:lnTo>
                  <a:lnTo>
                    <a:pt x="165" y="106"/>
                  </a:lnTo>
                  <a:lnTo>
                    <a:pt x="164" y="106"/>
                  </a:lnTo>
                  <a:lnTo>
                    <a:pt x="162" y="108"/>
                  </a:lnTo>
                  <a:lnTo>
                    <a:pt x="162" y="108"/>
                  </a:lnTo>
                  <a:lnTo>
                    <a:pt x="164" y="109"/>
                  </a:lnTo>
                  <a:lnTo>
                    <a:pt x="164" y="109"/>
                  </a:lnTo>
                  <a:lnTo>
                    <a:pt x="167" y="104"/>
                  </a:lnTo>
                  <a:lnTo>
                    <a:pt x="167" y="104"/>
                  </a:lnTo>
                  <a:lnTo>
                    <a:pt x="167" y="104"/>
                  </a:lnTo>
                  <a:lnTo>
                    <a:pt x="167" y="104"/>
                  </a:lnTo>
                  <a:close/>
                  <a:moveTo>
                    <a:pt x="295" y="37"/>
                  </a:moveTo>
                  <a:lnTo>
                    <a:pt x="295" y="37"/>
                  </a:lnTo>
                  <a:lnTo>
                    <a:pt x="292" y="38"/>
                  </a:lnTo>
                  <a:lnTo>
                    <a:pt x="290" y="40"/>
                  </a:lnTo>
                  <a:lnTo>
                    <a:pt x="290" y="40"/>
                  </a:lnTo>
                  <a:lnTo>
                    <a:pt x="295" y="40"/>
                  </a:lnTo>
                  <a:lnTo>
                    <a:pt x="295" y="40"/>
                  </a:lnTo>
                  <a:lnTo>
                    <a:pt x="295" y="37"/>
                  </a:lnTo>
                  <a:lnTo>
                    <a:pt x="295" y="37"/>
                  </a:lnTo>
                  <a:close/>
                  <a:moveTo>
                    <a:pt x="58" y="114"/>
                  </a:moveTo>
                  <a:lnTo>
                    <a:pt x="58" y="114"/>
                  </a:lnTo>
                  <a:lnTo>
                    <a:pt x="55" y="116"/>
                  </a:lnTo>
                  <a:lnTo>
                    <a:pt x="55" y="119"/>
                  </a:lnTo>
                  <a:lnTo>
                    <a:pt x="55" y="119"/>
                  </a:lnTo>
                  <a:lnTo>
                    <a:pt x="57" y="120"/>
                  </a:lnTo>
                  <a:lnTo>
                    <a:pt x="57" y="120"/>
                  </a:lnTo>
                  <a:lnTo>
                    <a:pt x="58" y="114"/>
                  </a:lnTo>
                  <a:lnTo>
                    <a:pt x="58" y="114"/>
                  </a:lnTo>
                  <a:close/>
                  <a:moveTo>
                    <a:pt x="370" y="84"/>
                  </a:moveTo>
                  <a:lnTo>
                    <a:pt x="370" y="84"/>
                  </a:lnTo>
                  <a:lnTo>
                    <a:pt x="370" y="87"/>
                  </a:lnTo>
                  <a:lnTo>
                    <a:pt x="370" y="87"/>
                  </a:lnTo>
                  <a:lnTo>
                    <a:pt x="374" y="87"/>
                  </a:lnTo>
                  <a:lnTo>
                    <a:pt x="374" y="87"/>
                  </a:lnTo>
                  <a:lnTo>
                    <a:pt x="374" y="84"/>
                  </a:lnTo>
                  <a:lnTo>
                    <a:pt x="374" y="84"/>
                  </a:lnTo>
                  <a:lnTo>
                    <a:pt x="370" y="84"/>
                  </a:lnTo>
                  <a:lnTo>
                    <a:pt x="370" y="84"/>
                  </a:lnTo>
                  <a:close/>
                  <a:moveTo>
                    <a:pt x="63" y="59"/>
                  </a:moveTo>
                  <a:lnTo>
                    <a:pt x="63" y="59"/>
                  </a:lnTo>
                  <a:lnTo>
                    <a:pt x="58" y="62"/>
                  </a:lnTo>
                  <a:lnTo>
                    <a:pt x="55" y="67"/>
                  </a:lnTo>
                  <a:lnTo>
                    <a:pt x="55" y="67"/>
                  </a:lnTo>
                  <a:lnTo>
                    <a:pt x="63" y="59"/>
                  </a:lnTo>
                  <a:lnTo>
                    <a:pt x="63" y="59"/>
                  </a:lnTo>
                  <a:close/>
                  <a:moveTo>
                    <a:pt x="227" y="112"/>
                  </a:moveTo>
                  <a:lnTo>
                    <a:pt x="227" y="112"/>
                  </a:lnTo>
                  <a:lnTo>
                    <a:pt x="224" y="116"/>
                  </a:lnTo>
                  <a:lnTo>
                    <a:pt x="224" y="116"/>
                  </a:lnTo>
                  <a:lnTo>
                    <a:pt x="228" y="114"/>
                  </a:lnTo>
                  <a:lnTo>
                    <a:pt x="228" y="114"/>
                  </a:lnTo>
                  <a:lnTo>
                    <a:pt x="227" y="112"/>
                  </a:lnTo>
                  <a:lnTo>
                    <a:pt x="227" y="112"/>
                  </a:lnTo>
                  <a:close/>
                  <a:moveTo>
                    <a:pt x="276" y="101"/>
                  </a:moveTo>
                  <a:lnTo>
                    <a:pt x="276" y="101"/>
                  </a:lnTo>
                  <a:lnTo>
                    <a:pt x="277" y="100"/>
                  </a:lnTo>
                  <a:lnTo>
                    <a:pt x="277" y="100"/>
                  </a:lnTo>
                  <a:lnTo>
                    <a:pt x="279" y="97"/>
                  </a:lnTo>
                  <a:lnTo>
                    <a:pt x="279" y="97"/>
                  </a:lnTo>
                  <a:lnTo>
                    <a:pt x="279" y="95"/>
                  </a:lnTo>
                  <a:lnTo>
                    <a:pt x="279" y="95"/>
                  </a:lnTo>
                  <a:lnTo>
                    <a:pt x="279" y="95"/>
                  </a:lnTo>
                  <a:lnTo>
                    <a:pt x="279" y="95"/>
                  </a:lnTo>
                  <a:lnTo>
                    <a:pt x="277" y="98"/>
                  </a:lnTo>
                  <a:lnTo>
                    <a:pt x="276" y="101"/>
                  </a:lnTo>
                  <a:lnTo>
                    <a:pt x="276" y="101"/>
                  </a:lnTo>
                  <a:close/>
                  <a:moveTo>
                    <a:pt x="221" y="78"/>
                  </a:moveTo>
                  <a:lnTo>
                    <a:pt x="221" y="78"/>
                  </a:lnTo>
                  <a:lnTo>
                    <a:pt x="217" y="76"/>
                  </a:lnTo>
                  <a:lnTo>
                    <a:pt x="217" y="76"/>
                  </a:lnTo>
                  <a:lnTo>
                    <a:pt x="217" y="82"/>
                  </a:lnTo>
                  <a:lnTo>
                    <a:pt x="217" y="82"/>
                  </a:lnTo>
                  <a:lnTo>
                    <a:pt x="219" y="82"/>
                  </a:lnTo>
                  <a:lnTo>
                    <a:pt x="219" y="82"/>
                  </a:lnTo>
                  <a:lnTo>
                    <a:pt x="221" y="78"/>
                  </a:lnTo>
                  <a:lnTo>
                    <a:pt x="221" y="78"/>
                  </a:lnTo>
                  <a:close/>
                  <a:moveTo>
                    <a:pt x="167" y="62"/>
                  </a:moveTo>
                  <a:lnTo>
                    <a:pt x="167" y="62"/>
                  </a:lnTo>
                  <a:lnTo>
                    <a:pt x="170" y="57"/>
                  </a:lnTo>
                  <a:lnTo>
                    <a:pt x="170" y="57"/>
                  </a:lnTo>
                  <a:lnTo>
                    <a:pt x="165" y="59"/>
                  </a:lnTo>
                  <a:lnTo>
                    <a:pt x="165" y="59"/>
                  </a:lnTo>
                  <a:lnTo>
                    <a:pt x="165" y="60"/>
                  </a:lnTo>
                  <a:lnTo>
                    <a:pt x="167" y="62"/>
                  </a:lnTo>
                  <a:lnTo>
                    <a:pt x="167" y="62"/>
                  </a:lnTo>
                  <a:close/>
                  <a:moveTo>
                    <a:pt x="150" y="95"/>
                  </a:moveTo>
                  <a:lnTo>
                    <a:pt x="150" y="95"/>
                  </a:lnTo>
                  <a:lnTo>
                    <a:pt x="148" y="98"/>
                  </a:lnTo>
                  <a:lnTo>
                    <a:pt x="150" y="101"/>
                  </a:lnTo>
                  <a:lnTo>
                    <a:pt x="150" y="101"/>
                  </a:lnTo>
                  <a:lnTo>
                    <a:pt x="151" y="97"/>
                  </a:lnTo>
                  <a:lnTo>
                    <a:pt x="151" y="97"/>
                  </a:lnTo>
                  <a:lnTo>
                    <a:pt x="150" y="95"/>
                  </a:lnTo>
                  <a:lnTo>
                    <a:pt x="150" y="95"/>
                  </a:lnTo>
                  <a:close/>
                  <a:moveTo>
                    <a:pt x="143" y="76"/>
                  </a:moveTo>
                  <a:lnTo>
                    <a:pt x="143" y="76"/>
                  </a:lnTo>
                  <a:lnTo>
                    <a:pt x="148" y="75"/>
                  </a:lnTo>
                  <a:lnTo>
                    <a:pt x="148" y="75"/>
                  </a:lnTo>
                  <a:lnTo>
                    <a:pt x="146" y="73"/>
                  </a:lnTo>
                  <a:lnTo>
                    <a:pt x="146" y="73"/>
                  </a:lnTo>
                  <a:lnTo>
                    <a:pt x="145" y="73"/>
                  </a:lnTo>
                  <a:lnTo>
                    <a:pt x="145" y="73"/>
                  </a:lnTo>
                  <a:lnTo>
                    <a:pt x="143" y="76"/>
                  </a:lnTo>
                  <a:lnTo>
                    <a:pt x="143" y="76"/>
                  </a:lnTo>
                  <a:close/>
                  <a:moveTo>
                    <a:pt x="240" y="119"/>
                  </a:moveTo>
                  <a:lnTo>
                    <a:pt x="240" y="119"/>
                  </a:lnTo>
                  <a:lnTo>
                    <a:pt x="243" y="109"/>
                  </a:lnTo>
                  <a:lnTo>
                    <a:pt x="243" y="109"/>
                  </a:lnTo>
                  <a:lnTo>
                    <a:pt x="241" y="109"/>
                  </a:lnTo>
                  <a:lnTo>
                    <a:pt x="241" y="109"/>
                  </a:lnTo>
                  <a:lnTo>
                    <a:pt x="240" y="117"/>
                  </a:lnTo>
                  <a:lnTo>
                    <a:pt x="240" y="117"/>
                  </a:lnTo>
                  <a:lnTo>
                    <a:pt x="240" y="119"/>
                  </a:lnTo>
                  <a:lnTo>
                    <a:pt x="240" y="119"/>
                  </a:lnTo>
                  <a:lnTo>
                    <a:pt x="240" y="119"/>
                  </a:lnTo>
                  <a:close/>
                  <a:moveTo>
                    <a:pt x="366" y="60"/>
                  </a:moveTo>
                  <a:lnTo>
                    <a:pt x="366" y="60"/>
                  </a:lnTo>
                  <a:lnTo>
                    <a:pt x="366" y="71"/>
                  </a:lnTo>
                  <a:lnTo>
                    <a:pt x="366" y="71"/>
                  </a:lnTo>
                  <a:lnTo>
                    <a:pt x="367" y="65"/>
                  </a:lnTo>
                  <a:lnTo>
                    <a:pt x="367" y="65"/>
                  </a:lnTo>
                  <a:lnTo>
                    <a:pt x="367" y="63"/>
                  </a:lnTo>
                  <a:lnTo>
                    <a:pt x="366" y="60"/>
                  </a:lnTo>
                  <a:lnTo>
                    <a:pt x="366" y="60"/>
                  </a:lnTo>
                  <a:close/>
                  <a:moveTo>
                    <a:pt x="347" y="97"/>
                  </a:moveTo>
                  <a:lnTo>
                    <a:pt x="347" y="97"/>
                  </a:lnTo>
                  <a:lnTo>
                    <a:pt x="344" y="98"/>
                  </a:lnTo>
                  <a:lnTo>
                    <a:pt x="344" y="98"/>
                  </a:lnTo>
                  <a:lnTo>
                    <a:pt x="345" y="101"/>
                  </a:lnTo>
                  <a:lnTo>
                    <a:pt x="345" y="101"/>
                  </a:lnTo>
                  <a:lnTo>
                    <a:pt x="347" y="101"/>
                  </a:lnTo>
                  <a:lnTo>
                    <a:pt x="347" y="101"/>
                  </a:lnTo>
                  <a:lnTo>
                    <a:pt x="347" y="97"/>
                  </a:lnTo>
                  <a:lnTo>
                    <a:pt x="347" y="97"/>
                  </a:lnTo>
                  <a:close/>
                  <a:moveTo>
                    <a:pt x="44" y="123"/>
                  </a:moveTo>
                  <a:lnTo>
                    <a:pt x="44" y="123"/>
                  </a:lnTo>
                  <a:lnTo>
                    <a:pt x="45" y="122"/>
                  </a:lnTo>
                  <a:lnTo>
                    <a:pt x="45" y="122"/>
                  </a:lnTo>
                  <a:lnTo>
                    <a:pt x="45" y="120"/>
                  </a:lnTo>
                  <a:lnTo>
                    <a:pt x="45" y="120"/>
                  </a:lnTo>
                  <a:lnTo>
                    <a:pt x="44" y="116"/>
                  </a:lnTo>
                  <a:lnTo>
                    <a:pt x="44" y="116"/>
                  </a:lnTo>
                  <a:lnTo>
                    <a:pt x="42" y="117"/>
                  </a:lnTo>
                  <a:lnTo>
                    <a:pt x="42" y="117"/>
                  </a:lnTo>
                  <a:lnTo>
                    <a:pt x="44" y="120"/>
                  </a:lnTo>
                  <a:lnTo>
                    <a:pt x="44" y="123"/>
                  </a:lnTo>
                  <a:lnTo>
                    <a:pt x="44" y="123"/>
                  </a:lnTo>
                  <a:lnTo>
                    <a:pt x="44" y="123"/>
                  </a:lnTo>
                  <a:lnTo>
                    <a:pt x="44" y="123"/>
                  </a:lnTo>
                  <a:close/>
                  <a:moveTo>
                    <a:pt x="112" y="125"/>
                  </a:moveTo>
                  <a:lnTo>
                    <a:pt x="112" y="125"/>
                  </a:lnTo>
                  <a:lnTo>
                    <a:pt x="116" y="117"/>
                  </a:lnTo>
                  <a:lnTo>
                    <a:pt x="116" y="117"/>
                  </a:lnTo>
                  <a:lnTo>
                    <a:pt x="116" y="117"/>
                  </a:lnTo>
                  <a:lnTo>
                    <a:pt x="116" y="117"/>
                  </a:lnTo>
                  <a:lnTo>
                    <a:pt x="112" y="123"/>
                  </a:lnTo>
                  <a:lnTo>
                    <a:pt x="112" y="123"/>
                  </a:lnTo>
                  <a:lnTo>
                    <a:pt x="112" y="125"/>
                  </a:lnTo>
                  <a:lnTo>
                    <a:pt x="112" y="125"/>
                  </a:lnTo>
                  <a:close/>
                  <a:moveTo>
                    <a:pt x="222" y="119"/>
                  </a:moveTo>
                  <a:lnTo>
                    <a:pt x="222" y="119"/>
                  </a:lnTo>
                  <a:lnTo>
                    <a:pt x="224" y="123"/>
                  </a:lnTo>
                  <a:lnTo>
                    <a:pt x="224" y="123"/>
                  </a:lnTo>
                  <a:lnTo>
                    <a:pt x="227" y="119"/>
                  </a:lnTo>
                  <a:lnTo>
                    <a:pt x="227" y="119"/>
                  </a:lnTo>
                  <a:lnTo>
                    <a:pt x="227" y="119"/>
                  </a:lnTo>
                  <a:lnTo>
                    <a:pt x="227" y="119"/>
                  </a:lnTo>
                  <a:lnTo>
                    <a:pt x="222" y="119"/>
                  </a:lnTo>
                  <a:lnTo>
                    <a:pt x="222" y="119"/>
                  </a:lnTo>
                  <a:close/>
                  <a:moveTo>
                    <a:pt x="139" y="112"/>
                  </a:moveTo>
                  <a:lnTo>
                    <a:pt x="139" y="112"/>
                  </a:lnTo>
                  <a:lnTo>
                    <a:pt x="140" y="114"/>
                  </a:lnTo>
                  <a:lnTo>
                    <a:pt x="140" y="112"/>
                  </a:lnTo>
                  <a:lnTo>
                    <a:pt x="140" y="112"/>
                  </a:lnTo>
                  <a:lnTo>
                    <a:pt x="145" y="112"/>
                  </a:lnTo>
                  <a:lnTo>
                    <a:pt x="145" y="112"/>
                  </a:lnTo>
                  <a:lnTo>
                    <a:pt x="145" y="109"/>
                  </a:lnTo>
                  <a:lnTo>
                    <a:pt x="145" y="109"/>
                  </a:lnTo>
                  <a:lnTo>
                    <a:pt x="139" y="112"/>
                  </a:lnTo>
                  <a:lnTo>
                    <a:pt x="139" y="112"/>
                  </a:lnTo>
                  <a:close/>
                  <a:moveTo>
                    <a:pt x="214" y="134"/>
                  </a:moveTo>
                  <a:lnTo>
                    <a:pt x="214" y="134"/>
                  </a:lnTo>
                  <a:lnTo>
                    <a:pt x="216" y="134"/>
                  </a:lnTo>
                  <a:lnTo>
                    <a:pt x="216" y="134"/>
                  </a:lnTo>
                  <a:lnTo>
                    <a:pt x="217" y="131"/>
                  </a:lnTo>
                  <a:lnTo>
                    <a:pt x="217" y="131"/>
                  </a:lnTo>
                  <a:lnTo>
                    <a:pt x="217" y="130"/>
                  </a:lnTo>
                  <a:lnTo>
                    <a:pt x="217" y="128"/>
                  </a:lnTo>
                  <a:lnTo>
                    <a:pt x="217" y="128"/>
                  </a:lnTo>
                  <a:lnTo>
                    <a:pt x="214" y="134"/>
                  </a:lnTo>
                  <a:lnTo>
                    <a:pt x="214" y="134"/>
                  </a:lnTo>
                  <a:close/>
                  <a:moveTo>
                    <a:pt x="80" y="56"/>
                  </a:moveTo>
                  <a:lnTo>
                    <a:pt x="80" y="56"/>
                  </a:lnTo>
                  <a:lnTo>
                    <a:pt x="75" y="59"/>
                  </a:lnTo>
                  <a:lnTo>
                    <a:pt x="75" y="59"/>
                  </a:lnTo>
                  <a:lnTo>
                    <a:pt x="77" y="60"/>
                  </a:lnTo>
                  <a:lnTo>
                    <a:pt x="77" y="60"/>
                  </a:lnTo>
                  <a:lnTo>
                    <a:pt x="79" y="57"/>
                  </a:lnTo>
                  <a:lnTo>
                    <a:pt x="79" y="57"/>
                  </a:lnTo>
                  <a:lnTo>
                    <a:pt x="80" y="56"/>
                  </a:lnTo>
                  <a:lnTo>
                    <a:pt x="80" y="56"/>
                  </a:lnTo>
                  <a:close/>
                  <a:moveTo>
                    <a:pt x="243" y="82"/>
                  </a:moveTo>
                  <a:lnTo>
                    <a:pt x="243" y="82"/>
                  </a:lnTo>
                  <a:lnTo>
                    <a:pt x="244" y="81"/>
                  </a:lnTo>
                  <a:lnTo>
                    <a:pt x="243" y="79"/>
                  </a:lnTo>
                  <a:lnTo>
                    <a:pt x="243" y="79"/>
                  </a:lnTo>
                  <a:lnTo>
                    <a:pt x="241" y="81"/>
                  </a:lnTo>
                  <a:lnTo>
                    <a:pt x="241" y="82"/>
                  </a:lnTo>
                  <a:lnTo>
                    <a:pt x="241" y="82"/>
                  </a:lnTo>
                  <a:lnTo>
                    <a:pt x="243" y="82"/>
                  </a:lnTo>
                  <a:lnTo>
                    <a:pt x="243" y="82"/>
                  </a:lnTo>
                  <a:close/>
                  <a:moveTo>
                    <a:pt x="314" y="27"/>
                  </a:moveTo>
                  <a:lnTo>
                    <a:pt x="314" y="27"/>
                  </a:lnTo>
                  <a:lnTo>
                    <a:pt x="311" y="29"/>
                  </a:lnTo>
                  <a:lnTo>
                    <a:pt x="311" y="29"/>
                  </a:lnTo>
                  <a:lnTo>
                    <a:pt x="315" y="30"/>
                  </a:lnTo>
                  <a:lnTo>
                    <a:pt x="315" y="30"/>
                  </a:lnTo>
                  <a:lnTo>
                    <a:pt x="314" y="27"/>
                  </a:lnTo>
                  <a:lnTo>
                    <a:pt x="314" y="27"/>
                  </a:lnTo>
                  <a:close/>
                  <a:moveTo>
                    <a:pt x="176" y="37"/>
                  </a:moveTo>
                  <a:lnTo>
                    <a:pt x="176" y="37"/>
                  </a:lnTo>
                  <a:lnTo>
                    <a:pt x="170" y="34"/>
                  </a:lnTo>
                  <a:lnTo>
                    <a:pt x="170" y="34"/>
                  </a:lnTo>
                  <a:lnTo>
                    <a:pt x="170" y="35"/>
                  </a:lnTo>
                  <a:lnTo>
                    <a:pt x="170" y="35"/>
                  </a:lnTo>
                  <a:lnTo>
                    <a:pt x="176" y="37"/>
                  </a:lnTo>
                  <a:lnTo>
                    <a:pt x="176" y="37"/>
                  </a:lnTo>
                  <a:lnTo>
                    <a:pt x="176" y="37"/>
                  </a:lnTo>
                  <a:lnTo>
                    <a:pt x="176" y="37"/>
                  </a:lnTo>
                  <a:lnTo>
                    <a:pt x="176" y="37"/>
                  </a:lnTo>
                  <a:lnTo>
                    <a:pt x="176" y="37"/>
                  </a:lnTo>
                  <a:close/>
                  <a:moveTo>
                    <a:pt x="131" y="63"/>
                  </a:moveTo>
                  <a:lnTo>
                    <a:pt x="131" y="63"/>
                  </a:lnTo>
                  <a:lnTo>
                    <a:pt x="132" y="68"/>
                  </a:lnTo>
                  <a:lnTo>
                    <a:pt x="132" y="68"/>
                  </a:lnTo>
                  <a:lnTo>
                    <a:pt x="134" y="67"/>
                  </a:lnTo>
                  <a:lnTo>
                    <a:pt x="134" y="67"/>
                  </a:lnTo>
                  <a:lnTo>
                    <a:pt x="134" y="63"/>
                  </a:lnTo>
                  <a:lnTo>
                    <a:pt x="134" y="63"/>
                  </a:lnTo>
                  <a:lnTo>
                    <a:pt x="131" y="63"/>
                  </a:lnTo>
                  <a:lnTo>
                    <a:pt x="131" y="63"/>
                  </a:lnTo>
                  <a:close/>
                  <a:moveTo>
                    <a:pt x="320" y="27"/>
                  </a:moveTo>
                  <a:lnTo>
                    <a:pt x="320" y="27"/>
                  </a:lnTo>
                  <a:lnTo>
                    <a:pt x="320" y="30"/>
                  </a:lnTo>
                  <a:lnTo>
                    <a:pt x="320" y="30"/>
                  </a:lnTo>
                  <a:lnTo>
                    <a:pt x="323" y="30"/>
                  </a:lnTo>
                  <a:lnTo>
                    <a:pt x="323" y="30"/>
                  </a:lnTo>
                  <a:lnTo>
                    <a:pt x="323" y="27"/>
                  </a:lnTo>
                  <a:lnTo>
                    <a:pt x="320" y="27"/>
                  </a:lnTo>
                  <a:lnTo>
                    <a:pt x="320" y="27"/>
                  </a:lnTo>
                  <a:close/>
                  <a:moveTo>
                    <a:pt x="257" y="71"/>
                  </a:moveTo>
                  <a:lnTo>
                    <a:pt x="257" y="71"/>
                  </a:lnTo>
                  <a:lnTo>
                    <a:pt x="258" y="75"/>
                  </a:lnTo>
                  <a:lnTo>
                    <a:pt x="258" y="75"/>
                  </a:lnTo>
                  <a:lnTo>
                    <a:pt x="258" y="75"/>
                  </a:lnTo>
                  <a:lnTo>
                    <a:pt x="258" y="75"/>
                  </a:lnTo>
                  <a:lnTo>
                    <a:pt x="260" y="68"/>
                  </a:lnTo>
                  <a:lnTo>
                    <a:pt x="260" y="68"/>
                  </a:lnTo>
                  <a:lnTo>
                    <a:pt x="257" y="71"/>
                  </a:lnTo>
                  <a:lnTo>
                    <a:pt x="257" y="71"/>
                  </a:lnTo>
                  <a:close/>
                  <a:moveTo>
                    <a:pt x="36" y="127"/>
                  </a:moveTo>
                  <a:lnTo>
                    <a:pt x="36" y="127"/>
                  </a:lnTo>
                  <a:lnTo>
                    <a:pt x="33" y="128"/>
                  </a:lnTo>
                  <a:lnTo>
                    <a:pt x="33" y="128"/>
                  </a:lnTo>
                  <a:lnTo>
                    <a:pt x="36" y="131"/>
                  </a:lnTo>
                  <a:lnTo>
                    <a:pt x="36" y="131"/>
                  </a:lnTo>
                  <a:lnTo>
                    <a:pt x="36" y="127"/>
                  </a:lnTo>
                  <a:lnTo>
                    <a:pt x="36" y="127"/>
                  </a:lnTo>
                  <a:close/>
                  <a:moveTo>
                    <a:pt x="181" y="76"/>
                  </a:moveTo>
                  <a:lnTo>
                    <a:pt x="181" y="76"/>
                  </a:lnTo>
                  <a:lnTo>
                    <a:pt x="181" y="76"/>
                  </a:lnTo>
                  <a:lnTo>
                    <a:pt x="181" y="76"/>
                  </a:lnTo>
                  <a:lnTo>
                    <a:pt x="180" y="71"/>
                  </a:lnTo>
                  <a:lnTo>
                    <a:pt x="180" y="71"/>
                  </a:lnTo>
                  <a:lnTo>
                    <a:pt x="180" y="71"/>
                  </a:lnTo>
                  <a:lnTo>
                    <a:pt x="180" y="71"/>
                  </a:lnTo>
                  <a:lnTo>
                    <a:pt x="180" y="73"/>
                  </a:lnTo>
                  <a:lnTo>
                    <a:pt x="180" y="73"/>
                  </a:lnTo>
                  <a:lnTo>
                    <a:pt x="180" y="75"/>
                  </a:lnTo>
                  <a:lnTo>
                    <a:pt x="180" y="75"/>
                  </a:lnTo>
                  <a:lnTo>
                    <a:pt x="181" y="76"/>
                  </a:lnTo>
                  <a:lnTo>
                    <a:pt x="181" y="76"/>
                  </a:lnTo>
                  <a:close/>
                  <a:moveTo>
                    <a:pt x="271" y="119"/>
                  </a:moveTo>
                  <a:lnTo>
                    <a:pt x="271" y="119"/>
                  </a:lnTo>
                  <a:lnTo>
                    <a:pt x="274" y="117"/>
                  </a:lnTo>
                  <a:lnTo>
                    <a:pt x="274" y="117"/>
                  </a:lnTo>
                  <a:lnTo>
                    <a:pt x="273" y="116"/>
                  </a:lnTo>
                  <a:lnTo>
                    <a:pt x="273" y="116"/>
                  </a:lnTo>
                  <a:lnTo>
                    <a:pt x="273" y="116"/>
                  </a:lnTo>
                  <a:lnTo>
                    <a:pt x="273" y="116"/>
                  </a:lnTo>
                  <a:lnTo>
                    <a:pt x="271" y="119"/>
                  </a:lnTo>
                  <a:lnTo>
                    <a:pt x="271" y="119"/>
                  </a:lnTo>
                  <a:close/>
                  <a:moveTo>
                    <a:pt x="142" y="145"/>
                  </a:moveTo>
                  <a:lnTo>
                    <a:pt x="142" y="145"/>
                  </a:lnTo>
                  <a:lnTo>
                    <a:pt x="143" y="141"/>
                  </a:lnTo>
                  <a:lnTo>
                    <a:pt x="143" y="141"/>
                  </a:lnTo>
                  <a:lnTo>
                    <a:pt x="143" y="139"/>
                  </a:lnTo>
                  <a:lnTo>
                    <a:pt x="143" y="139"/>
                  </a:lnTo>
                  <a:lnTo>
                    <a:pt x="142" y="142"/>
                  </a:lnTo>
                  <a:lnTo>
                    <a:pt x="142" y="145"/>
                  </a:lnTo>
                  <a:lnTo>
                    <a:pt x="142" y="145"/>
                  </a:lnTo>
                  <a:close/>
                  <a:moveTo>
                    <a:pt x="301" y="63"/>
                  </a:moveTo>
                  <a:lnTo>
                    <a:pt x="301" y="63"/>
                  </a:lnTo>
                  <a:lnTo>
                    <a:pt x="301" y="59"/>
                  </a:lnTo>
                  <a:lnTo>
                    <a:pt x="301" y="59"/>
                  </a:lnTo>
                  <a:lnTo>
                    <a:pt x="299" y="59"/>
                  </a:lnTo>
                  <a:lnTo>
                    <a:pt x="299" y="59"/>
                  </a:lnTo>
                  <a:lnTo>
                    <a:pt x="301" y="63"/>
                  </a:lnTo>
                  <a:lnTo>
                    <a:pt x="301" y="63"/>
                  </a:lnTo>
                  <a:close/>
                  <a:moveTo>
                    <a:pt x="217" y="175"/>
                  </a:moveTo>
                  <a:lnTo>
                    <a:pt x="217" y="175"/>
                  </a:lnTo>
                  <a:lnTo>
                    <a:pt x="217" y="175"/>
                  </a:lnTo>
                  <a:lnTo>
                    <a:pt x="217" y="175"/>
                  </a:lnTo>
                  <a:lnTo>
                    <a:pt x="214" y="171"/>
                  </a:lnTo>
                  <a:lnTo>
                    <a:pt x="214" y="171"/>
                  </a:lnTo>
                  <a:lnTo>
                    <a:pt x="213" y="171"/>
                  </a:lnTo>
                  <a:lnTo>
                    <a:pt x="213" y="171"/>
                  </a:lnTo>
                  <a:lnTo>
                    <a:pt x="217" y="175"/>
                  </a:lnTo>
                  <a:lnTo>
                    <a:pt x="217" y="175"/>
                  </a:lnTo>
                  <a:close/>
                  <a:moveTo>
                    <a:pt x="276" y="112"/>
                  </a:moveTo>
                  <a:lnTo>
                    <a:pt x="276" y="112"/>
                  </a:lnTo>
                  <a:lnTo>
                    <a:pt x="277" y="116"/>
                  </a:lnTo>
                  <a:lnTo>
                    <a:pt x="277" y="116"/>
                  </a:lnTo>
                  <a:lnTo>
                    <a:pt x="277" y="114"/>
                  </a:lnTo>
                  <a:lnTo>
                    <a:pt x="276" y="111"/>
                  </a:lnTo>
                  <a:lnTo>
                    <a:pt x="276" y="111"/>
                  </a:lnTo>
                  <a:lnTo>
                    <a:pt x="276" y="112"/>
                  </a:lnTo>
                  <a:lnTo>
                    <a:pt x="276" y="112"/>
                  </a:lnTo>
                  <a:close/>
                  <a:moveTo>
                    <a:pt x="116" y="70"/>
                  </a:moveTo>
                  <a:lnTo>
                    <a:pt x="116" y="70"/>
                  </a:lnTo>
                  <a:lnTo>
                    <a:pt x="115" y="67"/>
                  </a:lnTo>
                  <a:lnTo>
                    <a:pt x="115" y="67"/>
                  </a:lnTo>
                  <a:lnTo>
                    <a:pt x="113" y="67"/>
                  </a:lnTo>
                  <a:lnTo>
                    <a:pt x="113" y="67"/>
                  </a:lnTo>
                  <a:lnTo>
                    <a:pt x="113" y="70"/>
                  </a:lnTo>
                  <a:lnTo>
                    <a:pt x="113" y="70"/>
                  </a:lnTo>
                  <a:lnTo>
                    <a:pt x="116" y="70"/>
                  </a:lnTo>
                  <a:lnTo>
                    <a:pt x="116" y="70"/>
                  </a:lnTo>
                  <a:close/>
                  <a:moveTo>
                    <a:pt x="326" y="27"/>
                  </a:moveTo>
                  <a:lnTo>
                    <a:pt x="326" y="27"/>
                  </a:lnTo>
                  <a:lnTo>
                    <a:pt x="328" y="30"/>
                  </a:lnTo>
                  <a:lnTo>
                    <a:pt x="328" y="30"/>
                  </a:lnTo>
                  <a:lnTo>
                    <a:pt x="331" y="29"/>
                  </a:lnTo>
                  <a:lnTo>
                    <a:pt x="331" y="29"/>
                  </a:lnTo>
                  <a:lnTo>
                    <a:pt x="326" y="27"/>
                  </a:lnTo>
                  <a:lnTo>
                    <a:pt x="326" y="27"/>
                  </a:lnTo>
                  <a:close/>
                  <a:moveTo>
                    <a:pt x="352" y="24"/>
                  </a:moveTo>
                  <a:lnTo>
                    <a:pt x="352" y="24"/>
                  </a:lnTo>
                  <a:lnTo>
                    <a:pt x="347" y="21"/>
                  </a:lnTo>
                  <a:lnTo>
                    <a:pt x="347" y="21"/>
                  </a:lnTo>
                  <a:lnTo>
                    <a:pt x="347" y="22"/>
                  </a:lnTo>
                  <a:lnTo>
                    <a:pt x="347" y="22"/>
                  </a:lnTo>
                  <a:lnTo>
                    <a:pt x="347" y="24"/>
                  </a:lnTo>
                  <a:lnTo>
                    <a:pt x="347" y="24"/>
                  </a:lnTo>
                  <a:lnTo>
                    <a:pt x="350" y="24"/>
                  </a:lnTo>
                  <a:lnTo>
                    <a:pt x="352" y="24"/>
                  </a:lnTo>
                  <a:lnTo>
                    <a:pt x="352" y="24"/>
                  </a:lnTo>
                  <a:lnTo>
                    <a:pt x="352" y="24"/>
                  </a:lnTo>
                  <a:lnTo>
                    <a:pt x="352" y="24"/>
                  </a:lnTo>
                  <a:close/>
                  <a:moveTo>
                    <a:pt x="247" y="81"/>
                  </a:moveTo>
                  <a:lnTo>
                    <a:pt x="247" y="81"/>
                  </a:lnTo>
                  <a:lnTo>
                    <a:pt x="249" y="81"/>
                  </a:lnTo>
                  <a:lnTo>
                    <a:pt x="249" y="81"/>
                  </a:lnTo>
                  <a:lnTo>
                    <a:pt x="249" y="76"/>
                  </a:lnTo>
                  <a:lnTo>
                    <a:pt x="249" y="76"/>
                  </a:lnTo>
                  <a:lnTo>
                    <a:pt x="247" y="76"/>
                  </a:lnTo>
                  <a:lnTo>
                    <a:pt x="247" y="76"/>
                  </a:lnTo>
                  <a:lnTo>
                    <a:pt x="247" y="79"/>
                  </a:lnTo>
                  <a:lnTo>
                    <a:pt x="247" y="81"/>
                  </a:lnTo>
                  <a:lnTo>
                    <a:pt x="247" y="81"/>
                  </a:lnTo>
                  <a:close/>
                  <a:moveTo>
                    <a:pt x="293" y="136"/>
                  </a:moveTo>
                  <a:lnTo>
                    <a:pt x="293" y="136"/>
                  </a:lnTo>
                  <a:lnTo>
                    <a:pt x="296" y="134"/>
                  </a:lnTo>
                  <a:lnTo>
                    <a:pt x="296" y="133"/>
                  </a:lnTo>
                  <a:lnTo>
                    <a:pt x="296" y="133"/>
                  </a:lnTo>
                  <a:lnTo>
                    <a:pt x="295" y="134"/>
                  </a:lnTo>
                  <a:lnTo>
                    <a:pt x="293" y="136"/>
                  </a:lnTo>
                  <a:lnTo>
                    <a:pt x="293" y="136"/>
                  </a:lnTo>
                  <a:close/>
                  <a:moveTo>
                    <a:pt x="260" y="123"/>
                  </a:moveTo>
                  <a:lnTo>
                    <a:pt x="260" y="123"/>
                  </a:lnTo>
                  <a:lnTo>
                    <a:pt x="258" y="127"/>
                  </a:lnTo>
                  <a:lnTo>
                    <a:pt x="258" y="130"/>
                  </a:lnTo>
                  <a:lnTo>
                    <a:pt x="258" y="130"/>
                  </a:lnTo>
                  <a:lnTo>
                    <a:pt x="260" y="123"/>
                  </a:lnTo>
                  <a:lnTo>
                    <a:pt x="260" y="123"/>
                  </a:lnTo>
                  <a:close/>
                  <a:moveTo>
                    <a:pt x="293" y="123"/>
                  </a:moveTo>
                  <a:lnTo>
                    <a:pt x="293" y="123"/>
                  </a:lnTo>
                  <a:lnTo>
                    <a:pt x="292" y="125"/>
                  </a:lnTo>
                  <a:lnTo>
                    <a:pt x="292" y="128"/>
                  </a:lnTo>
                  <a:lnTo>
                    <a:pt x="292" y="128"/>
                  </a:lnTo>
                  <a:lnTo>
                    <a:pt x="292" y="128"/>
                  </a:lnTo>
                  <a:lnTo>
                    <a:pt x="292" y="128"/>
                  </a:lnTo>
                  <a:lnTo>
                    <a:pt x="295" y="125"/>
                  </a:lnTo>
                  <a:lnTo>
                    <a:pt x="295" y="125"/>
                  </a:lnTo>
                  <a:lnTo>
                    <a:pt x="293" y="123"/>
                  </a:lnTo>
                  <a:lnTo>
                    <a:pt x="293" y="123"/>
                  </a:lnTo>
                  <a:close/>
                  <a:moveTo>
                    <a:pt x="304" y="35"/>
                  </a:moveTo>
                  <a:lnTo>
                    <a:pt x="304" y="35"/>
                  </a:lnTo>
                  <a:lnTo>
                    <a:pt x="306" y="34"/>
                  </a:lnTo>
                  <a:lnTo>
                    <a:pt x="306" y="32"/>
                  </a:lnTo>
                  <a:lnTo>
                    <a:pt x="306" y="32"/>
                  </a:lnTo>
                  <a:lnTo>
                    <a:pt x="303" y="32"/>
                  </a:lnTo>
                  <a:lnTo>
                    <a:pt x="303" y="32"/>
                  </a:lnTo>
                  <a:lnTo>
                    <a:pt x="304" y="35"/>
                  </a:lnTo>
                  <a:lnTo>
                    <a:pt x="304" y="35"/>
                  </a:lnTo>
                  <a:close/>
                  <a:moveTo>
                    <a:pt x="358" y="43"/>
                  </a:moveTo>
                  <a:lnTo>
                    <a:pt x="358" y="43"/>
                  </a:lnTo>
                  <a:lnTo>
                    <a:pt x="356" y="45"/>
                  </a:lnTo>
                  <a:lnTo>
                    <a:pt x="358" y="46"/>
                  </a:lnTo>
                  <a:lnTo>
                    <a:pt x="358" y="46"/>
                  </a:lnTo>
                  <a:lnTo>
                    <a:pt x="359" y="48"/>
                  </a:lnTo>
                  <a:lnTo>
                    <a:pt x="359" y="48"/>
                  </a:lnTo>
                  <a:lnTo>
                    <a:pt x="361" y="48"/>
                  </a:lnTo>
                  <a:lnTo>
                    <a:pt x="361" y="48"/>
                  </a:lnTo>
                  <a:lnTo>
                    <a:pt x="358" y="43"/>
                  </a:lnTo>
                  <a:lnTo>
                    <a:pt x="358" y="43"/>
                  </a:lnTo>
                  <a:close/>
                  <a:moveTo>
                    <a:pt x="33" y="101"/>
                  </a:moveTo>
                  <a:lnTo>
                    <a:pt x="33" y="101"/>
                  </a:lnTo>
                  <a:lnTo>
                    <a:pt x="33" y="101"/>
                  </a:lnTo>
                  <a:lnTo>
                    <a:pt x="33" y="101"/>
                  </a:lnTo>
                  <a:lnTo>
                    <a:pt x="31" y="108"/>
                  </a:lnTo>
                  <a:lnTo>
                    <a:pt x="31" y="108"/>
                  </a:lnTo>
                  <a:lnTo>
                    <a:pt x="31" y="108"/>
                  </a:lnTo>
                  <a:lnTo>
                    <a:pt x="31" y="108"/>
                  </a:lnTo>
                  <a:lnTo>
                    <a:pt x="33" y="103"/>
                  </a:lnTo>
                  <a:lnTo>
                    <a:pt x="33" y="103"/>
                  </a:lnTo>
                  <a:lnTo>
                    <a:pt x="33" y="101"/>
                  </a:lnTo>
                  <a:lnTo>
                    <a:pt x="33" y="101"/>
                  </a:lnTo>
                  <a:close/>
                  <a:moveTo>
                    <a:pt x="285" y="119"/>
                  </a:moveTo>
                  <a:lnTo>
                    <a:pt x="285" y="119"/>
                  </a:lnTo>
                  <a:lnTo>
                    <a:pt x="282" y="120"/>
                  </a:lnTo>
                  <a:lnTo>
                    <a:pt x="282" y="120"/>
                  </a:lnTo>
                  <a:lnTo>
                    <a:pt x="284" y="123"/>
                  </a:lnTo>
                  <a:lnTo>
                    <a:pt x="284" y="123"/>
                  </a:lnTo>
                  <a:lnTo>
                    <a:pt x="285" y="123"/>
                  </a:lnTo>
                  <a:lnTo>
                    <a:pt x="285" y="123"/>
                  </a:lnTo>
                  <a:lnTo>
                    <a:pt x="285" y="119"/>
                  </a:lnTo>
                  <a:lnTo>
                    <a:pt x="285" y="119"/>
                  </a:lnTo>
                  <a:close/>
                  <a:moveTo>
                    <a:pt x="131" y="81"/>
                  </a:moveTo>
                  <a:lnTo>
                    <a:pt x="131" y="81"/>
                  </a:lnTo>
                  <a:lnTo>
                    <a:pt x="129" y="82"/>
                  </a:lnTo>
                  <a:lnTo>
                    <a:pt x="129" y="84"/>
                  </a:lnTo>
                  <a:lnTo>
                    <a:pt x="129" y="84"/>
                  </a:lnTo>
                  <a:lnTo>
                    <a:pt x="131" y="82"/>
                  </a:lnTo>
                  <a:lnTo>
                    <a:pt x="131" y="82"/>
                  </a:lnTo>
                  <a:lnTo>
                    <a:pt x="131" y="81"/>
                  </a:lnTo>
                  <a:lnTo>
                    <a:pt x="131" y="81"/>
                  </a:lnTo>
                  <a:close/>
                  <a:moveTo>
                    <a:pt x="129" y="38"/>
                  </a:moveTo>
                  <a:lnTo>
                    <a:pt x="129" y="38"/>
                  </a:lnTo>
                  <a:lnTo>
                    <a:pt x="123" y="38"/>
                  </a:lnTo>
                  <a:lnTo>
                    <a:pt x="123" y="38"/>
                  </a:lnTo>
                  <a:lnTo>
                    <a:pt x="124" y="38"/>
                  </a:lnTo>
                  <a:lnTo>
                    <a:pt x="124" y="38"/>
                  </a:lnTo>
                  <a:lnTo>
                    <a:pt x="129" y="38"/>
                  </a:lnTo>
                  <a:lnTo>
                    <a:pt x="129" y="38"/>
                  </a:lnTo>
                  <a:close/>
                  <a:moveTo>
                    <a:pt x="82" y="87"/>
                  </a:moveTo>
                  <a:lnTo>
                    <a:pt x="82" y="87"/>
                  </a:lnTo>
                  <a:lnTo>
                    <a:pt x="83" y="87"/>
                  </a:lnTo>
                  <a:lnTo>
                    <a:pt x="83" y="87"/>
                  </a:lnTo>
                  <a:lnTo>
                    <a:pt x="82" y="84"/>
                  </a:lnTo>
                  <a:lnTo>
                    <a:pt x="82" y="84"/>
                  </a:lnTo>
                  <a:lnTo>
                    <a:pt x="80" y="86"/>
                  </a:lnTo>
                  <a:lnTo>
                    <a:pt x="82" y="87"/>
                  </a:lnTo>
                  <a:lnTo>
                    <a:pt x="82" y="87"/>
                  </a:lnTo>
                  <a:close/>
                  <a:moveTo>
                    <a:pt x="135" y="87"/>
                  </a:moveTo>
                  <a:lnTo>
                    <a:pt x="135" y="87"/>
                  </a:lnTo>
                  <a:lnTo>
                    <a:pt x="137" y="86"/>
                  </a:lnTo>
                  <a:lnTo>
                    <a:pt x="137" y="86"/>
                  </a:lnTo>
                  <a:lnTo>
                    <a:pt x="139" y="84"/>
                  </a:lnTo>
                  <a:lnTo>
                    <a:pt x="139" y="84"/>
                  </a:lnTo>
                  <a:lnTo>
                    <a:pt x="135" y="84"/>
                  </a:lnTo>
                  <a:lnTo>
                    <a:pt x="135" y="87"/>
                  </a:lnTo>
                  <a:lnTo>
                    <a:pt x="135" y="87"/>
                  </a:lnTo>
                  <a:close/>
                  <a:moveTo>
                    <a:pt x="317" y="35"/>
                  </a:moveTo>
                  <a:lnTo>
                    <a:pt x="317" y="35"/>
                  </a:lnTo>
                  <a:lnTo>
                    <a:pt x="314" y="34"/>
                  </a:lnTo>
                  <a:lnTo>
                    <a:pt x="314" y="35"/>
                  </a:lnTo>
                  <a:lnTo>
                    <a:pt x="314" y="35"/>
                  </a:lnTo>
                  <a:lnTo>
                    <a:pt x="309" y="37"/>
                  </a:lnTo>
                  <a:lnTo>
                    <a:pt x="309" y="37"/>
                  </a:lnTo>
                  <a:lnTo>
                    <a:pt x="309" y="37"/>
                  </a:lnTo>
                  <a:lnTo>
                    <a:pt x="309" y="37"/>
                  </a:lnTo>
                  <a:lnTo>
                    <a:pt x="317" y="35"/>
                  </a:lnTo>
                  <a:lnTo>
                    <a:pt x="317" y="35"/>
                  </a:lnTo>
                  <a:close/>
                  <a:moveTo>
                    <a:pt x="115" y="104"/>
                  </a:moveTo>
                  <a:lnTo>
                    <a:pt x="115" y="104"/>
                  </a:lnTo>
                  <a:lnTo>
                    <a:pt x="116" y="104"/>
                  </a:lnTo>
                  <a:lnTo>
                    <a:pt x="116" y="104"/>
                  </a:lnTo>
                  <a:lnTo>
                    <a:pt x="118" y="101"/>
                  </a:lnTo>
                  <a:lnTo>
                    <a:pt x="118" y="101"/>
                  </a:lnTo>
                  <a:lnTo>
                    <a:pt x="116" y="98"/>
                  </a:lnTo>
                  <a:lnTo>
                    <a:pt x="116" y="98"/>
                  </a:lnTo>
                  <a:lnTo>
                    <a:pt x="115" y="104"/>
                  </a:lnTo>
                  <a:lnTo>
                    <a:pt x="115" y="104"/>
                  </a:lnTo>
                  <a:close/>
                  <a:moveTo>
                    <a:pt x="221" y="142"/>
                  </a:moveTo>
                  <a:lnTo>
                    <a:pt x="221" y="142"/>
                  </a:lnTo>
                  <a:lnTo>
                    <a:pt x="219" y="144"/>
                  </a:lnTo>
                  <a:lnTo>
                    <a:pt x="219" y="144"/>
                  </a:lnTo>
                  <a:lnTo>
                    <a:pt x="219" y="145"/>
                  </a:lnTo>
                  <a:lnTo>
                    <a:pt x="219" y="145"/>
                  </a:lnTo>
                  <a:lnTo>
                    <a:pt x="221" y="144"/>
                  </a:lnTo>
                  <a:lnTo>
                    <a:pt x="221" y="142"/>
                  </a:lnTo>
                  <a:lnTo>
                    <a:pt x="221" y="142"/>
                  </a:lnTo>
                  <a:close/>
                  <a:moveTo>
                    <a:pt x="158" y="120"/>
                  </a:moveTo>
                  <a:lnTo>
                    <a:pt x="158" y="120"/>
                  </a:lnTo>
                  <a:lnTo>
                    <a:pt x="158" y="120"/>
                  </a:lnTo>
                  <a:lnTo>
                    <a:pt x="158" y="120"/>
                  </a:lnTo>
                  <a:lnTo>
                    <a:pt x="161" y="120"/>
                  </a:lnTo>
                  <a:lnTo>
                    <a:pt x="161" y="120"/>
                  </a:lnTo>
                  <a:lnTo>
                    <a:pt x="159" y="117"/>
                  </a:lnTo>
                  <a:lnTo>
                    <a:pt x="159" y="117"/>
                  </a:lnTo>
                  <a:lnTo>
                    <a:pt x="158" y="120"/>
                  </a:lnTo>
                  <a:lnTo>
                    <a:pt x="158" y="120"/>
                  </a:lnTo>
                  <a:close/>
                  <a:moveTo>
                    <a:pt x="367" y="87"/>
                  </a:moveTo>
                  <a:lnTo>
                    <a:pt x="367" y="87"/>
                  </a:lnTo>
                  <a:lnTo>
                    <a:pt x="367" y="86"/>
                  </a:lnTo>
                  <a:lnTo>
                    <a:pt x="367" y="86"/>
                  </a:lnTo>
                  <a:lnTo>
                    <a:pt x="367" y="86"/>
                  </a:lnTo>
                  <a:lnTo>
                    <a:pt x="367" y="86"/>
                  </a:lnTo>
                  <a:lnTo>
                    <a:pt x="366" y="86"/>
                  </a:lnTo>
                  <a:lnTo>
                    <a:pt x="366" y="86"/>
                  </a:lnTo>
                  <a:lnTo>
                    <a:pt x="364" y="86"/>
                  </a:lnTo>
                  <a:lnTo>
                    <a:pt x="364" y="87"/>
                  </a:lnTo>
                  <a:lnTo>
                    <a:pt x="364" y="87"/>
                  </a:lnTo>
                  <a:lnTo>
                    <a:pt x="367" y="87"/>
                  </a:lnTo>
                  <a:lnTo>
                    <a:pt x="367" y="87"/>
                  </a:lnTo>
                  <a:close/>
                  <a:moveTo>
                    <a:pt x="247" y="141"/>
                  </a:moveTo>
                  <a:lnTo>
                    <a:pt x="247" y="141"/>
                  </a:lnTo>
                  <a:lnTo>
                    <a:pt x="251" y="144"/>
                  </a:lnTo>
                  <a:lnTo>
                    <a:pt x="251" y="144"/>
                  </a:lnTo>
                  <a:lnTo>
                    <a:pt x="251" y="144"/>
                  </a:lnTo>
                  <a:lnTo>
                    <a:pt x="251" y="144"/>
                  </a:lnTo>
                  <a:lnTo>
                    <a:pt x="249" y="139"/>
                  </a:lnTo>
                  <a:lnTo>
                    <a:pt x="249" y="139"/>
                  </a:lnTo>
                  <a:lnTo>
                    <a:pt x="247" y="141"/>
                  </a:lnTo>
                  <a:lnTo>
                    <a:pt x="247" y="141"/>
                  </a:lnTo>
                  <a:close/>
                  <a:moveTo>
                    <a:pt x="189" y="60"/>
                  </a:moveTo>
                  <a:lnTo>
                    <a:pt x="189" y="60"/>
                  </a:lnTo>
                  <a:lnTo>
                    <a:pt x="189" y="60"/>
                  </a:lnTo>
                  <a:lnTo>
                    <a:pt x="189" y="60"/>
                  </a:lnTo>
                  <a:lnTo>
                    <a:pt x="189" y="57"/>
                  </a:lnTo>
                  <a:lnTo>
                    <a:pt x="189" y="57"/>
                  </a:lnTo>
                  <a:lnTo>
                    <a:pt x="186" y="57"/>
                  </a:lnTo>
                  <a:lnTo>
                    <a:pt x="186" y="57"/>
                  </a:lnTo>
                  <a:lnTo>
                    <a:pt x="189" y="60"/>
                  </a:lnTo>
                  <a:lnTo>
                    <a:pt x="189" y="60"/>
                  </a:lnTo>
                  <a:close/>
                  <a:moveTo>
                    <a:pt x="165" y="119"/>
                  </a:moveTo>
                  <a:lnTo>
                    <a:pt x="165" y="119"/>
                  </a:lnTo>
                  <a:lnTo>
                    <a:pt x="164" y="116"/>
                  </a:lnTo>
                  <a:lnTo>
                    <a:pt x="164" y="116"/>
                  </a:lnTo>
                  <a:lnTo>
                    <a:pt x="162" y="116"/>
                  </a:lnTo>
                  <a:lnTo>
                    <a:pt x="162" y="116"/>
                  </a:lnTo>
                  <a:lnTo>
                    <a:pt x="164" y="120"/>
                  </a:lnTo>
                  <a:lnTo>
                    <a:pt x="164" y="120"/>
                  </a:lnTo>
                  <a:lnTo>
                    <a:pt x="165" y="120"/>
                  </a:lnTo>
                  <a:lnTo>
                    <a:pt x="165" y="120"/>
                  </a:lnTo>
                  <a:lnTo>
                    <a:pt x="165" y="119"/>
                  </a:lnTo>
                  <a:lnTo>
                    <a:pt x="165" y="119"/>
                  </a:lnTo>
                  <a:close/>
                  <a:moveTo>
                    <a:pt x="254" y="112"/>
                  </a:moveTo>
                  <a:lnTo>
                    <a:pt x="254" y="112"/>
                  </a:lnTo>
                  <a:lnTo>
                    <a:pt x="255" y="109"/>
                  </a:lnTo>
                  <a:lnTo>
                    <a:pt x="255" y="108"/>
                  </a:lnTo>
                  <a:lnTo>
                    <a:pt x="255" y="108"/>
                  </a:lnTo>
                  <a:lnTo>
                    <a:pt x="254" y="109"/>
                  </a:lnTo>
                  <a:lnTo>
                    <a:pt x="254" y="109"/>
                  </a:lnTo>
                  <a:lnTo>
                    <a:pt x="255" y="109"/>
                  </a:lnTo>
                  <a:lnTo>
                    <a:pt x="254" y="111"/>
                  </a:lnTo>
                  <a:lnTo>
                    <a:pt x="254" y="111"/>
                  </a:lnTo>
                  <a:lnTo>
                    <a:pt x="254" y="112"/>
                  </a:lnTo>
                  <a:lnTo>
                    <a:pt x="254" y="112"/>
                  </a:lnTo>
                  <a:close/>
                  <a:moveTo>
                    <a:pt x="375" y="70"/>
                  </a:moveTo>
                  <a:lnTo>
                    <a:pt x="375" y="70"/>
                  </a:lnTo>
                  <a:lnTo>
                    <a:pt x="374" y="67"/>
                  </a:lnTo>
                  <a:lnTo>
                    <a:pt x="370" y="62"/>
                  </a:lnTo>
                  <a:lnTo>
                    <a:pt x="370" y="62"/>
                  </a:lnTo>
                  <a:lnTo>
                    <a:pt x="370" y="62"/>
                  </a:lnTo>
                  <a:lnTo>
                    <a:pt x="370" y="62"/>
                  </a:lnTo>
                  <a:lnTo>
                    <a:pt x="375" y="70"/>
                  </a:lnTo>
                  <a:lnTo>
                    <a:pt x="375" y="70"/>
                  </a:lnTo>
                  <a:close/>
                  <a:moveTo>
                    <a:pt x="176" y="89"/>
                  </a:moveTo>
                  <a:lnTo>
                    <a:pt x="176" y="89"/>
                  </a:lnTo>
                  <a:lnTo>
                    <a:pt x="178" y="86"/>
                  </a:lnTo>
                  <a:lnTo>
                    <a:pt x="178" y="86"/>
                  </a:lnTo>
                  <a:lnTo>
                    <a:pt x="175" y="86"/>
                  </a:lnTo>
                  <a:lnTo>
                    <a:pt x="175" y="86"/>
                  </a:lnTo>
                  <a:lnTo>
                    <a:pt x="175" y="87"/>
                  </a:lnTo>
                  <a:lnTo>
                    <a:pt x="176" y="89"/>
                  </a:lnTo>
                  <a:lnTo>
                    <a:pt x="176" y="89"/>
                  </a:lnTo>
                  <a:close/>
                  <a:moveTo>
                    <a:pt x="112" y="76"/>
                  </a:moveTo>
                  <a:lnTo>
                    <a:pt x="112" y="76"/>
                  </a:lnTo>
                  <a:lnTo>
                    <a:pt x="113" y="76"/>
                  </a:lnTo>
                  <a:lnTo>
                    <a:pt x="115" y="75"/>
                  </a:lnTo>
                  <a:lnTo>
                    <a:pt x="115" y="75"/>
                  </a:lnTo>
                  <a:lnTo>
                    <a:pt x="112" y="73"/>
                  </a:lnTo>
                  <a:lnTo>
                    <a:pt x="112" y="73"/>
                  </a:lnTo>
                  <a:lnTo>
                    <a:pt x="112" y="76"/>
                  </a:lnTo>
                  <a:lnTo>
                    <a:pt x="112" y="76"/>
                  </a:lnTo>
                  <a:close/>
                  <a:moveTo>
                    <a:pt x="262" y="26"/>
                  </a:moveTo>
                  <a:lnTo>
                    <a:pt x="262" y="26"/>
                  </a:lnTo>
                  <a:lnTo>
                    <a:pt x="260" y="26"/>
                  </a:lnTo>
                  <a:lnTo>
                    <a:pt x="260" y="26"/>
                  </a:lnTo>
                  <a:lnTo>
                    <a:pt x="255" y="27"/>
                  </a:lnTo>
                  <a:lnTo>
                    <a:pt x="255" y="27"/>
                  </a:lnTo>
                  <a:lnTo>
                    <a:pt x="255" y="27"/>
                  </a:lnTo>
                  <a:lnTo>
                    <a:pt x="255" y="27"/>
                  </a:lnTo>
                  <a:lnTo>
                    <a:pt x="258" y="27"/>
                  </a:lnTo>
                  <a:lnTo>
                    <a:pt x="262" y="26"/>
                  </a:lnTo>
                  <a:lnTo>
                    <a:pt x="262" y="26"/>
                  </a:lnTo>
                  <a:close/>
                  <a:moveTo>
                    <a:pt x="124" y="93"/>
                  </a:moveTo>
                  <a:lnTo>
                    <a:pt x="124" y="93"/>
                  </a:lnTo>
                  <a:lnTo>
                    <a:pt x="124" y="97"/>
                  </a:lnTo>
                  <a:lnTo>
                    <a:pt x="124" y="97"/>
                  </a:lnTo>
                  <a:lnTo>
                    <a:pt x="126" y="97"/>
                  </a:lnTo>
                  <a:lnTo>
                    <a:pt x="126" y="97"/>
                  </a:lnTo>
                  <a:lnTo>
                    <a:pt x="124" y="93"/>
                  </a:lnTo>
                  <a:lnTo>
                    <a:pt x="124" y="93"/>
                  </a:lnTo>
                  <a:close/>
                  <a:moveTo>
                    <a:pt x="246" y="68"/>
                  </a:moveTo>
                  <a:lnTo>
                    <a:pt x="246" y="68"/>
                  </a:lnTo>
                  <a:lnTo>
                    <a:pt x="246" y="68"/>
                  </a:lnTo>
                  <a:lnTo>
                    <a:pt x="246" y="68"/>
                  </a:lnTo>
                  <a:lnTo>
                    <a:pt x="247" y="68"/>
                  </a:lnTo>
                  <a:lnTo>
                    <a:pt x="247" y="68"/>
                  </a:lnTo>
                  <a:lnTo>
                    <a:pt x="247" y="67"/>
                  </a:lnTo>
                  <a:lnTo>
                    <a:pt x="247" y="65"/>
                  </a:lnTo>
                  <a:lnTo>
                    <a:pt x="247" y="65"/>
                  </a:lnTo>
                  <a:lnTo>
                    <a:pt x="246" y="68"/>
                  </a:lnTo>
                  <a:lnTo>
                    <a:pt x="246" y="68"/>
                  </a:lnTo>
                  <a:close/>
                  <a:moveTo>
                    <a:pt x="228" y="109"/>
                  </a:moveTo>
                  <a:lnTo>
                    <a:pt x="228" y="109"/>
                  </a:lnTo>
                  <a:lnTo>
                    <a:pt x="232" y="112"/>
                  </a:lnTo>
                  <a:lnTo>
                    <a:pt x="232" y="112"/>
                  </a:lnTo>
                  <a:lnTo>
                    <a:pt x="232" y="108"/>
                  </a:lnTo>
                  <a:lnTo>
                    <a:pt x="232" y="108"/>
                  </a:lnTo>
                  <a:lnTo>
                    <a:pt x="228" y="109"/>
                  </a:lnTo>
                  <a:lnTo>
                    <a:pt x="228" y="109"/>
                  </a:lnTo>
                  <a:close/>
                  <a:moveTo>
                    <a:pt x="79" y="76"/>
                  </a:moveTo>
                  <a:lnTo>
                    <a:pt x="79" y="76"/>
                  </a:lnTo>
                  <a:lnTo>
                    <a:pt x="79" y="78"/>
                  </a:lnTo>
                  <a:lnTo>
                    <a:pt x="79" y="78"/>
                  </a:lnTo>
                  <a:lnTo>
                    <a:pt x="80" y="81"/>
                  </a:lnTo>
                  <a:lnTo>
                    <a:pt x="80" y="81"/>
                  </a:lnTo>
                  <a:lnTo>
                    <a:pt x="80" y="79"/>
                  </a:lnTo>
                  <a:lnTo>
                    <a:pt x="79" y="76"/>
                  </a:lnTo>
                  <a:lnTo>
                    <a:pt x="79" y="76"/>
                  </a:lnTo>
                  <a:close/>
                  <a:moveTo>
                    <a:pt x="137" y="122"/>
                  </a:moveTo>
                  <a:lnTo>
                    <a:pt x="137" y="122"/>
                  </a:lnTo>
                  <a:lnTo>
                    <a:pt x="137" y="123"/>
                  </a:lnTo>
                  <a:lnTo>
                    <a:pt x="137" y="123"/>
                  </a:lnTo>
                  <a:lnTo>
                    <a:pt x="139" y="123"/>
                  </a:lnTo>
                  <a:lnTo>
                    <a:pt x="139" y="123"/>
                  </a:lnTo>
                  <a:lnTo>
                    <a:pt x="139" y="123"/>
                  </a:lnTo>
                  <a:lnTo>
                    <a:pt x="139" y="123"/>
                  </a:lnTo>
                  <a:lnTo>
                    <a:pt x="139" y="120"/>
                  </a:lnTo>
                  <a:lnTo>
                    <a:pt x="139" y="120"/>
                  </a:lnTo>
                  <a:lnTo>
                    <a:pt x="137" y="122"/>
                  </a:lnTo>
                  <a:lnTo>
                    <a:pt x="137" y="122"/>
                  </a:lnTo>
                  <a:close/>
                  <a:moveTo>
                    <a:pt x="270" y="101"/>
                  </a:moveTo>
                  <a:lnTo>
                    <a:pt x="270" y="101"/>
                  </a:lnTo>
                  <a:lnTo>
                    <a:pt x="271" y="100"/>
                  </a:lnTo>
                  <a:lnTo>
                    <a:pt x="270" y="98"/>
                  </a:lnTo>
                  <a:lnTo>
                    <a:pt x="270" y="98"/>
                  </a:lnTo>
                  <a:lnTo>
                    <a:pt x="268" y="100"/>
                  </a:lnTo>
                  <a:lnTo>
                    <a:pt x="270" y="101"/>
                  </a:lnTo>
                  <a:lnTo>
                    <a:pt x="270" y="101"/>
                  </a:lnTo>
                  <a:close/>
                  <a:moveTo>
                    <a:pt x="66" y="95"/>
                  </a:moveTo>
                  <a:lnTo>
                    <a:pt x="66" y="95"/>
                  </a:lnTo>
                  <a:lnTo>
                    <a:pt x="66" y="93"/>
                  </a:lnTo>
                  <a:lnTo>
                    <a:pt x="66" y="93"/>
                  </a:lnTo>
                  <a:lnTo>
                    <a:pt x="64" y="90"/>
                  </a:lnTo>
                  <a:lnTo>
                    <a:pt x="64" y="90"/>
                  </a:lnTo>
                  <a:lnTo>
                    <a:pt x="64" y="90"/>
                  </a:lnTo>
                  <a:lnTo>
                    <a:pt x="64" y="90"/>
                  </a:lnTo>
                  <a:lnTo>
                    <a:pt x="66" y="95"/>
                  </a:lnTo>
                  <a:lnTo>
                    <a:pt x="66" y="95"/>
                  </a:lnTo>
                  <a:close/>
                  <a:moveTo>
                    <a:pt x="341" y="90"/>
                  </a:moveTo>
                  <a:lnTo>
                    <a:pt x="341" y="90"/>
                  </a:lnTo>
                  <a:lnTo>
                    <a:pt x="339" y="90"/>
                  </a:lnTo>
                  <a:lnTo>
                    <a:pt x="339" y="90"/>
                  </a:lnTo>
                  <a:lnTo>
                    <a:pt x="341" y="93"/>
                  </a:lnTo>
                  <a:lnTo>
                    <a:pt x="341" y="93"/>
                  </a:lnTo>
                  <a:lnTo>
                    <a:pt x="341" y="90"/>
                  </a:lnTo>
                  <a:lnTo>
                    <a:pt x="341" y="90"/>
                  </a:lnTo>
                  <a:close/>
                  <a:moveTo>
                    <a:pt x="225" y="75"/>
                  </a:moveTo>
                  <a:lnTo>
                    <a:pt x="225" y="75"/>
                  </a:lnTo>
                  <a:lnTo>
                    <a:pt x="228" y="76"/>
                  </a:lnTo>
                  <a:lnTo>
                    <a:pt x="228" y="76"/>
                  </a:lnTo>
                  <a:lnTo>
                    <a:pt x="230" y="75"/>
                  </a:lnTo>
                  <a:lnTo>
                    <a:pt x="230" y="75"/>
                  </a:lnTo>
                  <a:lnTo>
                    <a:pt x="227" y="73"/>
                  </a:lnTo>
                  <a:lnTo>
                    <a:pt x="227" y="73"/>
                  </a:lnTo>
                  <a:lnTo>
                    <a:pt x="225" y="75"/>
                  </a:lnTo>
                  <a:lnTo>
                    <a:pt x="225" y="75"/>
                  </a:lnTo>
                  <a:close/>
                  <a:moveTo>
                    <a:pt x="293" y="70"/>
                  </a:moveTo>
                  <a:lnTo>
                    <a:pt x="293" y="70"/>
                  </a:lnTo>
                  <a:lnTo>
                    <a:pt x="296" y="75"/>
                  </a:lnTo>
                  <a:lnTo>
                    <a:pt x="296" y="75"/>
                  </a:lnTo>
                  <a:lnTo>
                    <a:pt x="296" y="73"/>
                  </a:lnTo>
                  <a:lnTo>
                    <a:pt x="296" y="73"/>
                  </a:lnTo>
                  <a:lnTo>
                    <a:pt x="293" y="70"/>
                  </a:lnTo>
                  <a:lnTo>
                    <a:pt x="293" y="70"/>
                  </a:lnTo>
                  <a:close/>
                  <a:moveTo>
                    <a:pt x="353" y="98"/>
                  </a:moveTo>
                  <a:lnTo>
                    <a:pt x="353" y="98"/>
                  </a:lnTo>
                  <a:lnTo>
                    <a:pt x="353" y="95"/>
                  </a:lnTo>
                  <a:lnTo>
                    <a:pt x="353" y="95"/>
                  </a:lnTo>
                  <a:lnTo>
                    <a:pt x="353" y="95"/>
                  </a:lnTo>
                  <a:lnTo>
                    <a:pt x="353" y="95"/>
                  </a:lnTo>
                  <a:lnTo>
                    <a:pt x="352" y="95"/>
                  </a:lnTo>
                  <a:lnTo>
                    <a:pt x="352" y="95"/>
                  </a:lnTo>
                  <a:lnTo>
                    <a:pt x="353" y="98"/>
                  </a:lnTo>
                  <a:lnTo>
                    <a:pt x="353" y="98"/>
                  </a:lnTo>
                  <a:close/>
                  <a:moveTo>
                    <a:pt x="247" y="51"/>
                  </a:moveTo>
                  <a:lnTo>
                    <a:pt x="247" y="51"/>
                  </a:lnTo>
                  <a:lnTo>
                    <a:pt x="251" y="48"/>
                  </a:lnTo>
                  <a:lnTo>
                    <a:pt x="251" y="48"/>
                  </a:lnTo>
                  <a:lnTo>
                    <a:pt x="247" y="51"/>
                  </a:lnTo>
                  <a:lnTo>
                    <a:pt x="247" y="51"/>
                  </a:lnTo>
                  <a:lnTo>
                    <a:pt x="247" y="51"/>
                  </a:lnTo>
                  <a:lnTo>
                    <a:pt x="247" y="51"/>
                  </a:lnTo>
                  <a:close/>
                  <a:moveTo>
                    <a:pt x="162" y="52"/>
                  </a:moveTo>
                  <a:lnTo>
                    <a:pt x="162" y="52"/>
                  </a:lnTo>
                  <a:lnTo>
                    <a:pt x="162" y="49"/>
                  </a:lnTo>
                  <a:lnTo>
                    <a:pt x="162" y="49"/>
                  </a:lnTo>
                  <a:lnTo>
                    <a:pt x="162" y="49"/>
                  </a:lnTo>
                  <a:lnTo>
                    <a:pt x="162" y="49"/>
                  </a:lnTo>
                  <a:lnTo>
                    <a:pt x="161" y="52"/>
                  </a:lnTo>
                  <a:lnTo>
                    <a:pt x="161" y="52"/>
                  </a:lnTo>
                  <a:lnTo>
                    <a:pt x="162" y="52"/>
                  </a:lnTo>
                  <a:lnTo>
                    <a:pt x="162" y="52"/>
                  </a:lnTo>
                  <a:close/>
                  <a:moveTo>
                    <a:pt x="222" y="133"/>
                  </a:moveTo>
                  <a:lnTo>
                    <a:pt x="222" y="133"/>
                  </a:lnTo>
                  <a:lnTo>
                    <a:pt x="222" y="134"/>
                  </a:lnTo>
                  <a:lnTo>
                    <a:pt x="222" y="134"/>
                  </a:lnTo>
                  <a:lnTo>
                    <a:pt x="222" y="138"/>
                  </a:lnTo>
                  <a:lnTo>
                    <a:pt x="222" y="138"/>
                  </a:lnTo>
                  <a:lnTo>
                    <a:pt x="224" y="136"/>
                  </a:lnTo>
                  <a:lnTo>
                    <a:pt x="224" y="136"/>
                  </a:lnTo>
                  <a:lnTo>
                    <a:pt x="222" y="133"/>
                  </a:lnTo>
                  <a:lnTo>
                    <a:pt x="222" y="133"/>
                  </a:lnTo>
                  <a:close/>
                  <a:moveTo>
                    <a:pt x="71" y="123"/>
                  </a:moveTo>
                  <a:lnTo>
                    <a:pt x="71" y="123"/>
                  </a:lnTo>
                  <a:lnTo>
                    <a:pt x="71" y="123"/>
                  </a:lnTo>
                  <a:lnTo>
                    <a:pt x="71" y="123"/>
                  </a:lnTo>
                  <a:lnTo>
                    <a:pt x="74" y="120"/>
                  </a:lnTo>
                  <a:lnTo>
                    <a:pt x="74" y="120"/>
                  </a:lnTo>
                  <a:lnTo>
                    <a:pt x="72" y="120"/>
                  </a:lnTo>
                  <a:lnTo>
                    <a:pt x="72" y="120"/>
                  </a:lnTo>
                  <a:lnTo>
                    <a:pt x="71" y="123"/>
                  </a:lnTo>
                  <a:lnTo>
                    <a:pt x="71" y="123"/>
                  </a:lnTo>
                  <a:close/>
                  <a:moveTo>
                    <a:pt x="345" y="89"/>
                  </a:moveTo>
                  <a:lnTo>
                    <a:pt x="345" y="89"/>
                  </a:lnTo>
                  <a:lnTo>
                    <a:pt x="345" y="90"/>
                  </a:lnTo>
                  <a:lnTo>
                    <a:pt x="344" y="92"/>
                  </a:lnTo>
                  <a:lnTo>
                    <a:pt x="344" y="92"/>
                  </a:lnTo>
                  <a:lnTo>
                    <a:pt x="347" y="92"/>
                  </a:lnTo>
                  <a:lnTo>
                    <a:pt x="347" y="92"/>
                  </a:lnTo>
                  <a:lnTo>
                    <a:pt x="347" y="90"/>
                  </a:lnTo>
                  <a:lnTo>
                    <a:pt x="347" y="90"/>
                  </a:lnTo>
                  <a:lnTo>
                    <a:pt x="345" y="89"/>
                  </a:lnTo>
                  <a:lnTo>
                    <a:pt x="345" y="89"/>
                  </a:lnTo>
                  <a:close/>
                  <a:moveTo>
                    <a:pt x="217" y="62"/>
                  </a:moveTo>
                  <a:lnTo>
                    <a:pt x="217" y="62"/>
                  </a:lnTo>
                  <a:lnTo>
                    <a:pt x="219" y="62"/>
                  </a:lnTo>
                  <a:lnTo>
                    <a:pt x="221" y="60"/>
                  </a:lnTo>
                  <a:lnTo>
                    <a:pt x="221" y="60"/>
                  </a:lnTo>
                  <a:lnTo>
                    <a:pt x="219" y="60"/>
                  </a:lnTo>
                  <a:lnTo>
                    <a:pt x="217" y="62"/>
                  </a:lnTo>
                  <a:lnTo>
                    <a:pt x="217" y="62"/>
                  </a:lnTo>
                  <a:close/>
                  <a:moveTo>
                    <a:pt x="47" y="138"/>
                  </a:moveTo>
                  <a:lnTo>
                    <a:pt x="47" y="138"/>
                  </a:lnTo>
                  <a:lnTo>
                    <a:pt x="49" y="141"/>
                  </a:lnTo>
                  <a:lnTo>
                    <a:pt x="50" y="142"/>
                  </a:lnTo>
                  <a:lnTo>
                    <a:pt x="50" y="142"/>
                  </a:lnTo>
                  <a:lnTo>
                    <a:pt x="47" y="138"/>
                  </a:lnTo>
                  <a:lnTo>
                    <a:pt x="47" y="138"/>
                  </a:lnTo>
                  <a:close/>
                  <a:moveTo>
                    <a:pt x="296" y="122"/>
                  </a:moveTo>
                  <a:lnTo>
                    <a:pt x="296" y="122"/>
                  </a:lnTo>
                  <a:lnTo>
                    <a:pt x="298" y="120"/>
                  </a:lnTo>
                  <a:lnTo>
                    <a:pt x="298" y="120"/>
                  </a:lnTo>
                  <a:lnTo>
                    <a:pt x="296" y="120"/>
                  </a:lnTo>
                  <a:lnTo>
                    <a:pt x="295" y="120"/>
                  </a:lnTo>
                  <a:lnTo>
                    <a:pt x="295" y="120"/>
                  </a:lnTo>
                  <a:lnTo>
                    <a:pt x="296" y="122"/>
                  </a:lnTo>
                  <a:lnTo>
                    <a:pt x="296" y="122"/>
                  </a:lnTo>
                  <a:close/>
                  <a:moveTo>
                    <a:pt x="266" y="119"/>
                  </a:moveTo>
                  <a:lnTo>
                    <a:pt x="266" y="119"/>
                  </a:lnTo>
                  <a:lnTo>
                    <a:pt x="265" y="120"/>
                  </a:lnTo>
                  <a:lnTo>
                    <a:pt x="265" y="123"/>
                  </a:lnTo>
                  <a:lnTo>
                    <a:pt x="265" y="123"/>
                  </a:lnTo>
                  <a:lnTo>
                    <a:pt x="266" y="119"/>
                  </a:lnTo>
                  <a:lnTo>
                    <a:pt x="266" y="119"/>
                  </a:lnTo>
                  <a:close/>
                  <a:moveTo>
                    <a:pt x="370" y="70"/>
                  </a:moveTo>
                  <a:lnTo>
                    <a:pt x="370" y="70"/>
                  </a:lnTo>
                  <a:lnTo>
                    <a:pt x="369" y="73"/>
                  </a:lnTo>
                  <a:lnTo>
                    <a:pt x="369" y="73"/>
                  </a:lnTo>
                  <a:lnTo>
                    <a:pt x="370" y="71"/>
                  </a:lnTo>
                  <a:lnTo>
                    <a:pt x="370" y="71"/>
                  </a:lnTo>
                  <a:lnTo>
                    <a:pt x="370" y="70"/>
                  </a:lnTo>
                  <a:lnTo>
                    <a:pt x="370" y="70"/>
                  </a:lnTo>
                  <a:close/>
                  <a:moveTo>
                    <a:pt x="348" y="56"/>
                  </a:moveTo>
                  <a:lnTo>
                    <a:pt x="348" y="56"/>
                  </a:lnTo>
                  <a:lnTo>
                    <a:pt x="348" y="56"/>
                  </a:lnTo>
                  <a:lnTo>
                    <a:pt x="348" y="56"/>
                  </a:lnTo>
                  <a:lnTo>
                    <a:pt x="347" y="56"/>
                  </a:lnTo>
                  <a:lnTo>
                    <a:pt x="347" y="56"/>
                  </a:lnTo>
                  <a:lnTo>
                    <a:pt x="348" y="59"/>
                  </a:lnTo>
                  <a:lnTo>
                    <a:pt x="348" y="59"/>
                  </a:lnTo>
                  <a:lnTo>
                    <a:pt x="348" y="56"/>
                  </a:lnTo>
                  <a:lnTo>
                    <a:pt x="348" y="56"/>
                  </a:lnTo>
                  <a:close/>
                  <a:moveTo>
                    <a:pt x="236" y="128"/>
                  </a:moveTo>
                  <a:lnTo>
                    <a:pt x="236" y="128"/>
                  </a:lnTo>
                  <a:lnTo>
                    <a:pt x="235" y="133"/>
                  </a:lnTo>
                  <a:lnTo>
                    <a:pt x="235" y="133"/>
                  </a:lnTo>
                  <a:lnTo>
                    <a:pt x="236" y="128"/>
                  </a:lnTo>
                  <a:lnTo>
                    <a:pt x="236" y="128"/>
                  </a:lnTo>
                  <a:lnTo>
                    <a:pt x="236" y="128"/>
                  </a:lnTo>
                  <a:lnTo>
                    <a:pt x="236" y="128"/>
                  </a:lnTo>
                  <a:close/>
                  <a:moveTo>
                    <a:pt x="121" y="56"/>
                  </a:moveTo>
                  <a:lnTo>
                    <a:pt x="121" y="56"/>
                  </a:lnTo>
                  <a:lnTo>
                    <a:pt x="123" y="57"/>
                  </a:lnTo>
                  <a:lnTo>
                    <a:pt x="123" y="57"/>
                  </a:lnTo>
                  <a:lnTo>
                    <a:pt x="123" y="56"/>
                  </a:lnTo>
                  <a:lnTo>
                    <a:pt x="123" y="56"/>
                  </a:lnTo>
                  <a:lnTo>
                    <a:pt x="121" y="56"/>
                  </a:lnTo>
                  <a:lnTo>
                    <a:pt x="121" y="56"/>
                  </a:lnTo>
                  <a:close/>
                  <a:moveTo>
                    <a:pt x="304" y="27"/>
                  </a:moveTo>
                  <a:lnTo>
                    <a:pt x="304" y="27"/>
                  </a:lnTo>
                  <a:lnTo>
                    <a:pt x="303" y="26"/>
                  </a:lnTo>
                  <a:lnTo>
                    <a:pt x="301" y="27"/>
                  </a:lnTo>
                  <a:lnTo>
                    <a:pt x="301" y="27"/>
                  </a:lnTo>
                  <a:lnTo>
                    <a:pt x="301" y="29"/>
                  </a:lnTo>
                  <a:lnTo>
                    <a:pt x="301" y="29"/>
                  </a:lnTo>
                  <a:lnTo>
                    <a:pt x="304" y="27"/>
                  </a:lnTo>
                  <a:lnTo>
                    <a:pt x="304" y="27"/>
                  </a:lnTo>
                  <a:close/>
                  <a:moveTo>
                    <a:pt x="238" y="123"/>
                  </a:moveTo>
                  <a:lnTo>
                    <a:pt x="238" y="123"/>
                  </a:lnTo>
                  <a:lnTo>
                    <a:pt x="240" y="122"/>
                  </a:lnTo>
                  <a:lnTo>
                    <a:pt x="238" y="122"/>
                  </a:lnTo>
                  <a:lnTo>
                    <a:pt x="238" y="122"/>
                  </a:lnTo>
                  <a:lnTo>
                    <a:pt x="238" y="123"/>
                  </a:lnTo>
                  <a:lnTo>
                    <a:pt x="238" y="123"/>
                  </a:lnTo>
                  <a:lnTo>
                    <a:pt x="238" y="123"/>
                  </a:lnTo>
                  <a:close/>
                  <a:moveTo>
                    <a:pt x="64" y="111"/>
                  </a:moveTo>
                  <a:lnTo>
                    <a:pt x="64" y="111"/>
                  </a:lnTo>
                  <a:lnTo>
                    <a:pt x="63" y="114"/>
                  </a:lnTo>
                  <a:lnTo>
                    <a:pt x="63" y="114"/>
                  </a:lnTo>
                  <a:lnTo>
                    <a:pt x="64" y="116"/>
                  </a:lnTo>
                  <a:lnTo>
                    <a:pt x="64" y="116"/>
                  </a:lnTo>
                  <a:lnTo>
                    <a:pt x="64" y="112"/>
                  </a:lnTo>
                  <a:lnTo>
                    <a:pt x="64" y="112"/>
                  </a:lnTo>
                  <a:lnTo>
                    <a:pt x="64" y="111"/>
                  </a:lnTo>
                  <a:lnTo>
                    <a:pt x="64" y="111"/>
                  </a:lnTo>
                  <a:close/>
                  <a:moveTo>
                    <a:pt x="273" y="48"/>
                  </a:moveTo>
                  <a:lnTo>
                    <a:pt x="273" y="48"/>
                  </a:lnTo>
                  <a:lnTo>
                    <a:pt x="273" y="49"/>
                  </a:lnTo>
                  <a:lnTo>
                    <a:pt x="271" y="51"/>
                  </a:lnTo>
                  <a:lnTo>
                    <a:pt x="271" y="51"/>
                  </a:lnTo>
                  <a:lnTo>
                    <a:pt x="273" y="49"/>
                  </a:lnTo>
                  <a:lnTo>
                    <a:pt x="273" y="48"/>
                  </a:lnTo>
                  <a:lnTo>
                    <a:pt x="273" y="48"/>
                  </a:lnTo>
                  <a:close/>
                  <a:moveTo>
                    <a:pt x="352" y="111"/>
                  </a:moveTo>
                  <a:lnTo>
                    <a:pt x="352" y="111"/>
                  </a:lnTo>
                  <a:lnTo>
                    <a:pt x="353" y="108"/>
                  </a:lnTo>
                  <a:lnTo>
                    <a:pt x="353" y="108"/>
                  </a:lnTo>
                  <a:lnTo>
                    <a:pt x="352" y="108"/>
                  </a:lnTo>
                  <a:lnTo>
                    <a:pt x="352" y="108"/>
                  </a:lnTo>
                  <a:lnTo>
                    <a:pt x="350" y="108"/>
                  </a:lnTo>
                  <a:lnTo>
                    <a:pt x="350" y="108"/>
                  </a:lnTo>
                  <a:lnTo>
                    <a:pt x="352" y="111"/>
                  </a:lnTo>
                  <a:lnTo>
                    <a:pt x="352" y="111"/>
                  </a:lnTo>
                  <a:close/>
                  <a:moveTo>
                    <a:pt x="285" y="51"/>
                  </a:moveTo>
                  <a:lnTo>
                    <a:pt x="285" y="51"/>
                  </a:lnTo>
                  <a:lnTo>
                    <a:pt x="285" y="51"/>
                  </a:lnTo>
                  <a:lnTo>
                    <a:pt x="285" y="51"/>
                  </a:lnTo>
                  <a:lnTo>
                    <a:pt x="284" y="54"/>
                  </a:lnTo>
                  <a:lnTo>
                    <a:pt x="284" y="54"/>
                  </a:lnTo>
                  <a:lnTo>
                    <a:pt x="285" y="52"/>
                  </a:lnTo>
                  <a:lnTo>
                    <a:pt x="285" y="52"/>
                  </a:lnTo>
                  <a:lnTo>
                    <a:pt x="285" y="52"/>
                  </a:lnTo>
                  <a:lnTo>
                    <a:pt x="285" y="52"/>
                  </a:lnTo>
                  <a:lnTo>
                    <a:pt x="285" y="51"/>
                  </a:lnTo>
                  <a:lnTo>
                    <a:pt x="285" y="51"/>
                  </a:lnTo>
                  <a:close/>
                  <a:moveTo>
                    <a:pt x="236" y="75"/>
                  </a:moveTo>
                  <a:lnTo>
                    <a:pt x="236" y="75"/>
                  </a:lnTo>
                  <a:lnTo>
                    <a:pt x="236" y="73"/>
                  </a:lnTo>
                  <a:lnTo>
                    <a:pt x="236" y="71"/>
                  </a:lnTo>
                  <a:lnTo>
                    <a:pt x="236" y="71"/>
                  </a:lnTo>
                  <a:lnTo>
                    <a:pt x="236" y="75"/>
                  </a:lnTo>
                  <a:lnTo>
                    <a:pt x="236" y="75"/>
                  </a:lnTo>
                  <a:close/>
                  <a:moveTo>
                    <a:pt x="173" y="81"/>
                  </a:moveTo>
                  <a:lnTo>
                    <a:pt x="173" y="81"/>
                  </a:lnTo>
                  <a:lnTo>
                    <a:pt x="173" y="79"/>
                  </a:lnTo>
                  <a:lnTo>
                    <a:pt x="173" y="79"/>
                  </a:lnTo>
                  <a:lnTo>
                    <a:pt x="172" y="79"/>
                  </a:lnTo>
                  <a:lnTo>
                    <a:pt x="172" y="79"/>
                  </a:lnTo>
                  <a:lnTo>
                    <a:pt x="172" y="79"/>
                  </a:lnTo>
                  <a:lnTo>
                    <a:pt x="172" y="79"/>
                  </a:lnTo>
                  <a:lnTo>
                    <a:pt x="173" y="81"/>
                  </a:lnTo>
                  <a:lnTo>
                    <a:pt x="173" y="81"/>
                  </a:lnTo>
                  <a:close/>
                  <a:moveTo>
                    <a:pt x="221" y="122"/>
                  </a:moveTo>
                  <a:lnTo>
                    <a:pt x="221" y="122"/>
                  </a:lnTo>
                  <a:lnTo>
                    <a:pt x="221" y="125"/>
                  </a:lnTo>
                  <a:lnTo>
                    <a:pt x="222" y="127"/>
                  </a:lnTo>
                  <a:lnTo>
                    <a:pt x="222" y="127"/>
                  </a:lnTo>
                  <a:lnTo>
                    <a:pt x="221" y="122"/>
                  </a:lnTo>
                  <a:lnTo>
                    <a:pt x="221" y="122"/>
                  </a:lnTo>
                  <a:close/>
                  <a:moveTo>
                    <a:pt x="143" y="37"/>
                  </a:moveTo>
                  <a:lnTo>
                    <a:pt x="143" y="37"/>
                  </a:lnTo>
                  <a:lnTo>
                    <a:pt x="142" y="35"/>
                  </a:lnTo>
                  <a:lnTo>
                    <a:pt x="140" y="35"/>
                  </a:lnTo>
                  <a:lnTo>
                    <a:pt x="140" y="35"/>
                  </a:lnTo>
                  <a:lnTo>
                    <a:pt x="143" y="37"/>
                  </a:lnTo>
                  <a:lnTo>
                    <a:pt x="143" y="37"/>
                  </a:lnTo>
                  <a:close/>
                  <a:moveTo>
                    <a:pt x="240" y="101"/>
                  </a:moveTo>
                  <a:lnTo>
                    <a:pt x="240" y="101"/>
                  </a:lnTo>
                  <a:lnTo>
                    <a:pt x="240" y="104"/>
                  </a:lnTo>
                  <a:lnTo>
                    <a:pt x="240" y="104"/>
                  </a:lnTo>
                  <a:lnTo>
                    <a:pt x="241" y="101"/>
                  </a:lnTo>
                  <a:lnTo>
                    <a:pt x="241" y="101"/>
                  </a:lnTo>
                  <a:lnTo>
                    <a:pt x="240" y="101"/>
                  </a:lnTo>
                  <a:lnTo>
                    <a:pt x="240" y="101"/>
                  </a:lnTo>
                  <a:close/>
                  <a:moveTo>
                    <a:pt x="30" y="138"/>
                  </a:moveTo>
                  <a:lnTo>
                    <a:pt x="30" y="138"/>
                  </a:lnTo>
                  <a:lnTo>
                    <a:pt x="31" y="138"/>
                  </a:lnTo>
                  <a:lnTo>
                    <a:pt x="31" y="138"/>
                  </a:lnTo>
                  <a:lnTo>
                    <a:pt x="30" y="136"/>
                  </a:lnTo>
                  <a:lnTo>
                    <a:pt x="30" y="136"/>
                  </a:lnTo>
                  <a:lnTo>
                    <a:pt x="30" y="138"/>
                  </a:lnTo>
                  <a:lnTo>
                    <a:pt x="30" y="138"/>
                  </a:lnTo>
                  <a:close/>
                  <a:moveTo>
                    <a:pt x="112" y="134"/>
                  </a:moveTo>
                  <a:lnTo>
                    <a:pt x="112" y="134"/>
                  </a:lnTo>
                  <a:lnTo>
                    <a:pt x="113" y="133"/>
                  </a:lnTo>
                  <a:lnTo>
                    <a:pt x="112" y="131"/>
                  </a:lnTo>
                  <a:lnTo>
                    <a:pt x="112" y="131"/>
                  </a:lnTo>
                  <a:lnTo>
                    <a:pt x="112" y="133"/>
                  </a:lnTo>
                  <a:lnTo>
                    <a:pt x="112" y="134"/>
                  </a:lnTo>
                  <a:lnTo>
                    <a:pt x="112" y="134"/>
                  </a:lnTo>
                  <a:close/>
                  <a:moveTo>
                    <a:pt x="64" y="54"/>
                  </a:moveTo>
                  <a:lnTo>
                    <a:pt x="64" y="54"/>
                  </a:lnTo>
                  <a:lnTo>
                    <a:pt x="66" y="52"/>
                  </a:lnTo>
                  <a:lnTo>
                    <a:pt x="66" y="52"/>
                  </a:lnTo>
                  <a:lnTo>
                    <a:pt x="64" y="52"/>
                  </a:lnTo>
                  <a:lnTo>
                    <a:pt x="64" y="52"/>
                  </a:lnTo>
                  <a:lnTo>
                    <a:pt x="63" y="54"/>
                  </a:lnTo>
                  <a:lnTo>
                    <a:pt x="63" y="54"/>
                  </a:lnTo>
                  <a:lnTo>
                    <a:pt x="63" y="54"/>
                  </a:lnTo>
                  <a:lnTo>
                    <a:pt x="63" y="54"/>
                  </a:lnTo>
                  <a:lnTo>
                    <a:pt x="64" y="54"/>
                  </a:lnTo>
                  <a:lnTo>
                    <a:pt x="64" y="54"/>
                  </a:lnTo>
                  <a:close/>
                  <a:moveTo>
                    <a:pt x="128" y="100"/>
                  </a:moveTo>
                  <a:lnTo>
                    <a:pt x="128" y="100"/>
                  </a:lnTo>
                  <a:lnTo>
                    <a:pt x="124" y="100"/>
                  </a:lnTo>
                  <a:lnTo>
                    <a:pt x="124" y="100"/>
                  </a:lnTo>
                  <a:lnTo>
                    <a:pt x="126" y="103"/>
                  </a:lnTo>
                  <a:lnTo>
                    <a:pt x="126" y="103"/>
                  </a:lnTo>
                  <a:lnTo>
                    <a:pt x="128" y="100"/>
                  </a:lnTo>
                  <a:lnTo>
                    <a:pt x="128" y="100"/>
                  </a:lnTo>
                  <a:close/>
                  <a:moveTo>
                    <a:pt x="281" y="103"/>
                  </a:moveTo>
                  <a:lnTo>
                    <a:pt x="281" y="103"/>
                  </a:lnTo>
                  <a:lnTo>
                    <a:pt x="281" y="103"/>
                  </a:lnTo>
                  <a:lnTo>
                    <a:pt x="281" y="103"/>
                  </a:lnTo>
                  <a:lnTo>
                    <a:pt x="282" y="103"/>
                  </a:lnTo>
                  <a:lnTo>
                    <a:pt x="282" y="103"/>
                  </a:lnTo>
                  <a:lnTo>
                    <a:pt x="284" y="101"/>
                  </a:lnTo>
                  <a:lnTo>
                    <a:pt x="284" y="100"/>
                  </a:lnTo>
                  <a:lnTo>
                    <a:pt x="284" y="100"/>
                  </a:lnTo>
                  <a:lnTo>
                    <a:pt x="281" y="103"/>
                  </a:lnTo>
                  <a:lnTo>
                    <a:pt x="281" y="103"/>
                  </a:lnTo>
                  <a:close/>
                  <a:moveTo>
                    <a:pt x="19" y="116"/>
                  </a:moveTo>
                  <a:lnTo>
                    <a:pt x="19" y="116"/>
                  </a:lnTo>
                  <a:lnTo>
                    <a:pt x="19" y="116"/>
                  </a:lnTo>
                  <a:lnTo>
                    <a:pt x="19" y="114"/>
                  </a:lnTo>
                  <a:lnTo>
                    <a:pt x="19" y="114"/>
                  </a:lnTo>
                  <a:lnTo>
                    <a:pt x="19" y="116"/>
                  </a:lnTo>
                  <a:lnTo>
                    <a:pt x="19" y="116"/>
                  </a:lnTo>
                  <a:close/>
                  <a:moveTo>
                    <a:pt x="20" y="131"/>
                  </a:moveTo>
                  <a:lnTo>
                    <a:pt x="20" y="131"/>
                  </a:lnTo>
                  <a:lnTo>
                    <a:pt x="20" y="133"/>
                  </a:lnTo>
                  <a:lnTo>
                    <a:pt x="20" y="134"/>
                  </a:lnTo>
                  <a:lnTo>
                    <a:pt x="20" y="134"/>
                  </a:lnTo>
                  <a:lnTo>
                    <a:pt x="20" y="131"/>
                  </a:lnTo>
                  <a:lnTo>
                    <a:pt x="20" y="131"/>
                  </a:lnTo>
                  <a:close/>
                  <a:moveTo>
                    <a:pt x="181" y="48"/>
                  </a:moveTo>
                  <a:lnTo>
                    <a:pt x="181" y="48"/>
                  </a:lnTo>
                  <a:lnTo>
                    <a:pt x="183" y="49"/>
                  </a:lnTo>
                  <a:lnTo>
                    <a:pt x="183" y="49"/>
                  </a:lnTo>
                  <a:lnTo>
                    <a:pt x="183" y="48"/>
                  </a:lnTo>
                  <a:lnTo>
                    <a:pt x="183" y="48"/>
                  </a:lnTo>
                  <a:lnTo>
                    <a:pt x="183" y="48"/>
                  </a:lnTo>
                  <a:lnTo>
                    <a:pt x="181" y="48"/>
                  </a:lnTo>
                  <a:lnTo>
                    <a:pt x="181" y="48"/>
                  </a:lnTo>
                  <a:lnTo>
                    <a:pt x="181" y="48"/>
                  </a:lnTo>
                  <a:close/>
                  <a:moveTo>
                    <a:pt x="181" y="86"/>
                  </a:moveTo>
                  <a:lnTo>
                    <a:pt x="181" y="86"/>
                  </a:lnTo>
                  <a:lnTo>
                    <a:pt x="183" y="86"/>
                  </a:lnTo>
                  <a:lnTo>
                    <a:pt x="184" y="84"/>
                  </a:lnTo>
                  <a:lnTo>
                    <a:pt x="184" y="84"/>
                  </a:lnTo>
                  <a:lnTo>
                    <a:pt x="183" y="84"/>
                  </a:lnTo>
                  <a:lnTo>
                    <a:pt x="181" y="86"/>
                  </a:lnTo>
                  <a:lnTo>
                    <a:pt x="181" y="86"/>
                  </a:lnTo>
                  <a:close/>
                  <a:moveTo>
                    <a:pt x="68" y="89"/>
                  </a:moveTo>
                  <a:lnTo>
                    <a:pt x="68" y="89"/>
                  </a:lnTo>
                  <a:lnTo>
                    <a:pt x="68" y="87"/>
                  </a:lnTo>
                  <a:lnTo>
                    <a:pt x="68" y="87"/>
                  </a:lnTo>
                  <a:lnTo>
                    <a:pt x="66" y="87"/>
                  </a:lnTo>
                  <a:lnTo>
                    <a:pt x="66" y="87"/>
                  </a:lnTo>
                  <a:lnTo>
                    <a:pt x="68" y="87"/>
                  </a:lnTo>
                  <a:lnTo>
                    <a:pt x="68" y="87"/>
                  </a:lnTo>
                  <a:lnTo>
                    <a:pt x="68" y="89"/>
                  </a:lnTo>
                  <a:lnTo>
                    <a:pt x="68" y="89"/>
                  </a:lnTo>
                  <a:close/>
                  <a:moveTo>
                    <a:pt x="216" y="116"/>
                  </a:moveTo>
                  <a:lnTo>
                    <a:pt x="216" y="116"/>
                  </a:lnTo>
                  <a:lnTo>
                    <a:pt x="216" y="117"/>
                  </a:lnTo>
                  <a:lnTo>
                    <a:pt x="217" y="116"/>
                  </a:lnTo>
                  <a:lnTo>
                    <a:pt x="217" y="116"/>
                  </a:lnTo>
                  <a:lnTo>
                    <a:pt x="216" y="116"/>
                  </a:lnTo>
                  <a:lnTo>
                    <a:pt x="216" y="116"/>
                  </a:lnTo>
                  <a:close/>
                  <a:moveTo>
                    <a:pt x="180" y="81"/>
                  </a:moveTo>
                  <a:lnTo>
                    <a:pt x="180" y="81"/>
                  </a:lnTo>
                  <a:lnTo>
                    <a:pt x="180" y="79"/>
                  </a:lnTo>
                  <a:lnTo>
                    <a:pt x="178" y="78"/>
                  </a:lnTo>
                  <a:lnTo>
                    <a:pt x="178" y="78"/>
                  </a:lnTo>
                  <a:lnTo>
                    <a:pt x="180" y="81"/>
                  </a:lnTo>
                  <a:lnTo>
                    <a:pt x="180" y="81"/>
                  </a:lnTo>
                  <a:close/>
                  <a:moveTo>
                    <a:pt x="72" y="60"/>
                  </a:moveTo>
                  <a:lnTo>
                    <a:pt x="72" y="60"/>
                  </a:lnTo>
                  <a:lnTo>
                    <a:pt x="72" y="63"/>
                  </a:lnTo>
                  <a:lnTo>
                    <a:pt x="72" y="63"/>
                  </a:lnTo>
                  <a:lnTo>
                    <a:pt x="74" y="62"/>
                  </a:lnTo>
                  <a:lnTo>
                    <a:pt x="74" y="62"/>
                  </a:lnTo>
                  <a:lnTo>
                    <a:pt x="72" y="60"/>
                  </a:lnTo>
                  <a:lnTo>
                    <a:pt x="72" y="60"/>
                  </a:lnTo>
                  <a:close/>
                  <a:moveTo>
                    <a:pt x="176" y="114"/>
                  </a:moveTo>
                  <a:lnTo>
                    <a:pt x="176" y="114"/>
                  </a:lnTo>
                  <a:lnTo>
                    <a:pt x="178" y="114"/>
                  </a:lnTo>
                  <a:lnTo>
                    <a:pt x="178" y="114"/>
                  </a:lnTo>
                  <a:lnTo>
                    <a:pt x="176" y="112"/>
                  </a:lnTo>
                  <a:lnTo>
                    <a:pt x="176" y="112"/>
                  </a:lnTo>
                  <a:lnTo>
                    <a:pt x="176" y="114"/>
                  </a:lnTo>
                  <a:lnTo>
                    <a:pt x="176" y="114"/>
                  </a:lnTo>
                  <a:lnTo>
                    <a:pt x="176" y="114"/>
                  </a:lnTo>
                  <a:lnTo>
                    <a:pt x="176" y="114"/>
                  </a:lnTo>
                  <a:close/>
                  <a:moveTo>
                    <a:pt x="131" y="120"/>
                  </a:moveTo>
                  <a:lnTo>
                    <a:pt x="131" y="120"/>
                  </a:lnTo>
                  <a:lnTo>
                    <a:pt x="131" y="120"/>
                  </a:lnTo>
                  <a:lnTo>
                    <a:pt x="131" y="120"/>
                  </a:lnTo>
                  <a:lnTo>
                    <a:pt x="129" y="122"/>
                  </a:lnTo>
                  <a:lnTo>
                    <a:pt x="129" y="122"/>
                  </a:lnTo>
                  <a:lnTo>
                    <a:pt x="131" y="123"/>
                  </a:lnTo>
                  <a:lnTo>
                    <a:pt x="131" y="123"/>
                  </a:lnTo>
                  <a:lnTo>
                    <a:pt x="131" y="120"/>
                  </a:lnTo>
                  <a:lnTo>
                    <a:pt x="131" y="120"/>
                  </a:lnTo>
                  <a:close/>
                  <a:moveTo>
                    <a:pt x="288" y="128"/>
                  </a:moveTo>
                  <a:lnTo>
                    <a:pt x="288" y="128"/>
                  </a:lnTo>
                  <a:lnTo>
                    <a:pt x="287" y="130"/>
                  </a:lnTo>
                  <a:lnTo>
                    <a:pt x="288" y="130"/>
                  </a:lnTo>
                  <a:lnTo>
                    <a:pt x="288" y="130"/>
                  </a:lnTo>
                  <a:lnTo>
                    <a:pt x="288" y="128"/>
                  </a:lnTo>
                  <a:lnTo>
                    <a:pt x="288" y="128"/>
                  </a:lnTo>
                  <a:close/>
                  <a:moveTo>
                    <a:pt x="255" y="75"/>
                  </a:moveTo>
                  <a:lnTo>
                    <a:pt x="255" y="75"/>
                  </a:lnTo>
                  <a:lnTo>
                    <a:pt x="255" y="78"/>
                  </a:lnTo>
                  <a:lnTo>
                    <a:pt x="255" y="78"/>
                  </a:lnTo>
                  <a:lnTo>
                    <a:pt x="255" y="76"/>
                  </a:lnTo>
                  <a:lnTo>
                    <a:pt x="255" y="75"/>
                  </a:lnTo>
                  <a:lnTo>
                    <a:pt x="255" y="75"/>
                  </a:lnTo>
                  <a:close/>
                  <a:moveTo>
                    <a:pt x="213" y="60"/>
                  </a:moveTo>
                  <a:lnTo>
                    <a:pt x="213" y="60"/>
                  </a:lnTo>
                  <a:lnTo>
                    <a:pt x="213" y="59"/>
                  </a:lnTo>
                  <a:lnTo>
                    <a:pt x="211" y="59"/>
                  </a:lnTo>
                  <a:lnTo>
                    <a:pt x="211" y="59"/>
                  </a:lnTo>
                  <a:lnTo>
                    <a:pt x="213" y="60"/>
                  </a:lnTo>
                  <a:lnTo>
                    <a:pt x="213" y="60"/>
                  </a:lnTo>
                  <a:close/>
                  <a:moveTo>
                    <a:pt x="235" y="60"/>
                  </a:moveTo>
                  <a:lnTo>
                    <a:pt x="235" y="60"/>
                  </a:lnTo>
                  <a:lnTo>
                    <a:pt x="235" y="60"/>
                  </a:lnTo>
                  <a:lnTo>
                    <a:pt x="235" y="60"/>
                  </a:lnTo>
                  <a:lnTo>
                    <a:pt x="236" y="60"/>
                  </a:lnTo>
                  <a:lnTo>
                    <a:pt x="236" y="60"/>
                  </a:lnTo>
                  <a:lnTo>
                    <a:pt x="236" y="59"/>
                  </a:lnTo>
                  <a:lnTo>
                    <a:pt x="236" y="59"/>
                  </a:lnTo>
                  <a:lnTo>
                    <a:pt x="235" y="60"/>
                  </a:lnTo>
                  <a:lnTo>
                    <a:pt x="235" y="60"/>
                  </a:lnTo>
                  <a:close/>
                  <a:moveTo>
                    <a:pt x="295" y="116"/>
                  </a:moveTo>
                  <a:lnTo>
                    <a:pt x="295" y="116"/>
                  </a:lnTo>
                  <a:lnTo>
                    <a:pt x="292" y="117"/>
                  </a:lnTo>
                  <a:lnTo>
                    <a:pt x="292" y="117"/>
                  </a:lnTo>
                  <a:lnTo>
                    <a:pt x="293" y="117"/>
                  </a:lnTo>
                  <a:lnTo>
                    <a:pt x="295" y="116"/>
                  </a:lnTo>
                  <a:lnTo>
                    <a:pt x="295" y="116"/>
                  </a:lnTo>
                  <a:close/>
                  <a:moveTo>
                    <a:pt x="150" y="84"/>
                  </a:moveTo>
                  <a:lnTo>
                    <a:pt x="150" y="84"/>
                  </a:lnTo>
                  <a:lnTo>
                    <a:pt x="150" y="86"/>
                  </a:lnTo>
                  <a:lnTo>
                    <a:pt x="150" y="86"/>
                  </a:lnTo>
                  <a:lnTo>
                    <a:pt x="151" y="86"/>
                  </a:lnTo>
                  <a:lnTo>
                    <a:pt x="151" y="86"/>
                  </a:lnTo>
                  <a:lnTo>
                    <a:pt x="150" y="84"/>
                  </a:lnTo>
                  <a:lnTo>
                    <a:pt x="150" y="84"/>
                  </a:lnTo>
                  <a:close/>
                  <a:moveTo>
                    <a:pt x="216" y="123"/>
                  </a:moveTo>
                  <a:lnTo>
                    <a:pt x="216" y="123"/>
                  </a:lnTo>
                  <a:lnTo>
                    <a:pt x="216" y="123"/>
                  </a:lnTo>
                  <a:lnTo>
                    <a:pt x="216" y="123"/>
                  </a:lnTo>
                  <a:lnTo>
                    <a:pt x="214" y="125"/>
                  </a:lnTo>
                  <a:lnTo>
                    <a:pt x="214" y="127"/>
                  </a:lnTo>
                  <a:lnTo>
                    <a:pt x="214" y="127"/>
                  </a:lnTo>
                  <a:lnTo>
                    <a:pt x="216" y="123"/>
                  </a:lnTo>
                  <a:lnTo>
                    <a:pt x="216" y="123"/>
                  </a:lnTo>
                  <a:close/>
                  <a:moveTo>
                    <a:pt x="397" y="111"/>
                  </a:moveTo>
                  <a:lnTo>
                    <a:pt x="397" y="111"/>
                  </a:lnTo>
                  <a:lnTo>
                    <a:pt x="397" y="111"/>
                  </a:lnTo>
                  <a:lnTo>
                    <a:pt x="397" y="111"/>
                  </a:lnTo>
                  <a:lnTo>
                    <a:pt x="397" y="116"/>
                  </a:lnTo>
                  <a:lnTo>
                    <a:pt x="397" y="116"/>
                  </a:lnTo>
                  <a:lnTo>
                    <a:pt x="397" y="116"/>
                  </a:lnTo>
                  <a:lnTo>
                    <a:pt x="397" y="116"/>
                  </a:lnTo>
                  <a:lnTo>
                    <a:pt x="397" y="111"/>
                  </a:lnTo>
                  <a:lnTo>
                    <a:pt x="397" y="111"/>
                  </a:lnTo>
                  <a:close/>
                  <a:moveTo>
                    <a:pt x="241" y="87"/>
                  </a:moveTo>
                  <a:lnTo>
                    <a:pt x="241" y="87"/>
                  </a:lnTo>
                  <a:lnTo>
                    <a:pt x="241" y="89"/>
                  </a:lnTo>
                  <a:lnTo>
                    <a:pt x="241" y="90"/>
                  </a:lnTo>
                  <a:lnTo>
                    <a:pt x="241" y="90"/>
                  </a:lnTo>
                  <a:lnTo>
                    <a:pt x="241" y="87"/>
                  </a:lnTo>
                  <a:lnTo>
                    <a:pt x="241" y="87"/>
                  </a:lnTo>
                  <a:close/>
                  <a:moveTo>
                    <a:pt x="85" y="43"/>
                  </a:moveTo>
                  <a:lnTo>
                    <a:pt x="85" y="43"/>
                  </a:lnTo>
                  <a:lnTo>
                    <a:pt x="87" y="41"/>
                  </a:lnTo>
                  <a:lnTo>
                    <a:pt x="85" y="40"/>
                  </a:lnTo>
                  <a:lnTo>
                    <a:pt x="85" y="40"/>
                  </a:lnTo>
                  <a:lnTo>
                    <a:pt x="85" y="43"/>
                  </a:lnTo>
                  <a:lnTo>
                    <a:pt x="85" y="43"/>
                  </a:lnTo>
                  <a:close/>
                  <a:moveTo>
                    <a:pt x="277" y="73"/>
                  </a:moveTo>
                  <a:lnTo>
                    <a:pt x="277" y="73"/>
                  </a:lnTo>
                  <a:lnTo>
                    <a:pt x="279" y="71"/>
                  </a:lnTo>
                  <a:lnTo>
                    <a:pt x="277" y="70"/>
                  </a:lnTo>
                  <a:lnTo>
                    <a:pt x="277" y="70"/>
                  </a:lnTo>
                  <a:lnTo>
                    <a:pt x="277" y="73"/>
                  </a:lnTo>
                  <a:lnTo>
                    <a:pt x="277" y="73"/>
                  </a:lnTo>
                  <a:close/>
                  <a:moveTo>
                    <a:pt x="361" y="62"/>
                  </a:moveTo>
                  <a:lnTo>
                    <a:pt x="361" y="62"/>
                  </a:lnTo>
                  <a:lnTo>
                    <a:pt x="363" y="62"/>
                  </a:lnTo>
                  <a:lnTo>
                    <a:pt x="363" y="62"/>
                  </a:lnTo>
                  <a:lnTo>
                    <a:pt x="361" y="59"/>
                  </a:lnTo>
                  <a:lnTo>
                    <a:pt x="361" y="59"/>
                  </a:lnTo>
                  <a:lnTo>
                    <a:pt x="361" y="59"/>
                  </a:lnTo>
                  <a:lnTo>
                    <a:pt x="361" y="59"/>
                  </a:lnTo>
                  <a:lnTo>
                    <a:pt x="361" y="62"/>
                  </a:lnTo>
                  <a:lnTo>
                    <a:pt x="361" y="62"/>
                  </a:lnTo>
                  <a:close/>
                  <a:moveTo>
                    <a:pt x="134" y="27"/>
                  </a:moveTo>
                  <a:lnTo>
                    <a:pt x="134" y="27"/>
                  </a:lnTo>
                  <a:lnTo>
                    <a:pt x="134" y="27"/>
                  </a:lnTo>
                  <a:lnTo>
                    <a:pt x="134" y="27"/>
                  </a:lnTo>
                  <a:lnTo>
                    <a:pt x="129" y="27"/>
                  </a:lnTo>
                  <a:lnTo>
                    <a:pt x="129" y="27"/>
                  </a:lnTo>
                  <a:lnTo>
                    <a:pt x="129" y="27"/>
                  </a:lnTo>
                  <a:lnTo>
                    <a:pt x="129" y="27"/>
                  </a:lnTo>
                  <a:lnTo>
                    <a:pt x="134" y="27"/>
                  </a:lnTo>
                  <a:lnTo>
                    <a:pt x="134" y="27"/>
                  </a:lnTo>
                  <a:close/>
                  <a:moveTo>
                    <a:pt x="123" y="87"/>
                  </a:moveTo>
                  <a:lnTo>
                    <a:pt x="123" y="87"/>
                  </a:lnTo>
                  <a:lnTo>
                    <a:pt x="121" y="86"/>
                  </a:lnTo>
                  <a:lnTo>
                    <a:pt x="121" y="87"/>
                  </a:lnTo>
                  <a:lnTo>
                    <a:pt x="121" y="87"/>
                  </a:lnTo>
                  <a:lnTo>
                    <a:pt x="123" y="87"/>
                  </a:lnTo>
                  <a:lnTo>
                    <a:pt x="123" y="87"/>
                  </a:lnTo>
                  <a:close/>
                  <a:moveTo>
                    <a:pt x="246" y="89"/>
                  </a:moveTo>
                  <a:lnTo>
                    <a:pt x="246" y="89"/>
                  </a:lnTo>
                  <a:lnTo>
                    <a:pt x="244" y="90"/>
                  </a:lnTo>
                  <a:lnTo>
                    <a:pt x="244" y="90"/>
                  </a:lnTo>
                  <a:lnTo>
                    <a:pt x="246" y="90"/>
                  </a:lnTo>
                  <a:lnTo>
                    <a:pt x="246" y="89"/>
                  </a:lnTo>
                  <a:lnTo>
                    <a:pt x="246" y="89"/>
                  </a:lnTo>
                  <a:close/>
                  <a:moveTo>
                    <a:pt x="216" y="139"/>
                  </a:moveTo>
                  <a:lnTo>
                    <a:pt x="216" y="139"/>
                  </a:lnTo>
                  <a:lnTo>
                    <a:pt x="216" y="141"/>
                  </a:lnTo>
                  <a:lnTo>
                    <a:pt x="217" y="141"/>
                  </a:lnTo>
                  <a:lnTo>
                    <a:pt x="217" y="141"/>
                  </a:lnTo>
                  <a:lnTo>
                    <a:pt x="216" y="139"/>
                  </a:lnTo>
                  <a:lnTo>
                    <a:pt x="216" y="139"/>
                  </a:lnTo>
                  <a:close/>
                  <a:moveTo>
                    <a:pt x="63" y="125"/>
                  </a:moveTo>
                  <a:lnTo>
                    <a:pt x="63" y="125"/>
                  </a:lnTo>
                  <a:lnTo>
                    <a:pt x="63" y="123"/>
                  </a:lnTo>
                  <a:lnTo>
                    <a:pt x="63" y="122"/>
                  </a:lnTo>
                  <a:lnTo>
                    <a:pt x="63" y="122"/>
                  </a:lnTo>
                  <a:lnTo>
                    <a:pt x="63" y="125"/>
                  </a:lnTo>
                  <a:lnTo>
                    <a:pt x="63" y="125"/>
                  </a:lnTo>
                  <a:close/>
                  <a:moveTo>
                    <a:pt x="53" y="82"/>
                  </a:moveTo>
                  <a:lnTo>
                    <a:pt x="53" y="82"/>
                  </a:lnTo>
                  <a:lnTo>
                    <a:pt x="53" y="84"/>
                  </a:lnTo>
                  <a:lnTo>
                    <a:pt x="55" y="84"/>
                  </a:lnTo>
                  <a:lnTo>
                    <a:pt x="55" y="84"/>
                  </a:lnTo>
                  <a:lnTo>
                    <a:pt x="53" y="82"/>
                  </a:lnTo>
                  <a:lnTo>
                    <a:pt x="53" y="82"/>
                  </a:lnTo>
                  <a:close/>
                  <a:moveTo>
                    <a:pt x="367" y="93"/>
                  </a:moveTo>
                  <a:lnTo>
                    <a:pt x="367" y="93"/>
                  </a:lnTo>
                  <a:lnTo>
                    <a:pt x="367" y="92"/>
                  </a:lnTo>
                  <a:lnTo>
                    <a:pt x="367" y="90"/>
                  </a:lnTo>
                  <a:lnTo>
                    <a:pt x="367" y="90"/>
                  </a:lnTo>
                  <a:lnTo>
                    <a:pt x="367" y="93"/>
                  </a:lnTo>
                  <a:lnTo>
                    <a:pt x="367" y="93"/>
                  </a:lnTo>
                  <a:close/>
                  <a:moveTo>
                    <a:pt x="170" y="142"/>
                  </a:moveTo>
                  <a:lnTo>
                    <a:pt x="170" y="142"/>
                  </a:lnTo>
                  <a:lnTo>
                    <a:pt x="170" y="141"/>
                  </a:lnTo>
                  <a:lnTo>
                    <a:pt x="170" y="141"/>
                  </a:lnTo>
                  <a:lnTo>
                    <a:pt x="170" y="142"/>
                  </a:lnTo>
                  <a:lnTo>
                    <a:pt x="170" y="142"/>
                  </a:lnTo>
                  <a:lnTo>
                    <a:pt x="170" y="142"/>
                  </a:lnTo>
                  <a:close/>
                  <a:moveTo>
                    <a:pt x="285" y="93"/>
                  </a:moveTo>
                  <a:lnTo>
                    <a:pt x="285" y="93"/>
                  </a:lnTo>
                  <a:lnTo>
                    <a:pt x="287" y="93"/>
                  </a:lnTo>
                  <a:lnTo>
                    <a:pt x="287" y="93"/>
                  </a:lnTo>
                  <a:lnTo>
                    <a:pt x="287" y="93"/>
                  </a:lnTo>
                  <a:lnTo>
                    <a:pt x="285" y="93"/>
                  </a:lnTo>
                  <a:lnTo>
                    <a:pt x="285" y="93"/>
                  </a:lnTo>
                  <a:close/>
                  <a:moveTo>
                    <a:pt x="336" y="75"/>
                  </a:moveTo>
                  <a:lnTo>
                    <a:pt x="336" y="75"/>
                  </a:lnTo>
                  <a:lnTo>
                    <a:pt x="336" y="75"/>
                  </a:lnTo>
                  <a:lnTo>
                    <a:pt x="336" y="75"/>
                  </a:lnTo>
                  <a:lnTo>
                    <a:pt x="336" y="76"/>
                  </a:lnTo>
                  <a:lnTo>
                    <a:pt x="336" y="76"/>
                  </a:lnTo>
                  <a:lnTo>
                    <a:pt x="337" y="75"/>
                  </a:lnTo>
                  <a:lnTo>
                    <a:pt x="337" y="75"/>
                  </a:lnTo>
                  <a:lnTo>
                    <a:pt x="336" y="75"/>
                  </a:lnTo>
                  <a:lnTo>
                    <a:pt x="336" y="75"/>
                  </a:lnTo>
                  <a:close/>
                  <a:moveTo>
                    <a:pt x="285" y="78"/>
                  </a:moveTo>
                  <a:lnTo>
                    <a:pt x="285" y="78"/>
                  </a:lnTo>
                  <a:lnTo>
                    <a:pt x="287" y="78"/>
                  </a:lnTo>
                  <a:lnTo>
                    <a:pt x="287" y="78"/>
                  </a:lnTo>
                  <a:lnTo>
                    <a:pt x="285" y="78"/>
                  </a:lnTo>
                  <a:lnTo>
                    <a:pt x="285" y="78"/>
                  </a:lnTo>
                  <a:close/>
                  <a:moveTo>
                    <a:pt x="255" y="138"/>
                  </a:moveTo>
                  <a:lnTo>
                    <a:pt x="255" y="138"/>
                  </a:lnTo>
                  <a:lnTo>
                    <a:pt x="255" y="138"/>
                  </a:lnTo>
                  <a:lnTo>
                    <a:pt x="255" y="136"/>
                  </a:lnTo>
                  <a:lnTo>
                    <a:pt x="255" y="136"/>
                  </a:lnTo>
                  <a:lnTo>
                    <a:pt x="255" y="138"/>
                  </a:lnTo>
                  <a:lnTo>
                    <a:pt x="255" y="138"/>
                  </a:lnTo>
                  <a:close/>
                  <a:moveTo>
                    <a:pt x="153" y="93"/>
                  </a:moveTo>
                  <a:lnTo>
                    <a:pt x="153" y="93"/>
                  </a:lnTo>
                  <a:lnTo>
                    <a:pt x="153" y="93"/>
                  </a:lnTo>
                  <a:lnTo>
                    <a:pt x="153" y="93"/>
                  </a:lnTo>
                  <a:lnTo>
                    <a:pt x="153" y="92"/>
                  </a:lnTo>
                  <a:lnTo>
                    <a:pt x="153" y="92"/>
                  </a:lnTo>
                  <a:lnTo>
                    <a:pt x="153" y="92"/>
                  </a:lnTo>
                  <a:lnTo>
                    <a:pt x="153" y="93"/>
                  </a:lnTo>
                  <a:lnTo>
                    <a:pt x="153" y="93"/>
                  </a:lnTo>
                  <a:close/>
                  <a:moveTo>
                    <a:pt x="219" y="138"/>
                  </a:moveTo>
                  <a:lnTo>
                    <a:pt x="219" y="138"/>
                  </a:lnTo>
                  <a:lnTo>
                    <a:pt x="219" y="136"/>
                  </a:lnTo>
                  <a:lnTo>
                    <a:pt x="219" y="136"/>
                  </a:lnTo>
                  <a:lnTo>
                    <a:pt x="219" y="136"/>
                  </a:lnTo>
                  <a:lnTo>
                    <a:pt x="219" y="138"/>
                  </a:lnTo>
                  <a:lnTo>
                    <a:pt x="219" y="138"/>
                  </a:lnTo>
                  <a:close/>
                  <a:moveTo>
                    <a:pt x="221" y="73"/>
                  </a:moveTo>
                  <a:lnTo>
                    <a:pt x="221" y="73"/>
                  </a:lnTo>
                  <a:lnTo>
                    <a:pt x="219" y="73"/>
                  </a:lnTo>
                  <a:lnTo>
                    <a:pt x="219" y="73"/>
                  </a:lnTo>
                  <a:lnTo>
                    <a:pt x="221" y="75"/>
                  </a:lnTo>
                  <a:lnTo>
                    <a:pt x="221" y="75"/>
                  </a:lnTo>
                  <a:lnTo>
                    <a:pt x="221" y="73"/>
                  </a:lnTo>
                  <a:lnTo>
                    <a:pt x="221" y="73"/>
                  </a:lnTo>
                  <a:close/>
                  <a:moveTo>
                    <a:pt x="337" y="108"/>
                  </a:moveTo>
                  <a:lnTo>
                    <a:pt x="337" y="108"/>
                  </a:lnTo>
                  <a:lnTo>
                    <a:pt x="337" y="106"/>
                  </a:lnTo>
                  <a:lnTo>
                    <a:pt x="337" y="106"/>
                  </a:lnTo>
                  <a:lnTo>
                    <a:pt x="337" y="106"/>
                  </a:lnTo>
                  <a:lnTo>
                    <a:pt x="337" y="108"/>
                  </a:lnTo>
                  <a:lnTo>
                    <a:pt x="337" y="108"/>
                  </a:lnTo>
                  <a:close/>
                  <a:moveTo>
                    <a:pt x="123" y="104"/>
                  </a:moveTo>
                  <a:lnTo>
                    <a:pt x="123" y="104"/>
                  </a:lnTo>
                  <a:lnTo>
                    <a:pt x="123" y="104"/>
                  </a:lnTo>
                  <a:lnTo>
                    <a:pt x="123" y="104"/>
                  </a:lnTo>
                  <a:lnTo>
                    <a:pt x="123" y="106"/>
                  </a:lnTo>
                  <a:lnTo>
                    <a:pt x="123" y="106"/>
                  </a:lnTo>
                  <a:lnTo>
                    <a:pt x="123" y="104"/>
                  </a:lnTo>
                  <a:lnTo>
                    <a:pt x="123" y="104"/>
                  </a:lnTo>
                  <a:lnTo>
                    <a:pt x="123" y="104"/>
                  </a:lnTo>
                  <a:close/>
                  <a:moveTo>
                    <a:pt x="241" y="127"/>
                  </a:moveTo>
                  <a:lnTo>
                    <a:pt x="241" y="127"/>
                  </a:lnTo>
                  <a:lnTo>
                    <a:pt x="243" y="127"/>
                  </a:lnTo>
                  <a:lnTo>
                    <a:pt x="243" y="127"/>
                  </a:lnTo>
                  <a:lnTo>
                    <a:pt x="243" y="127"/>
                  </a:lnTo>
                  <a:lnTo>
                    <a:pt x="241" y="127"/>
                  </a:lnTo>
                  <a:lnTo>
                    <a:pt x="241" y="127"/>
                  </a:lnTo>
                  <a:close/>
                  <a:moveTo>
                    <a:pt x="145" y="62"/>
                  </a:moveTo>
                  <a:lnTo>
                    <a:pt x="145" y="62"/>
                  </a:lnTo>
                  <a:lnTo>
                    <a:pt x="146" y="60"/>
                  </a:lnTo>
                  <a:lnTo>
                    <a:pt x="146" y="60"/>
                  </a:lnTo>
                  <a:lnTo>
                    <a:pt x="145" y="60"/>
                  </a:lnTo>
                  <a:lnTo>
                    <a:pt x="145" y="60"/>
                  </a:lnTo>
                  <a:lnTo>
                    <a:pt x="145" y="62"/>
                  </a:lnTo>
                  <a:lnTo>
                    <a:pt x="145" y="62"/>
                  </a:lnTo>
                  <a:close/>
                  <a:moveTo>
                    <a:pt x="285" y="104"/>
                  </a:moveTo>
                  <a:lnTo>
                    <a:pt x="285" y="104"/>
                  </a:lnTo>
                  <a:lnTo>
                    <a:pt x="284" y="106"/>
                  </a:lnTo>
                  <a:lnTo>
                    <a:pt x="285" y="106"/>
                  </a:lnTo>
                  <a:lnTo>
                    <a:pt x="285" y="106"/>
                  </a:lnTo>
                  <a:lnTo>
                    <a:pt x="285" y="104"/>
                  </a:lnTo>
                  <a:lnTo>
                    <a:pt x="285" y="104"/>
                  </a:lnTo>
                  <a:close/>
                  <a:moveTo>
                    <a:pt x="128" y="114"/>
                  </a:moveTo>
                  <a:lnTo>
                    <a:pt x="128" y="114"/>
                  </a:lnTo>
                  <a:lnTo>
                    <a:pt x="128" y="116"/>
                  </a:lnTo>
                  <a:lnTo>
                    <a:pt x="128" y="116"/>
                  </a:lnTo>
                  <a:lnTo>
                    <a:pt x="128" y="114"/>
                  </a:lnTo>
                  <a:lnTo>
                    <a:pt x="128" y="112"/>
                  </a:lnTo>
                  <a:lnTo>
                    <a:pt x="128" y="112"/>
                  </a:lnTo>
                  <a:lnTo>
                    <a:pt x="128" y="114"/>
                  </a:lnTo>
                  <a:lnTo>
                    <a:pt x="128" y="114"/>
                  </a:lnTo>
                  <a:close/>
                  <a:moveTo>
                    <a:pt x="64" y="136"/>
                  </a:moveTo>
                  <a:lnTo>
                    <a:pt x="64" y="136"/>
                  </a:lnTo>
                  <a:lnTo>
                    <a:pt x="64" y="136"/>
                  </a:lnTo>
                  <a:lnTo>
                    <a:pt x="64" y="136"/>
                  </a:lnTo>
                  <a:lnTo>
                    <a:pt x="64" y="139"/>
                  </a:lnTo>
                  <a:lnTo>
                    <a:pt x="64" y="139"/>
                  </a:lnTo>
                  <a:lnTo>
                    <a:pt x="64" y="139"/>
                  </a:lnTo>
                  <a:lnTo>
                    <a:pt x="64" y="139"/>
                  </a:lnTo>
                  <a:lnTo>
                    <a:pt x="64" y="136"/>
                  </a:lnTo>
                  <a:lnTo>
                    <a:pt x="64" y="136"/>
                  </a:lnTo>
                  <a:close/>
                  <a:moveTo>
                    <a:pt x="225" y="141"/>
                  </a:moveTo>
                  <a:lnTo>
                    <a:pt x="225" y="141"/>
                  </a:lnTo>
                  <a:lnTo>
                    <a:pt x="225" y="141"/>
                  </a:lnTo>
                  <a:lnTo>
                    <a:pt x="225" y="141"/>
                  </a:lnTo>
                  <a:lnTo>
                    <a:pt x="225" y="141"/>
                  </a:lnTo>
                  <a:lnTo>
                    <a:pt x="225" y="141"/>
                  </a:lnTo>
                  <a:lnTo>
                    <a:pt x="225" y="141"/>
                  </a:lnTo>
                  <a:close/>
                  <a:moveTo>
                    <a:pt x="369" y="104"/>
                  </a:moveTo>
                  <a:lnTo>
                    <a:pt x="369" y="104"/>
                  </a:lnTo>
                  <a:lnTo>
                    <a:pt x="369" y="104"/>
                  </a:lnTo>
                  <a:lnTo>
                    <a:pt x="369" y="104"/>
                  </a:lnTo>
                  <a:lnTo>
                    <a:pt x="369" y="101"/>
                  </a:lnTo>
                  <a:lnTo>
                    <a:pt x="369" y="101"/>
                  </a:lnTo>
                  <a:lnTo>
                    <a:pt x="367" y="101"/>
                  </a:lnTo>
                  <a:lnTo>
                    <a:pt x="367" y="101"/>
                  </a:lnTo>
                  <a:lnTo>
                    <a:pt x="369" y="104"/>
                  </a:lnTo>
                  <a:lnTo>
                    <a:pt x="369" y="104"/>
                  </a:lnTo>
                  <a:close/>
                  <a:moveTo>
                    <a:pt x="363" y="51"/>
                  </a:moveTo>
                  <a:lnTo>
                    <a:pt x="363" y="51"/>
                  </a:lnTo>
                  <a:lnTo>
                    <a:pt x="363" y="51"/>
                  </a:lnTo>
                  <a:lnTo>
                    <a:pt x="363" y="51"/>
                  </a:lnTo>
                  <a:lnTo>
                    <a:pt x="364" y="52"/>
                  </a:lnTo>
                  <a:lnTo>
                    <a:pt x="364" y="52"/>
                  </a:lnTo>
                  <a:lnTo>
                    <a:pt x="364" y="52"/>
                  </a:lnTo>
                  <a:lnTo>
                    <a:pt x="364" y="52"/>
                  </a:lnTo>
                  <a:lnTo>
                    <a:pt x="363" y="51"/>
                  </a:lnTo>
                  <a:lnTo>
                    <a:pt x="363" y="51"/>
                  </a:lnTo>
                  <a:close/>
                  <a:moveTo>
                    <a:pt x="288" y="60"/>
                  </a:moveTo>
                  <a:lnTo>
                    <a:pt x="288" y="60"/>
                  </a:lnTo>
                  <a:lnTo>
                    <a:pt x="288" y="59"/>
                  </a:lnTo>
                  <a:lnTo>
                    <a:pt x="288" y="59"/>
                  </a:lnTo>
                  <a:lnTo>
                    <a:pt x="288" y="59"/>
                  </a:lnTo>
                  <a:lnTo>
                    <a:pt x="288" y="60"/>
                  </a:lnTo>
                  <a:lnTo>
                    <a:pt x="288" y="60"/>
                  </a:lnTo>
                  <a:close/>
                  <a:moveTo>
                    <a:pt x="219" y="48"/>
                  </a:moveTo>
                  <a:lnTo>
                    <a:pt x="219" y="48"/>
                  </a:lnTo>
                  <a:lnTo>
                    <a:pt x="219" y="49"/>
                  </a:lnTo>
                  <a:lnTo>
                    <a:pt x="219" y="49"/>
                  </a:lnTo>
                  <a:lnTo>
                    <a:pt x="219" y="49"/>
                  </a:lnTo>
                  <a:lnTo>
                    <a:pt x="221" y="49"/>
                  </a:lnTo>
                  <a:lnTo>
                    <a:pt x="221" y="49"/>
                  </a:lnTo>
                  <a:lnTo>
                    <a:pt x="219" y="48"/>
                  </a:lnTo>
                  <a:lnTo>
                    <a:pt x="219" y="48"/>
                  </a:lnTo>
                  <a:close/>
                  <a:moveTo>
                    <a:pt x="153" y="82"/>
                  </a:moveTo>
                  <a:lnTo>
                    <a:pt x="153" y="82"/>
                  </a:lnTo>
                  <a:lnTo>
                    <a:pt x="154" y="82"/>
                  </a:lnTo>
                  <a:lnTo>
                    <a:pt x="154" y="82"/>
                  </a:lnTo>
                  <a:lnTo>
                    <a:pt x="154" y="81"/>
                  </a:lnTo>
                  <a:lnTo>
                    <a:pt x="154" y="81"/>
                  </a:lnTo>
                  <a:lnTo>
                    <a:pt x="153" y="81"/>
                  </a:lnTo>
                  <a:lnTo>
                    <a:pt x="153" y="81"/>
                  </a:lnTo>
                  <a:lnTo>
                    <a:pt x="153" y="82"/>
                  </a:lnTo>
                  <a:lnTo>
                    <a:pt x="153" y="82"/>
                  </a:lnTo>
                  <a:close/>
                  <a:moveTo>
                    <a:pt x="375" y="48"/>
                  </a:moveTo>
                  <a:lnTo>
                    <a:pt x="375" y="48"/>
                  </a:lnTo>
                  <a:lnTo>
                    <a:pt x="375" y="48"/>
                  </a:lnTo>
                  <a:lnTo>
                    <a:pt x="375" y="48"/>
                  </a:lnTo>
                  <a:lnTo>
                    <a:pt x="374" y="46"/>
                  </a:lnTo>
                  <a:lnTo>
                    <a:pt x="374" y="46"/>
                  </a:lnTo>
                  <a:lnTo>
                    <a:pt x="374" y="46"/>
                  </a:lnTo>
                  <a:lnTo>
                    <a:pt x="374" y="46"/>
                  </a:lnTo>
                  <a:lnTo>
                    <a:pt x="375" y="48"/>
                  </a:lnTo>
                  <a:lnTo>
                    <a:pt x="375" y="48"/>
                  </a:lnTo>
                  <a:close/>
                  <a:moveTo>
                    <a:pt x="235" y="109"/>
                  </a:moveTo>
                  <a:lnTo>
                    <a:pt x="235" y="109"/>
                  </a:lnTo>
                  <a:lnTo>
                    <a:pt x="235" y="109"/>
                  </a:lnTo>
                  <a:lnTo>
                    <a:pt x="235" y="109"/>
                  </a:lnTo>
                  <a:lnTo>
                    <a:pt x="235" y="108"/>
                  </a:lnTo>
                  <a:lnTo>
                    <a:pt x="235" y="108"/>
                  </a:lnTo>
                  <a:lnTo>
                    <a:pt x="235" y="108"/>
                  </a:lnTo>
                  <a:lnTo>
                    <a:pt x="235" y="108"/>
                  </a:lnTo>
                  <a:lnTo>
                    <a:pt x="235" y="109"/>
                  </a:lnTo>
                  <a:lnTo>
                    <a:pt x="235" y="109"/>
                  </a:lnTo>
                  <a:close/>
                  <a:moveTo>
                    <a:pt x="240" y="38"/>
                  </a:moveTo>
                  <a:lnTo>
                    <a:pt x="240" y="38"/>
                  </a:lnTo>
                  <a:lnTo>
                    <a:pt x="238" y="38"/>
                  </a:lnTo>
                  <a:lnTo>
                    <a:pt x="238" y="38"/>
                  </a:lnTo>
                  <a:lnTo>
                    <a:pt x="238" y="38"/>
                  </a:lnTo>
                  <a:lnTo>
                    <a:pt x="238" y="38"/>
                  </a:lnTo>
                  <a:lnTo>
                    <a:pt x="238" y="38"/>
                  </a:lnTo>
                  <a:lnTo>
                    <a:pt x="238" y="38"/>
                  </a:lnTo>
                  <a:lnTo>
                    <a:pt x="240" y="38"/>
                  </a:lnTo>
                  <a:lnTo>
                    <a:pt x="240" y="38"/>
                  </a:lnTo>
                  <a:close/>
                  <a:moveTo>
                    <a:pt x="260" y="98"/>
                  </a:moveTo>
                  <a:lnTo>
                    <a:pt x="260" y="98"/>
                  </a:lnTo>
                  <a:lnTo>
                    <a:pt x="260" y="98"/>
                  </a:lnTo>
                  <a:lnTo>
                    <a:pt x="260" y="100"/>
                  </a:lnTo>
                  <a:lnTo>
                    <a:pt x="260" y="100"/>
                  </a:lnTo>
                  <a:lnTo>
                    <a:pt x="260" y="100"/>
                  </a:lnTo>
                  <a:lnTo>
                    <a:pt x="260" y="100"/>
                  </a:lnTo>
                  <a:lnTo>
                    <a:pt x="260" y="98"/>
                  </a:lnTo>
                  <a:lnTo>
                    <a:pt x="260" y="98"/>
                  </a:lnTo>
                  <a:close/>
                  <a:moveTo>
                    <a:pt x="293" y="19"/>
                  </a:moveTo>
                  <a:lnTo>
                    <a:pt x="293" y="19"/>
                  </a:lnTo>
                  <a:lnTo>
                    <a:pt x="292" y="19"/>
                  </a:lnTo>
                  <a:lnTo>
                    <a:pt x="292" y="19"/>
                  </a:lnTo>
                  <a:lnTo>
                    <a:pt x="293" y="19"/>
                  </a:lnTo>
                  <a:lnTo>
                    <a:pt x="293" y="19"/>
                  </a:lnTo>
                  <a:lnTo>
                    <a:pt x="293" y="19"/>
                  </a:lnTo>
                  <a:close/>
                  <a:moveTo>
                    <a:pt x="282" y="51"/>
                  </a:moveTo>
                  <a:lnTo>
                    <a:pt x="282" y="51"/>
                  </a:lnTo>
                  <a:lnTo>
                    <a:pt x="281" y="49"/>
                  </a:lnTo>
                  <a:lnTo>
                    <a:pt x="281" y="49"/>
                  </a:lnTo>
                  <a:lnTo>
                    <a:pt x="281" y="51"/>
                  </a:lnTo>
                  <a:lnTo>
                    <a:pt x="281" y="51"/>
                  </a:lnTo>
                  <a:lnTo>
                    <a:pt x="281" y="51"/>
                  </a:lnTo>
                  <a:lnTo>
                    <a:pt x="281" y="51"/>
                  </a:lnTo>
                  <a:lnTo>
                    <a:pt x="282" y="51"/>
                  </a:lnTo>
                  <a:lnTo>
                    <a:pt x="282" y="51"/>
                  </a:lnTo>
                  <a:close/>
                  <a:moveTo>
                    <a:pt x="385" y="37"/>
                  </a:moveTo>
                  <a:lnTo>
                    <a:pt x="385" y="37"/>
                  </a:lnTo>
                  <a:lnTo>
                    <a:pt x="385" y="37"/>
                  </a:lnTo>
                  <a:lnTo>
                    <a:pt x="385" y="37"/>
                  </a:lnTo>
                  <a:lnTo>
                    <a:pt x="386" y="38"/>
                  </a:lnTo>
                  <a:lnTo>
                    <a:pt x="386" y="38"/>
                  </a:lnTo>
                  <a:lnTo>
                    <a:pt x="386" y="38"/>
                  </a:lnTo>
                  <a:lnTo>
                    <a:pt x="386" y="38"/>
                  </a:lnTo>
                  <a:lnTo>
                    <a:pt x="385" y="37"/>
                  </a:lnTo>
                  <a:lnTo>
                    <a:pt x="385" y="37"/>
                  </a:lnTo>
                  <a:close/>
                  <a:moveTo>
                    <a:pt x="334" y="117"/>
                  </a:moveTo>
                  <a:lnTo>
                    <a:pt x="334" y="117"/>
                  </a:lnTo>
                  <a:lnTo>
                    <a:pt x="336" y="116"/>
                  </a:lnTo>
                  <a:lnTo>
                    <a:pt x="336" y="116"/>
                  </a:lnTo>
                  <a:lnTo>
                    <a:pt x="334" y="116"/>
                  </a:lnTo>
                  <a:lnTo>
                    <a:pt x="334" y="117"/>
                  </a:lnTo>
                  <a:lnTo>
                    <a:pt x="334" y="117"/>
                  </a:lnTo>
                  <a:close/>
                  <a:moveTo>
                    <a:pt x="192" y="52"/>
                  </a:moveTo>
                  <a:lnTo>
                    <a:pt x="192" y="52"/>
                  </a:lnTo>
                  <a:lnTo>
                    <a:pt x="192" y="54"/>
                  </a:lnTo>
                  <a:lnTo>
                    <a:pt x="192" y="54"/>
                  </a:lnTo>
                  <a:lnTo>
                    <a:pt x="192" y="54"/>
                  </a:lnTo>
                  <a:lnTo>
                    <a:pt x="192" y="54"/>
                  </a:lnTo>
                  <a:lnTo>
                    <a:pt x="192" y="52"/>
                  </a:lnTo>
                  <a:lnTo>
                    <a:pt x="192" y="52"/>
                  </a:lnTo>
                  <a:close/>
                  <a:moveTo>
                    <a:pt x="257" y="114"/>
                  </a:moveTo>
                  <a:lnTo>
                    <a:pt x="257" y="114"/>
                  </a:lnTo>
                  <a:lnTo>
                    <a:pt x="257" y="114"/>
                  </a:lnTo>
                  <a:lnTo>
                    <a:pt x="257" y="114"/>
                  </a:lnTo>
                  <a:lnTo>
                    <a:pt x="258" y="114"/>
                  </a:lnTo>
                  <a:lnTo>
                    <a:pt x="258" y="114"/>
                  </a:lnTo>
                  <a:lnTo>
                    <a:pt x="258" y="112"/>
                  </a:lnTo>
                  <a:lnTo>
                    <a:pt x="258" y="112"/>
                  </a:lnTo>
                  <a:lnTo>
                    <a:pt x="257" y="114"/>
                  </a:lnTo>
                  <a:lnTo>
                    <a:pt x="257" y="114"/>
                  </a:lnTo>
                  <a:close/>
                  <a:moveTo>
                    <a:pt x="197" y="56"/>
                  </a:moveTo>
                  <a:lnTo>
                    <a:pt x="197" y="56"/>
                  </a:lnTo>
                  <a:lnTo>
                    <a:pt x="197" y="56"/>
                  </a:lnTo>
                  <a:lnTo>
                    <a:pt x="197" y="56"/>
                  </a:lnTo>
                  <a:lnTo>
                    <a:pt x="197" y="56"/>
                  </a:lnTo>
                  <a:lnTo>
                    <a:pt x="197" y="56"/>
                  </a:lnTo>
                  <a:lnTo>
                    <a:pt x="197" y="56"/>
                  </a:lnTo>
                  <a:lnTo>
                    <a:pt x="197" y="56"/>
                  </a:lnTo>
                  <a:close/>
                  <a:moveTo>
                    <a:pt x="303" y="43"/>
                  </a:moveTo>
                  <a:lnTo>
                    <a:pt x="303" y="43"/>
                  </a:lnTo>
                  <a:lnTo>
                    <a:pt x="303" y="45"/>
                  </a:lnTo>
                  <a:lnTo>
                    <a:pt x="303" y="45"/>
                  </a:lnTo>
                  <a:lnTo>
                    <a:pt x="303" y="43"/>
                  </a:lnTo>
                  <a:lnTo>
                    <a:pt x="303" y="43"/>
                  </a:lnTo>
                  <a:lnTo>
                    <a:pt x="303" y="43"/>
                  </a:lnTo>
                  <a:lnTo>
                    <a:pt x="303" y="43"/>
                  </a:lnTo>
                  <a:close/>
                  <a:moveTo>
                    <a:pt x="164" y="141"/>
                  </a:moveTo>
                  <a:lnTo>
                    <a:pt x="164" y="141"/>
                  </a:lnTo>
                  <a:lnTo>
                    <a:pt x="162" y="141"/>
                  </a:lnTo>
                  <a:lnTo>
                    <a:pt x="162" y="142"/>
                  </a:lnTo>
                  <a:lnTo>
                    <a:pt x="162" y="142"/>
                  </a:lnTo>
                  <a:lnTo>
                    <a:pt x="164" y="141"/>
                  </a:lnTo>
                  <a:lnTo>
                    <a:pt x="164" y="141"/>
                  </a:lnTo>
                  <a:close/>
                  <a:moveTo>
                    <a:pt x="391" y="45"/>
                  </a:moveTo>
                  <a:lnTo>
                    <a:pt x="391" y="45"/>
                  </a:lnTo>
                  <a:lnTo>
                    <a:pt x="391" y="46"/>
                  </a:lnTo>
                  <a:lnTo>
                    <a:pt x="391" y="46"/>
                  </a:lnTo>
                  <a:lnTo>
                    <a:pt x="393" y="46"/>
                  </a:lnTo>
                  <a:lnTo>
                    <a:pt x="393" y="46"/>
                  </a:lnTo>
                  <a:lnTo>
                    <a:pt x="393" y="46"/>
                  </a:lnTo>
                  <a:lnTo>
                    <a:pt x="393" y="46"/>
                  </a:lnTo>
                  <a:lnTo>
                    <a:pt x="391" y="45"/>
                  </a:lnTo>
                  <a:lnTo>
                    <a:pt x="391" y="45"/>
                  </a:lnTo>
                  <a:close/>
                  <a:moveTo>
                    <a:pt x="139" y="27"/>
                  </a:moveTo>
                  <a:lnTo>
                    <a:pt x="139" y="27"/>
                  </a:lnTo>
                  <a:lnTo>
                    <a:pt x="139" y="27"/>
                  </a:lnTo>
                  <a:lnTo>
                    <a:pt x="139" y="27"/>
                  </a:lnTo>
                  <a:lnTo>
                    <a:pt x="137" y="27"/>
                  </a:lnTo>
                  <a:lnTo>
                    <a:pt x="137" y="27"/>
                  </a:lnTo>
                  <a:lnTo>
                    <a:pt x="137" y="27"/>
                  </a:lnTo>
                  <a:lnTo>
                    <a:pt x="137" y="27"/>
                  </a:lnTo>
                  <a:lnTo>
                    <a:pt x="139" y="27"/>
                  </a:lnTo>
                  <a:lnTo>
                    <a:pt x="139" y="27"/>
                  </a:lnTo>
                  <a:close/>
                  <a:moveTo>
                    <a:pt x="49" y="82"/>
                  </a:moveTo>
                  <a:lnTo>
                    <a:pt x="49" y="82"/>
                  </a:lnTo>
                  <a:lnTo>
                    <a:pt x="50" y="82"/>
                  </a:lnTo>
                  <a:lnTo>
                    <a:pt x="50" y="82"/>
                  </a:lnTo>
                  <a:lnTo>
                    <a:pt x="50" y="82"/>
                  </a:lnTo>
                  <a:lnTo>
                    <a:pt x="49" y="82"/>
                  </a:lnTo>
                  <a:lnTo>
                    <a:pt x="49" y="82"/>
                  </a:lnTo>
                  <a:close/>
                  <a:moveTo>
                    <a:pt x="213" y="112"/>
                  </a:moveTo>
                  <a:lnTo>
                    <a:pt x="213" y="112"/>
                  </a:lnTo>
                  <a:lnTo>
                    <a:pt x="213" y="112"/>
                  </a:lnTo>
                  <a:lnTo>
                    <a:pt x="213" y="111"/>
                  </a:lnTo>
                  <a:lnTo>
                    <a:pt x="213" y="111"/>
                  </a:lnTo>
                  <a:lnTo>
                    <a:pt x="213" y="111"/>
                  </a:lnTo>
                  <a:lnTo>
                    <a:pt x="213" y="111"/>
                  </a:lnTo>
                  <a:lnTo>
                    <a:pt x="213" y="112"/>
                  </a:lnTo>
                  <a:lnTo>
                    <a:pt x="213" y="112"/>
                  </a:lnTo>
                  <a:close/>
                  <a:moveTo>
                    <a:pt x="352" y="89"/>
                  </a:moveTo>
                  <a:lnTo>
                    <a:pt x="352" y="89"/>
                  </a:lnTo>
                  <a:lnTo>
                    <a:pt x="352" y="89"/>
                  </a:lnTo>
                  <a:lnTo>
                    <a:pt x="352" y="89"/>
                  </a:lnTo>
                  <a:lnTo>
                    <a:pt x="352" y="90"/>
                  </a:lnTo>
                  <a:lnTo>
                    <a:pt x="352" y="90"/>
                  </a:lnTo>
                  <a:lnTo>
                    <a:pt x="352" y="90"/>
                  </a:lnTo>
                  <a:lnTo>
                    <a:pt x="352" y="90"/>
                  </a:lnTo>
                  <a:lnTo>
                    <a:pt x="352" y="89"/>
                  </a:lnTo>
                  <a:lnTo>
                    <a:pt x="352" y="89"/>
                  </a:lnTo>
                  <a:close/>
                  <a:moveTo>
                    <a:pt x="307" y="62"/>
                  </a:moveTo>
                  <a:lnTo>
                    <a:pt x="307" y="62"/>
                  </a:lnTo>
                  <a:lnTo>
                    <a:pt x="307" y="62"/>
                  </a:lnTo>
                  <a:lnTo>
                    <a:pt x="307" y="62"/>
                  </a:lnTo>
                  <a:lnTo>
                    <a:pt x="307" y="63"/>
                  </a:lnTo>
                  <a:lnTo>
                    <a:pt x="307" y="63"/>
                  </a:lnTo>
                  <a:lnTo>
                    <a:pt x="307" y="63"/>
                  </a:lnTo>
                  <a:lnTo>
                    <a:pt x="307" y="63"/>
                  </a:lnTo>
                  <a:lnTo>
                    <a:pt x="307" y="62"/>
                  </a:lnTo>
                  <a:lnTo>
                    <a:pt x="307" y="62"/>
                  </a:lnTo>
                  <a:close/>
                  <a:moveTo>
                    <a:pt x="279" y="35"/>
                  </a:moveTo>
                  <a:lnTo>
                    <a:pt x="279" y="35"/>
                  </a:lnTo>
                  <a:lnTo>
                    <a:pt x="277" y="34"/>
                  </a:lnTo>
                  <a:lnTo>
                    <a:pt x="277" y="34"/>
                  </a:lnTo>
                  <a:lnTo>
                    <a:pt x="277" y="35"/>
                  </a:lnTo>
                  <a:lnTo>
                    <a:pt x="277" y="35"/>
                  </a:lnTo>
                  <a:lnTo>
                    <a:pt x="279" y="35"/>
                  </a:lnTo>
                  <a:lnTo>
                    <a:pt x="279" y="35"/>
                  </a:lnTo>
                  <a:lnTo>
                    <a:pt x="279" y="35"/>
                  </a:lnTo>
                  <a:lnTo>
                    <a:pt x="279" y="35"/>
                  </a:lnTo>
                  <a:close/>
                  <a:moveTo>
                    <a:pt x="180" y="100"/>
                  </a:moveTo>
                  <a:lnTo>
                    <a:pt x="180" y="100"/>
                  </a:lnTo>
                  <a:lnTo>
                    <a:pt x="180" y="100"/>
                  </a:lnTo>
                  <a:lnTo>
                    <a:pt x="180" y="100"/>
                  </a:lnTo>
                  <a:lnTo>
                    <a:pt x="180" y="100"/>
                  </a:lnTo>
                  <a:lnTo>
                    <a:pt x="180" y="100"/>
                  </a:lnTo>
                  <a:lnTo>
                    <a:pt x="180" y="100"/>
                  </a:lnTo>
                  <a:lnTo>
                    <a:pt x="180" y="100"/>
                  </a:lnTo>
                  <a:lnTo>
                    <a:pt x="180" y="100"/>
                  </a:lnTo>
                  <a:lnTo>
                    <a:pt x="180"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77"/>
            <p:cNvSpPr/>
            <p:nvPr/>
          </p:nvSpPr>
          <p:spPr bwMode="auto">
            <a:xfrm>
              <a:off x="6258023" y="2184748"/>
              <a:ext cx="14288" cy="60325"/>
            </a:xfrm>
            <a:custGeom>
              <a:gdLst>
                <a:gd name="T0" fmla="*/ 9 w 9"/>
                <a:gd name="T1" fmla="*/ 0 h 38"/>
                <a:gd name="T2" fmla="*/ 9 w 9"/>
                <a:gd name="T3" fmla="*/ 0 h 38"/>
                <a:gd name="T4" fmla="*/ 8 w 9"/>
                <a:gd name="T5" fmla="*/ 8 h 38"/>
                <a:gd name="T6" fmla="*/ 8 w 9"/>
                <a:gd name="T7" fmla="*/ 8 h 38"/>
                <a:gd name="T8" fmla="*/ 8 w 9"/>
                <a:gd name="T9" fmla="*/ 9 h 38"/>
                <a:gd name="T10" fmla="*/ 6 w 9"/>
                <a:gd name="T11" fmla="*/ 12 h 38"/>
                <a:gd name="T12" fmla="*/ 6 w 9"/>
                <a:gd name="T13" fmla="*/ 12 h 38"/>
                <a:gd name="T14" fmla="*/ 6 w 9"/>
                <a:gd name="T15" fmla="*/ 12 h 38"/>
                <a:gd name="T16" fmla="*/ 6 w 9"/>
                <a:gd name="T17" fmla="*/ 12 h 38"/>
                <a:gd name="T18" fmla="*/ 6 w 9"/>
                <a:gd name="T19" fmla="*/ 17 h 38"/>
                <a:gd name="T20" fmla="*/ 6 w 9"/>
                <a:gd name="T21" fmla="*/ 22 h 38"/>
                <a:gd name="T22" fmla="*/ 6 w 9"/>
                <a:gd name="T23" fmla="*/ 22 h 38"/>
                <a:gd name="T24" fmla="*/ 3 w 9"/>
                <a:gd name="T25" fmla="*/ 36 h 38"/>
                <a:gd name="T26" fmla="*/ 3 w 9"/>
                <a:gd name="T27" fmla="*/ 36 h 38"/>
                <a:gd name="T28" fmla="*/ 1 w 9"/>
                <a:gd name="T29" fmla="*/ 38 h 38"/>
                <a:gd name="T30" fmla="*/ 1 w 9"/>
                <a:gd name="T31" fmla="*/ 38 h 38"/>
                <a:gd name="T32" fmla="*/ 0 w 9"/>
                <a:gd name="T33" fmla="*/ 36 h 38"/>
                <a:gd name="T34" fmla="*/ 0 w 9"/>
                <a:gd name="T35" fmla="*/ 36 h 38"/>
                <a:gd name="T36" fmla="*/ 3 w 9"/>
                <a:gd name="T37" fmla="*/ 19 h 38"/>
                <a:gd name="T38" fmla="*/ 8 w 9"/>
                <a:gd name="T39" fmla="*/ 0 h 38"/>
                <a:gd name="T40" fmla="*/ 8 w 9"/>
                <a:gd name="T41" fmla="*/ 0 h 38"/>
                <a:gd name="T42" fmla="*/ 9 w 9"/>
                <a:gd name="T43" fmla="*/ 0 h 38"/>
                <a:gd name="T44" fmla="*/ 9 w 9"/>
                <a:gd name="T45"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8">
                  <a:moveTo>
                    <a:pt x="9" y="0"/>
                  </a:moveTo>
                  <a:lnTo>
                    <a:pt x="9" y="0"/>
                  </a:lnTo>
                  <a:lnTo>
                    <a:pt x="8" y="8"/>
                  </a:lnTo>
                  <a:lnTo>
                    <a:pt x="8" y="8"/>
                  </a:lnTo>
                  <a:lnTo>
                    <a:pt x="8" y="9"/>
                  </a:lnTo>
                  <a:lnTo>
                    <a:pt x="6" y="12"/>
                  </a:lnTo>
                  <a:lnTo>
                    <a:pt x="6" y="12"/>
                  </a:lnTo>
                  <a:lnTo>
                    <a:pt x="6" y="12"/>
                  </a:lnTo>
                  <a:lnTo>
                    <a:pt x="6" y="12"/>
                  </a:lnTo>
                  <a:lnTo>
                    <a:pt x="6" y="17"/>
                  </a:lnTo>
                  <a:lnTo>
                    <a:pt x="6" y="22"/>
                  </a:lnTo>
                  <a:lnTo>
                    <a:pt x="6" y="22"/>
                  </a:lnTo>
                  <a:lnTo>
                    <a:pt x="3" y="36"/>
                  </a:lnTo>
                  <a:lnTo>
                    <a:pt x="3" y="36"/>
                  </a:lnTo>
                  <a:lnTo>
                    <a:pt x="1" y="38"/>
                  </a:lnTo>
                  <a:lnTo>
                    <a:pt x="1" y="38"/>
                  </a:lnTo>
                  <a:lnTo>
                    <a:pt x="0" y="36"/>
                  </a:lnTo>
                  <a:lnTo>
                    <a:pt x="0" y="36"/>
                  </a:lnTo>
                  <a:lnTo>
                    <a:pt x="3" y="19"/>
                  </a:lnTo>
                  <a:lnTo>
                    <a:pt x="8" y="0"/>
                  </a:lnTo>
                  <a:lnTo>
                    <a:pt x="8"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78"/>
            <p:cNvSpPr/>
            <p:nvPr/>
          </p:nvSpPr>
          <p:spPr bwMode="auto">
            <a:xfrm>
              <a:off x="6288186" y="2186336"/>
              <a:ext cx="9525" cy="38100"/>
            </a:xfrm>
            <a:custGeom>
              <a:gdLst>
                <a:gd name="T0" fmla="*/ 4 w 6"/>
                <a:gd name="T1" fmla="*/ 16 h 24"/>
                <a:gd name="T2" fmla="*/ 4 w 6"/>
                <a:gd name="T3" fmla="*/ 16 h 24"/>
                <a:gd name="T4" fmla="*/ 4 w 6"/>
                <a:gd name="T5" fmla="*/ 16 h 24"/>
                <a:gd name="T6" fmla="*/ 4 w 6"/>
                <a:gd name="T7" fmla="*/ 16 h 24"/>
                <a:gd name="T8" fmla="*/ 6 w 6"/>
                <a:gd name="T9" fmla="*/ 19 h 24"/>
                <a:gd name="T10" fmla="*/ 4 w 6"/>
                <a:gd name="T11" fmla="*/ 24 h 24"/>
                <a:gd name="T12" fmla="*/ 4 w 6"/>
                <a:gd name="T13" fmla="*/ 24 h 24"/>
                <a:gd name="T14" fmla="*/ 3 w 6"/>
                <a:gd name="T15" fmla="*/ 21 h 24"/>
                <a:gd name="T16" fmla="*/ 3 w 6"/>
                <a:gd name="T17" fmla="*/ 21 h 24"/>
                <a:gd name="T18" fmla="*/ 0 w 6"/>
                <a:gd name="T19" fmla="*/ 2 h 24"/>
                <a:gd name="T20" fmla="*/ 0 w 6"/>
                <a:gd name="T21" fmla="*/ 2 h 24"/>
                <a:gd name="T22" fmla="*/ 0 w 6"/>
                <a:gd name="T23" fmla="*/ 0 h 24"/>
                <a:gd name="T24" fmla="*/ 0 w 6"/>
                <a:gd name="T25" fmla="*/ 0 h 24"/>
                <a:gd name="T26" fmla="*/ 1 w 6"/>
                <a:gd name="T27" fmla="*/ 2 h 24"/>
                <a:gd name="T28" fmla="*/ 1 w 6"/>
                <a:gd name="T29" fmla="*/ 2 h 24"/>
                <a:gd name="T30" fmla="*/ 4 w 6"/>
                <a:gd name="T31" fmla="*/ 15 h 24"/>
                <a:gd name="T32" fmla="*/ 4 w 6"/>
                <a:gd name="T33" fmla="*/ 15 h 24"/>
                <a:gd name="T34" fmla="*/ 4 w 6"/>
                <a:gd name="T35" fmla="*/ 16 h 24"/>
                <a:gd name="T36" fmla="*/ 4 w 6"/>
                <a:gd name="T37" fmla="*/ 16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4" y="16"/>
                  </a:moveTo>
                  <a:lnTo>
                    <a:pt x="4" y="16"/>
                  </a:lnTo>
                  <a:lnTo>
                    <a:pt x="4" y="16"/>
                  </a:lnTo>
                  <a:lnTo>
                    <a:pt x="4" y="16"/>
                  </a:lnTo>
                  <a:lnTo>
                    <a:pt x="6" y="19"/>
                  </a:lnTo>
                  <a:lnTo>
                    <a:pt x="4" y="24"/>
                  </a:lnTo>
                  <a:lnTo>
                    <a:pt x="4" y="24"/>
                  </a:lnTo>
                  <a:lnTo>
                    <a:pt x="3" y="21"/>
                  </a:lnTo>
                  <a:lnTo>
                    <a:pt x="3" y="21"/>
                  </a:lnTo>
                  <a:lnTo>
                    <a:pt x="0" y="2"/>
                  </a:lnTo>
                  <a:lnTo>
                    <a:pt x="0" y="2"/>
                  </a:lnTo>
                  <a:lnTo>
                    <a:pt x="0" y="0"/>
                  </a:lnTo>
                  <a:lnTo>
                    <a:pt x="0" y="0"/>
                  </a:lnTo>
                  <a:lnTo>
                    <a:pt x="1" y="2"/>
                  </a:lnTo>
                  <a:lnTo>
                    <a:pt x="1" y="2"/>
                  </a:lnTo>
                  <a:lnTo>
                    <a:pt x="4" y="15"/>
                  </a:lnTo>
                  <a:lnTo>
                    <a:pt x="4" y="15"/>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79"/>
            <p:cNvSpPr/>
            <p:nvPr/>
          </p:nvSpPr>
          <p:spPr bwMode="auto">
            <a:xfrm>
              <a:off x="6254848" y="2251423"/>
              <a:ext cx="4763" cy="25400"/>
            </a:xfrm>
            <a:custGeom>
              <a:gdLst>
                <a:gd name="T0" fmla="*/ 3 w 3"/>
                <a:gd name="T1" fmla="*/ 0 h 16"/>
                <a:gd name="T2" fmla="*/ 3 w 3"/>
                <a:gd name="T3" fmla="*/ 0 h 16"/>
                <a:gd name="T4" fmla="*/ 0 w 3"/>
                <a:gd name="T5" fmla="*/ 16 h 16"/>
                <a:gd name="T6" fmla="*/ 0 w 3"/>
                <a:gd name="T7" fmla="*/ 16 h 16"/>
                <a:gd name="T8" fmla="*/ 0 w 3"/>
                <a:gd name="T9" fmla="*/ 16 h 16"/>
                <a:gd name="T10" fmla="*/ 0 w 3"/>
                <a:gd name="T11" fmla="*/ 16 h 16"/>
                <a:gd name="T12" fmla="*/ 0 w 3"/>
                <a:gd name="T13" fmla="*/ 13 h 16"/>
                <a:gd name="T14" fmla="*/ 0 w 3"/>
                <a:gd name="T15" fmla="*/ 13 h 16"/>
                <a:gd name="T16" fmla="*/ 0 w 3"/>
                <a:gd name="T17" fmla="*/ 2 h 16"/>
                <a:gd name="T18" fmla="*/ 0 w 3"/>
                <a:gd name="T19" fmla="*/ 2 h 16"/>
                <a:gd name="T20" fmla="*/ 0 w 3"/>
                <a:gd name="T21" fmla="*/ 0 h 16"/>
                <a:gd name="T22" fmla="*/ 3 w 3"/>
                <a:gd name="T23" fmla="*/ 0 h 16"/>
                <a:gd name="T24" fmla="*/ 3 w 3"/>
                <a:gd name="T25"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6">
                  <a:moveTo>
                    <a:pt x="3" y="0"/>
                  </a:moveTo>
                  <a:lnTo>
                    <a:pt x="3" y="0"/>
                  </a:lnTo>
                  <a:lnTo>
                    <a:pt x="0" y="16"/>
                  </a:lnTo>
                  <a:lnTo>
                    <a:pt x="0" y="16"/>
                  </a:lnTo>
                  <a:lnTo>
                    <a:pt x="0" y="16"/>
                  </a:lnTo>
                  <a:lnTo>
                    <a:pt x="0" y="16"/>
                  </a:lnTo>
                  <a:lnTo>
                    <a:pt x="0" y="13"/>
                  </a:lnTo>
                  <a:lnTo>
                    <a:pt x="0" y="13"/>
                  </a:lnTo>
                  <a:lnTo>
                    <a:pt x="0" y="2"/>
                  </a:lnTo>
                  <a:lnTo>
                    <a:pt x="0" y="2"/>
                  </a:lnTo>
                  <a:lnTo>
                    <a:pt x="0"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81"/>
            <p:cNvSpPr/>
            <p:nvPr/>
          </p:nvSpPr>
          <p:spPr bwMode="auto">
            <a:xfrm>
              <a:off x="6077048" y="2203798"/>
              <a:ext cx="3175" cy="15875"/>
            </a:xfrm>
            <a:custGeom>
              <a:gdLst>
                <a:gd name="T0" fmla="*/ 0 w 2"/>
                <a:gd name="T1" fmla="*/ 10 h 10"/>
                <a:gd name="T2" fmla="*/ 0 w 2"/>
                <a:gd name="T3" fmla="*/ 10 h 10"/>
                <a:gd name="T4" fmla="*/ 0 w 2"/>
                <a:gd name="T5" fmla="*/ 0 h 10"/>
                <a:gd name="T6" fmla="*/ 0 w 2"/>
                <a:gd name="T7" fmla="*/ 0 h 10"/>
                <a:gd name="T8" fmla="*/ 0 w 2"/>
                <a:gd name="T9" fmla="*/ 0 h 10"/>
                <a:gd name="T10" fmla="*/ 0 w 2"/>
                <a:gd name="T11" fmla="*/ 0 h 10"/>
                <a:gd name="T12" fmla="*/ 0 w 2"/>
                <a:gd name="T13" fmla="*/ 2 h 10"/>
                <a:gd name="T14" fmla="*/ 0 w 2"/>
                <a:gd name="T15" fmla="*/ 2 h 10"/>
                <a:gd name="T16" fmla="*/ 2 w 2"/>
                <a:gd name="T17" fmla="*/ 2 h 10"/>
                <a:gd name="T18" fmla="*/ 2 w 2"/>
                <a:gd name="T19" fmla="*/ 2 h 10"/>
                <a:gd name="T20" fmla="*/ 0 w 2"/>
                <a:gd name="T21" fmla="*/ 10 h 10"/>
                <a:gd name="T22" fmla="*/ 0 w 2"/>
                <a:gd name="T23" fmla="*/ 10 h 10"/>
                <a:gd name="T24" fmla="*/ 0 w 2"/>
                <a:gd name="T25" fmla="*/ 10 h 10"/>
                <a:gd name="T26" fmla="*/ 0 w 2"/>
                <a:gd name="T27" fmla="*/ 1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0" y="10"/>
                  </a:moveTo>
                  <a:lnTo>
                    <a:pt x="0" y="10"/>
                  </a:lnTo>
                  <a:lnTo>
                    <a:pt x="0" y="0"/>
                  </a:lnTo>
                  <a:lnTo>
                    <a:pt x="0" y="0"/>
                  </a:lnTo>
                  <a:lnTo>
                    <a:pt x="0" y="0"/>
                  </a:lnTo>
                  <a:lnTo>
                    <a:pt x="0" y="0"/>
                  </a:lnTo>
                  <a:lnTo>
                    <a:pt x="0" y="2"/>
                  </a:lnTo>
                  <a:lnTo>
                    <a:pt x="0" y="2"/>
                  </a:lnTo>
                  <a:lnTo>
                    <a:pt x="2" y="2"/>
                  </a:lnTo>
                  <a:lnTo>
                    <a:pt x="2" y="2"/>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82"/>
            <p:cNvSpPr/>
            <p:nvPr/>
          </p:nvSpPr>
          <p:spPr bwMode="auto">
            <a:xfrm>
              <a:off x="6240561" y="2272061"/>
              <a:ext cx="1588" cy="17463"/>
            </a:xfrm>
            <a:custGeom>
              <a:gdLst>
                <a:gd name="T0" fmla="*/ 0 w 1"/>
                <a:gd name="T1" fmla="*/ 11 h 11"/>
                <a:gd name="T2" fmla="*/ 0 w 1"/>
                <a:gd name="T3" fmla="*/ 11 h 11"/>
                <a:gd name="T4" fmla="*/ 0 w 1"/>
                <a:gd name="T5" fmla="*/ 0 h 11"/>
                <a:gd name="T6" fmla="*/ 0 w 1"/>
                <a:gd name="T7" fmla="*/ 0 h 11"/>
                <a:gd name="T8" fmla="*/ 1 w 1"/>
                <a:gd name="T9" fmla="*/ 2 h 11"/>
                <a:gd name="T10" fmla="*/ 1 w 1"/>
                <a:gd name="T11" fmla="*/ 2 h 11"/>
                <a:gd name="T12" fmla="*/ 1 w 1"/>
                <a:gd name="T13" fmla="*/ 11 h 11"/>
                <a:gd name="T14" fmla="*/ 1 w 1"/>
                <a:gd name="T15" fmla="*/ 11 h 11"/>
                <a:gd name="T16" fmla="*/ 0 w 1"/>
                <a:gd name="T17" fmla="*/ 11 h 11"/>
                <a:gd name="T18" fmla="*/ 0 w 1"/>
                <a:gd name="T1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0" y="11"/>
                  </a:moveTo>
                  <a:lnTo>
                    <a:pt x="0" y="11"/>
                  </a:lnTo>
                  <a:lnTo>
                    <a:pt x="0" y="0"/>
                  </a:lnTo>
                  <a:lnTo>
                    <a:pt x="0" y="0"/>
                  </a:lnTo>
                  <a:lnTo>
                    <a:pt x="1" y="2"/>
                  </a:lnTo>
                  <a:lnTo>
                    <a:pt x="1" y="2"/>
                  </a:lnTo>
                  <a:lnTo>
                    <a:pt x="1" y="11"/>
                  </a:lnTo>
                  <a:lnTo>
                    <a:pt x="1" y="11"/>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83"/>
            <p:cNvSpPr/>
            <p:nvPr/>
          </p:nvSpPr>
          <p:spPr bwMode="auto">
            <a:xfrm>
              <a:off x="6016723" y="2197448"/>
              <a:ext cx="3175" cy="6350"/>
            </a:xfrm>
            <a:custGeom>
              <a:gdLst>
                <a:gd name="T0" fmla="*/ 2 w 2"/>
                <a:gd name="T1" fmla="*/ 4 h 4"/>
                <a:gd name="T2" fmla="*/ 2 w 2"/>
                <a:gd name="T3" fmla="*/ 4 h 4"/>
                <a:gd name="T4" fmla="*/ 0 w 2"/>
                <a:gd name="T5" fmla="*/ 1 h 4"/>
                <a:gd name="T6" fmla="*/ 0 w 2"/>
                <a:gd name="T7" fmla="*/ 1 h 4"/>
                <a:gd name="T8" fmla="*/ 2 w 2"/>
                <a:gd name="T9" fmla="*/ 0 h 4"/>
                <a:gd name="T10" fmla="*/ 2 w 2"/>
                <a:gd name="T11" fmla="*/ 0 h 4"/>
                <a:gd name="T12" fmla="*/ 2 w 2"/>
                <a:gd name="T13" fmla="*/ 4 h 4"/>
                <a:gd name="T14" fmla="*/ 2 w 2"/>
                <a:gd name="T15" fmla="*/ 4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0" y="1"/>
                  </a:lnTo>
                  <a:lnTo>
                    <a:pt x="0" y="1"/>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84"/>
            <p:cNvSpPr/>
            <p:nvPr/>
          </p:nvSpPr>
          <p:spPr bwMode="auto">
            <a:xfrm flipH="1">
              <a:off x="6054823" y="2327623"/>
              <a:ext cx="0" cy="6350"/>
            </a:xfrm>
            <a:custGeom>
              <a:gdLst>
                <a:gd name="T0" fmla="*/ 4 h 4"/>
                <a:gd name="T1" fmla="*/ 4 h 4"/>
                <a:gd name="T2" fmla="*/ 3 h 4"/>
                <a:gd name="T3" fmla="*/ 0 h 4"/>
                <a:gd name="T4" fmla="*/ 0 h 4"/>
                <a:gd name="T5" fmla="*/ 4 h 4"/>
                <a:gd name="T6" fmla="*/ 4 h 4"/>
              </a:gd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3"/>
                  </a:lnTo>
                  <a:lnTo>
                    <a:pt x="0" y="0"/>
                  </a:ln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86"/>
            <p:cNvSpPr/>
            <p:nvPr/>
          </p:nvSpPr>
          <p:spPr bwMode="auto">
            <a:xfrm>
              <a:off x="5981798" y="2240311"/>
              <a:ext cx="3175" cy="1588"/>
            </a:xfrm>
            <a:custGeom>
              <a:gdLst>
                <a:gd name="T0" fmla="*/ 0 w 2"/>
                <a:gd name="T1" fmla="*/ 1 h 1"/>
                <a:gd name="T2" fmla="*/ 0 w 2"/>
                <a:gd name="T3" fmla="*/ 1 h 1"/>
                <a:gd name="T4" fmla="*/ 0 w 2"/>
                <a:gd name="T5" fmla="*/ 0 h 1"/>
                <a:gd name="T6" fmla="*/ 0 w 2"/>
                <a:gd name="T7" fmla="*/ 0 h 1"/>
                <a:gd name="T8" fmla="*/ 2 w 2"/>
                <a:gd name="T9" fmla="*/ 1 h 1"/>
                <a:gd name="T10" fmla="*/ 0 w 2"/>
                <a:gd name="T11" fmla="*/ 1 h 1"/>
                <a:gd name="T12" fmla="*/ 0 w 2"/>
                <a:gd name="T13" fmla="*/ 1 h 1"/>
              </a:gd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87"/>
            <p:cNvSpPr/>
            <p:nvPr/>
          </p:nvSpPr>
          <p:spPr bwMode="auto">
            <a:xfrm>
              <a:off x="6107211" y="2172048"/>
              <a:ext cx="3175" cy="1588"/>
            </a:xfrm>
            <a:custGeom>
              <a:gdLst>
                <a:gd name="T0" fmla="*/ 2 w 2"/>
                <a:gd name="T1" fmla="*/ 0 h 1"/>
                <a:gd name="T2" fmla="*/ 2 w 2"/>
                <a:gd name="T3" fmla="*/ 0 h 1"/>
                <a:gd name="T4" fmla="*/ 2 w 2"/>
                <a:gd name="T5" fmla="*/ 1 h 1"/>
                <a:gd name="T6" fmla="*/ 2 w 2"/>
                <a:gd name="T7" fmla="*/ 1 h 1"/>
                <a:gd name="T8" fmla="*/ 0 w 2"/>
                <a:gd name="T9" fmla="*/ 1 h 1"/>
                <a:gd name="T10" fmla="*/ 0 w 2"/>
                <a:gd name="T11" fmla="*/ 1 h 1"/>
                <a:gd name="T12" fmla="*/ 0 w 2"/>
                <a:gd name="T13" fmla="*/ 0 h 1"/>
                <a:gd name="T14" fmla="*/ 0 w 2"/>
                <a:gd name="T15" fmla="*/ 0 h 1"/>
                <a:gd name="T16" fmla="*/ 2 w 2"/>
                <a:gd name="T17" fmla="*/ 0 h 1"/>
                <a:gd name="T18" fmla="*/ 2 w 2"/>
                <a:gd name="T19"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lnTo>
                    <a:pt x="2" y="0"/>
                  </a:lnTo>
                  <a:lnTo>
                    <a:pt x="2" y="1"/>
                  </a:lnTo>
                  <a:lnTo>
                    <a:pt x="2" y="1"/>
                  </a:lnTo>
                  <a:lnTo>
                    <a:pt x="0" y="1"/>
                  </a:lnTo>
                  <a:lnTo>
                    <a:pt x="0" y="1"/>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88"/>
            <p:cNvSpPr/>
            <p:nvPr/>
          </p:nvSpPr>
          <p:spPr bwMode="auto">
            <a:xfrm flipH="1">
              <a:off x="6110386" y="2179986"/>
              <a:ext cx="0" cy="1588"/>
            </a:xfrm>
            <a:custGeom>
              <a:gdLst>
                <a:gd name="T0" fmla="*/ 0 h 1"/>
                <a:gd name="T1" fmla="*/ 0 h 1"/>
                <a:gd name="T2" fmla="*/ 1 h 1"/>
                <a:gd name="T3" fmla="*/ 1 h 1"/>
                <a:gd name="T4" fmla="*/ 1 h 1"/>
                <a:gd name="T5" fmla="*/ 1 h 1"/>
                <a:gd name="T6" fmla="*/ 1 h 1"/>
                <a:gd name="T7" fmla="*/ 0 h 1"/>
                <a:gd name="T8" fmla="*/ 0 h 1"/>
              </a:gd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89"/>
            <p:cNvSpPr/>
            <p:nvPr/>
          </p:nvSpPr>
          <p:spPr bwMode="auto">
            <a:xfrm flipH="1">
              <a:off x="6110386" y="2181573"/>
              <a:ext cx="0" cy="3175"/>
            </a:xfrm>
            <a:custGeom>
              <a:gdLst>
                <a:gd name="T0" fmla="*/ 0 h 2"/>
                <a:gd name="T1" fmla="*/ 0 h 2"/>
                <a:gd name="T2" fmla="*/ 2 h 2"/>
                <a:gd name="T3" fmla="*/ 2 h 2"/>
                <a:gd name="T4" fmla="*/ 2 h 2"/>
                <a:gd name="T5" fmla="*/ 2 h 2"/>
                <a:gd name="T6" fmla="*/ 0 h 2"/>
                <a:gd name="T7" fmla="*/ 0 h 2"/>
                <a:gd name="T8" fmla="*/ 0 h 2"/>
                <a:gd name="T9" fmla="*/ 0 h 2"/>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90"/>
            <p:cNvSpPr/>
            <p:nvPr/>
          </p:nvSpPr>
          <p:spPr bwMode="auto">
            <a:xfrm flipH="1">
              <a:off x="6110386" y="2176811"/>
              <a:ext cx="0" cy="3175"/>
            </a:xfrm>
            <a:custGeom>
              <a:gdLst>
                <a:gd name="T0" fmla="*/ 2 h 2"/>
                <a:gd name="T1" fmla="*/ 2 h 2"/>
                <a:gd name="T2" fmla="*/ 0 h 2"/>
                <a:gd name="T3" fmla="*/ 0 h 2"/>
                <a:gd name="T4" fmla="*/ 0 h 2"/>
                <a:gd name="T5" fmla="*/ 0 h 2"/>
                <a:gd name="T6" fmla="*/ 2 h 2"/>
                <a:gd name="T7" fmla="*/ 2 h 2"/>
              </a:gd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1" name="组合 370"/>
          <p:cNvGrpSpPr/>
          <p:nvPr userDrawn="1"/>
        </p:nvGrpSpPr>
        <p:grpSpPr>
          <a:xfrm flipH="1">
            <a:off x="8206756" y="3096368"/>
            <a:ext cx="1552057" cy="2017373"/>
            <a:chOff x="4404571" y="942213"/>
            <a:chExt cx="1169455" cy="1433156"/>
          </a:xfrm>
          <a:solidFill>
            <a:schemeClr val="accent1"/>
          </a:solidFill>
        </p:grpSpPr>
        <p:sp>
          <p:nvSpPr>
            <p:cNvPr id="372" name="Freeform 203"/>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04"/>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74" name="组合 373"/>
            <p:cNvGrpSpPr/>
            <p:nvPr/>
          </p:nvGrpSpPr>
          <p:grpSpPr>
            <a:xfrm>
              <a:off x="4423680" y="942213"/>
              <a:ext cx="1150346" cy="1433156"/>
              <a:chOff x="4423680" y="942213"/>
              <a:chExt cx="1150346" cy="1433156"/>
            </a:xfrm>
            <a:grpFill/>
          </p:grpSpPr>
          <p:sp>
            <p:nvSpPr>
              <p:cNvPr id="375" name="Freeform 206"/>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07"/>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08"/>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9"/>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0"/>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11"/>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12"/>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13"/>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14"/>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15"/>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16"/>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17"/>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18"/>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219"/>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220"/>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221"/>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222"/>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223"/>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224"/>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225"/>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226"/>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227"/>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228"/>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229"/>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230"/>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231"/>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232"/>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233"/>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234"/>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235"/>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236"/>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37"/>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8"/>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39"/>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40"/>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41"/>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42"/>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43"/>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44"/>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245"/>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246"/>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47"/>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48"/>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249"/>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250"/>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51"/>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252"/>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253"/>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254"/>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255"/>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256"/>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257"/>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258"/>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259"/>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260"/>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261"/>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262"/>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63"/>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64"/>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265"/>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266"/>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7"/>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68"/>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69"/>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39" name="组合 438"/>
          <p:cNvGrpSpPr/>
          <p:nvPr userDrawn="1"/>
        </p:nvGrpSpPr>
        <p:grpSpPr>
          <a:xfrm rot="1986150">
            <a:off x="7721791" y="4730785"/>
            <a:ext cx="805640" cy="1006958"/>
            <a:chOff x="2688606" y="2919969"/>
            <a:chExt cx="401284" cy="615301"/>
          </a:xfrm>
          <a:solidFill>
            <a:schemeClr val="accent1"/>
          </a:solidFill>
        </p:grpSpPr>
        <p:sp>
          <p:nvSpPr>
            <p:cNvPr id="440" name="Freeform 553"/>
            <p:cNvSpPr/>
            <p:nvPr/>
          </p:nvSpPr>
          <p:spPr bwMode="auto">
            <a:xfrm>
              <a:off x="2728734" y="3370935"/>
              <a:ext cx="59237" cy="164335"/>
            </a:xfrm>
            <a:custGeom>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54"/>
            <p:cNvSpPr/>
            <p:nvPr/>
          </p:nvSpPr>
          <p:spPr bwMode="auto">
            <a:xfrm>
              <a:off x="2728734" y="3370935"/>
              <a:ext cx="59237" cy="164335"/>
            </a:xfrm>
            <a:custGeom>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55"/>
            <p:cNvSpPr/>
            <p:nvPr/>
          </p:nvSpPr>
          <p:spPr bwMode="auto">
            <a:xfrm>
              <a:off x="2688606" y="3428262"/>
              <a:ext cx="160513" cy="28663"/>
            </a:xfrm>
            <a:custGeom>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56"/>
            <p:cNvSpPr/>
            <p:nvPr/>
          </p:nvSpPr>
          <p:spPr bwMode="auto">
            <a:xfrm>
              <a:off x="2688606" y="3428262"/>
              <a:ext cx="160513" cy="28663"/>
            </a:xfrm>
            <a:custGeom>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57"/>
            <p:cNvSpPr/>
            <p:nvPr/>
          </p:nvSpPr>
          <p:spPr bwMode="auto">
            <a:xfrm>
              <a:off x="2780328" y="3319342"/>
              <a:ext cx="64970" cy="76435"/>
            </a:xfrm>
            <a:custGeom>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58"/>
            <p:cNvSpPr/>
            <p:nvPr/>
          </p:nvSpPr>
          <p:spPr bwMode="auto">
            <a:xfrm>
              <a:off x="2780328" y="3319342"/>
              <a:ext cx="64970" cy="76435"/>
            </a:xfrm>
            <a:custGeom>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59"/>
            <p:cNvSpPr/>
            <p:nvPr/>
          </p:nvSpPr>
          <p:spPr bwMode="auto">
            <a:xfrm>
              <a:off x="2797526" y="3225709"/>
              <a:ext cx="93633" cy="47772"/>
            </a:xfrm>
            <a:custGeom>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60"/>
            <p:cNvSpPr/>
            <p:nvPr/>
          </p:nvSpPr>
          <p:spPr bwMode="auto">
            <a:xfrm>
              <a:off x="2797526" y="3225709"/>
              <a:ext cx="93633" cy="47772"/>
            </a:xfrm>
            <a:custGeom>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61"/>
            <p:cNvSpPr/>
            <p:nvPr/>
          </p:nvSpPr>
          <p:spPr bwMode="auto">
            <a:xfrm>
              <a:off x="2843387" y="3177937"/>
              <a:ext cx="118474" cy="168157"/>
            </a:xfrm>
            <a:custGeom>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62"/>
            <p:cNvSpPr/>
            <p:nvPr/>
          </p:nvSpPr>
          <p:spPr bwMode="auto">
            <a:xfrm>
              <a:off x="2843387" y="3177937"/>
              <a:ext cx="118474" cy="168157"/>
            </a:xfrm>
            <a:custGeom>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63"/>
            <p:cNvSpPr/>
            <p:nvPr/>
          </p:nvSpPr>
          <p:spPr bwMode="auto">
            <a:xfrm>
              <a:off x="2889248" y="3090037"/>
              <a:ext cx="49683" cy="59237"/>
            </a:xfrm>
            <a:custGeom>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64"/>
            <p:cNvSpPr/>
            <p:nvPr/>
          </p:nvSpPr>
          <p:spPr bwMode="auto">
            <a:xfrm>
              <a:off x="2889248" y="3090037"/>
              <a:ext cx="49683" cy="59237"/>
            </a:xfrm>
            <a:custGeom>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65"/>
            <p:cNvSpPr/>
            <p:nvPr/>
          </p:nvSpPr>
          <p:spPr bwMode="auto">
            <a:xfrm>
              <a:off x="2923644" y="3112967"/>
              <a:ext cx="43950" cy="61148"/>
            </a:xfrm>
            <a:custGeom>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66"/>
            <p:cNvSpPr/>
            <p:nvPr/>
          </p:nvSpPr>
          <p:spPr bwMode="auto">
            <a:xfrm>
              <a:off x="2923644" y="3112967"/>
              <a:ext cx="43950" cy="61148"/>
            </a:xfrm>
            <a:custGeom>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67"/>
            <p:cNvSpPr/>
            <p:nvPr/>
          </p:nvSpPr>
          <p:spPr bwMode="auto">
            <a:xfrm>
              <a:off x="2904535" y="2919969"/>
              <a:ext cx="129939" cy="114652"/>
            </a:xfrm>
            <a:custGeom>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68"/>
            <p:cNvSpPr/>
            <p:nvPr/>
          </p:nvSpPr>
          <p:spPr bwMode="auto">
            <a:xfrm>
              <a:off x="2904535" y="2919969"/>
              <a:ext cx="129939" cy="114652"/>
            </a:xfrm>
            <a:custGeom>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69"/>
            <p:cNvSpPr/>
            <p:nvPr/>
          </p:nvSpPr>
          <p:spPr bwMode="auto">
            <a:xfrm>
              <a:off x="3059316" y="3028889"/>
              <a:ext cx="30574" cy="38217"/>
            </a:xfrm>
            <a:custGeom>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70"/>
            <p:cNvSpPr/>
            <p:nvPr/>
          </p:nvSpPr>
          <p:spPr bwMode="auto">
            <a:xfrm>
              <a:off x="3059316" y="3028889"/>
              <a:ext cx="30574" cy="38217"/>
            </a:xfrm>
            <a:custGeom>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8" name="Group 4"/>
          <p:cNvGrpSpPr>
            <a:grpSpLocks noChangeAspect="1"/>
          </p:cNvGrpSpPr>
          <p:nvPr userDrawn="1"/>
        </p:nvGrpSpPr>
        <p:grpSpPr>
          <a:xfrm rot="21205318" flipH="1">
            <a:off x="6900178" y="1212692"/>
            <a:ext cx="289391" cy="332128"/>
            <a:chOff x="2313" y="1295"/>
            <a:chExt cx="237" cy="272"/>
          </a:xfrm>
          <a:solidFill>
            <a:schemeClr val="accent1"/>
          </a:solidFill>
        </p:grpSpPr>
        <p:sp>
          <p:nvSpPr>
            <p:cNvPr id="459" name="Freeform 5"/>
            <p:cNvSpPr/>
            <p:nvPr/>
          </p:nvSpPr>
          <p:spPr bwMode="auto">
            <a:xfrm>
              <a:off x="2313" y="1539"/>
              <a:ext cx="114" cy="28"/>
            </a:xfrm>
            <a:custGeom>
              <a:gdLst>
                <a:gd name="T0" fmla="*/ 0 w 12"/>
                <a:gd name="T1" fmla="*/ 0 h 3"/>
                <a:gd name="T2" fmla="*/ 12 w 12"/>
                <a:gd name="T3" fmla="*/ 3 h 3"/>
              </a:gdLst>
              <a:cxnLst>
                <a:cxn ang="0">
                  <a:pos x="T0" y="T1"/>
                </a:cxn>
                <a:cxn ang="0">
                  <a:pos x="T2" y="T3"/>
                </a:cxn>
              </a:cxnLst>
              <a:rect l="0" t="0" r="r" b="b"/>
              <a:pathLst>
                <a:path w="12" h="3">
                  <a:moveTo>
                    <a:pt x="0" y="0"/>
                  </a:moveTo>
                  <a:cubicBezTo>
                    <a:pt x="2" y="1"/>
                    <a:pt x="9" y="3"/>
                    <a:pt x="12" y="3"/>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460" name="Freeform 6"/>
            <p:cNvSpPr/>
            <p:nvPr/>
          </p:nvSpPr>
          <p:spPr bwMode="auto">
            <a:xfrm>
              <a:off x="2379" y="1427"/>
              <a:ext cx="86" cy="56"/>
            </a:xfrm>
            <a:custGeom>
              <a:gdLst>
                <a:gd name="T0" fmla="*/ 0 w 9"/>
                <a:gd name="T1" fmla="*/ 0 h 6"/>
                <a:gd name="T2" fmla="*/ 9 w 9"/>
                <a:gd name="T3" fmla="*/ 6 h 6"/>
              </a:gdLst>
              <a:cxnLst>
                <a:cxn ang="0">
                  <a:pos x="T0" y="T1"/>
                </a:cxn>
                <a:cxn ang="0">
                  <a:pos x="T2" y="T3"/>
                </a:cxn>
              </a:cxnLst>
              <a:rect l="0" t="0" r="r" b="b"/>
              <a:pathLst>
                <a:path w="9" h="6">
                  <a:moveTo>
                    <a:pt x="0" y="0"/>
                  </a:moveTo>
                  <a:cubicBezTo>
                    <a:pt x="2" y="2"/>
                    <a:pt x="5" y="5"/>
                    <a:pt x="9" y="6"/>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461" name="Freeform 7"/>
            <p:cNvSpPr/>
            <p:nvPr/>
          </p:nvSpPr>
          <p:spPr bwMode="auto">
            <a:xfrm>
              <a:off x="2484" y="1295"/>
              <a:ext cx="66" cy="85"/>
            </a:xfrm>
            <a:custGeom>
              <a:gdLst>
                <a:gd name="T0" fmla="*/ 0 w 7"/>
                <a:gd name="T1" fmla="*/ 0 h 9"/>
                <a:gd name="T2" fmla="*/ 7 w 7"/>
                <a:gd name="T3" fmla="*/ 9 h 9"/>
              </a:gdLst>
              <a:cxnLst>
                <a:cxn ang="0">
                  <a:pos x="T0" y="T1"/>
                </a:cxn>
                <a:cxn ang="0">
                  <a:pos x="T2" y="T3"/>
                </a:cxn>
              </a:cxnLst>
              <a:rect l="0" t="0" r="r" b="b"/>
              <a:pathLst>
                <a:path w="7" h="9">
                  <a:moveTo>
                    <a:pt x="0" y="0"/>
                  </a:moveTo>
                  <a:cubicBezTo>
                    <a:pt x="1" y="2"/>
                    <a:pt x="5" y="7"/>
                    <a:pt x="7" y="9"/>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grpSp>
      <p:sp>
        <p:nvSpPr>
          <p:cNvPr id="462" name="Freeform 15"/>
          <p:cNvSpPr/>
          <p:nvPr userDrawn="1"/>
        </p:nvSpPr>
        <p:spPr bwMode="auto">
          <a:xfrm rot="21378822" flipH="1">
            <a:off x="6995568" y="3832113"/>
            <a:ext cx="659266" cy="58290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63" name="Freeform 46"/>
          <p:cNvSpPr>
            <a:spLocks noEditPoints="1"/>
          </p:cNvSpPr>
          <p:nvPr userDrawn="1"/>
        </p:nvSpPr>
        <p:spPr bwMode="auto">
          <a:xfrm rot="20308280" flipH="1">
            <a:off x="10173884" y="5849331"/>
            <a:ext cx="735493" cy="1304433"/>
          </a:xfrm>
          <a:custGeom>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64" name="Freeform 15"/>
          <p:cNvSpPr/>
          <p:nvPr userDrawn="1"/>
        </p:nvSpPr>
        <p:spPr bwMode="auto">
          <a:xfrm rot="3699723" flipH="1">
            <a:off x="7596850" y="1314751"/>
            <a:ext cx="565529" cy="50002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65" name="Freeform 2518"/>
          <p:cNvSpPr/>
          <p:nvPr userDrawn="1"/>
        </p:nvSpPr>
        <p:spPr bwMode="auto">
          <a:xfrm rot="14066368" flipH="1">
            <a:off x="8191678" y="5654718"/>
            <a:ext cx="749760" cy="655639"/>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466" name="Freeform 2518"/>
          <p:cNvSpPr/>
          <p:nvPr userDrawn="1"/>
        </p:nvSpPr>
        <p:spPr bwMode="auto">
          <a:xfrm rot="20269318" flipH="1">
            <a:off x="11565444" y="5541257"/>
            <a:ext cx="427761" cy="374062"/>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467" name="组合 466"/>
          <p:cNvGrpSpPr/>
          <p:nvPr userDrawn="1"/>
        </p:nvGrpSpPr>
        <p:grpSpPr>
          <a:xfrm flipH="1">
            <a:off x="9745899" y="4988522"/>
            <a:ext cx="1104900" cy="588433"/>
            <a:chOff x="6148388" y="2366963"/>
            <a:chExt cx="828675" cy="441325"/>
          </a:xfrm>
          <a:solidFill>
            <a:schemeClr val="accent1"/>
          </a:solidFill>
        </p:grpSpPr>
        <p:sp>
          <p:nvSpPr>
            <p:cNvPr id="468" name="Freeform 101"/>
            <p:cNvSpPr/>
            <p:nvPr/>
          </p:nvSpPr>
          <p:spPr bwMode="auto">
            <a:xfrm>
              <a:off x="6172200" y="2527300"/>
              <a:ext cx="65088" cy="107950"/>
            </a:xfrm>
            <a:custGeom>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9" name="Freeform 102"/>
            <p:cNvSpPr/>
            <p:nvPr/>
          </p:nvSpPr>
          <p:spPr bwMode="auto">
            <a:xfrm>
              <a:off x="6173788" y="2527300"/>
              <a:ext cx="103188" cy="157163"/>
            </a:xfrm>
            <a:custGeom>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0" name="Freeform 103"/>
            <p:cNvSpPr/>
            <p:nvPr/>
          </p:nvSpPr>
          <p:spPr bwMode="auto">
            <a:xfrm>
              <a:off x="6181725" y="2536825"/>
              <a:ext cx="115888" cy="185738"/>
            </a:xfrm>
            <a:custGeom>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1" name="Freeform 104"/>
            <p:cNvSpPr/>
            <p:nvPr/>
          </p:nvSpPr>
          <p:spPr bwMode="auto">
            <a:xfrm>
              <a:off x="6189663" y="2667000"/>
              <a:ext cx="47625" cy="85725"/>
            </a:xfrm>
            <a:custGeom>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2" name="Freeform 105"/>
            <p:cNvSpPr/>
            <p:nvPr/>
          </p:nvSpPr>
          <p:spPr bwMode="auto">
            <a:xfrm>
              <a:off x="6210300" y="2705100"/>
              <a:ext cx="34925" cy="68263"/>
            </a:xfrm>
            <a:custGeom>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3" name="Freeform 106"/>
            <p:cNvSpPr/>
            <p:nvPr/>
          </p:nvSpPr>
          <p:spPr bwMode="auto">
            <a:xfrm>
              <a:off x="6240463" y="2722563"/>
              <a:ext cx="30163" cy="60325"/>
            </a:xfrm>
            <a:custGeom>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4" name="Freeform 107"/>
            <p:cNvSpPr/>
            <p:nvPr/>
          </p:nvSpPr>
          <p:spPr bwMode="auto">
            <a:xfrm>
              <a:off x="6275388" y="2730500"/>
              <a:ext cx="31750" cy="55563"/>
            </a:xfrm>
            <a:custGeom>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5" name="Freeform 108"/>
            <p:cNvSpPr/>
            <p:nvPr/>
          </p:nvSpPr>
          <p:spPr bwMode="auto">
            <a:xfrm>
              <a:off x="6300788" y="2730500"/>
              <a:ext cx="36513" cy="60325"/>
            </a:xfrm>
            <a:custGeom>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6" name="Freeform 109"/>
            <p:cNvSpPr/>
            <p:nvPr/>
          </p:nvSpPr>
          <p:spPr bwMode="auto">
            <a:xfrm>
              <a:off x="6326188" y="2735263"/>
              <a:ext cx="44450" cy="63500"/>
            </a:xfrm>
            <a:custGeom>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7" name="Freeform 110"/>
            <p:cNvSpPr/>
            <p:nvPr/>
          </p:nvSpPr>
          <p:spPr bwMode="auto">
            <a:xfrm>
              <a:off x="6361113" y="2738438"/>
              <a:ext cx="31750" cy="52388"/>
            </a:xfrm>
            <a:custGeom>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8" name="Freeform 111"/>
            <p:cNvSpPr/>
            <p:nvPr/>
          </p:nvSpPr>
          <p:spPr bwMode="auto">
            <a:xfrm>
              <a:off x="6392863" y="2614613"/>
              <a:ext cx="120650" cy="173038"/>
            </a:xfrm>
            <a:custGeom>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6"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9" name="Freeform 112"/>
            <p:cNvSpPr/>
            <p:nvPr/>
          </p:nvSpPr>
          <p:spPr bwMode="auto">
            <a:xfrm>
              <a:off x="6426200" y="2662238"/>
              <a:ext cx="76200" cy="125413"/>
            </a:xfrm>
            <a:custGeom>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6">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0" name="Freeform 113"/>
            <p:cNvSpPr/>
            <p:nvPr/>
          </p:nvSpPr>
          <p:spPr bwMode="auto">
            <a:xfrm>
              <a:off x="6453188" y="2716213"/>
              <a:ext cx="47625" cy="57150"/>
            </a:xfrm>
            <a:custGeom>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1" name="Freeform 114"/>
            <p:cNvSpPr/>
            <p:nvPr/>
          </p:nvSpPr>
          <p:spPr bwMode="auto">
            <a:xfrm>
              <a:off x="6289675" y="2527300"/>
              <a:ext cx="42863" cy="69850"/>
            </a:xfrm>
            <a:custGeom>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2" name="Freeform 115"/>
            <p:cNvSpPr/>
            <p:nvPr/>
          </p:nvSpPr>
          <p:spPr bwMode="auto">
            <a:xfrm>
              <a:off x="6327775" y="2540000"/>
              <a:ext cx="44450" cy="65088"/>
            </a:xfrm>
            <a:custGeom>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3" name="Freeform 116"/>
            <p:cNvSpPr/>
            <p:nvPr/>
          </p:nvSpPr>
          <p:spPr bwMode="auto">
            <a:xfrm>
              <a:off x="6357938" y="2549525"/>
              <a:ext cx="34925" cy="52388"/>
            </a:xfrm>
            <a:custGeom>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4" name="Freeform 117"/>
            <p:cNvSpPr/>
            <p:nvPr/>
          </p:nvSpPr>
          <p:spPr bwMode="auto">
            <a:xfrm>
              <a:off x="6392863" y="2549525"/>
              <a:ext cx="34925" cy="52388"/>
            </a:xfrm>
            <a:custGeom>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5" name="Freeform 118"/>
            <p:cNvSpPr/>
            <p:nvPr/>
          </p:nvSpPr>
          <p:spPr bwMode="auto">
            <a:xfrm>
              <a:off x="6418263" y="2547938"/>
              <a:ext cx="49213" cy="57150"/>
            </a:xfrm>
            <a:custGeom>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6" name="Freeform 119"/>
            <p:cNvSpPr/>
            <p:nvPr/>
          </p:nvSpPr>
          <p:spPr bwMode="auto">
            <a:xfrm>
              <a:off x="6435725" y="2552700"/>
              <a:ext cx="52388" cy="66675"/>
            </a:xfrm>
            <a:custGeom>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7" name="Freeform 120"/>
            <p:cNvSpPr/>
            <p:nvPr/>
          </p:nvSpPr>
          <p:spPr bwMode="auto">
            <a:xfrm>
              <a:off x="6448425" y="2579688"/>
              <a:ext cx="44450" cy="61913"/>
            </a:xfrm>
            <a:custGeom>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8" name="Freeform 121"/>
            <p:cNvSpPr/>
            <p:nvPr/>
          </p:nvSpPr>
          <p:spPr bwMode="auto">
            <a:xfrm>
              <a:off x="6448425" y="2593975"/>
              <a:ext cx="52388" cy="65088"/>
            </a:xfrm>
            <a:custGeom>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9" name="Freeform 122"/>
            <p:cNvSpPr/>
            <p:nvPr/>
          </p:nvSpPr>
          <p:spPr bwMode="auto">
            <a:xfrm>
              <a:off x="6604000" y="2535238"/>
              <a:ext cx="73025" cy="100013"/>
            </a:xfrm>
            <a:custGeom>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0" name="Freeform 123"/>
            <p:cNvSpPr/>
            <p:nvPr/>
          </p:nvSpPr>
          <p:spPr bwMode="auto">
            <a:xfrm>
              <a:off x="6604000" y="2532063"/>
              <a:ext cx="103188" cy="139700"/>
            </a:xfrm>
            <a:custGeom>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1" name="Freeform 124"/>
            <p:cNvSpPr/>
            <p:nvPr/>
          </p:nvSpPr>
          <p:spPr bwMode="auto">
            <a:xfrm>
              <a:off x="6616700" y="2541588"/>
              <a:ext cx="107950" cy="150813"/>
            </a:xfrm>
            <a:custGeom>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2" name="Freeform 125"/>
            <p:cNvSpPr/>
            <p:nvPr/>
          </p:nvSpPr>
          <p:spPr bwMode="auto">
            <a:xfrm>
              <a:off x="6613525" y="2652713"/>
              <a:ext cx="52388" cy="80963"/>
            </a:xfrm>
            <a:custGeom>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3" name="Freeform 126"/>
            <p:cNvSpPr/>
            <p:nvPr/>
          </p:nvSpPr>
          <p:spPr bwMode="auto">
            <a:xfrm>
              <a:off x="6624638" y="2689225"/>
              <a:ext cx="46038" cy="76200"/>
            </a:xfrm>
            <a:custGeom>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4" name="Freeform 127"/>
            <p:cNvSpPr/>
            <p:nvPr/>
          </p:nvSpPr>
          <p:spPr bwMode="auto">
            <a:xfrm>
              <a:off x="6648450" y="2714625"/>
              <a:ext cx="42863" cy="68263"/>
            </a:xfrm>
            <a:custGeom>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5" name="Freeform 128"/>
            <p:cNvSpPr/>
            <p:nvPr/>
          </p:nvSpPr>
          <p:spPr bwMode="auto">
            <a:xfrm>
              <a:off x="6681788" y="2725738"/>
              <a:ext cx="42863" cy="60325"/>
            </a:xfrm>
            <a:custGeom>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6" name="Freeform 129"/>
            <p:cNvSpPr/>
            <p:nvPr/>
          </p:nvSpPr>
          <p:spPr bwMode="auto">
            <a:xfrm>
              <a:off x="6700838" y="2732088"/>
              <a:ext cx="52388" cy="60325"/>
            </a:xfrm>
            <a:custGeom>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7" name="Freeform 130"/>
            <p:cNvSpPr/>
            <p:nvPr/>
          </p:nvSpPr>
          <p:spPr bwMode="auto">
            <a:xfrm>
              <a:off x="6738938" y="2738438"/>
              <a:ext cx="58738" cy="61913"/>
            </a:xfrm>
            <a:custGeom>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8" name="Freeform 131"/>
            <p:cNvSpPr/>
            <p:nvPr/>
          </p:nvSpPr>
          <p:spPr bwMode="auto">
            <a:xfrm>
              <a:off x="6773863" y="2738438"/>
              <a:ext cx="58738" cy="65088"/>
            </a:xfrm>
            <a:custGeom>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9" name="Freeform 132"/>
            <p:cNvSpPr/>
            <p:nvPr/>
          </p:nvSpPr>
          <p:spPr bwMode="auto">
            <a:xfrm>
              <a:off x="6819900" y="2652713"/>
              <a:ext cx="134938" cy="146050"/>
            </a:xfrm>
            <a:custGeom>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0" name="Freeform 133"/>
            <p:cNvSpPr/>
            <p:nvPr/>
          </p:nvSpPr>
          <p:spPr bwMode="auto">
            <a:xfrm>
              <a:off x="6854825" y="2687638"/>
              <a:ext cx="92075" cy="107950"/>
            </a:xfrm>
            <a:custGeom>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1" name="Freeform 134"/>
            <p:cNvSpPr/>
            <p:nvPr/>
          </p:nvSpPr>
          <p:spPr bwMode="auto">
            <a:xfrm>
              <a:off x="6881813" y="2722563"/>
              <a:ext cx="68263" cy="65088"/>
            </a:xfrm>
            <a:custGeom>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2" name="Freeform 135"/>
            <p:cNvSpPr/>
            <p:nvPr/>
          </p:nvSpPr>
          <p:spPr bwMode="auto">
            <a:xfrm>
              <a:off x="6697663" y="2528888"/>
              <a:ext cx="55563" cy="71438"/>
            </a:xfrm>
            <a:custGeom>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5"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3" name="Freeform 136"/>
            <p:cNvSpPr/>
            <p:nvPr/>
          </p:nvSpPr>
          <p:spPr bwMode="auto">
            <a:xfrm>
              <a:off x="6729413" y="2536825"/>
              <a:ext cx="60325" cy="65088"/>
            </a:xfrm>
            <a:custGeom>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4" name="Freeform 137"/>
            <p:cNvSpPr/>
            <p:nvPr/>
          </p:nvSpPr>
          <p:spPr bwMode="auto">
            <a:xfrm>
              <a:off x="6764338" y="2535238"/>
              <a:ext cx="52388" cy="61913"/>
            </a:xfrm>
            <a:custGeom>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5" name="Freeform 138"/>
            <p:cNvSpPr/>
            <p:nvPr/>
          </p:nvSpPr>
          <p:spPr bwMode="auto">
            <a:xfrm>
              <a:off x="6804025" y="2535238"/>
              <a:ext cx="46038" cy="57150"/>
            </a:xfrm>
            <a:custGeom>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6" name="Freeform 139"/>
            <p:cNvSpPr/>
            <p:nvPr/>
          </p:nvSpPr>
          <p:spPr bwMode="auto">
            <a:xfrm>
              <a:off x="6834188" y="2535238"/>
              <a:ext cx="42863" cy="58738"/>
            </a:xfrm>
            <a:custGeom>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7" name="Freeform 140"/>
            <p:cNvSpPr/>
            <p:nvPr/>
          </p:nvSpPr>
          <p:spPr bwMode="auto">
            <a:xfrm>
              <a:off x="6859588" y="2544763"/>
              <a:ext cx="34925" cy="55563"/>
            </a:xfrm>
            <a:custGeom>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8" name="Freeform 141"/>
            <p:cNvSpPr/>
            <p:nvPr/>
          </p:nvSpPr>
          <p:spPr bwMode="auto">
            <a:xfrm>
              <a:off x="6869113" y="2549525"/>
              <a:ext cx="41275" cy="60325"/>
            </a:xfrm>
            <a:custGeom>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9" name="Freeform 142"/>
            <p:cNvSpPr/>
            <p:nvPr/>
          </p:nvSpPr>
          <p:spPr bwMode="auto">
            <a:xfrm>
              <a:off x="6881813" y="2562225"/>
              <a:ext cx="42863" cy="61913"/>
            </a:xfrm>
            <a:custGeom>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0" name="Freeform 143"/>
            <p:cNvSpPr/>
            <p:nvPr/>
          </p:nvSpPr>
          <p:spPr bwMode="auto">
            <a:xfrm>
              <a:off x="6886575" y="2582863"/>
              <a:ext cx="53975" cy="66675"/>
            </a:xfrm>
            <a:custGeom>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1" name="Freeform 144"/>
            <p:cNvSpPr/>
            <p:nvPr/>
          </p:nvSpPr>
          <p:spPr bwMode="auto">
            <a:xfrm>
              <a:off x="6881813" y="2601913"/>
              <a:ext cx="68263" cy="82550"/>
            </a:xfrm>
            <a:custGeom>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2" name="Freeform 145"/>
            <p:cNvSpPr/>
            <p:nvPr/>
          </p:nvSpPr>
          <p:spPr bwMode="auto">
            <a:xfrm>
              <a:off x="6292850" y="2393950"/>
              <a:ext cx="82550" cy="50800"/>
            </a:xfrm>
            <a:custGeom>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3" name="Freeform 146"/>
            <p:cNvSpPr/>
            <p:nvPr/>
          </p:nvSpPr>
          <p:spPr bwMode="auto">
            <a:xfrm>
              <a:off x="6281738" y="2419350"/>
              <a:ext cx="90488" cy="52388"/>
            </a:xfrm>
            <a:custGeom>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4" name="Freeform 147"/>
            <p:cNvSpPr/>
            <p:nvPr/>
          </p:nvSpPr>
          <p:spPr bwMode="auto">
            <a:xfrm>
              <a:off x="6262688" y="2444750"/>
              <a:ext cx="92075" cy="57150"/>
            </a:xfrm>
            <a:custGeom>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5" name="Freeform 148"/>
            <p:cNvSpPr/>
            <p:nvPr/>
          </p:nvSpPr>
          <p:spPr bwMode="auto">
            <a:xfrm>
              <a:off x="6275388" y="2482850"/>
              <a:ext cx="60325" cy="28575"/>
            </a:xfrm>
            <a:custGeom>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6" name="Freeform 149"/>
            <p:cNvSpPr/>
            <p:nvPr/>
          </p:nvSpPr>
          <p:spPr bwMode="auto">
            <a:xfrm>
              <a:off x="6759575" y="2381250"/>
              <a:ext cx="34925" cy="47625"/>
            </a:xfrm>
            <a:custGeom>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7" name="Freeform 150"/>
            <p:cNvSpPr/>
            <p:nvPr/>
          </p:nvSpPr>
          <p:spPr bwMode="auto">
            <a:xfrm>
              <a:off x="6770688" y="2398713"/>
              <a:ext cx="36513" cy="55563"/>
            </a:xfrm>
            <a:custGeom>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8" name="Freeform 151"/>
            <p:cNvSpPr/>
            <p:nvPr/>
          </p:nvSpPr>
          <p:spPr bwMode="auto">
            <a:xfrm>
              <a:off x="6799263" y="2424113"/>
              <a:ext cx="25400" cy="44450"/>
            </a:xfrm>
            <a:custGeom>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9" name="Freeform 152"/>
            <p:cNvSpPr/>
            <p:nvPr/>
          </p:nvSpPr>
          <p:spPr bwMode="auto">
            <a:xfrm>
              <a:off x="6815138" y="2444750"/>
              <a:ext cx="22225" cy="44450"/>
            </a:xfrm>
            <a:custGeom>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0" name="Freeform 153"/>
            <p:cNvSpPr/>
            <p:nvPr/>
          </p:nvSpPr>
          <p:spPr bwMode="auto">
            <a:xfrm>
              <a:off x="6829425" y="2466975"/>
              <a:ext cx="25400" cy="38100"/>
            </a:xfrm>
            <a:custGeom>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1" name="Freeform 154"/>
            <p:cNvSpPr/>
            <p:nvPr/>
          </p:nvSpPr>
          <p:spPr bwMode="auto">
            <a:xfrm>
              <a:off x="6845300" y="2484438"/>
              <a:ext cx="23813" cy="38100"/>
            </a:xfrm>
            <a:custGeom>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2" name="Freeform 155"/>
            <p:cNvSpPr/>
            <p:nvPr/>
          </p:nvSpPr>
          <p:spPr bwMode="auto">
            <a:xfrm>
              <a:off x="6527800" y="2617788"/>
              <a:ext cx="30163" cy="47625"/>
            </a:xfrm>
            <a:custGeom>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3" name="Freeform 156"/>
            <p:cNvSpPr/>
            <p:nvPr/>
          </p:nvSpPr>
          <p:spPr bwMode="auto">
            <a:xfrm>
              <a:off x="6546850" y="2617788"/>
              <a:ext cx="31750" cy="47625"/>
            </a:xfrm>
            <a:custGeom>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4" name="Freeform 157"/>
            <p:cNvSpPr/>
            <p:nvPr/>
          </p:nvSpPr>
          <p:spPr bwMode="auto">
            <a:xfrm>
              <a:off x="6557963" y="2632075"/>
              <a:ext cx="28575" cy="34925"/>
            </a:xfrm>
            <a:custGeom>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5" name="Freeform 158"/>
            <p:cNvSpPr>
              <a:spLocks noEditPoints="1"/>
            </p:cNvSpPr>
            <p:nvPr/>
          </p:nvSpPr>
          <p:spPr bwMode="auto">
            <a:xfrm>
              <a:off x="6148388" y="2513013"/>
              <a:ext cx="390525" cy="295275"/>
            </a:xfrm>
            <a:custGeom>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6" name="Freeform 159"/>
            <p:cNvSpPr>
              <a:spLocks noEditPoints="1"/>
            </p:cNvSpPr>
            <p:nvPr/>
          </p:nvSpPr>
          <p:spPr bwMode="auto">
            <a:xfrm>
              <a:off x="6226175" y="2582863"/>
              <a:ext cx="236538" cy="150813"/>
            </a:xfrm>
            <a:custGeom>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7" name="Freeform 160"/>
            <p:cNvSpPr>
              <a:spLocks noEditPoints="1"/>
            </p:cNvSpPr>
            <p:nvPr/>
          </p:nvSpPr>
          <p:spPr bwMode="auto">
            <a:xfrm>
              <a:off x="6586538" y="2513013"/>
              <a:ext cx="390525" cy="295275"/>
            </a:xfrm>
            <a:custGeom>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8" name="Freeform 161"/>
            <p:cNvSpPr>
              <a:spLocks noEditPoints="1"/>
            </p:cNvSpPr>
            <p:nvPr/>
          </p:nvSpPr>
          <p:spPr bwMode="auto">
            <a:xfrm>
              <a:off x="6664325" y="2582863"/>
              <a:ext cx="236538" cy="150813"/>
            </a:xfrm>
            <a:custGeom>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9" name="Freeform 162"/>
            <p:cNvSpPr/>
            <p:nvPr/>
          </p:nvSpPr>
          <p:spPr bwMode="auto">
            <a:xfrm>
              <a:off x="6526213" y="2589213"/>
              <a:ext cx="79375" cy="22225"/>
            </a:xfrm>
            <a:custGeom>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0" name="Freeform 163"/>
            <p:cNvSpPr/>
            <p:nvPr/>
          </p:nvSpPr>
          <p:spPr bwMode="auto">
            <a:xfrm>
              <a:off x="6516688" y="2643188"/>
              <a:ext cx="92075" cy="28575"/>
            </a:xfrm>
            <a:custGeom>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1" name="Freeform 164"/>
            <p:cNvSpPr/>
            <p:nvPr/>
          </p:nvSpPr>
          <p:spPr bwMode="auto">
            <a:xfrm>
              <a:off x="6223000" y="2368550"/>
              <a:ext cx="180975" cy="163513"/>
            </a:xfrm>
            <a:custGeom>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2" name="Freeform 165"/>
            <p:cNvSpPr/>
            <p:nvPr/>
          </p:nvSpPr>
          <p:spPr bwMode="auto">
            <a:xfrm>
              <a:off x="6731000" y="2366963"/>
              <a:ext cx="182563" cy="160338"/>
            </a:xfrm>
            <a:custGeom>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33" name="Group 122"/>
          <p:cNvGrpSpPr>
            <a:grpSpLocks noChangeAspect="1"/>
          </p:cNvGrpSpPr>
          <p:nvPr userDrawn="1"/>
        </p:nvGrpSpPr>
        <p:grpSpPr>
          <a:xfrm flipH="1">
            <a:off x="7362999" y="73594"/>
            <a:ext cx="788938" cy="861144"/>
            <a:chOff x="2158" y="2734"/>
            <a:chExt cx="1333" cy="1455"/>
          </a:xfrm>
          <a:solidFill>
            <a:schemeClr val="accent1"/>
          </a:solidFill>
        </p:grpSpPr>
        <p:sp>
          <p:nvSpPr>
            <p:cNvPr id="534" name="Freeform 124"/>
            <p:cNvSpPr>
              <a:spLocks noEditPoints="1"/>
            </p:cNvSpPr>
            <p:nvPr/>
          </p:nvSpPr>
          <p:spPr bwMode="auto">
            <a:xfrm>
              <a:off x="2611" y="2914"/>
              <a:ext cx="618" cy="675"/>
            </a:xfrm>
            <a:custGeom>
              <a:gdLst>
                <a:gd name="T0" fmla="*/ 224 w 260"/>
                <a:gd name="T1" fmla="*/ 117 h 284"/>
                <a:gd name="T2" fmla="*/ 163 w 260"/>
                <a:gd name="T3" fmla="*/ 5 h 284"/>
                <a:gd name="T4" fmla="*/ 127 w 260"/>
                <a:gd name="T5" fmla="*/ 36 h 284"/>
                <a:gd name="T6" fmla="*/ 38 w 260"/>
                <a:gd name="T7" fmla="*/ 216 h 284"/>
                <a:gd name="T8" fmla="*/ 39 w 260"/>
                <a:gd name="T9" fmla="*/ 217 h 284"/>
                <a:gd name="T10" fmla="*/ 127 w 260"/>
                <a:gd name="T11" fmla="*/ 283 h 284"/>
                <a:gd name="T12" fmla="*/ 98 w 260"/>
                <a:gd name="T13" fmla="*/ 247 h 284"/>
                <a:gd name="T14" fmla="*/ 150 w 260"/>
                <a:gd name="T15" fmla="*/ 280 h 284"/>
                <a:gd name="T16" fmla="*/ 103 w 260"/>
                <a:gd name="T17" fmla="*/ 248 h 284"/>
                <a:gd name="T18" fmla="*/ 175 w 260"/>
                <a:gd name="T19" fmla="*/ 274 h 284"/>
                <a:gd name="T20" fmla="*/ 133 w 260"/>
                <a:gd name="T21" fmla="*/ 248 h 284"/>
                <a:gd name="T22" fmla="*/ 194 w 260"/>
                <a:gd name="T23" fmla="*/ 258 h 284"/>
                <a:gd name="T24" fmla="*/ 162 w 260"/>
                <a:gd name="T25" fmla="*/ 240 h 284"/>
                <a:gd name="T26" fmla="*/ 214 w 260"/>
                <a:gd name="T27" fmla="*/ 244 h 284"/>
                <a:gd name="T28" fmla="*/ 187 w 260"/>
                <a:gd name="T29" fmla="*/ 225 h 284"/>
                <a:gd name="T30" fmla="*/ 228 w 260"/>
                <a:gd name="T31" fmla="*/ 224 h 284"/>
                <a:gd name="T32" fmla="*/ 205 w 260"/>
                <a:gd name="T33" fmla="*/ 208 h 284"/>
                <a:gd name="T34" fmla="*/ 250 w 260"/>
                <a:gd name="T35" fmla="*/ 202 h 284"/>
                <a:gd name="T36" fmla="*/ 223 w 260"/>
                <a:gd name="T37" fmla="*/ 183 h 284"/>
                <a:gd name="T38" fmla="*/ 226 w 260"/>
                <a:gd name="T39" fmla="*/ 121 h 284"/>
                <a:gd name="T40" fmla="*/ 259 w 260"/>
                <a:gd name="T41" fmla="*/ 133 h 284"/>
                <a:gd name="T42" fmla="*/ 181 w 260"/>
                <a:gd name="T43" fmla="*/ 56 h 284"/>
                <a:gd name="T44" fmla="*/ 167 w 260"/>
                <a:gd name="T45" fmla="*/ 14 h 284"/>
                <a:gd name="T46" fmla="*/ 173 w 260"/>
                <a:gd name="T47" fmla="*/ 216 h 284"/>
                <a:gd name="T48" fmla="*/ 177 w 260"/>
                <a:gd name="T49" fmla="*/ 221 h 284"/>
                <a:gd name="T50" fmla="*/ 149 w 260"/>
                <a:gd name="T51" fmla="*/ 232 h 284"/>
                <a:gd name="T52" fmla="*/ 149 w 260"/>
                <a:gd name="T53" fmla="*/ 235 h 284"/>
                <a:gd name="T54" fmla="*/ 117 w 260"/>
                <a:gd name="T55" fmla="*/ 235 h 284"/>
                <a:gd name="T56" fmla="*/ 120 w 260"/>
                <a:gd name="T57" fmla="*/ 240 h 284"/>
                <a:gd name="T58" fmla="*/ 17 w 260"/>
                <a:gd name="T59" fmla="*/ 137 h 284"/>
                <a:gd name="T60" fmla="*/ 130 w 260"/>
                <a:gd name="T61" fmla="*/ 39 h 284"/>
                <a:gd name="T62" fmla="*/ 221 w 260"/>
                <a:gd name="T63" fmla="*/ 149 h 2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284">
                  <a:moveTo>
                    <a:pt x="259" y="133"/>
                  </a:moveTo>
                  <a:cubicBezTo>
                    <a:pt x="246" y="130"/>
                    <a:pt x="235" y="125"/>
                    <a:pt x="224" y="117"/>
                  </a:cubicBezTo>
                  <a:cubicBezTo>
                    <a:pt x="217" y="96"/>
                    <a:pt x="204" y="77"/>
                    <a:pt x="187" y="62"/>
                  </a:cubicBezTo>
                  <a:cubicBezTo>
                    <a:pt x="196" y="40"/>
                    <a:pt x="188" y="11"/>
                    <a:pt x="163" y="5"/>
                  </a:cubicBezTo>
                  <a:cubicBezTo>
                    <a:pt x="145" y="0"/>
                    <a:pt x="126" y="14"/>
                    <a:pt x="128" y="33"/>
                  </a:cubicBezTo>
                  <a:cubicBezTo>
                    <a:pt x="127" y="34"/>
                    <a:pt x="127" y="35"/>
                    <a:pt x="127" y="36"/>
                  </a:cubicBezTo>
                  <a:cubicBezTo>
                    <a:pt x="84" y="19"/>
                    <a:pt x="40" y="47"/>
                    <a:pt x="21" y="86"/>
                  </a:cubicBezTo>
                  <a:cubicBezTo>
                    <a:pt x="0" y="128"/>
                    <a:pt x="4" y="182"/>
                    <a:pt x="38" y="216"/>
                  </a:cubicBezTo>
                  <a:cubicBezTo>
                    <a:pt x="38" y="216"/>
                    <a:pt x="38" y="216"/>
                    <a:pt x="38" y="217"/>
                  </a:cubicBezTo>
                  <a:cubicBezTo>
                    <a:pt x="38" y="217"/>
                    <a:pt x="38" y="217"/>
                    <a:pt x="39" y="217"/>
                  </a:cubicBezTo>
                  <a:cubicBezTo>
                    <a:pt x="65" y="242"/>
                    <a:pt x="95" y="265"/>
                    <a:pt x="126" y="284"/>
                  </a:cubicBezTo>
                  <a:cubicBezTo>
                    <a:pt x="127" y="284"/>
                    <a:pt x="128" y="283"/>
                    <a:pt x="127" y="283"/>
                  </a:cubicBezTo>
                  <a:cubicBezTo>
                    <a:pt x="105" y="267"/>
                    <a:pt x="83" y="251"/>
                    <a:pt x="62" y="235"/>
                  </a:cubicBezTo>
                  <a:cubicBezTo>
                    <a:pt x="73" y="241"/>
                    <a:pt x="85" y="245"/>
                    <a:pt x="98" y="247"/>
                  </a:cubicBezTo>
                  <a:cubicBezTo>
                    <a:pt x="104" y="251"/>
                    <a:pt x="110" y="255"/>
                    <a:pt x="115" y="258"/>
                  </a:cubicBezTo>
                  <a:cubicBezTo>
                    <a:pt x="127" y="265"/>
                    <a:pt x="139" y="273"/>
                    <a:pt x="150" y="280"/>
                  </a:cubicBezTo>
                  <a:cubicBezTo>
                    <a:pt x="151" y="280"/>
                    <a:pt x="152" y="279"/>
                    <a:pt x="151" y="278"/>
                  </a:cubicBezTo>
                  <a:cubicBezTo>
                    <a:pt x="135" y="268"/>
                    <a:pt x="119" y="258"/>
                    <a:pt x="103" y="248"/>
                  </a:cubicBezTo>
                  <a:cubicBezTo>
                    <a:pt x="112" y="249"/>
                    <a:pt x="121" y="249"/>
                    <a:pt x="130" y="248"/>
                  </a:cubicBezTo>
                  <a:cubicBezTo>
                    <a:pt x="144" y="259"/>
                    <a:pt x="158" y="267"/>
                    <a:pt x="175" y="274"/>
                  </a:cubicBezTo>
                  <a:cubicBezTo>
                    <a:pt x="176" y="274"/>
                    <a:pt x="176" y="272"/>
                    <a:pt x="175" y="272"/>
                  </a:cubicBezTo>
                  <a:cubicBezTo>
                    <a:pt x="160" y="265"/>
                    <a:pt x="146" y="257"/>
                    <a:pt x="133" y="248"/>
                  </a:cubicBezTo>
                  <a:cubicBezTo>
                    <a:pt x="142" y="247"/>
                    <a:pt x="151" y="244"/>
                    <a:pt x="159" y="241"/>
                  </a:cubicBezTo>
                  <a:cubicBezTo>
                    <a:pt x="171" y="248"/>
                    <a:pt x="182" y="253"/>
                    <a:pt x="194" y="258"/>
                  </a:cubicBezTo>
                  <a:cubicBezTo>
                    <a:pt x="196" y="258"/>
                    <a:pt x="197" y="256"/>
                    <a:pt x="195" y="256"/>
                  </a:cubicBezTo>
                  <a:cubicBezTo>
                    <a:pt x="184" y="251"/>
                    <a:pt x="173" y="246"/>
                    <a:pt x="162" y="240"/>
                  </a:cubicBezTo>
                  <a:cubicBezTo>
                    <a:pt x="170" y="236"/>
                    <a:pt x="178" y="232"/>
                    <a:pt x="185" y="226"/>
                  </a:cubicBezTo>
                  <a:cubicBezTo>
                    <a:pt x="195" y="232"/>
                    <a:pt x="204" y="239"/>
                    <a:pt x="214" y="244"/>
                  </a:cubicBezTo>
                  <a:cubicBezTo>
                    <a:pt x="215" y="245"/>
                    <a:pt x="216" y="243"/>
                    <a:pt x="215" y="243"/>
                  </a:cubicBezTo>
                  <a:cubicBezTo>
                    <a:pt x="206" y="237"/>
                    <a:pt x="197" y="231"/>
                    <a:pt x="187" y="225"/>
                  </a:cubicBezTo>
                  <a:cubicBezTo>
                    <a:pt x="193" y="221"/>
                    <a:pt x="199" y="216"/>
                    <a:pt x="204" y="210"/>
                  </a:cubicBezTo>
                  <a:cubicBezTo>
                    <a:pt x="212" y="215"/>
                    <a:pt x="220" y="219"/>
                    <a:pt x="228" y="224"/>
                  </a:cubicBezTo>
                  <a:cubicBezTo>
                    <a:pt x="229" y="224"/>
                    <a:pt x="231" y="223"/>
                    <a:pt x="229" y="222"/>
                  </a:cubicBezTo>
                  <a:cubicBezTo>
                    <a:pt x="221" y="217"/>
                    <a:pt x="213" y="213"/>
                    <a:pt x="205" y="208"/>
                  </a:cubicBezTo>
                  <a:cubicBezTo>
                    <a:pt x="212" y="201"/>
                    <a:pt x="218" y="193"/>
                    <a:pt x="222" y="184"/>
                  </a:cubicBezTo>
                  <a:cubicBezTo>
                    <a:pt x="231" y="190"/>
                    <a:pt x="241" y="196"/>
                    <a:pt x="250" y="202"/>
                  </a:cubicBezTo>
                  <a:cubicBezTo>
                    <a:pt x="251" y="202"/>
                    <a:pt x="252" y="201"/>
                    <a:pt x="251" y="200"/>
                  </a:cubicBezTo>
                  <a:cubicBezTo>
                    <a:pt x="242" y="194"/>
                    <a:pt x="232" y="188"/>
                    <a:pt x="223" y="183"/>
                  </a:cubicBezTo>
                  <a:cubicBezTo>
                    <a:pt x="228" y="170"/>
                    <a:pt x="231" y="156"/>
                    <a:pt x="230" y="142"/>
                  </a:cubicBezTo>
                  <a:cubicBezTo>
                    <a:pt x="229" y="135"/>
                    <a:pt x="228" y="128"/>
                    <a:pt x="226" y="121"/>
                  </a:cubicBezTo>
                  <a:cubicBezTo>
                    <a:pt x="235" y="128"/>
                    <a:pt x="247" y="133"/>
                    <a:pt x="258" y="135"/>
                  </a:cubicBezTo>
                  <a:cubicBezTo>
                    <a:pt x="260" y="135"/>
                    <a:pt x="260" y="134"/>
                    <a:pt x="259" y="133"/>
                  </a:cubicBezTo>
                  <a:close/>
                  <a:moveTo>
                    <a:pt x="167" y="14"/>
                  </a:moveTo>
                  <a:cubicBezTo>
                    <a:pt x="183" y="23"/>
                    <a:pt x="184" y="40"/>
                    <a:pt x="181" y="56"/>
                  </a:cubicBezTo>
                  <a:cubicBezTo>
                    <a:pt x="166" y="45"/>
                    <a:pt x="150" y="36"/>
                    <a:pt x="133" y="32"/>
                  </a:cubicBezTo>
                  <a:cubicBezTo>
                    <a:pt x="132" y="15"/>
                    <a:pt x="152" y="6"/>
                    <a:pt x="167" y="14"/>
                  </a:cubicBezTo>
                  <a:close/>
                  <a:moveTo>
                    <a:pt x="179" y="220"/>
                  </a:moveTo>
                  <a:cubicBezTo>
                    <a:pt x="177" y="219"/>
                    <a:pt x="175" y="217"/>
                    <a:pt x="173" y="216"/>
                  </a:cubicBezTo>
                  <a:cubicBezTo>
                    <a:pt x="172" y="215"/>
                    <a:pt x="171" y="217"/>
                    <a:pt x="172" y="218"/>
                  </a:cubicBezTo>
                  <a:cubicBezTo>
                    <a:pt x="174" y="219"/>
                    <a:pt x="176" y="220"/>
                    <a:pt x="177" y="221"/>
                  </a:cubicBezTo>
                  <a:cubicBezTo>
                    <a:pt x="169" y="226"/>
                    <a:pt x="161" y="231"/>
                    <a:pt x="152" y="234"/>
                  </a:cubicBezTo>
                  <a:cubicBezTo>
                    <a:pt x="151" y="233"/>
                    <a:pt x="150" y="233"/>
                    <a:pt x="149" y="232"/>
                  </a:cubicBezTo>
                  <a:cubicBezTo>
                    <a:pt x="148" y="231"/>
                    <a:pt x="147" y="233"/>
                    <a:pt x="148" y="234"/>
                  </a:cubicBezTo>
                  <a:cubicBezTo>
                    <a:pt x="148" y="234"/>
                    <a:pt x="149" y="235"/>
                    <a:pt x="149" y="235"/>
                  </a:cubicBezTo>
                  <a:cubicBezTo>
                    <a:pt x="140" y="238"/>
                    <a:pt x="132" y="239"/>
                    <a:pt x="123" y="240"/>
                  </a:cubicBezTo>
                  <a:cubicBezTo>
                    <a:pt x="121" y="238"/>
                    <a:pt x="119" y="237"/>
                    <a:pt x="117" y="235"/>
                  </a:cubicBezTo>
                  <a:cubicBezTo>
                    <a:pt x="116" y="234"/>
                    <a:pt x="114" y="236"/>
                    <a:pt x="115" y="236"/>
                  </a:cubicBezTo>
                  <a:cubicBezTo>
                    <a:pt x="117" y="238"/>
                    <a:pt x="118" y="239"/>
                    <a:pt x="120" y="240"/>
                  </a:cubicBezTo>
                  <a:cubicBezTo>
                    <a:pt x="117" y="240"/>
                    <a:pt x="115" y="240"/>
                    <a:pt x="112" y="240"/>
                  </a:cubicBezTo>
                  <a:cubicBezTo>
                    <a:pt x="58" y="238"/>
                    <a:pt x="16" y="192"/>
                    <a:pt x="17" y="137"/>
                  </a:cubicBezTo>
                  <a:cubicBezTo>
                    <a:pt x="19" y="79"/>
                    <a:pt x="66" y="27"/>
                    <a:pt x="127" y="42"/>
                  </a:cubicBezTo>
                  <a:cubicBezTo>
                    <a:pt x="129" y="42"/>
                    <a:pt x="130" y="41"/>
                    <a:pt x="130" y="39"/>
                  </a:cubicBezTo>
                  <a:cubicBezTo>
                    <a:pt x="130" y="40"/>
                    <a:pt x="132" y="40"/>
                    <a:pt x="133" y="40"/>
                  </a:cubicBezTo>
                  <a:cubicBezTo>
                    <a:pt x="177" y="55"/>
                    <a:pt x="221" y="99"/>
                    <a:pt x="221" y="149"/>
                  </a:cubicBezTo>
                  <a:cubicBezTo>
                    <a:pt x="222" y="178"/>
                    <a:pt x="204" y="203"/>
                    <a:pt x="179"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25"/>
            <p:cNvSpPr>
              <a:spLocks noEditPoints="1"/>
            </p:cNvSpPr>
            <p:nvPr/>
          </p:nvSpPr>
          <p:spPr bwMode="auto">
            <a:xfrm>
              <a:off x="2690" y="3012"/>
              <a:ext cx="409" cy="465"/>
            </a:xfrm>
            <a:custGeom>
              <a:gdLst>
                <a:gd name="T0" fmla="*/ 171 w 172"/>
                <a:gd name="T1" fmla="*/ 95 h 196"/>
                <a:gd name="T2" fmla="*/ 168 w 172"/>
                <a:gd name="T3" fmla="*/ 83 h 196"/>
                <a:gd name="T4" fmla="*/ 159 w 172"/>
                <a:gd name="T5" fmla="*/ 58 h 196"/>
                <a:gd name="T6" fmla="*/ 4 w 172"/>
                <a:gd name="T7" fmla="*/ 87 h 196"/>
                <a:gd name="T8" fmla="*/ 5 w 172"/>
                <a:gd name="T9" fmla="*/ 100 h 196"/>
                <a:gd name="T10" fmla="*/ 6 w 172"/>
                <a:gd name="T11" fmla="*/ 105 h 196"/>
                <a:gd name="T12" fmla="*/ 132 w 172"/>
                <a:gd name="T13" fmla="*/ 174 h 196"/>
                <a:gd name="T14" fmla="*/ 140 w 172"/>
                <a:gd name="T15" fmla="*/ 166 h 196"/>
                <a:gd name="T16" fmla="*/ 170 w 172"/>
                <a:gd name="T17" fmla="*/ 98 h 196"/>
                <a:gd name="T18" fmla="*/ 99 w 172"/>
                <a:gd name="T19" fmla="*/ 43 h 196"/>
                <a:gd name="T20" fmla="*/ 158 w 172"/>
                <a:gd name="T21" fmla="*/ 80 h 196"/>
                <a:gd name="T22" fmla="*/ 158 w 172"/>
                <a:gd name="T23" fmla="*/ 80 h 196"/>
                <a:gd name="T24" fmla="*/ 108 w 172"/>
                <a:gd name="T25" fmla="*/ 18 h 196"/>
                <a:gd name="T26" fmla="*/ 91 w 172"/>
                <a:gd name="T27" fmla="*/ 15 h 196"/>
                <a:gd name="T28" fmla="*/ 73 w 172"/>
                <a:gd name="T29" fmla="*/ 15 h 196"/>
                <a:gd name="T30" fmla="*/ 69 w 172"/>
                <a:gd name="T31" fmla="*/ 18 h 196"/>
                <a:gd name="T32" fmla="*/ 56 w 172"/>
                <a:gd name="T33" fmla="*/ 29 h 196"/>
                <a:gd name="T34" fmla="*/ 39 w 172"/>
                <a:gd name="T35" fmla="*/ 32 h 196"/>
                <a:gd name="T36" fmla="*/ 42 w 172"/>
                <a:gd name="T37" fmla="*/ 45 h 196"/>
                <a:gd name="T38" fmla="*/ 27 w 172"/>
                <a:gd name="T39" fmla="*/ 49 h 196"/>
                <a:gd name="T40" fmla="*/ 21 w 172"/>
                <a:gd name="T41" fmla="*/ 64 h 196"/>
                <a:gd name="T42" fmla="*/ 105 w 172"/>
                <a:gd name="T43" fmla="*/ 149 h 196"/>
                <a:gd name="T44" fmla="*/ 24 w 172"/>
                <a:gd name="T45" fmla="*/ 80 h 196"/>
                <a:gd name="T46" fmla="*/ 21 w 172"/>
                <a:gd name="T47" fmla="*/ 83 h 196"/>
                <a:gd name="T48" fmla="*/ 100 w 172"/>
                <a:gd name="T49" fmla="*/ 158 h 196"/>
                <a:gd name="T50" fmla="*/ 13 w 172"/>
                <a:gd name="T51" fmla="*/ 92 h 196"/>
                <a:gd name="T52" fmla="*/ 55 w 172"/>
                <a:gd name="T53" fmla="*/ 75 h 196"/>
                <a:gd name="T54" fmla="*/ 13 w 172"/>
                <a:gd name="T55" fmla="*/ 99 h 196"/>
                <a:gd name="T56" fmla="*/ 14 w 172"/>
                <a:gd name="T57" fmla="*/ 105 h 196"/>
                <a:gd name="T58" fmla="*/ 46 w 172"/>
                <a:gd name="T59" fmla="*/ 153 h 196"/>
                <a:gd name="T60" fmla="*/ 76 w 172"/>
                <a:gd name="T61" fmla="*/ 179 h 196"/>
                <a:gd name="T62" fmla="*/ 33 w 172"/>
                <a:gd name="T63" fmla="*/ 152 h 196"/>
                <a:gd name="T64" fmla="*/ 22 w 172"/>
                <a:gd name="T65" fmla="*/ 136 h 196"/>
                <a:gd name="T66" fmla="*/ 25 w 172"/>
                <a:gd name="T67" fmla="*/ 143 h 196"/>
                <a:gd name="T68" fmla="*/ 19 w 172"/>
                <a:gd name="T69" fmla="*/ 127 h 196"/>
                <a:gd name="T70" fmla="*/ 55 w 172"/>
                <a:gd name="T71" fmla="*/ 154 h 196"/>
                <a:gd name="T72" fmla="*/ 15 w 172"/>
                <a:gd name="T73" fmla="*/ 109 h 196"/>
                <a:gd name="T74" fmla="*/ 88 w 172"/>
                <a:gd name="T75" fmla="*/ 161 h 196"/>
                <a:gd name="T76" fmla="*/ 30 w 172"/>
                <a:gd name="T77" fmla="*/ 108 h 196"/>
                <a:gd name="T78" fmla="*/ 89 w 172"/>
                <a:gd name="T79" fmla="*/ 178 h 196"/>
                <a:gd name="T80" fmla="*/ 122 w 172"/>
                <a:gd name="T81" fmla="*/ 166 h 196"/>
                <a:gd name="T82" fmla="*/ 132 w 172"/>
                <a:gd name="T83" fmla="*/ 160 h 196"/>
                <a:gd name="T84" fmla="*/ 144 w 172"/>
                <a:gd name="T85" fmla="*/ 151 h 196"/>
                <a:gd name="T86" fmla="*/ 153 w 172"/>
                <a:gd name="T87" fmla="*/ 140 h 196"/>
                <a:gd name="T88" fmla="*/ 155 w 172"/>
                <a:gd name="T89" fmla="*/ 136 h 196"/>
                <a:gd name="T90" fmla="*/ 154 w 172"/>
                <a:gd name="T91" fmla="*/ 121 h 196"/>
                <a:gd name="T92" fmla="*/ 162 w 172"/>
                <a:gd name="T93" fmla="*/ 114 h 1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196">
                  <a:moveTo>
                    <a:pt x="171" y="95"/>
                  </a:moveTo>
                  <a:cubicBezTo>
                    <a:pt x="171" y="95"/>
                    <a:pt x="171" y="95"/>
                    <a:pt x="171" y="95"/>
                  </a:cubicBezTo>
                  <a:cubicBezTo>
                    <a:pt x="171" y="95"/>
                    <a:pt x="171" y="95"/>
                    <a:pt x="171" y="95"/>
                  </a:cubicBezTo>
                  <a:cubicBezTo>
                    <a:pt x="171" y="95"/>
                    <a:pt x="171" y="95"/>
                    <a:pt x="171" y="95"/>
                  </a:cubicBezTo>
                  <a:cubicBezTo>
                    <a:pt x="170" y="95"/>
                    <a:pt x="170" y="94"/>
                    <a:pt x="170" y="94"/>
                  </a:cubicBezTo>
                  <a:cubicBezTo>
                    <a:pt x="169" y="90"/>
                    <a:pt x="169" y="87"/>
                    <a:pt x="168" y="83"/>
                  </a:cubicBezTo>
                  <a:cubicBezTo>
                    <a:pt x="166" y="76"/>
                    <a:pt x="164" y="70"/>
                    <a:pt x="161" y="63"/>
                  </a:cubicBezTo>
                  <a:cubicBezTo>
                    <a:pt x="162" y="62"/>
                    <a:pt x="162" y="61"/>
                    <a:pt x="161" y="60"/>
                  </a:cubicBezTo>
                  <a:cubicBezTo>
                    <a:pt x="160" y="59"/>
                    <a:pt x="159" y="58"/>
                    <a:pt x="159" y="58"/>
                  </a:cubicBezTo>
                  <a:cubicBezTo>
                    <a:pt x="142" y="25"/>
                    <a:pt x="109" y="0"/>
                    <a:pt x="71" y="8"/>
                  </a:cubicBezTo>
                  <a:cubicBezTo>
                    <a:pt x="28" y="7"/>
                    <a:pt x="6" y="46"/>
                    <a:pt x="5" y="87"/>
                  </a:cubicBezTo>
                  <a:cubicBezTo>
                    <a:pt x="5" y="87"/>
                    <a:pt x="4" y="87"/>
                    <a:pt x="4" y="87"/>
                  </a:cubicBezTo>
                  <a:cubicBezTo>
                    <a:pt x="2" y="86"/>
                    <a:pt x="0" y="89"/>
                    <a:pt x="2" y="90"/>
                  </a:cubicBezTo>
                  <a:cubicBezTo>
                    <a:pt x="3" y="91"/>
                    <a:pt x="4" y="92"/>
                    <a:pt x="5" y="92"/>
                  </a:cubicBezTo>
                  <a:cubicBezTo>
                    <a:pt x="5" y="95"/>
                    <a:pt x="5" y="97"/>
                    <a:pt x="5" y="100"/>
                  </a:cubicBezTo>
                  <a:cubicBezTo>
                    <a:pt x="5" y="100"/>
                    <a:pt x="5" y="100"/>
                    <a:pt x="4" y="99"/>
                  </a:cubicBezTo>
                  <a:cubicBezTo>
                    <a:pt x="3" y="99"/>
                    <a:pt x="1" y="101"/>
                    <a:pt x="2" y="102"/>
                  </a:cubicBezTo>
                  <a:cubicBezTo>
                    <a:pt x="3" y="103"/>
                    <a:pt x="4" y="104"/>
                    <a:pt x="6" y="105"/>
                  </a:cubicBezTo>
                  <a:cubicBezTo>
                    <a:pt x="11" y="152"/>
                    <a:pt x="41" y="196"/>
                    <a:pt x="93" y="186"/>
                  </a:cubicBezTo>
                  <a:cubicBezTo>
                    <a:pt x="105" y="184"/>
                    <a:pt x="118" y="179"/>
                    <a:pt x="130" y="172"/>
                  </a:cubicBezTo>
                  <a:cubicBezTo>
                    <a:pt x="131" y="173"/>
                    <a:pt x="132" y="173"/>
                    <a:pt x="132" y="174"/>
                  </a:cubicBezTo>
                  <a:cubicBezTo>
                    <a:pt x="134" y="175"/>
                    <a:pt x="136" y="172"/>
                    <a:pt x="135" y="171"/>
                  </a:cubicBezTo>
                  <a:cubicBezTo>
                    <a:pt x="134" y="170"/>
                    <a:pt x="134" y="170"/>
                    <a:pt x="134" y="170"/>
                  </a:cubicBezTo>
                  <a:cubicBezTo>
                    <a:pt x="136" y="168"/>
                    <a:pt x="138" y="167"/>
                    <a:pt x="140" y="166"/>
                  </a:cubicBezTo>
                  <a:cubicBezTo>
                    <a:pt x="141" y="167"/>
                    <a:pt x="144" y="165"/>
                    <a:pt x="143" y="163"/>
                  </a:cubicBezTo>
                  <a:cubicBezTo>
                    <a:pt x="149" y="159"/>
                    <a:pt x="154" y="154"/>
                    <a:pt x="158" y="148"/>
                  </a:cubicBezTo>
                  <a:cubicBezTo>
                    <a:pt x="169" y="133"/>
                    <a:pt x="172" y="116"/>
                    <a:pt x="170" y="98"/>
                  </a:cubicBezTo>
                  <a:cubicBezTo>
                    <a:pt x="171" y="98"/>
                    <a:pt x="172" y="97"/>
                    <a:pt x="171" y="95"/>
                  </a:cubicBezTo>
                  <a:close/>
                  <a:moveTo>
                    <a:pt x="162" y="108"/>
                  </a:moveTo>
                  <a:cubicBezTo>
                    <a:pt x="141" y="86"/>
                    <a:pt x="120" y="65"/>
                    <a:pt x="99" y="43"/>
                  </a:cubicBezTo>
                  <a:cubicBezTo>
                    <a:pt x="120" y="60"/>
                    <a:pt x="141" y="76"/>
                    <a:pt x="161" y="93"/>
                  </a:cubicBezTo>
                  <a:cubicBezTo>
                    <a:pt x="162" y="98"/>
                    <a:pt x="162" y="103"/>
                    <a:pt x="162" y="108"/>
                  </a:cubicBezTo>
                  <a:close/>
                  <a:moveTo>
                    <a:pt x="158" y="80"/>
                  </a:moveTo>
                  <a:cubicBezTo>
                    <a:pt x="145" y="64"/>
                    <a:pt x="130" y="50"/>
                    <a:pt x="115" y="36"/>
                  </a:cubicBezTo>
                  <a:cubicBezTo>
                    <a:pt x="127" y="44"/>
                    <a:pt x="138" y="51"/>
                    <a:pt x="150" y="58"/>
                  </a:cubicBezTo>
                  <a:cubicBezTo>
                    <a:pt x="153" y="65"/>
                    <a:pt x="156" y="72"/>
                    <a:pt x="158" y="80"/>
                  </a:cubicBezTo>
                  <a:close/>
                  <a:moveTo>
                    <a:pt x="79" y="15"/>
                  </a:moveTo>
                  <a:cubicBezTo>
                    <a:pt x="81" y="15"/>
                    <a:pt x="82" y="14"/>
                    <a:pt x="82" y="13"/>
                  </a:cubicBezTo>
                  <a:cubicBezTo>
                    <a:pt x="91" y="13"/>
                    <a:pt x="100" y="15"/>
                    <a:pt x="108" y="18"/>
                  </a:cubicBezTo>
                  <a:cubicBezTo>
                    <a:pt x="108" y="19"/>
                    <a:pt x="108" y="20"/>
                    <a:pt x="108" y="20"/>
                  </a:cubicBezTo>
                  <a:cubicBezTo>
                    <a:pt x="116" y="27"/>
                    <a:pt x="124" y="34"/>
                    <a:pt x="132" y="41"/>
                  </a:cubicBezTo>
                  <a:cubicBezTo>
                    <a:pt x="118" y="32"/>
                    <a:pt x="105" y="23"/>
                    <a:pt x="91" y="15"/>
                  </a:cubicBezTo>
                  <a:cubicBezTo>
                    <a:pt x="89" y="13"/>
                    <a:pt x="86" y="17"/>
                    <a:pt x="88" y="19"/>
                  </a:cubicBezTo>
                  <a:cubicBezTo>
                    <a:pt x="110" y="38"/>
                    <a:pt x="132" y="57"/>
                    <a:pt x="151" y="79"/>
                  </a:cubicBezTo>
                  <a:cubicBezTo>
                    <a:pt x="125" y="58"/>
                    <a:pt x="99" y="36"/>
                    <a:pt x="73" y="15"/>
                  </a:cubicBezTo>
                  <a:cubicBezTo>
                    <a:pt x="75" y="15"/>
                    <a:pt x="77" y="15"/>
                    <a:pt x="79" y="15"/>
                  </a:cubicBezTo>
                  <a:close/>
                  <a:moveTo>
                    <a:pt x="68" y="15"/>
                  </a:moveTo>
                  <a:cubicBezTo>
                    <a:pt x="68" y="16"/>
                    <a:pt x="68" y="17"/>
                    <a:pt x="69" y="18"/>
                  </a:cubicBezTo>
                  <a:cubicBezTo>
                    <a:pt x="89" y="38"/>
                    <a:pt x="109" y="59"/>
                    <a:pt x="129" y="80"/>
                  </a:cubicBezTo>
                  <a:cubicBezTo>
                    <a:pt x="106" y="61"/>
                    <a:pt x="83" y="43"/>
                    <a:pt x="58" y="25"/>
                  </a:cubicBezTo>
                  <a:cubicBezTo>
                    <a:pt x="56" y="24"/>
                    <a:pt x="54" y="27"/>
                    <a:pt x="56" y="29"/>
                  </a:cubicBezTo>
                  <a:cubicBezTo>
                    <a:pt x="68" y="43"/>
                    <a:pt x="81" y="56"/>
                    <a:pt x="95" y="70"/>
                  </a:cubicBezTo>
                  <a:cubicBezTo>
                    <a:pt x="77" y="56"/>
                    <a:pt x="60" y="42"/>
                    <a:pt x="42" y="29"/>
                  </a:cubicBezTo>
                  <a:cubicBezTo>
                    <a:pt x="40" y="27"/>
                    <a:pt x="37" y="30"/>
                    <a:pt x="39" y="32"/>
                  </a:cubicBezTo>
                  <a:cubicBezTo>
                    <a:pt x="54" y="47"/>
                    <a:pt x="70" y="61"/>
                    <a:pt x="85" y="76"/>
                  </a:cubicBezTo>
                  <a:cubicBezTo>
                    <a:pt x="72" y="65"/>
                    <a:pt x="59" y="53"/>
                    <a:pt x="45" y="42"/>
                  </a:cubicBezTo>
                  <a:cubicBezTo>
                    <a:pt x="43" y="40"/>
                    <a:pt x="40" y="43"/>
                    <a:pt x="42" y="45"/>
                  </a:cubicBezTo>
                  <a:cubicBezTo>
                    <a:pt x="72" y="74"/>
                    <a:pt x="101" y="104"/>
                    <a:pt x="127" y="136"/>
                  </a:cubicBezTo>
                  <a:cubicBezTo>
                    <a:pt x="95" y="106"/>
                    <a:pt x="62" y="76"/>
                    <a:pt x="30" y="46"/>
                  </a:cubicBezTo>
                  <a:cubicBezTo>
                    <a:pt x="28" y="44"/>
                    <a:pt x="25" y="47"/>
                    <a:pt x="27" y="49"/>
                  </a:cubicBezTo>
                  <a:cubicBezTo>
                    <a:pt x="51" y="79"/>
                    <a:pt x="78" y="106"/>
                    <a:pt x="106" y="133"/>
                  </a:cubicBezTo>
                  <a:cubicBezTo>
                    <a:pt x="77" y="110"/>
                    <a:pt x="50" y="86"/>
                    <a:pt x="23" y="61"/>
                  </a:cubicBezTo>
                  <a:cubicBezTo>
                    <a:pt x="22" y="59"/>
                    <a:pt x="19" y="62"/>
                    <a:pt x="21" y="64"/>
                  </a:cubicBezTo>
                  <a:cubicBezTo>
                    <a:pt x="38" y="82"/>
                    <a:pt x="55" y="100"/>
                    <a:pt x="72" y="117"/>
                  </a:cubicBezTo>
                  <a:cubicBezTo>
                    <a:pt x="81" y="126"/>
                    <a:pt x="90" y="135"/>
                    <a:pt x="99" y="143"/>
                  </a:cubicBezTo>
                  <a:cubicBezTo>
                    <a:pt x="100" y="144"/>
                    <a:pt x="102" y="147"/>
                    <a:pt x="105" y="149"/>
                  </a:cubicBezTo>
                  <a:cubicBezTo>
                    <a:pt x="95" y="141"/>
                    <a:pt x="84" y="133"/>
                    <a:pt x="75" y="125"/>
                  </a:cubicBezTo>
                  <a:cubicBezTo>
                    <a:pt x="60" y="113"/>
                    <a:pt x="46" y="100"/>
                    <a:pt x="32" y="87"/>
                  </a:cubicBezTo>
                  <a:cubicBezTo>
                    <a:pt x="29" y="84"/>
                    <a:pt x="25" y="80"/>
                    <a:pt x="24" y="80"/>
                  </a:cubicBezTo>
                  <a:cubicBezTo>
                    <a:pt x="22" y="78"/>
                    <a:pt x="20" y="76"/>
                    <a:pt x="18" y="75"/>
                  </a:cubicBezTo>
                  <a:cubicBezTo>
                    <a:pt x="16" y="73"/>
                    <a:pt x="13" y="76"/>
                    <a:pt x="15" y="77"/>
                  </a:cubicBezTo>
                  <a:cubicBezTo>
                    <a:pt x="17" y="79"/>
                    <a:pt x="19" y="81"/>
                    <a:pt x="21" y="83"/>
                  </a:cubicBezTo>
                  <a:cubicBezTo>
                    <a:pt x="22" y="84"/>
                    <a:pt x="23" y="86"/>
                    <a:pt x="25" y="87"/>
                  </a:cubicBezTo>
                  <a:cubicBezTo>
                    <a:pt x="41" y="102"/>
                    <a:pt x="56" y="117"/>
                    <a:pt x="71" y="131"/>
                  </a:cubicBezTo>
                  <a:cubicBezTo>
                    <a:pt x="81" y="140"/>
                    <a:pt x="90" y="149"/>
                    <a:pt x="100" y="158"/>
                  </a:cubicBezTo>
                  <a:cubicBezTo>
                    <a:pt x="102" y="161"/>
                    <a:pt x="104" y="163"/>
                    <a:pt x="107" y="165"/>
                  </a:cubicBezTo>
                  <a:cubicBezTo>
                    <a:pt x="105" y="164"/>
                    <a:pt x="103" y="162"/>
                    <a:pt x="103" y="162"/>
                  </a:cubicBezTo>
                  <a:cubicBezTo>
                    <a:pt x="71" y="141"/>
                    <a:pt x="46" y="112"/>
                    <a:pt x="13" y="92"/>
                  </a:cubicBezTo>
                  <a:cubicBezTo>
                    <a:pt x="13" y="55"/>
                    <a:pt x="30" y="19"/>
                    <a:pt x="68" y="15"/>
                  </a:cubicBezTo>
                  <a:close/>
                  <a:moveTo>
                    <a:pt x="136" y="157"/>
                  </a:moveTo>
                  <a:cubicBezTo>
                    <a:pt x="108" y="130"/>
                    <a:pt x="80" y="103"/>
                    <a:pt x="55" y="75"/>
                  </a:cubicBezTo>
                  <a:cubicBezTo>
                    <a:pt x="83" y="101"/>
                    <a:pt x="111" y="128"/>
                    <a:pt x="140" y="154"/>
                  </a:cubicBezTo>
                  <a:cubicBezTo>
                    <a:pt x="139" y="155"/>
                    <a:pt x="138" y="156"/>
                    <a:pt x="136" y="157"/>
                  </a:cubicBezTo>
                  <a:close/>
                  <a:moveTo>
                    <a:pt x="13" y="99"/>
                  </a:moveTo>
                  <a:cubicBezTo>
                    <a:pt x="25" y="109"/>
                    <a:pt x="36" y="118"/>
                    <a:pt x="47" y="128"/>
                  </a:cubicBezTo>
                  <a:cubicBezTo>
                    <a:pt x="47" y="128"/>
                    <a:pt x="47" y="128"/>
                    <a:pt x="47" y="128"/>
                  </a:cubicBezTo>
                  <a:cubicBezTo>
                    <a:pt x="37" y="120"/>
                    <a:pt x="25" y="113"/>
                    <a:pt x="14" y="105"/>
                  </a:cubicBezTo>
                  <a:cubicBezTo>
                    <a:pt x="14" y="103"/>
                    <a:pt x="14" y="101"/>
                    <a:pt x="13" y="99"/>
                  </a:cubicBezTo>
                  <a:close/>
                  <a:moveTo>
                    <a:pt x="76" y="179"/>
                  </a:moveTo>
                  <a:cubicBezTo>
                    <a:pt x="66" y="170"/>
                    <a:pt x="56" y="161"/>
                    <a:pt x="46" y="153"/>
                  </a:cubicBezTo>
                  <a:cubicBezTo>
                    <a:pt x="45" y="151"/>
                    <a:pt x="42" y="149"/>
                    <a:pt x="39" y="146"/>
                  </a:cubicBezTo>
                  <a:cubicBezTo>
                    <a:pt x="54" y="157"/>
                    <a:pt x="74" y="171"/>
                    <a:pt x="84" y="179"/>
                  </a:cubicBezTo>
                  <a:cubicBezTo>
                    <a:pt x="81" y="179"/>
                    <a:pt x="78" y="179"/>
                    <a:pt x="76" y="179"/>
                  </a:cubicBezTo>
                  <a:close/>
                  <a:moveTo>
                    <a:pt x="52" y="171"/>
                  </a:moveTo>
                  <a:cubicBezTo>
                    <a:pt x="48" y="169"/>
                    <a:pt x="45" y="166"/>
                    <a:pt x="42" y="163"/>
                  </a:cubicBezTo>
                  <a:cubicBezTo>
                    <a:pt x="40" y="160"/>
                    <a:pt x="25" y="148"/>
                    <a:pt x="33" y="152"/>
                  </a:cubicBezTo>
                  <a:cubicBezTo>
                    <a:pt x="46" y="158"/>
                    <a:pt x="58" y="168"/>
                    <a:pt x="69" y="178"/>
                  </a:cubicBezTo>
                  <a:cubicBezTo>
                    <a:pt x="63" y="177"/>
                    <a:pt x="57" y="174"/>
                    <a:pt x="52" y="171"/>
                  </a:cubicBezTo>
                  <a:close/>
                  <a:moveTo>
                    <a:pt x="22" y="136"/>
                  </a:moveTo>
                  <a:cubicBezTo>
                    <a:pt x="29" y="143"/>
                    <a:pt x="37" y="150"/>
                    <a:pt x="44" y="156"/>
                  </a:cubicBezTo>
                  <a:cubicBezTo>
                    <a:pt x="38" y="152"/>
                    <a:pt x="32" y="147"/>
                    <a:pt x="26" y="143"/>
                  </a:cubicBezTo>
                  <a:cubicBezTo>
                    <a:pt x="26" y="143"/>
                    <a:pt x="25" y="143"/>
                    <a:pt x="25" y="143"/>
                  </a:cubicBezTo>
                  <a:cubicBezTo>
                    <a:pt x="24" y="140"/>
                    <a:pt x="23" y="138"/>
                    <a:pt x="22" y="136"/>
                  </a:cubicBezTo>
                  <a:close/>
                  <a:moveTo>
                    <a:pt x="55" y="154"/>
                  </a:moveTo>
                  <a:cubicBezTo>
                    <a:pt x="43" y="145"/>
                    <a:pt x="31" y="136"/>
                    <a:pt x="19" y="127"/>
                  </a:cubicBezTo>
                  <a:cubicBezTo>
                    <a:pt x="18" y="123"/>
                    <a:pt x="16" y="119"/>
                    <a:pt x="16" y="115"/>
                  </a:cubicBezTo>
                  <a:cubicBezTo>
                    <a:pt x="30" y="129"/>
                    <a:pt x="44" y="143"/>
                    <a:pt x="59" y="157"/>
                  </a:cubicBezTo>
                  <a:lnTo>
                    <a:pt x="55" y="154"/>
                  </a:lnTo>
                  <a:close/>
                  <a:moveTo>
                    <a:pt x="89" y="178"/>
                  </a:moveTo>
                  <a:cubicBezTo>
                    <a:pt x="65" y="155"/>
                    <a:pt x="40" y="129"/>
                    <a:pt x="15" y="109"/>
                  </a:cubicBezTo>
                  <a:cubicBezTo>
                    <a:pt x="15" y="109"/>
                    <a:pt x="15" y="109"/>
                    <a:pt x="15" y="109"/>
                  </a:cubicBezTo>
                  <a:cubicBezTo>
                    <a:pt x="39" y="127"/>
                    <a:pt x="67" y="147"/>
                    <a:pt x="91" y="168"/>
                  </a:cubicBezTo>
                  <a:cubicBezTo>
                    <a:pt x="93" y="170"/>
                    <a:pt x="95" y="167"/>
                    <a:pt x="93" y="166"/>
                  </a:cubicBezTo>
                  <a:cubicBezTo>
                    <a:pt x="92" y="164"/>
                    <a:pt x="90" y="162"/>
                    <a:pt x="88" y="161"/>
                  </a:cubicBezTo>
                  <a:cubicBezTo>
                    <a:pt x="88" y="159"/>
                    <a:pt x="83" y="155"/>
                    <a:pt x="77" y="150"/>
                  </a:cubicBezTo>
                  <a:cubicBezTo>
                    <a:pt x="65" y="139"/>
                    <a:pt x="54" y="128"/>
                    <a:pt x="42" y="118"/>
                  </a:cubicBezTo>
                  <a:cubicBezTo>
                    <a:pt x="38" y="115"/>
                    <a:pt x="34" y="111"/>
                    <a:pt x="30" y="108"/>
                  </a:cubicBezTo>
                  <a:cubicBezTo>
                    <a:pt x="58" y="128"/>
                    <a:pt x="82" y="153"/>
                    <a:pt x="111" y="172"/>
                  </a:cubicBezTo>
                  <a:cubicBezTo>
                    <a:pt x="107" y="173"/>
                    <a:pt x="104" y="174"/>
                    <a:pt x="101" y="175"/>
                  </a:cubicBezTo>
                  <a:cubicBezTo>
                    <a:pt x="97" y="176"/>
                    <a:pt x="93" y="177"/>
                    <a:pt x="89" y="178"/>
                  </a:cubicBezTo>
                  <a:close/>
                  <a:moveTo>
                    <a:pt x="116" y="169"/>
                  </a:moveTo>
                  <a:cubicBezTo>
                    <a:pt x="104" y="157"/>
                    <a:pt x="91" y="145"/>
                    <a:pt x="79" y="133"/>
                  </a:cubicBezTo>
                  <a:cubicBezTo>
                    <a:pt x="93" y="145"/>
                    <a:pt x="107" y="156"/>
                    <a:pt x="122" y="166"/>
                  </a:cubicBezTo>
                  <a:cubicBezTo>
                    <a:pt x="120" y="167"/>
                    <a:pt x="118" y="168"/>
                    <a:pt x="116" y="169"/>
                  </a:cubicBezTo>
                  <a:close/>
                  <a:moveTo>
                    <a:pt x="65" y="104"/>
                  </a:moveTo>
                  <a:cubicBezTo>
                    <a:pt x="87" y="123"/>
                    <a:pt x="109" y="142"/>
                    <a:pt x="132" y="160"/>
                  </a:cubicBezTo>
                  <a:cubicBezTo>
                    <a:pt x="131" y="161"/>
                    <a:pt x="129" y="162"/>
                    <a:pt x="127" y="163"/>
                  </a:cubicBezTo>
                  <a:cubicBezTo>
                    <a:pt x="106" y="144"/>
                    <a:pt x="85" y="124"/>
                    <a:pt x="65" y="104"/>
                  </a:cubicBezTo>
                  <a:close/>
                  <a:moveTo>
                    <a:pt x="144" y="151"/>
                  </a:moveTo>
                  <a:cubicBezTo>
                    <a:pt x="126" y="126"/>
                    <a:pt x="105" y="103"/>
                    <a:pt x="84" y="81"/>
                  </a:cubicBezTo>
                  <a:cubicBezTo>
                    <a:pt x="107" y="101"/>
                    <a:pt x="129" y="120"/>
                    <a:pt x="151" y="139"/>
                  </a:cubicBezTo>
                  <a:cubicBezTo>
                    <a:pt x="152" y="140"/>
                    <a:pt x="153" y="140"/>
                    <a:pt x="153" y="140"/>
                  </a:cubicBezTo>
                  <a:cubicBezTo>
                    <a:pt x="150" y="144"/>
                    <a:pt x="147" y="148"/>
                    <a:pt x="144" y="151"/>
                  </a:cubicBezTo>
                  <a:close/>
                  <a:moveTo>
                    <a:pt x="155" y="137"/>
                  </a:moveTo>
                  <a:cubicBezTo>
                    <a:pt x="155" y="137"/>
                    <a:pt x="155" y="136"/>
                    <a:pt x="155" y="136"/>
                  </a:cubicBezTo>
                  <a:cubicBezTo>
                    <a:pt x="127" y="110"/>
                    <a:pt x="100" y="84"/>
                    <a:pt x="73" y="58"/>
                  </a:cubicBezTo>
                  <a:cubicBezTo>
                    <a:pt x="100" y="79"/>
                    <a:pt x="126" y="101"/>
                    <a:pt x="151" y="124"/>
                  </a:cubicBezTo>
                  <a:cubicBezTo>
                    <a:pt x="153" y="126"/>
                    <a:pt x="156" y="123"/>
                    <a:pt x="154" y="121"/>
                  </a:cubicBezTo>
                  <a:cubicBezTo>
                    <a:pt x="127" y="96"/>
                    <a:pt x="101" y="71"/>
                    <a:pt x="76" y="45"/>
                  </a:cubicBezTo>
                  <a:cubicBezTo>
                    <a:pt x="106" y="67"/>
                    <a:pt x="134" y="90"/>
                    <a:pt x="161" y="114"/>
                  </a:cubicBezTo>
                  <a:cubicBezTo>
                    <a:pt x="162" y="114"/>
                    <a:pt x="162" y="114"/>
                    <a:pt x="162" y="114"/>
                  </a:cubicBezTo>
                  <a:cubicBezTo>
                    <a:pt x="161" y="122"/>
                    <a:pt x="159" y="130"/>
                    <a:pt x="155"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26"/>
            <p:cNvSpPr>
              <a:spLocks noEditPoints="1"/>
            </p:cNvSpPr>
            <p:nvPr/>
          </p:nvSpPr>
          <p:spPr bwMode="auto">
            <a:xfrm>
              <a:off x="2436" y="2734"/>
              <a:ext cx="1055" cy="1071"/>
            </a:xfrm>
            <a:custGeom>
              <a:gdLst>
                <a:gd name="T0" fmla="*/ 402 w 444"/>
                <a:gd name="T1" fmla="*/ 162 h 451"/>
                <a:gd name="T2" fmla="*/ 386 w 444"/>
                <a:gd name="T3" fmla="*/ 122 h 451"/>
                <a:gd name="T4" fmla="*/ 437 w 444"/>
                <a:gd name="T5" fmla="*/ 149 h 451"/>
                <a:gd name="T6" fmla="*/ 386 w 444"/>
                <a:gd name="T7" fmla="*/ 121 h 451"/>
                <a:gd name="T8" fmla="*/ 80 w 444"/>
                <a:gd name="T9" fmla="*/ 73 h 451"/>
                <a:gd name="T10" fmla="*/ 6 w 444"/>
                <a:gd name="T11" fmla="*/ 209 h 451"/>
                <a:gd name="T12" fmla="*/ 186 w 444"/>
                <a:gd name="T13" fmla="*/ 432 h 451"/>
                <a:gd name="T14" fmla="*/ 239 w 444"/>
                <a:gd name="T15" fmla="*/ 449 h 451"/>
                <a:gd name="T16" fmla="*/ 225 w 444"/>
                <a:gd name="T17" fmla="*/ 432 h 451"/>
                <a:gd name="T18" fmla="*/ 263 w 444"/>
                <a:gd name="T19" fmla="*/ 442 h 451"/>
                <a:gd name="T20" fmla="*/ 247 w 444"/>
                <a:gd name="T21" fmla="*/ 428 h 451"/>
                <a:gd name="T22" fmla="*/ 291 w 444"/>
                <a:gd name="T23" fmla="*/ 436 h 451"/>
                <a:gd name="T24" fmla="*/ 260 w 444"/>
                <a:gd name="T25" fmla="*/ 425 h 451"/>
                <a:gd name="T26" fmla="*/ 318 w 444"/>
                <a:gd name="T27" fmla="*/ 429 h 451"/>
                <a:gd name="T28" fmla="*/ 289 w 444"/>
                <a:gd name="T29" fmla="*/ 414 h 451"/>
                <a:gd name="T30" fmla="*/ 311 w 444"/>
                <a:gd name="T31" fmla="*/ 403 h 451"/>
                <a:gd name="T32" fmla="*/ 321 w 444"/>
                <a:gd name="T33" fmla="*/ 404 h 451"/>
                <a:gd name="T34" fmla="*/ 340 w 444"/>
                <a:gd name="T35" fmla="*/ 414 h 451"/>
                <a:gd name="T36" fmla="*/ 326 w 444"/>
                <a:gd name="T37" fmla="*/ 405 h 451"/>
                <a:gd name="T38" fmla="*/ 314 w 444"/>
                <a:gd name="T39" fmla="*/ 400 h 451"/>
                <a:gd name="T40" fmla="*/ 364 w 444"/>
                <a:gd name="T41" fmla="*/ 394 h 451"/>
                <a:gd name="T42" fmla="*/ 342 w 444"/>
                <a:gd name="T43" fmla="*/ 378 h 451"/>
                <a:gd name="T44" fmla="*/ 390 w 444"/>
                <a:gd name="T45" fmla="*/ 359 h 451"/>
                <a:gd name="T46" fmla="*/ 370 w 444"/>
                <a:gd name="T47" fmla="*/ 347 h 451"/>
                <a:gd name="T48" fmla="*/ 412 w 444"/>
                <a:gd name="T49" fmla="*/ 338 h 451"/>
                <a:gd name="T50" fmla="*/ 386 w 444"/>
                <a:gd name="T51" fmla="*/ 321 h 451"/>
                <a:gd name="T52" fmla="*/ 432 w 444"/>
                <a:gd name="T53" fmla="*/ 296 h 451"/>
                <a:gd name="T54" fmla="*/ 404 w 444"/>
                <a:gd name="T55" fmla="*/ 279 h 451"/>
                <a:gd name="T56" fmla="*/ 410 w 444"/>
                <a:gd name="T57" fmla="*/ 208 h 451"/>
                <a:gd name="T58" fmla="*/ 439 w 444"/>
                <a:gd name="T59" fmla="*/ 220 h 451"/>
                <a:gd name="T60" fmla="*/ 403 w 444"/>
                <a:gd name="T61" fmla="*/ 164 h 451"/>
                <a:gd name="T62" fmla="*/ 443 w 444"/>
                <a:gd name="T63" fmla="*/ 192 h 451"/>
                <a:gd name="T64" fmla="*/ 358 w 444"/>
                <a:gd name="T65" fmla="*/ 338 h 451"/>
                <a:gd name="T66" fmla="*/ 361 w 444"/>
                <a:gd name="T67" fmla="*/ 344 h 451"/>
                <a:gd name="T68" fmla="*/ 331 w 444"/>
                <a:gd name="T69" fmla="*/ 376 h 451"/>
                <a:gd name="T70" fmla="*/ 48 w 444"/>
                <a:gd name="T71" fmla="*/ 345 h 451"/>
                <a:gd name="T72" fmla="*/ 76 w 444"/>
                <a:gd name="T73" fmla="*/ 84 h 451"/>
                <a:gd name="T74" fmla="*/ 292 w 444"/>
                <a:gd name="T75" fmla="*/ 43 h 451"/>
                <a:gd name="T76" fmla="*/ 396 w 444"/>
                <a:gd name="T77" fmla="*/ 197 h 451"/>
                <a:gd name="T78" fmla="*/ 402 w 444"/>
                <a:gd name="T79" fmla="*/ 203 h 451"/>
                <a:gd name="T80" fmla="*/ 363 w 444"/>
                <a:gd name="T81" fmla="*/ 342 h 4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3" h="451">
                  <a:moveTo>
                    <a:pt x="443" y="192"/>
                  </a:moveTo>
                  <a:cubicBezTo>
                    <a:pt x="432" y="179"/>
                    <a:pt x="418" y="169"/>
                    <a:pt x="402" y="162"/>
                  </a:cubicBezTo>
                  <a:cubicBezTo>
                    <a:pt x="398" y="148"/>
                    <a:pt x="393" y="135"/>
                    <a:pt x="386" y="122"/>
                  </a:cubicBezTo>
                  <a:cubicBezTo>
                    <a:pt x="386" y="122"/>
                    <a:pt x="386" y="122"/>
                    <a:pt x="386" y="122"/>
                  </a:cubicBezTo>
                  <a:cubicBezTo>
                    <a:pt x="403" y="132"/>
                    <a:pt x="419" y="142"/>
                    <a:pt x="436" y="150"/>
                  </a:cubicBezTo>
                  <a:cubicBezTo>
                    <a:pt x="437" y="151"/>
                    <a:pt x="438" y="149"/>
                    <a:pt x="437" y="149"/>
                  </a:cubicBezTo>
                  <a:cubicBezTo>
                    <a:pt x="421" y="138"/>
                    <a:pt x="404" y="129"/>
                    <a:pt x="387" y="120"/>
                  </a:cubicBezTo>
                  <a:cubicBezTo>
                    <a:pt x="386" y="119"/>
                    <a:pt x="386" y="120"/>
                    <a:pt x="386" y="121"/>
                  </a:cubicBezTo>
                  <a:cubicBezTo>
                    <a:pt x="370" y="92"/>
                    <a:pt x="348" y="66"/>
                    <a:pt x="320" y="48"/>
                  </a:cubicBezTo>
                  <a:cubicBezTo>
                    <a:pt x="248" y="0"/>
                    <a:pt x="139" y="8"/>
                    <a:pt x="80" y="73"/>
                  </a:cubicBezTo>
                  <a:cubicBezTo>
                    <a:pt x="78" y="71"/>
                    <a:pt x="74" y="70"/>
                    <a:pt x="72" y="73"/>
                  </a:cubicBezTo>
                  <a:cubicBezTo>
                    <a:pt x="43" y="115"/>
                    <a:pt x="13" y="158"/>
                    <a:pt x="6" y="209"/>
                  </a:cubicBezTo>
                  <a:cubicBezTo>
                    <a:pt x="0" y="251"/>
                    <a:pt x="8" y="295"/>
                    <a:pt x="29" y="332"/>
                  </a:cubicBezTo>
                  <a:cubicBezTo>
                    <a:pt x="61" y="390"/>
                    <a:pt x="122" y="426"/>
                    <a:pt x="186" y="432"/>
                  </a:cubicBezTo>
                  <a:cubicBezTo>
                    <a:pt x="204" y="438"/>
                    <a:pt x="221" y="445"/>
                    <a:pt x="238" y="451"/>
                  </a:cubicBezTo>
                  <a:cubicBezTo>
                    <a:pt x="239" y="451"/>
                    <a:pt x="239" y="450"/>
                    <a:pt x="239" y="449"/>
                  </a:cubicBezTo>
                  <a:cubicBezTo>
                    <a:pt x="223" y="443"/>
                    <a:pt x="207" y="438"/>
                    <a:pt x="192" y="432"/>
                  </a:cubicBezTo>
                  <a:cubicBezTo>
                    <a:pt x="203" y="433"/>
                    <a:pt x="214" y="433"/>
                    <a:pt x="225" y="432"/>
                  </a:cubicBezTo>
                  <a:cubicBezTo>
                    <a:pt x="237" y="438"/>
                    <a:pt x="249" y="442"/>
                    <a:pt x="262" y="444"/>
                  </a:cubicBezTo>
                  <a:cubicBezTo>
                    <a:pt x="264" y="444"/>
                    <a:pt x="264" y="442"/>
                    <a:pt x="263" y="442"/>
                  </a:cubicBezTo>
                  <a:cubicBezTo>
                    <a:pt x="251" y="440"/>
                    <a:pt x="240" y="436"/>
                    <a:pt x="229" y="431"/>
                  </a:cubicBezTo>
                  <a:cubicBezTo>
                    <a:pt x="235" y="431"/>
                    <a:pt x="241" y="430"/>
                    <a:pt x="247" y="428"/>
                  </a:cubicBezTo>
                  <a:cubicBezTo>
                    <a:pt x="250" y="428"/>
                    <a:pt x="254" y="427"/>
                    <a:pt x="257" y="426"/>
                  </a:cubicBezTo>
                  <a:cubicBezTo>
                    <a:pt x="268" y="430"/>
                    <a:pt x="279" y="434"/>
                    <a:pt x="291" y="436"/>
                  </a:cubicBezTo>
                  <a:cubicBezTo>
                    <a:pt x="292" y="436"/>
                    <a:pt x="292" y="434"/>
                    <a:pt x="291" y="434"/>
                  </a:cubicBezTo>
                  <a:cubicBezTo>
                    <a:pt x="280" y="432"/>
                    <a:pt x="270" y="429"/>
                    <a:pt x="260" y="425"/>
                  </a:cubicBezTo>
                  <a:cubicBezTo>
                    <a:pt x="269" y="422"/>
                    <a:pt x="278" y="419"/>
                    <a:pt x="286" y="415"/>
                  </a:cubicBezTo>
                  <a:cubicBezTo>
                    <a:pt x="297" y="420"/>
                    <a:pt x="307" y="424"/>
                    <a:pt x="318" y="429"/>
                  </a:cubicBezTo>
                  <a:cubicBezTo>
                    <a:pt x="319" y="429"/>
                    <a:pt x="320" y="427"/>
                    <a:pt x="319" y="427"/>
                  </a:cubicBezTo>
                  <a:cubicBezTo>
                    <a:pt x="309" y="422"/>
                    <a:pt x="299" y="418"/>
                    <a:pt x="289" y="414"/>
                  </a:cubicBezTo>
                  <a:cubicBezTo>
                    <a:pt x="296" y="410"/>
                    <a:pt x="303" y="407"/>
                    <a:pt x="310" y="402"/>
                  </a:cubicBezTo>
                  <a:cubicBezTo>
                    <a:pt x="310" y="403"/>
                    <a:pt x="311" y="403"/>
                    <a:pt x="311" y="403"/>
                  </a:cubicBezTo>
                  <a:cubicBezTo>
                    <a:pt x="311" y="404"/>
                    <a:pt x="312" y="403"/>
                    <a:pt x="312" y="402"/>
                  </a:cubicBezTo>
                  <a:cubicBezTo>
                    <a:pt x="309" y="400"/>
                    <a:pt x="321" y="404"/>
                    <a:pt x="321" y="404"/>
                  </a:cubicBezTo>
                  <a:cubicBezTo>
                    <a:pt x="323" y="405"/>
                    <a:pt x="325" y="406"/>
                    <a:pt x="328" y="408"/>
                  </a:cubicBezTo>
                  <a:cubicBezTo>
                    <a:pt x="332" y="410"/>
                    <a:pt x="336" y="412"/>
                    <a:pt x="340" y="414"/>
                  </a:cubicBezTo>
                  <a:cubicBezTo>
                    <a:pt x="341" y="414"/>
                    <a:pt x="342" y="413"/>
                    <a:pt x="341" y="412"/>
                  </a:cubicBezTo>
                  <a:cubicBezTo>
                    <a:pt x="336" y="410"/>
                    <a:pt x="331" y="408"/>
                    <a:pt x="326" y="405"/>
                  </a:cubicBezTo>
                  <a:cubicBezTo>
                    <a:pt x="323" y="404"/>
                    <a:pt x="318" y="400"/>
                    <a:pt x="314" y="400"/>
                  </a:cubicBezTo>
                  <a:cubicBezTo>
                    <a:pt x="314" y="400"/>
                    <a:pt x="314" y="400"/>
                    <a:pt x="314" y="400"/>
                  </a:cubicBezTo>
                  <a:cubicBezTo>
                    <a:pt x="323" y="394"/>
                    <a:pt x="331" y="388"/>
                    <a:pt x="339" y="381"/>
                  </a:cubicBezTo>
                  <a:cubicBezTo>
                    <a:pt x="347" y="385"/>
                    <a:pt x="356" y="390"/>
                    <a:pt x="364" y="394"/>
                  </a:cubicBezTo>
                  <a:cubicBezTo>
                    <a:pt x="366" y="394"/>
                    <a:pt x="367" y="393"/>
                    <a:pt x="365" y="392"/>
                  </a:cubicBezTo>
                  <a:cubicBezTo>
                    <a:pt x="358" y="387"/>
                    <a:pt x="350" y="383"/>
                    <a:pt x="342" y="378"/>
                  </a:cubicBezTo>
                  <a:cubicBezTo>
                    <a:pt x="351" y="369"/>
                    <a:pt x="360" y="360"/>
                    <a:pt x="368" y="349"/>
                  </a:cubicBezTo>
                  <a:cubicBezTo>
                    <a:pt x="375" y="353"/>
                    <a:pt x="382" y="356"/>
                    <a:pt x="390" y="359"/>
                  </a:cubicBezTo>
                  <a:cubicBezTo>
                    <a:pt x="392" y="359"/>
                    <a:pt x="392" y="357"/>
                    <a:pt x="391" y="356"/>
                  </a:cubicBezTo>
                  <a:cubicBezTo>
                    <a:pt x="383" y="354"/>
                    <a:pt x="377" y="351"/>
                    <a:pt x="370" y="347"/>
                  </a:cubicBezTo>
                  <a:cubicBezTo>
                    <a:pt x="376" y="339"/>
                    <a:pt x="381" y="331"/>
                    <a:pt x="385" y="323"/>
                  </a:cubicBezTo>
                  <a:cubicBezTo>
                    <a:pt x="394" y="328"/>
                    <a:pt x="403" y="333"/>
                    <a:pt x="412" y="338"/>
                  </a:cubicBezTo>
                  <a:cubicBezTo>
                    <a:pt x="413" y="339"/>
                    <a:pt x="415" y="337"/>
                    <a:pt x="413" y="336"/>
                  </a:cubicBezTo>
                  <a:cubicBezTo>
                    <a:pt x="405" y="331"/>
                    <a:pt x="395" y="326"/>
                    <a:pt x="386" y="321"/>
                  </a:cubicBezTo>
                  <a:cubicBezTo>
                    <a:pt x="393" y="308"/>
                    <a:pt x="399" y="295"/>
                    <a:pt x="403" y="281"/>
                  </a:cubicBezTo>
                  <a:cubicBezTo>
                    <a:pt x="412" y="288"/>
                    <a:pt x="422" y="294"/>
                    <a:pt x="432" y="296"/>
                  </a:cubicBezTo>
                  <a:cubicBezTo>
                    <a:pt x="434" y="297"/>
                    <a:pt x="434" y="295"/>
                    <a:pt x="433" y="295"/>
                  </a:cubicBezTo>
                  <a:cubicBezTo>
                    <a:pt x="422" y="290"/>
                    <a:pt x="413" y="286"/>
                    <a:pt x="404" y="279"/>
                  </a:cubicBezTo>
                  <a:cubicBezTo>
                    <a:pt x="406" y="271"/>
                    <a:pt x="408" y="262"/>
                    <a:pt x="409" y="253"/>
                  </a:cubicBezTo>
                  <a:cubicBezTo>
                    <a:pt x="411" y="238"/>
                    <a:pt x="412" y="223"/>
                    <a:pt x="410" y="208"/>
                  </a:cubicBezTo>
                  <a:cubicBezTo>
                    <a:pt x="420" y="213"/>
                    <a:pt x="429" y="218"/>
                    <a:pt x="438" y="222"/>
                  </a:cubicBezTo>
                  <a:cubicBezTo>
                    <a:pt x="439" y="223"/>
                    <a:pt x="440" y="221"/>
                    <a:pt x="439" y="220"/>
                  </a:cubicBezTo>
                  <a:cubicBezTo>
                    <a:pt x="430" y="214"/>
                    <a:pt x="420" y="209"/>
                    <a:pt x="410" y="204"/>
                  </a:cubicBezTo>
                  <a:cubicBezTo>
                    <a:pt x="409" y="191"/>
                    <a:pt x="406" y="178"/>
                    <a:pt x="403" y="164"/>
                  </a:cubicBezTo>
                  <a:cubicBezTo>
                    <a:pt x="417" y="172"/>
                    <a:pt x="430" y="182"/>
                    <a:pt x="442" y="194"/>
                  </a:cubicBezTo>
                  <a:cubicBezTo>
                    <a:pt x="443" y="195"/>
                    <a:pt x="444" y="193"/>
                    <a:pt x="443" y="192"/>
                  </a:cubicBezTo>
                  <a:close/>
                  <a:moveTo>
                    <a:pt x="363" y="342"/>
                  </a:moveTo>
                  <a:cubicBezTo>
                    <a:pt x="361" y="341"/>
                    <a:pt x="359" y="339"/>
                    <a:pt x="358" y="338"/>
                  </a:cubicBezTo>
                  <a:cubicBezTo>
                    <a:pt x="357" y="337"/>
                    <a:pt x="355" y="339"/>
                    <a:pt x="356" y="340"/>
                  </a:cubicBezTo>
                  <a:cubicBezTo>
                    <a:pt x="358" y="341"/>
                    <a:pt x="360" y="342"/>
                    <a:pt x="361" y="344"/>
                  </a:cubicBezTo>
                  <a:cubicBezTo>
                    <a:pt x="353" y="355"/>
                    <a:pt x="344" y="365"/>
                    <a:pt x="333" y="374"/>
                  </a:cubicBezTo>
                  <a:cubicBezTo>
                    <a:pt x="332" y="373"/>
                    <a:pt x="331" y="375"/>
                    <a:pt x="331" y="376"/>
                  </a:cubicBezTo>
                  <a:cubicBezTo>
                    <a:pt x="314" y="391"/>
                    <a:pt x="294" y="403"/>
                    <a:pt x="273" y="411"/>
                  </a:cubicBezTo>
                  <a:cubicBezTo>
                    <a:pt x="194" y="442"/>
                    <a:pt x="97" y="415"/>
                    <a:pt x="48" y="345"/>
                  </a:cubicBezTo>
                  <a:cubicBezTo>
                    <a:pt x="22" y="309"/>
                    <a:pt x="9" y="263"/>
                    <a:pt x="14" y="218"/>
                  </a:cubicBezTo>
                  <a:cubicBezTo>
                    <a:pt x="19" y="167"/>
                    <a:pt x="48" y="124"/>
                    <a:pt x="76" y="84"/>
                  </a:cubicBezTo>
                  <a:cubicBezTo>
                    <a:pt x="77" y="84"/>
                    <a:pt x="78" y="84"/>
                    <a:pt x="79" y="83"/>
                  </a:cubicBezTo>
                  <a:cubicBezTo>
                    <a:pt x="135" y="29"/>
                    <a:pt x="220" y="11"/>
                    <a:pt x="292" y="43"/>
                  </a:cubicBezTo>
                  <a:cubicBezTo>
                    <a:pt x="354" y="70"/>
                    <a:pt x="393" y="134"/>
                    <a:pt x="401" y="200"/>
                  </a:cubicBezTo>
                  <a:cubicBezTo>
                    <a:pt x="399" y="199"/>
                    <a:pt x="398" y="198"/>
                    <a:pt x="396" y="197"/>
                  </a:cubicBezTo>
                  <a:cubicBezTo>
                    <a:pt x="395" y="197"/>
                    <a:pt x="394" y="198"/>
                    <a:pt x="395" y="199"/>
                  </a:cubicBezTo>
                  <a:cubicBezTo>
                    <a:pt x="397" y="200"/>
                    <a:pt x="399" y="201"/>
                    <a:pt x="402" y="203"/>
                  </a:cubicBezTo>
                  <a:cubicBezTo>
                    <a:pt x="402" y="210"/>
                    <a:pt x="403" y="217"/>
                    <a:pt x="403" y="224"/>
                  </a:cubicBezTo>
                  <a:cubicBezTo>
                    <a:pt x="402" y="267"/>
                    <a:pt x="388" y="308"/>
                    <a:pt x="363" y="3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27"/>
            <p:cNvSpPr>
              <a:spLocks noEditPoints="1"/>
            </p:cNvSpPr>
            <p:nvPr/>
          </p:nvSpPr>
          <p:spPr bwMode="auto">
            <a:xfrm>
              <a:off x="2158" y="3520"/>
              <a:ext cx="579" cy="669"/>
            </a:xfrm>
            <a:custGeom>
              <a:gdLst>
                <a:gd name="T0" fmla="*/ 107 w 244"/>
                <a:gd name="T1" fmla="*/ 92 h 282"/>
                <a:gd name="T2" fmla="*/ 94 w 244"/>
                <a:gd name="T3" fmla="*/ 45 h 282"/>
                <a:gd name="T4" fmla="*/ 17 w 244"/>
                <a:gd name="T5" fmla="*/ 15 h 282"/>
                <a:gd name="T6" fmla="*/ 16 w 244"/>
                <a:gd name="T7" fmla="*/ 16 h 282"/>
                <a:gd name="T8" fmla="*/ 7 w 244"/>
                <a:gd name="T9" fmla="*/ 28 h 282"/>
                <a:gd name="T10" fmla="*/ 7 w 244"/>
                <a:gd name="T11" fmla="*/ 74 h 282"/>
                <a:gd name="T12" fmla="*/ 79 w 244"/>
                <a:gd name="T13" fmla="*/ 122 h 282"/>
                <a:gd name="T14" fmla="*/ 148 w 244"/>
                <a:gd name="T15" fmla="*/ 231 h 282"/>
                <a:gd name="T16" fmla="*/ 205 w 244"/>
                <a:gd name="T17" fmla="*/ 186 h 282"/>
                <a:gd name="T18" fmla="*/ 169 w 244"/>
                <a:gd name="T19" fmla="*/ 242 h 282"/>
                <a:gd name="T20" fmla="*/ 194 w 244"/>
                <a:gd name="T21" fmla="*/ 248 h 282"/>
                <a:gd name="T22" fmla="*/ 159 w 244"/>
                <a:gd name="T23" fmla="*/ 231 h 282"/>
                <a:gd name="T24" fmla="*/ 184 w 244"/>
                <a:gd name="T25" fmla="*/ 233 h 282"/>
                <a:gd name="T26" fmla="*/ 148 w 244"/>
                <a:gd name="T27" fmla="*/ 216 h 282"/>
                <a:gd name="T28" fmla="*/ 131 w 244"/>
                <a:gd name="T29" fmla="*/ 189 h 282"/>
                <a:gd name="T30" fmla="*/ 174 w 244"/>
                <a:gd name="T31" fmla="*/ 211 h 282"/>
                <a:gd name="T32" fmla="*/ 85 w 244"/>
                <a:gd name="T33" fmla="*/ 118 h 282"/>
                <a:gd name="T34" fmla="*/ 122 w 244"/>
                <a:gd name="T35" fmla="*/ 137 h 282"/>
                <a:gd name="T36" fmla="*/ 84 w 244"/>
                <a:gd name="T37" fmla="*/ 115 h 282"/>
                <a:gd name="T38" fmla="*/ 77 w 244"/>
                <a:gd name="T39" fmla="*/ 109 h 282"/>
                <a:gd name="T40" fmla="*/ 21 w 244"/>
                <a:gd name="T41" fmla="*/ 80 h 282"/>
                <a:gd name="T42" fmla="*/ 44 w 244"/>
                <a:gd name="T43" fmla="*/ 86 h 282"/>
                <a:gd name="T44" fmla="*/ 17 w 244"/>
                <a:gd name="T45" fmla="*/ 75 h 282"/>
                <a:gd name="T46" fmla="*/ 44 w 244"/>
                <a:gd name="T47" fmla="*/ 72 h 282"/>
                <a:gd name="T48" fmla="*/ 12 w 244"/>
                <a:gd name="T49" fmla="*/ 61 h 282"/>
                <a:gd name="T50" fmla="*/ 42 w 244"/>
                <a:gd name="T51" fmla="*/ 53 h 282"/>
                <a:gd name="T52" fmla="*/ 10 w 244"/>
                <a:gd name="T53" fmla="*/ 45 h 282"/>
                <a:gd name="T54" fmla="*/ 24 w 244"/>
                <a:gd name="T55" fmla="*/ 33 h 282"/>
                <a:gd name="T56" fmla="*/ 42 w 244"/>
                <a:gd name="T57" fmla="*/ 35 h 282"/>
                <a:gd name="T58" fmla="*/ 16 w 244"/>
                <a:gd name="T59" fmla="*/ 29 h 282"/>
                <a:gd name="T60" fmla="*/ 28 w 244"/>
                <a:gd name="T61" fmla="*/ 18 h 282"/>
                <a:gd name="T62" fmla="*/ 46 w 244"/>
                <a:gd name="T63" fmla="*/ 21 h 282"/>
                <a:gd name="T64" fmla="*/ 91 w 244"/>
                <a:gd name="T65" fmla="*/ 63 h 282"/>
                <a:gd name="T66" fmla="*/ 101 w 244"/>
                <a:gd name="T67" fmla="*/ 99 h 282"/>
                <a:gd name="T68" fmla="*/ 107 w 244"/>
                <a:gd name="T69" fmla="*/ 103 h 282"/>
                <a:gd name="T70" fmla="*/ 168 w 244"/>
                <a:gd name="T71" fmla="*/ 159 h 2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82">
                  <a:moveTo>
                    <a:pt x="205" y="186"/>
                  </a:moveTo>
                  <a:cubicBezTo>
                    <a:pt x="178" y="151"/>
                    <a:pt x="140" y="122"/>
                    <a:pt x="107" y="92"/>
                  </a:cubicBezTo>
                  <a:cubicBezTo>
                    <a:pt x="106" y="92"/>
                    <a:pt x="105" y="91"/>
                    <a:pt x="104" y="91"/>
                  </a:cubicBezTo>
                  <a:cubicBezTo>
                    <a:pt x="97" y="78"/>
                    <a:pt x="99" y="59"/>
                    <a:pt x="94" y="45"/>
                  </a:cubicBezTo>
                  <a:cubicBezTo>
                    <a:pt x="90" y="34"/>
                    <a:pt x="84" y="24"/>
                    <a:pt x="75" y="16"/>
                  </a:cubicBezTo>
                  <a:cubicBezTo>
                    <a:pt x="58" y="2"/>
                    <a:pt x="34" y="0"/>
                    <a:pt x="17" y="15"/>
                  </a:cubicBezTo>
                  <a:cubicBezTo>
                    <a:pt x="17" y="15"/>
                    <a:pt x="16" y="15"/>
                    <a:pt x="16" y="15"/>
                  </a:cubicBezTo>
                  <a:cubicBezTo>
                    <a:pt x="15" y="15"/>
                    <a:pt x="15" y="16"/>
                    <a:pt x="16" y="16"/>
                  </a:cubicBezTo>
                  <a:cubicBezTo>
                    <a:pt x="16" y="16"/>
                    <a:pt x="16" y="16"/>
                    <a:pt x="16" y="16"/>
                  </a:cubicBezTo>
                  <a:cubicBezTo>
                    <a:pt x="12" y="20"/>
                    <a:pt x="9" y="23"/>
                    <a:pt x="7" y="28"/>
                  </a:cubicBezTo>
                  <a:cubicBezTo>
                    <a:pt x="5" y="28"/>
                    <a:pt x="3" y="30"/>
                    <a:pt x="5" y="32"/>
                  </a:cubicBezTo>
                  <a:cubicBezTo>
                    <a:pt x="0" y="45"/>
                    <a:pt x="1" y="60"/>
                    <a:pt x="7" y="74"/>
                  </a:cubicBezTo>
                  <a:cubicBezTo>
                    <a:pt x="13" y="86"/>
                    <a:pt x="23" y="95"/>
                    <a:pt x="35" y="101"/>
                  </a:cubicBezTo>
                  <a:cubicBezTo>
                    <a:pt x="50" y="108"/>
                    <a:pt x="70" y="107"/>
                    <a:pt x="79" y="122"/>
                  </a:cubicBezTo>
                  <a:cubicBezTo>
                    <a:pt x="80" y="124"/>
                    <a:pt x="81" y="124"/>
                    <a:pt x="82" y="124"/>
                  </a:cubicBezTo>
                  <a:cubicBezTo>
                    <a:pt x="101" y="161"/>
                    <a:pt x="123" y="199"/>
                    <a:pt x="148" y="231"/>
                  </a:cubicBezTo>
                  <a:cubicBezTo>
                    <a:pt x="162" y="249"/>
                    <a:pt x="192" y="282"/>
                    <a:pt x="217" y="264"/>
                  </a:cubicBezTo>
                  <a:cubicBezTo>
                    <a:pt x="244" y="244"/>
                    <a:pt x="220" y="205"/>
                    <a:pt x="205" y="186"/>
                  </a:cubicBezTo>
                  <a:close/>
                  <a:moveTo>
                    <a:pt x="219" y="246"/>
                  </a:moveTo>
                  <a:cubicBezTo>
                    <a:pt x="208" y="273"/>
                    <a:pt x="184" y="256"/>
                    <a:pt x="169" y="242"/>
                  </a:cubicBezTo>
                  <a:cubicBezTo>
                    <a:pt x="177" y="245"/>
                    <a:pt x="185" y="248"/>
                    <a:pt x="193" y="249"/>
                  </a:cubicBezTo>
                  <a:cubicBezTo>
                    <a:pt x="195" y="250"/>
                    <a:pt x="195" y="248"/>
                    <a:pt x="194" y="248"/>
                  </a:cubicBezTo>
                  <a:cubicBezTo>
                    <a:pt x="184" y="245"/>
                    <a:pt x="175" y="242"/>
                    <a:pt x="166" y="239"/>
                  </a:cubicBezTo>
                  <a:cubicBezTo>
                    <a:pt x="163" y="236"/>
                    <a:pt x="161" y="233"/>
                    <a:pt x="159" y="231"/>
                  </a:cubicBezTo>
                  <a:cubicBezTo>
                    <a:pt x="155" y="227"/>
                    <a:pt x="152" y="222"/>
                    <a:pt x="149" y="218"/>
                  </a:cubicBezTo>
                  <a:cubicBezTo>
                    <a:pt x="161" y="223"/>
                    <a:pt x="172" y="228"/>
                    <a:pt x="184" y="233"/>
                  </a:cubicBezTo>
                  <a:cubicBezTo>
                    <a:pt x="184" y="233"/>
                    <a:pt x="185" y="232"/>
                    <a:pt x="184" y="232"/>
                  </a:cubicBezTo>
                  <a:cubicBezTo>
                    <a:pt x="172" y="226"/>
                    <a:pt x="160" y="221"/>
                    <a:pt x="148" y="216"/>
                  </a:cubicBezTo>
                  <a:cubicBezTo>
                    <a:pt x="143" y="209"/>
                    <a:pt x="139" y="202"/>
                    <a:pt x="135" y="196"/>
                  </a:cubicBezTo>
                  <a:cubicBezTo>
                    <a:pt x="133" y="193"/>
                    <a:pt x="132" y="191"/>
                    <a:pt x="131" y="189"/>
                  </a:cubicBezTo>
                  <a:cubicBezTo>
                    <a:pt x="144" y="199"/>
                    <a:pt x="158" y="206"/>
                    <a:pt x="173" y="213"/>
                  </a:cubicBezTo>
                  <a:cubicBezTo>
                    <a:pt x="174" y="213"/>
                    <a:pt x="175" y="212"/>
                    <a:pt x="174" y="211"/>
                  </a:cubicBezTo>
                  <a:cubicBezTo>
                    <a:pt x="158" y="204"/>
                    <a:pt x="143" y="195"/>
                    <a:pt x="128" y="185"/>
                  </a:cubicBezTo>
                  <a:cubicBezTo>
                    <a:pt x="114" y="162"/>
                    <a:pt x="100" y="140"/>
                    <a:pt x="85" y="118"/>
                  </a:cubicBezTo>
                  <a:cubicBezTo>
                    <a:pt x="97" y="125"/>
                    <a:pt x="109" y="132"/>
                    <a:pt x="121" y="139"/>
                  </a:cubicBezTo>
                  <a:cubicBezTo>
                    <a:pt x="122" y="139"/>
                    <a:pt x="123" y="138"/>
                    <a:pt x="122" y="137"/>
                  </a:cubicBezTo>
                  <a:cubicBezTo>
                    <a:pt x="110" y="130"/>
                    <a:pt x="97" y="122"/>
                    <a:pt x="84" y="115"/>
                  </a:cubicBezTo>
                  <a:cubicBezTo>
                    <a:pt x="84" y="115"/>
                    <a:pt x="84" y="115"/>
                    <a:pt x="84" y="115"/>
                  </a:cubicBezTo>
                  <a:cubicBezTo>
                    <a:pt x="82" y="114"/>
                    <a:pt x="81" y="112"/>
                    <a:pt x="80" y="110"/>
                  </a:cubicBezTo>
                  <a:cubicBezTo>
                    <a:pt x="79" y="109"/>
                    <a:pt x="78" y="109"/>
                    <a:pt x="77" y="109"/>
                  </a:cubicBezTo>
                  <a:cubicBezTo>
                    <a:pt x="71" y="104"/>
                    <a:pt x="63" y="102"/>
                    <a:pt x="54" y="99"/>
                  </a:cubicBezTo>
                  <a:cubicBezTo>
                    <a:pt x="41" y="95"/>
                    <a:pt x="29" y="90"/>
                    <a:pt x="21" y="80"/>
                  </a:cubicBezTo>
                  <a:cubicBezTo>
                    <a:pt x="28" y="83"/>
                    <a:pt x="36" y="85"/>
                    <a:pt x="44" y="87"/>
                  </a:cubicBezTo>
                  <a:cubicBezTo>
                    <a:pt x="44" y="87"/>
                    <a:pt x="45" y="86"/>
                    <a:pt x="44" y="86"/>
                  </a:cubicBezTo>
                  <a:cubicBezTo>
                    <a:pt x="36" y="83"/>
                    <a:pt x="27" y="81"/>
                    <a:pt x="19" y="77"/>
                  </a:cubicBezTo>
                  <a:cubicBezTo>
                    <a:pt x="19" y="77"/>
                    <a:pt x="18" y="76"/>
                    <a:pt x="17" y="75"/>
                  </a:cubicBezTo>
                  <a:cubicBezTo>
                    <a:pt x="15" y="71"/>
                    <a:pt x="13" y="67"/>
                    <a:pt x="12" y="62"/>
                  </a:cubicBezTo>
                  <a:cubicBezTo>
                    <a:pt x="22" y="66"/>
                    <a:pt x="33" y="69"/>
                    <a:pt x="44" y="72"/>
                  </a:cubicBezTo>
                  <a:cubicBezTo>
                    <a:pt x="45" y="73"/>
                    <a:pt x="45" y="71"/>
                    <a:pt x="44" y="71"/>
                  </a:cubicBezTo>
                  <a:cubicBezTo>
                    <a:pt x="33" y="67"/>
                    <a:pt x="22" y="64"/>
                    <a:pt x="12" y="61"/>
                  </a:cubicBezTo>
                  <a:cubicBezTo>
                    <a:pt x="10" y="56"/>
                    <a:pt x="10" y="52"/>
                    <a:pt x="10" y="47"/>
                  </a:cubicBezTo>
                  <a:cubicBezTo>
                    <a:pt x="20" y="51"/>
                    <a:pt x="31" y="53"/>
                    <a:pt x="42" y="53"/>
                  </a:cubicBezTo>
                  <a:cubicBezTo>
                    <a:pt x="43" y="53"/>
                    <a:pt x="43" y="52"/>
                    <a:pt x="42" y="52"/>
                  </a:cubicBezTo>
                  <a:cubicBezTo>
                    <a:pt x="31" y="50"/>
                    <a:pt x="21" y="48"/>
                    <a:pt x="10" y="45"/>
                  </a:cubicBezTo>
                  <a:cubicBezTo>
                    <a:pt x="11" y="40"/>
                    <a:pt x="13" y="35"/>
                    <a:pt x="15" y="31"/>
                  </a:cubicBezTo>
                  <a:cubicBezTo>
                    <a:pt x="18" y="31"/>
                    <a:pt x="21" y="32"/>
                    <a:pt x="24" y="33"/>
                  </a:cubicBezTo>
                  <a:cubicBezTo>
                    <a:pt x="30" y="34"/>
                    <a:pt x="36" y="36"/>
                    <a:pt x="42" y="37"/>
                  </a:cubicBezTo>
                  <a:cubicBezTo>
                    <a:pt x="43" y="37"/>
                    <a:pt x="43" y="35"/>
                    <a:pt x="42" y="35"/>
                  </a:cubicBezTo>
                  <a:cubicBezTo>
                    <a:pt x="36" y="33"/>
                    <a:pt x="29" y="32"/>
                    <a:pt x="23" y="31"/>
                  </a:cubicBezTo>
                  <a:cubicBezTo>
                    <a:pt x="21" y="30"/>
                    <a:pt x="19" y="30"/>
                    <a:pt x="16" y="29"/>
                  </a:cubicBezTo>
                  <a:cubicBezTo>
                    <a:pt x="18" y="26"/>
                    <a:pt x="20" y="24"/>
                    <a:pt x="23" y="21"/>
                  </a:cubicBezTo>
                  <a:cubicBezTo>
                    <a:pt x="25" y="20"/>
                    <a:pt x="26" y="19"/>
                    <a:pt x="28" y="18"/>
                  </a:cubicBezTo>
                  <a:cubicBezTo>
                    <a:pt x="34" y="19"/>
                    <a:pt x="40" y="21"/>
                    <a:pt x="46" y="23"/>
                  </a:cubicBezTo>
                  <a:cubicBezTo>
                    <a:pt x="47" y="23"/>
                    <a:pt x="47" y="22"/>
                    <a:pt x="46" y="21"/>
                  </a:cubicBezTo>
                  <a:cubicBezTo>
                    <a:pt x="41" y="19"/>
                    <a:pt x="36" y="18"/>
                    <a:pt x="30" y="16"/>
                  </a:cubicBezTo>
                  <a:cubicBezTo>
                    <a:pt x="59" y="0"/>
                    <a:pt x="85" y="36"/>
                    <a:pt x="91" y="63"/>
                  </a:cubicBezTo>
                  <a:cubicBezTo>
                    <a:pt x="93" y="75"/>
                    <a:pt x="93" y="88"/>
                    <a:pt x="100" y="97"/>
                  </a:cubicBezTo>
                  <a:cubicBezTo>
                    <a:pt x="100" y="98"/>
                    <a:pt x="101" y="98"/>
                    <a:pt x="101" y="99"/>
                  </a:cubicBezTo>
                  <a:cubicBezTo>
                    <a:pt x="101" y="99"/>
                    <a:pt x="102" y="99"/>
                    <a:pt x="102" y="99"/>
                  </a:cubicBezTo>
                  <a:cubicBezTo>
                    <a:pt x="103" y="101"/>
                    <a:pt x="105" y="102"/>
                    <a:pt x="107" y="103"/>
                  </a:cubicBezTo>
                  <a:cubicBezTo>
                    <a:pt x="107" y="104"/>
                    <a:pt x="107" y="104"/>
                    <a:pt x="107" y="104"/>
                  </a:cubicBezTo>
                  <a:cubicBezTo>
                    <a:pt x="127" y="122"/>
                    <a:pt x="148" y="140"/>
                    <a:pt x="168" y="159"/>
                  </a:cubicBezTo>
                  <a:cubicBezTo>
                    <a:pt x="186" y="176"/>
                    <a:pt x="231" y="217"/>
                    <a:pt x="219"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28"/>
            <p:cNvSpPr/>
            <p:nvPr/>
          </p:nvSpPr>
          <p:spPr bwMode="auto">
            <a:xfrm>
              <a:off x="2255" y="3572"/>
              <a:ext cx="90" cy="195"/>
            </a:xfrm>
            <a:custGeom>
              <a:gdLst>
                <a:gd name="T0" fmla="*/ 36 w 38"/>
                <a:gd name="T1" fmla="*/ 46 h 82"/>
                <a:gd name="T2" fmla="*/ 4 w 38"/>
                <a:gd name="T3" fmla="*/ 1 h 82"/>
                <a:gd name="T4" fmla="*/ 2 w 38"/>
                <a:gd name="T5" fmla="*/ 5 h 82"/>
                <a:gd name="T6" fmla="*/ 26 w 38"/>
                <a:gd name="T7" fmla="*/ 32 h 82"/>
                <a:gd name="T8" fmla="*/ 16 w 38"/>
                <a:gd name="T9" fmla="*/ 71 h 82"/>
                <a:gd name="T10" fmla="*/ 15 w 38"/>
                <a:gd name="T11" fmla="*/ 74 h 82"/>
                <a:gd name="T12" fmla="*/ 36 w 38"/>
                <a:gd name="T13" fmla="*/ 46 h 82"/>
              </a:gdLst>
              <a:cxnLst>
                <a:cxn ang="0">
                  <a:pos x="T0" y="T1"/>
                </a:cxn>
                <a:cxn ang="0">
                  <a:pos x="T2" y="T3"/>
                </a:cxn>
                <a:cxn ang="0">
                  <a:pos x="T4" y="T5"/>
                </a:cxn>
                <a:cxn ang="0">
                  <a:pos x="T6" y="T7"/>
                </a:cxn>
                <a:cxn ang="0">
                  <a:pos x="T8" y="T9"/>
                </a:cxn>
                <a:cxn ang="0">
                  <a:pos x="T10" y="T11"/>
                </a:cxn>
                <a:cxn ang="0">
                  <a:pos x="T12" y="T13"/>
                </a:cxn>
              </a:cxnLst>
              <a:rect l="0" t="0" r="r" b="b"/>
              <a:pathLst>
                <a:path w="38" h="82">
                  <a:moveTo>
                    <a:pt x="36" y="46"/>
                  </a:moveTo>
                  <a:cubicBezTo>
                    <a:pt x="34" y="27"/>
                    <a:pt x="22" y="8"/>
                    <a:pt x="4" y="1"/>
                  </a:cubicBezTo>
                  <a:cubicBezTo>
                    <a:pt x="1" y="0"/>
                    <a:pt x="0" y="4"/>
                    <a:pt x="2" y="5"/>
                  </a:cubicBezTo>
                  <a:cubicBezTo>
                    <a:pt x="12" y="13"/>
                    <a:pt x="21" y="20"/>
                    <a:pt x="26" y="32"/>
                  </a:cubicBezTo>
                  <a:cubicBezTo>
                    <a:pt x="29" y="39"/>
                    <a:pt x="37" y="77"/>
                    <a:pt x="16" y="71"/>
                  </a:cubicBezTo>
                  <a:cubicBezTo>
                    <a:pt x="15" y="70"/>
                    <a:pt x="14" y="73"/>
                    <a:pt x="15" y="74"/>
                  </a:cubicBezTo>
                  <a:cubicBezTo>
                    <a:pt x="33" y="82"/>
                    <a:pt x="38" y="58"/>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29"/>
            <p:cNvSpPr/>
            <p:nvPr/>
          </p:nvSpPr>
          <p:spPr bwMode="auto">
            <a:xfrm>
              <a:off x="3170" y="3278"/>
              <a:ext cx="66" cy="40"/>
            </a:xfrm>
            <a:custGeom>
              <a:gdLst>
                <a:gd name="T0" fmla="*/ 26 w 28"/>
                <a:gd name="T1" fmla="*/ 15 h 17"/>
                <a:gd name="T2" fmla="*/ 2 w 28"/>
                <a:gd name="T3" fmla="*/ 1 h 17"/>
                <a:gd name="T4" fmla="*/ 1 w 28"/>
                <a:gd name="T5" fmla="*/ 3 h 17"/>
                <a:gd name="T6" fmla="*/ 25 w 28"/>
                <a:gd name="T7" fmla="*/ 17 h 17"/>
                <a:gd name="T8" fmla="*/ 26 w 28"/>
                <a:gd name="T9" fmla="*/ 15 h 17"/>
              </a:gdLst>
              <a:cxnLst>
                <a:cxn ang="0">
                  <a:pos x="T0" y="T1"/>
                </a:cxn>
                <a:cxn ang="0">
                  <a:pos x="T2" y="T3"/>
                </a:cxn>
                <a:cxn ang="0">
                  <a:pos x="T4" y="T5"/>
                </a:cxn>
                <a:cxn ang="0">
                  <a:pos x="T6" y="T7"/>
                </a:cxn>
                <a:cxn ang="0">
                  <a:pos x="T8" y="T9"/>
                </a:cxn>
              </a:cxnLst>
              <a:rect l="0" t="0" r="r" b="b"/>
              <a:pathLst>
                <a:path w="28" h="17">
                  <a:moveTo>
                    <a:pt x="26" y="15"/>
                  </a:moveTo>
                  <a:cubicBezTo>
                    <a:pt x="18" y="10"/>
                    <a:pt x="10" y="6"/>
                    <a:pt x="2" y="1"/>
                  </a:cubicBezTo>
                  <a:cubicBezTo>
                    <a:pt x="1" y="0"/>
                    <a:pt x="0" y="2"/>
                    <a:pt x="1" y="3"/>
                  </a:cubicBezTo>
                  <a:cubicBezTo>
                    <a:pt x="9" y="8"/>
                    <a:pt x="17" y="12"/>
                    <a:pt x="25" y="17"/>
                  </a:cubicBezTo>
                  <a:cubicBezTo>
                    <a:pt x="27" y="17"/>
                    <a:pt x="28"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30"/>
            <p:cNvSpPr/>
            <p:nvPr/>
          </p:nvSpPr>
          <p:spPr bwMode="auto">
            <a:xfrm>
              <a:off x="3084" y="3078"/>
              <a:ext cx="119" cy="79"/>
            </a:xfrm>
            <a:custGeom>
              <a:gdLst>
                <a:gd name="T0" fmla="*/ 48 w 50"/>
                <a:gd name="T1" fmla="*/ 31 h 33"/>
                <a:gd name="T2" fmla="*/ 2 w 50"/>
                <a:gd name="T3" fmla="*/ 1 h 33"/>
                <a:gd name="T4" fmla="*/ 1 w 50"/>
                <a:gd name="T5" fmla="*/ 3 h 33"/>
                <a:gd name="T6" fmla="*/ 47 w 50"/>
                <a:gd name="T7" fmla="*/ 33 h 33"/>
                <a:gd name="T8" fmla="*/ 48 w 50"/>
                <a:gd name="T9" fmla="*/ 31 h 33"/>
              </a:gdLst>
              <a:cxnLst>
                <a:cxn ang="0">
                  <a:pos x="T0" y="T1"/>
                </a:cxn>
                <a:cxn ang="0">
                  <a:pos x="T2" y="T3"/>
                </a:cxn>
                <a:cxn ang="0">
                  <a:pos x="T4" y="T5"/>
                </a:cxn>
                <a:cxn ang="0">
                  <a:pos x="T6" y="T7"/>
                </a:cxn>
                <a:cxn ang="0">
                  <a:pos x="T8" y="T9"/>
                </a:cxn>
              </a:cxnLst>
              <a:rect l="0" t="0" r="r" b="b"/>
              <a:pathLst>
                <a:path w="50" h="33">
                  <a:moveTo>
                    <a:pt x="48" y="31"/>
                  </a:moveTo>
                  <a:cubicBezTo>
                    <a:pt x="33" y="21"/>
                    <a:pt x="18" y="11"/>
                    <a:pt x="2" y="1"/>
                  </a:cubicBezTo>
                  <a:cubicBezTo>
                    <a:pt x="1" y="0"/>
                    <a:pt x="0" y="2"/>
                    <a:pt x="1" y="3"/>
                  </a:cubicBezTo>
                  <a:cubicBezTo>
                    <a:pt x="16" y="13"/>
                    <a:pt x="32" y="23"/>
                    <a:pt x="47" y="33"/>
                  </a:cubicBezTo>
                  <a:cubicBezTo>
                    <a:pt x="49" y="33"/>
                    <a:pt x="50" y="32"/>
                    <a:pt x="4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31"/>
            <p:cNvSpPr/>
            <p:nvPr/>
          </p:nvSpPr>
          <p:spPr bwMode="auto">
            <a:xfrm>
              <a:off x="3070" y="3038"/>
              <a:ext cx="117" cy="52"/>
            </a:xfrm>
            <a:custGeom>
              <a:gdLst>
                <a:gd name="T0" fmla="*/ 48 w 49"/>
                <a:gd name="T1" fmla="*/ 20 h 22"/>
                <a:gd name="T2" fmla="*/ 2 w 49"/>
                <a:gd name="T3" fmla="*/ 0 h 22"/>
                <a:gd name="T4" fmla="*/ 1 w 49"/>
                <a:gd name="T5" fmla="*/ 2 h 22"/>
                <a:gd name="T6" fmla="*/ 48 w 49"/>
                <a:gd name="T7" fmla="*/ 22 h 22"/>
                <a:gd name="T8" fmla="*/ 48 w 49"/>
                <a:gd name="T9" fmla="*/ 20 h 22"/>
              </a:gdLst>
              <a:cxnLst>
                <a:cxn ang="0">
                  <a:pos x="T0" y="T1"/>
                </a:cxn>
                <a:cxn ang="0">
                  <a:pos x="T2" y="T3"/>
                </a:cxn>
                <a:cxn ang="0">
                  <a:pos x="T4" y="T5"/>
                </a:cxn>
                <a:cxn ang="0">
                  <a:pos x="T6" y="T7"/>
                </a:cxn>
                <a:cxn ang="0">
                  <a:pos x="T8" y="T9"/>
                </a:cxn>
              </a:cxnLst>
              <a:rect l="0" t="0" r="r" b="b"/>
              <a:pathLst>
                <a:path w="49" h="22">
                  <a:moveTo>
                    <a:pt x="48" y="20"/>
                  </a:moveTo>
                  <a:cubicBezTo>
                    <a:pt x="33" y="13"/>
                    <a:pt x="18" y="6"/>
                    <a:pt x="2" y="0"/>
                  </a:cubicBezTo>
                  <a:cubicBezTo>
                    <a:pt x="1" y="0"/>
                    <a:pt x="0" y="1"/>
                    <a:pt x="1" y="2"/>
                  </a:cubicBezTo>
                  <a:cubicBezTo>
                    <a:pt x="17" y="9"/>
                    <a:pt x="32" y="16"/>
                    <a:pt x="48" y="22"/>
                  </a:cubicBezTo>
                  <a:cubicBezTo>
                    <a:pt x="48" y="22"/>
                    <a:pt x="49" y="21"/>
                    <a:pt x="4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32"/>
            <p:cNvSpPr/>
            <p:nvPr/>
          </p:nvSpPr>
          <p:spPr bwMode="auto">
            <a:xfrm>
              <a:off x="3422" y="3323"/>
              <a:ext cx="69" cy="50"/>
            </a:xfrm>
            <a:custGeom>
              <a:gdLst>
                <a:gd name="T0" fmla="*/ 28 w 29"/>
                <a:gd name="T1" fmla="*/ 18 h 21"/>
                <a:gd name="T2" fmla="*/ 2 w 29"/>
                <a:gd name="T3" fmla="*/ 0 h 21"/>
                <a:gd name="T4" fmla="*/ 1 w 29"/>
                <a:gd name="T5" fmla="*/ 2 h 21"/>
                <a:gd name="T6" fmla="*/ 27 w 29"/>
                <a:gd name="T7" fmla="*/ 20 h 21"/>
                <a:gd name="T8" fmla="*/ 28 w 29"/>
                <a:gd name="T9" fmla="*/ 18 h 21"/>
              </a:gdLst>
              <a:cxnLst>
                <a:cxn ang="0">
                  <a:pos x="T0" y="T1"/>
                </a:cxn>
                <a:cxn ang="0">
                  <a:pos x="T2" y="T3"/>
                </a:cxn>
                <a:cxn ang="0">
                  <a:pos x="T4" y="T5"/>
                </a:cxn>
                <a:cxn ang="0">
                  <a:pos x="T6" y="T7"/>
                </a:cxn>
                <a:cxn ang="0">
                  <a:pos x="T8" y="T9"/>
                </a:cxn>
              </a:cxnLst>
              <a:rect l="0" t="0" r="r" b="b"/>
              <a:pathLst>
                <a:path w="28" h="21">
                  <a:moveTo>
                    <a:pt x="28" y="18"/>
                  </a:moveTo>
                  <a:cubicBezTo>
                    <a:pt x="20" y="12"/>
                    <a:pt x="11" y="6"/>
                    <a:pt x="2" y="0"/>
                  </a:cubicBezTo>
                  <a:cubicBezTo>
                    <a:pt x="1" y="0"/>
                    <a:pt x="0" y="1"/>
                    <a:pt x="1" y="2"/>
                  </a:cubicBezTo>
                  <a:cubicBezTo>
                    <a:pt x="10" y="8"/>
                    <a:pt x="18" y="15"/>
                    <a:pt x="27" y="20"/>
                  </a:cubicBezTo>
                  <a:cubicBezTo>
                    <a:pt x="28" y="21"/>
                    <a:pt x="29" y="19"/>
                    <a:pt x="2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33"/>
            <p:cNvSpPr/>
            <p:nvPr/>
          </p:nvSpPr>
          <p:spPr bwMode="auto">
            <a:xfrm>
              <a:off x="3296" y="2924"/>
              <a:ext cx="145" cy="93"/>
            </a:xfrm>
            <a:custGeom>
              <a:gdLst>
                <a:gd name="T0" fmla="*/ 60 w 61"/>
                <a:gd name="T1" fmla="*/ 36 h 39"/>
                <a:gd name="T2" fmla="*/ 1 w 61"/>
                <a:gd name="T3" fmla="*/ 0 h 39"/>
                <a:gd name="T4" fmla="*/ 1 w 61"/>
                <a:gd name="T5" fmla="*/ 1 h 39"/>
                <a:gd name="T6" fmla="*/ 58 w 61"/>
                <a:gd name="T7" fmla="*/ 38 h 39"/>
                <a:gd name="T8" fmla="*/ 60 w 61"/>
                <a:gd name="T9" fmla="*/ 36 h 39"/>
              </a:gdLst>
              <a:cxnLst>
                <a:cxn ang="0">
                  <a:pos x="T0" y="T1"/>
                </a:cxn>
                <a:cxn ang="0">
                  <a:pos x="T2" y="T3"/>
                </a:cxn>
                <a:cxn ang="0">
                  <a:pos x="T4" y="T5"/>
                </a:cxn>
                <a:cxn ang="0">
                  <a:pos x="T6" y="T7"/>
                </a:cxn>
                <a:cxn ang="0">
                  <a:pos x="T8" y="T9"/>
                </a:cxn>
              </a:cxnLst>
              <a:rect l="0" t="0" r="r" b="b"/>
              <a:pathLst>
                <a:path w="61" h="39">
                  <a:moveTo>
                    <a:pt x="60" y="36"/>
                  </a:moveTo>
                  <a:cubicBezTo>
                    <a:pt x="42" y="22"/>
                    <a:pt x="22" y="11"/>
                    <a:pt x="1" y="0"/>
                  </a:cubicBezTo>
                  <a:cubicBezTo>
                    <a:pt x="0" y="0"/>
                    <a:pt x="0" y="1"/>
                    <a:pt x="1" y="1"/>
                  </a:cubicBezTo>
                  <a:cubicBezTo>
                    <a:pt x="20" y="12"/>
                    <a:pt x="39" y="26"/>
                    <a:pt x="58" y="38"/>
                  </a:cubicBezTo>
                  <a:cubicBezTo>
                    <a:pt x="59" y="39"/>
                    <a:pt x="61" y="37"/>
                    <a:pt x="60"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34"/>
            <p:cNvSpPr/>
            <p:nvPr/>
          </p:nvSpPr>
          <p:spPr bwMode="auto">
            <a:xfrm>
              <a:off x="2398" y="3840"/>
              <a:ext cx="95" cy="57"/>
            </a:xfrm>
            <a:custGeom>
              <a:gdLst>
                <a:gd name="T0" fmla="*/ 39 w 40"/>
                <a:gd name="T1" fmla="*/ 22 h 24"/>
                <a:gd name="T2" fmla="*/ 1 w 40"/>
                <a:gd name="T3" fmla="*/ 1 h 24"/>
                <a:gd name="T4" fmla="*/ 0 w 40"/>
                <a:gd name="T5" fmla="*/ 2 h 24"/>
                <a:gd name="T6" fmla="*/ 38 w 40"/>
                <a:gd name="T7" fmla="*/ 24 h 24"/>
                <a:gd name="T8" fmla="*/ 39 w 40"/>
                <a:gd name="T9" fmla="*/ 22 h 24"/>
              </a:gdLst>
              <a:cxnLst>
                <a:cxn ang="0">
                  <a:pos x="T0" y="T1"/>
                </a:cxn>
                <a:cxn ang="0">
                  <a:pos x="T2" y="T3"/>
                </a:cxn>
                <a:cxn ang="0">
                  <a:pos x="T4" y="T5"/>
                </a:cxn>
                <a:cxn ang="0">
                  <a:pos x="T6" y="T7"/>
                </a:cxn>
                <a:cxn ang="0">
                  <a:pos x="T8" y="T9"/>
                </a:cxn>
              </a:cxnLst>
              <a:rect l="0" t="0" r="r" b="b"/>
              <a:pathLst>
                <a:path w="40" h="24">
                  <a:moveTo>
                    <a:pt x="39" y="22"/>
                  </a:moveTo>
                  <a:cubicBezTo>
                    <a:pt x="26" y="16"/>
                    <a:pt x="13" y="9"/>
                    <a:pt x="1" y="1"/>
                  </a:cubicBezTo>
                  <a:cubicBezTo>
                    <a:pt x="0" y="0"/>
                    <a:pt x="0" y="1"/>
                    <a:pt x="0" y="2"/>
                  </a:cubicBezTo>
                  <a:cubicBezTo>
                    <a:pt x="12" y="10"/>
                    <a:pt x="25" y="18"/>
                    <a:pt x="38" y="24"/>
                  </a:cubicBezTo>
                  <a:cubicBezTo>
                    <a:pt x="39" y="24"/>
                    <a:pt x="40" y="23"/>
                    <a:pt x="3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5"/>
            <p:cNvSpPr/>
            <p:nvPr/>
          </p:nvSpPr>
          <p:spPr bwMode="auto">
            <a:xfrm>
              <a:off x="2428" y="3902"/>
              <a:ext cx="122" cy="62"/>
            </a:xfrm>
            <a:custGeom>
              <a:gdLst>
                <a:gd name="T0" fmla="*/ 50 w 51"/>
                <a:gd name="T1" fmla="*/ 24 h 26"/>
                <a:gd name="T2" fmla="*/ 2 w 51"/>
                <a:gd name="T3" fmla="*/ 1 h 26"/>
                <a:gd name="T4" fmla="*/ 1 w 51"/>
                <a:gd name="T5" fmla="*/ 2 h 26"/>
                <a:gd name="T6" fmla="*/ 49 w 51"/>
                <a:gd name="T7" fmla="*/ 26 h 26"/>
                <a:gd name="T8" fmla="*/ 50 w 51"/>
                <a:gd name="T9" fmla="*/ 24 h 26"/>
              </a:gdLst>
              <a:cxnLst>
                <a:cxn ang="0">
                  <a:pos x="T0" y="T1"/>
                </a:cxn>
                <a:cxn ang="0">
                  <a:pos x="T2" y="T3"/>
                </a:cxn>
                <a:cxn ang="0">
                  <a:pos x="T4" y="T5"/>
                </a:cxn>
                <a:cxn ang="0">
                  <a:pos x="T6" y="T7"/>
                </a:cxn>
                <a:cxn ang="0">
                  <a:pos x="T8" y="T9"/>
                </a:cxn>
              </a:cxnLst>
              <a:rect l="0" t="0" r="r" b="b"/>
              <a:pathLst>
                <a:path w="51" h="26">
                  <a:moveTo>
                    <a:pt x="50" y="24"/>
                  </a:moveTo>
                  <a:cubicBezTo>
                    <a:pt x="34" y="16"/>
                    <a:pt x="18" y="8"/>
                    <a:pt x="2" y="1"/>
                  </a:cubicBezTo>
                  <a:cubicBezTo>
                    <a:pt x="1" y="0"/>
                    <a:pt x="0" y="1"/>
                    <a:pt x="1" y="2"/>
                  </a:cubicBezTo>
                  <a:cubicBezTo>
                    <a:pt x="17" y="10"/>
                    <a:pt x="33" y="18"/>
                    <a:pt x="49" y="26"/>
                  </a:cubicBezTo>
                  <a:cubicBezTo>
                    <a:pt x="50" y="26"/>
                    <a:pt x="51" y="25"/>
                    <a:pt x="5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6" name="组合 545"/>
          <p:cNvGrpSpPr/>
          <p:nvPr userDrawn="1"/>
        </p:nvGrpSpPr>
        <p:grpSpPr>
          <a:xfrm flipH="1" flipV="1">
            <a:off x="10306160" y="332809"/>
            <a:ext cx="1755397" cy="2564178"/>
            <a:chOff x="5866324" y="2162509"/>
            <a:chExt cx="2182579" cy="3188179"/>
          </a:xfrm>
          <a:solidFill>
            <a:schemeClr val="accent1"/>
          </a:solidFill>
        </p:grpSpPr>
        <p:grpSp>
          <p:nvGrpSpPr>
            <p:cNvPr id="547" name="Group 4"/>
            <p:cNvGrpSpPr>
              <a:grpSpLocks noChangeAspect="1"/>
            </p:cNvGrpSpPr>
            <p:nvPr/>
          </p:nvGrpSpPr>
          <p:grpSpPr>
            <a:xfrm>
              <a:off x="5866324" y="2449613"/>
              <a:ext cx="1978203" cy="2901075"/>
              <a:chOff x="3232" y="1847"/>
              <a:chExt cx="911" cy="1336"/>
            </a:xfrm>
            <a:grpFill/>
          </p:grpSpPr>
          <p:sp>
            <p:nvSpPr>
              <p:cNvPr id="552"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3"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4"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5"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6"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7"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8"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548"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9"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0"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1"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59" name="Freeform 15"/>
          <p:cNvSpPr/>
          <p:nvPr userDrawn="1"/>
        </p:nvSpPr>
        <p:spPr bwMode="auto">
          <a:xfrm rot="2165778" flipH="1">
            <a:off x="9077839" y="2434550"/>
            <a:ext cx="377499" cy="33377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grpSp>
        <p:nvGrpSpPr>
          <p:cNvPr id="560" name="组合 559"/>
          <p:cNvGrpSpPr/>
          <p:nvPr userDrawn="1"/>
        </p:nvGrpSpPr>
        <p:grpSpPr>
          <a:xfrm flipH="1">
            <a:off x="10946049" y="4842327"/>
            <a:ext cx="1245951" cy="642635"/>
            <a:chOff x="618152" y="4773902"/>
            <a:chExt cx="3202017" cy="1651533"/>
          </a:xfrm>
          <a:solidFill>
            <a:schemeClr val="accent1"/>
          </a:solidFill>
        </p:grpSpPr>
        <p:sp>
          <p:nvSpPr>
            <p:cNvPr id="561" name="Freeform 336"/>
            <p:cNvSpPr>
              <a:spLocks noEditPoints="1"/>
            </p:cNvSpPr>
            <p:nvPr/>
          </p:nvSpPr>
          <p:spPr bwMode="auto">
            <a:xfrm flipH="1">
              <a:off x="663198" y="4773902"/>
              <a:ext cx="3156971" cy="1651533"/>
            </a:xfrm>
            <a:custGeom>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grpFill/>
            <a:ln>
              <a:noFill/>
            </a:ln>
          </p:spPr>
          <p:txBody>
            <a:bodyPr/>
            <a:lstStyle/>
            <a:p>
              <a:pPr eaLnBrk="1" fontAlgn="auto" hangingPunct="1">
                <a:spcBef>
                  <a:spcPct val="0"/>
                </a:spcBef>
                <a:spcAft>
                  <a:spcPct val="0"/>
                </a:spcAft>
                <a:defRPr/>
              </a:pPr>
              <a:endParaRPr lang="zh-CN" altLang="en-US" sz="1350">
                <a:latin typeface="+mn-lt"/>
                <a:ea typeface="+mn-ea"/>
              </a:endParaRPr>
            </a:p>
          </p:txBody>
        </p:sp>
        <p:sp>
          <p:nvSpPr>
            <p:cNvPr id="562" name="Freeform 8"/>
            <p:cNvSpPr>
              <a:spLocks noEditPoints="1" noChangeArrowheads="1"/>
            </p:cNvSpPr>
            <p:nvPr/>
          </p:nvSpPr>
          <p:spPr bwMode="auto">
            <a:xfrm rot="6908204">
              <a:off x="2744385" y="4612824"/>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563" name="Freeform 8"/>
            <p:cNvSpPr>
              <a:spLocks noEditPoints="1" noChangeArrowheads="1"/>
            </p:cNvSpPr>
            <p:nvPr/>
          </p:nvSpPr>
          <p:spPr bwMode="auto">
            <a:xfrm rot="6908204">
              <a:off x="2345391" y="4612822"/>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564" name="Freeform 8"/>
            <p:cNvSpPr>
              <a:spLocks noEditPoints="1" noChangeArrowheads="1"/>
            </p:cNvSpPr>
            <p:nvPr/>
          </p:nvSpPr>
          <p:spPr bwMode="auto">
            <a:xfrm rot="6908204">
              <a:off x="1938958" y="4612820"/>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565" name="Freeform 8"/>
            <p:cNvSpPr>
              <a:spLocks noEditPoints="1" noChangeArrowheads="1"/>
            </p:cNvSpPr>
            <p:nvPr/>
          </p:nvSpPr>
          <p:spPr bwMode="auto">
            <a:xfrm rot="1881504">
              <a:off x="618152" y="5368322"/>
              <a:ext cx="1495222" cy="3592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566" name="Freeform 66"/>
            <p:cNvSpPr>
              <a:spLocks noEditPoints="1"/>
            </p:cNvSpPr>
            <p:nvPr/>
          </p:nvSpPr>
          <p:spPr bwMode="auto">
            <a:xfrm rot="1468143">
              <a:off x="2542856" y="587811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7" name="Freeform 66"/>
            <p:cNvSpPr>
              <a:spLocks noEditPoints="1"/>
            </p:cNvSpPr>
            <p:nvPr/>
          </p:nvSpPr>
          <p:spPr bwMode="auto">
            <a:xfrm rot="1468143">
              <a:off x="1897453" y="5406703"/>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8" name="Freeform 66"/>
            <p:cNvSpPr>
              <a:spLocks noEditPoints="1"/>
            </p:cNvSpPr>
            <p:nvPr/>
          </p:nvSpPr>
          <p:spPr bwMode="auto">
            <a:xfrm rot="1468143">
              <a:off x="1649445" y="527758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9" name="Freeform 66"/>
            <p:cNvSpPr>
              <a:spLocks noEditPoints="1"/>
            </p:cNvSpPr>
            <p:nvPr/>
          </p:nvSpPr>
          <p:spPr bwMode="auto">
            <a:xfrm rot="1468143">
              <a:off x="1401437" y="5148465"/>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0" name="Freeform 66"/>
            <p:cNvSpPr>
              <a:spLocks noEditPoints="1"/>
            </p:cNvSpPr>
            <p:nvPr/>
          </p:nvSpPr>
          <p:spPr bwMode="auto">
            <a:xfrm rot="1468143">
              <a:off x="1153429" y="5019346"/>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5" name="Date Placeholder 4"/>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7"/>
            <a:ext cx="10515600" cy="1325563"/>
          </a:xfrm>
        </p:spPr>
        <p:txBody>
          <a:bodyPr/>
          <a:lstStyle/>
          <a:p>
            <a:r>
              <a:rPr lang="zh-CN" altLang="en-US"/>
              <a:t>单击此处编辑母版标题样式</a:t>
            </a:r>
            <a:endParaRPr lang="en-US"/>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Content Placeholder 3"/>
          <p:cNvSpPr>
            <a:spLocks noGrp="1"/>
          </p:cNvSpPr>
          <p:nvPr>
            <p:ph sz="half" idx="2"/>
          </p:nvPr>
        </p:nvSpPr>
        <p:spPr>
          <a:xfrm>
            <a:off x="839789"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Content Placeholder 5"/>
          <p:cNvSpPr>
            <a:spLocks noGrp="1"/>
          </p:cNvSpPr>
          <p:nvPr>
            <p:ph sz="quarter" idx="4"/>
          </p:nvPr>
        </p:nvSpPr>
        <p:spPr>
          <a:xfrm>
            <a:off x="6172201"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7" name="Date Placeholder 6"/>
          <p:cNvSpPr>
            <a:spLocks noGrp="1"/>
          </p:cNvSpPr>
          <p:nvPr>
            <p:ph type="dt" sz="half" idx="10"/>
          </p:nvPr>
        </p:nvSpPr>
        <p:spPr/>
        <p:txBody>
          <a:bodyPr/>
          <a:lstStyle/>
          <a:p>
            <a:fld id="{C9E60F58-3108-4415-857A-6D0360DF626E}" type="datetimeFigureOut">
              <a:rPr lang="zh-CN" altLang="en-US" smtClean="0"/>
              <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4AE85CE2-CEAD-46BB-861E-7D62265DC969}" type="slidenum">
              <a:rPr lang="zh-CN" altLang="en-US" smtClean="0"/>
              <a:t/>
            </a:fld>
            <a:endParaRPr lang="zh-CN" altLang="en-US"/>
          </a:p>
        </p:txBody>
      </p:sp>
    </p:spTree>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a:t>单击此处编辑母版标题样式</a:t>
            </a:r>
            <a:endParaRPr lang="en-US"/>
          </a:p>
        </p:txBody>
      </p:sp>
      <p:sp>
        <p:nvSpPr>
          <p:cNvPr id="3" name="Date Placeholder 2"/>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showMasterSp="0" type="blank" preserve="1">
  <p:cSld name="空白">
    <p:spTree>
      <p:nvGrpSpPr>
        <p:cNvPr id="1" name=""/>
        <p:cNvGrpSpPr/>
        <p:nvPr/>
      </p:nvGrpSpPr>
      <p:grpSpPr>
        <a:xfrm>
          <a:off x="0" y="0"/>
          <a:ext cx="0" cy="0"/>
        </a:xfrm>
      </p:grpSpPr>
      <p:pic>
        <p:nvPicPr>
          <p:cNvPr id="6" name="图片 5"/>
          <p:cNvPicPr>
            <a:picLocks noChangeAspect="1"/>
          </p:cNvPicPr>
          <p:nvPr userDrawn="1"/>
        </p:nvPicPr>
        <p:blipFill>
          <a:blip r:embed="rId1">
            <a:duotone>
              <a:prstClr val="black"/>
              <a:srgbClr val="080808">
                <a:tint val="45000"/>
                <a:satMod val="400000"/>
              </a:srgbClr>
            </a:duotone>
          </a:blip>
          <a:stretch>
            <a:fillRect/>
          </a:stretch>
        </p:blipFill>
        <p:spPr>
          <a:xfrm>
            <a:off x="1" y="0"/>
            <a:ext cx="12192000" cy="6882159"/>
          </a:xfrm>
          <a:prstGeom prst="rect">
            <a:avLst/>
          </a:prstGeom>
        </p:spPr>
      </p:pic>
      <p:sp>
        <p:nvSpPr>
          <p:cNvPr id="2" name="Date Placeholder 1"/>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EF906490-237C-474C-BA2E-D98840BC1F8F}" type="slidenum">
              <a:rPr lang="zh-CN" altLang="en-US" smtClean="0"/>
              <a:t/>
            </a:fld>
            <a:endParaRPr lang="zh-CN" altLang="en-US"/>
          </a:p>
        </p:txBody>
      </p:sp>
      <p:sp>
        <p:nvSpPr>
          <p:cNvPr id="8" name="矩形 7"/>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13D0CE79-49FB-443D-BEF8-6B709DE8FD0C}" type="datetimeFigureOut">
              <a:rPr lang="zh-CN" altLang="en-US" smtClean="0"/>
              <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t/>
            </a:fld>
            <a:endParaRPr lang="zh-CN" altLang="en-US"/>
          </a:p>
        </p:txBody>
      </p:sp>
    </p:spTree>
  </p:cSld>
  <p:clrMapOvr>
    <a:masterClrMapping/>
  </p:clrMapOvr>
  <p:transition/>
  <p:timing/>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10" Type="http://schemas.openxmlformats.org/officeDocument/2006/relationships/slideLayout" Target="../slideLayouts/slideLayout10.xml" /><Relationship Id="rId11" Type="http://schemas.openxmlformats.org/officeDocument/2006/relationships/slideLayout" Target="../slideLayouts/slideLayout11.xml" /><Relationship Id="rId12" Type="http://schemas.openxmlformats.org/officeDocument/2006/relationships/slideLayout" Target="../slideLayouts/slideLayout12.xml" /><Relationship Id="rId13" Type="http://schemas.openxmlformats.org/officeDocument/2006/relationships/image" Target="../media/image1.png" /><Relationship Id="rId14" Type="http://schemas.openxmlformats.org/officeDocument/2006/relationships/theme" Target="../theme/theme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slideLayout" Target="../slideLayouts/slideLayout4.xml" /><Relationship Id="rId5" Type="http://schemas.openxmlformats.org/officeDocument/2006/relationships/slideLayout" Target="../slideLayouts/slideLayout5.xml" /><Relationship Id="rId6" Type="http://schemas.openxmlformats.org/officeDocument/2006/relationships/slideLayout" Target="../slideLayouts/slideLayout6.xml" /><Relationship Id="rId7" Type="http://schemas.openxmlformats.org/officeDocument/2006/relationships/slideLayout" Target="../slideLayouts/slideLayout7.xml" /><Relationship Id="rId8" Type="http://schemas.openxmlformats.org/officeDocument/2006/relationships/slideLayout" Target="../slideLayouts/slideLayout8.xml" /><Relationship Id="rId9" Type="http://schemas.openxmlformats.org/officeDocument/2006/relationships/slideLayout" Target="../slideLayouts/slideLayout9.xml" /></Relationships>
</file>

<file path=ppt/slideMasters/_rels/slideMaster2.xml.rels>&#65279;<?xml version="1.0" encoding="utf-8" standalone="yes"?><Relationships xmlns="http://schemas.openxmlformats.org/package/2006/relationships"><Relationship Id="rId1" Type="http://schemas.openxmlformats.org/officeDocument/2006/relationships/slideLayout" Target="../slideLayouts/slideLayout13.xml" /><Relationship Id="rId10" Type="http://schemas.openxmlformats.org/officeDocument/2006/relationships/slideLayout" Target="../slideLayouts/slideLayout22.xml" /><Relationship Id="rId11" Type="http://schemas.openxmlformats.org/officeDocument/2006/relationships/slideLayout" Target="../slideLayouts/slideLayout23.xml" /><Relationship Id="rId12" Type="http://schemas.openxmlformats.org/officeDocument/2006/relationships/tags" Target="../tags/tag57.xml" /><Relationship Id="rId13" Type="http://schemas.openxmlformats.org/officeDocument/2006/relationships/tags" Target="../tags/tag58.xml" /><Relationship Id="rId14" Type="http://schemas.openxmlformats.org/officeDocument/2006/relationships/tags" Target="../tags/tag59.xml" /><Relationship Id="rId15" Type="http://schemas.openxmlformats.org/officeDocument/2006/relationships/tags" Target="../tags/tag60.xml" /><Relationship Id="rId16" Type="http://schemas.openxmlformats.org/officeDocument/2006/relationships/theme" Target="../theme/theme2.xml" /><Relationship Id="rId2" Type="http://schemas.openxmlformats.org/officeDocument/2006/relationships/slideLayout" Target="../slideLayouts/slideLayout14.xml" /><Relationship Id="rId3" Type="http://schemas.openxmlformats.org/officeDocument/2006/relationships/slideLayout" Target="../slideLayouts/slideLayout15.xml" /><Relationship Id="rId4" Type="http://schemas.openxmlformats.org/officeDocument/2006/relationships/slideLayout" Target="../slideLayouts/slideLayout16.xml" /><Relationship Id="rId5" Type="http://schemas.openxmlformats.org/officeDocument/2006/relationships/slideLayout" Target="../slideLayouts/slideLayout17.xml" /><Relationship Id="rId6" Type="http://schemas.openxmlformats.org/officeDocument/2006/relationships/slideLayout" Target="../slideLayouts/slideLayout18.xml" /><Relationship Id="rId7" Type="http://schemas.openxmlformats.org/officeDocument/2006/relationships/slideLayout" Target="../slideLayouts/slideLayout19.xml" /><Relationship Id="rId8" Type="http://schemas.openxmlformats.org/officeDocument/2006/relationships/slideLayout" Target="../slideLayouts/slideLayout20.xml" /><Relationship Id="rId9" Type="http://schemas.openxmlformats.org/officeDocument/2006/relationships/slideLayout" Target="../slideLayouts/slideLayout21.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solidFill>
          <a:schemeClr val="tx1"/>
        </a:solidFill>
        <a:effectLst/>
      </p:bgPr>
    </p:bg>
    <p:spTree>
      <p:nvGrpSpPr>
        <p:cNvPr id="1" name=""/>
        <p:cNvGrpSpPr/>
        <p:nvPr/>
      </p:nvGrpSpPr>
      <p:grpSpPr>
        <a:xfrm>
          <a:off x="0" y="0"/>
          <a:ext cx="0" cy="0"/>
        </a:xfrm>
      </p:grpSpPr>
      <p:pic>
        <p:nvPicPr>
          <p:cNvPr id="9" name="图片 8"/>
          <p:cNvPicPr>
            <a:picLocks noChangeAspect="1"/>
          </p:cNvPicPr>
          <p:nvPr userDrawn="1"/>
        </p:nvPicPr>
        <p:blipFill>
          <a:blip r:embed="rId13">
            <a:duotone>
              <a:prstClr val="black"/>
              <a:srgbClr val="080808">
                <a:tint val="45000"/>
                <a:satMod val="400000"/>
              </a:srgbClr>
            </a:duotone>
          </a:blip>
          <a:stretch>
            <a:fillRect/>
          </a:stretch>
        </p:blipFill>
        <p:spPr>
          <a:xfrm>
            <a:off x="1" y="0"/>
            <a:ext cx="12192000" cy="6882159"/>
          </a:xfrm>
          <a:prstGeom prst="rect">
            <a:avLst/>
          </a:prstGeom>
        </p:spPr>
      </p:pic>
      <p:sp>
        <p:nvSpPr>
          <p:cNvPr id="10" name="矩形 9"/>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 Placeholder 2"/>
          <p:cNvSpPr>
            <a:spLocks noGrp="1"/>
          </p:cNvSpPr>
          <p:nvPr>
            <p:ph type="body" idx="1"/>
          </p:nvPr>
        </p:nvSpPr>
        <p:spPr>
          <a:xfrm>
            <a:off x="754746" y="1785257"/>
            <a:ext cx="10680337" cy="4571094"/>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bg1">
                    <a:lumMod val="65000"/>
                  </a:schemeClr>
                </a:solidFill>
              </a:defRPr>
            </a:lvl1pPr>
          </a:lstStyle>
          <a:p>
            <a:fld id="{13D0CE79-49FB-443D-BEF8-6B709DE8FD0C}" type="datetimeFigureOut">
              <a:rPr lang="zh-CN" altLang="en-US" smtClean="0"/>
              <a:t/>
            </a:fld>
            <a:endParaRPr lang="zh-CN" alt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bg1">
                    <a:lumMod val="65000"/>
                  </a:schemeClr>
                </a:solidFill>
              </a:defRPr>
            </a:lvl1pPr>
          </a:lstStyle>
          <a:p>
            <a:endParaRPr lang="zh-CN" alt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bg1">
                    <a:lumMod val="65000"/>
                  </a:schemeClr>
                </a:solidFill>
              </a:defRPr>
            </a:lvl1pPr>
          </a:lstStyle>
          <a:p>
            <a:fld id="{EF906490-237C-474C-BA2E-D98840BC1F8F}" type="slidenum">
              <a:rPr lang="zh-CN" altLang="en-US" smtClean="0"/>
              <a:t/>
            </a:fld>
            <a:endParaRPr lang="zh-CN" altLang="en-US"/>
          </a:p>
        </p:txBody>
      </p:sp>
      <p:sp>
        <p:nvSpPr>
          <p:cNvPr id="2" name="Title Placeholder 1"/>
          <p:cNvSpPr>
            <a:spLocks noGrp="1"/>
          </p:cNvSpPr>
          <p:nvPr>
            <p:ph type="title"/>
          </p:nvPr>
        </p:nvSpPr>
        <p:spPr>
          <a:xfrm>
            <a:off x="754746" y="404847"/>
            <a:ext cx="7882203" cy="909049"/>
          </a:xfrm>
          <a:prstGeom prst="rect">
            <a:avLst/>
          </a:prstGeom>
        </p:spPr>
        <p:txBody>
          <a:bodyPr vert="horz" lIns="91440" tIns="45720" rIns="91440" bIns="45720" rtlCol="0" anchor="ctr">
            <a:noAutofit/>
          </a:bodyPr>
          <a:lstStyle/>
          <a:p>
            <a:r>
              <a:rPr lang="zh-CN" altLang="en-US"/>
              <a:t>单击此处编辑母版标题样式</a:t>
            </a:r>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p:timing/>
  <p:txStyles>
    <p:titleStyle>
      <a:lvl1pPr algn="l" defTabSz="914400" rtl="0" eaLnBrk="1" latinLnBrk="0" hangingPunct="1">
        <a:lnSpc>
          <a:spcPct val="90000"/>
        </a:lnSpc>
        <a:spcBef>
          <a:spcPct val="0"/>
        </a:spcBef>
        <a:buNone/>
        <a:defRPr sz="4400" b="1" kern="1200">
          <a:solidFill>
            <a:schemeClr val="accent1"/>
          </a:solidFill>
          <a:latin typeface="+mj-lt"/>
          <a:ea typeface="+mj-ea"/>
          <a:cs typeface="+mj-cs"/>
        </a:defRPr>
      </a:lvl1pPr>
    </p:titleStyle>
    <p:bodyStyle>
      <a:lvl1pPr marL="357505" indent="-357505" algn="l" defTabSz="914400" rtl="0" eaLnBrk="1" latinLnBrk="0" hangingPunct="1">
        <a:lnSpc>
          <a:spcPct val="90000"/>
        </a:lnSpc>
        <a:spcBef>
          <a:spcPts val="1800"/>
        </a:spcBef>
        <a:buClr>
          <a:schemeClr val="accent1"/>
        </a:buClr>
        <a:buSzPct val="80000"/>
        <a:buFont typeface="Wingdings" panose="05000000000000000000" pitchFamily="2" charset="2"/>
        <a:buChar char="Ø"/>
        <a:defRPr sz="2400" kern="1200">
          <a:solidFill>
            <a:schemeClr val="accent1"/>
          </a:solidFill>
          <a:latin typeface="+mn-lt"/>
          <a:ea typeface="+mn-ea"/>
          <a:cs typeface="+mn-cs"/>
        </a:defRPr>
      </a:lvl1pPr>
      <a:lvl2pPr marL="357505" indent="-357505" algn="l" defTabSz="914400" rtl="0" eaLnBrk="1" latinLnBrk="0" hangingPunct="1">
        <a:lnSpc>
          <a:spcPct val="130000"/>
        </a:lnSpc>
        <a:spcBef>
          <a:spcPct val="0"/>
        </a:spcBef>
        <a:buFont typeface="Wingdings" panose="05000000000000000000" pitchFamily="2" charset="2"/>
        <a:buChar char="Ø"/>
        <a:defRPr sz="1600" kern="1200">
          <a:solidFill>
            <a:schemeClr val="accen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solidFill>
          <a:schemeClr val="bg2"/>
        </a:solidFill>
        <a:effectLst/>
      </p:bgPr>
    </p:bg>
    <p:spTree>
      <p:nvGrpSpPr>
        <p:cNvPr id="1" name=""/>
        <p:cNvGrpSpPr/>
        <p:nvPr/>
      </p:nvGrpSpPr>
      <p:grpSpPr>
        <a:xfrm>
          <a:off x="0" y="0"/>
          <a:ext cx="0" cy="0"/>
        </a:xfrm>
      </p:grpSpPr>
      <p:sp>
        <p:nvSpPr>
          <p:cNvPr id="4" name="日期占位符 3"/>
          <p:cNvSpPr>
            <a:spLocks noGrp="1"/>
          </p:cNvSpPr>
          <p:nvPr>
            <p:ph type="dt" sz="half" idx="2"/>
            <p:custDataLst>
              <p:tags r:id="rId12"/>
            </p:custDataLst>
          </p:nvPr>
        </p:nvSpPr>
        <p:spPr>
          <a:xfrm>
            <a:off x="612000" y="6314400"/>
            <a:ext cx="2700000" cy="316800"/>
          </a:xfrm>
          <a:prstGeom prst="rect">
            <a:avLst/>
          </a:prstGeom>
        </p:spPr>
        <p:txBody>
          <a:bodyPr vert="horz" lIns="91440" tIns="45720" rIns="91440" bIns="45720" rtlCol="0" anchor="ctr">
            <a:normAutofit/>
          </a:bodyPr>
          <a:lstStyle>
            <a:defPPr>
              <a:defRPr lang="zh-CN"/>
            </a:defPPr>
            <a:lvl1pPr marL="0" algn="l" defTabSz="914400" rtl="0" eaLnBrk="1" latinLnBrk="0" hangingPunct="1">
              <a:defRPr sz="1000" kern="1200" baseline="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3"/>
            <p:custDataLst>
              <p:tags r:id="rId13"/>
            </p:custDataLst>
          </p:nvPr>
        </p:nvSpPr>
        <p:spPr>
          <a:xfrm>
            <a:off x="4116000" y="6314400"/>
            <a:ext cx="3960000" cy="316800"/>
          </a:xfrm>
          <a:prstGeom prst="rect">
            <a:avLst/>
          </a:prstGeom>
        </p:spPr>
        <p:txBody>
          <a:bodyPr vert="horz" lIns="91440" tIns="45720" rIns="91440" bIns="45720" rtlCol="0" anchor="ctr">
            <a:normAutofit/>
          </a:bodyPr>
          <a:lstStyle>
            <a:defPPr>
              <a:defRPr lang="zh-CN"/>
            </a:defPPr>
            <a:lvl1pPr marL="0" algn="ctr" defTabSz="914400" rtl="0" eaLnBrk="1" latinLnBrk="0" hangingPunct="1">
              <a:defRPr sz="1000" kern="1200" baseline="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灯片编号占位符 5"/>
          <p:cNvSpPr>
            <a:spLocks noGrp="1"/>
          </p:cNvSpPr>
          <p:nvPr>
            <p:ph type="sldNum" sz="quarter" idx="4"/>
            <p:custDataLst>
              <p:tags r:id="rId14"/>
            </p:custDataLst>
          </p:nvPr>
        </p:nvSpPr>
        <p:spPr>
          <a:xfrm>
            <a:off x="8877600" y="6314400"/>
            <a:ext cx="2700000" cy="316800"/>
          </a:xfrm>
          <a:prstGeom prst="rect">
            <a:avLst/>
          </a:prstGeom>
        </p:spPr>
        <p:txBody>
          <a:bodyPr vert="horz" lIns="91440" tIns="45720" rIns="91440" bIns="45720" rtlCol="0" anchor="ctr">
            <a:normAutofit/>
          </a:bodyPr>
          <a:lstStyle>
            <a:defPPr>
              <a:defRPr lang="zh-CN"/>
            </a:defPPr>
            <a:lvl1pPr marL="0" algn="r" defTabSz="914400" rtl="0" eaLnBrk="1" latinLnBrk="0" hangingPunct="1">
              <a:defRPr sz="1000" kern="1200" baseline="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9AE70B2-8BF9-45C0-BB95-33D1B9D3A854}" type="slidenum">
              <a:rPr lang="zh-CN" altLang="en-US" smtClean="0"/>
              <a:t>0</a:t>
            </a:fld>
            <a:endParaRPr lang="zh-CN" altLang="en-US"/>
          </a:p>
        </p:txBody>
      </p:sp>
      <p:sp>
        <p:nvSpPr>
          <p:cNvPr id="7" name="矩形 6"/>
          <p:cNvSpPr/>
          <p:nvPr userDrawn="1"/>
        </p:nvSpPr>
        <p:spPr>
          <a:xfrm>
            <a:off x="0" y="635"/>
            <a:ext cx="12193270" cy="68567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Tree>
    <p:custDataLst>
      <p:tags r:id="rId15"/>
    </p:custData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ct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ct val="0"/>
        </a:spcBef>
        <a:spcAft>
          <a:spcPts val="600"/>
        </a:spcAft>
        <a:buFont typeface="Arial" panose="020b0604020202020204" pitchFamily="34" charset="0"/>
        <a:buChar char="●"/>
        <a:tabLst>
          <a:tab pos="1609725"/>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ct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ct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ct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notesSlide" Target="../notesSlides/notesSlide1.xml"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4.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5.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16.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7.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8.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19.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7.xml" /></Relationships>
</file>

<file path=ppt/slides/_rels/slide20.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1.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22.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3.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4.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5.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6.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27.xml.rels>&#65279;<?xml version="1.0" encoding="utf-8" standalone="yes"?><Relationships xmlns="http://schemas.openxmlformats.org/package/2006/relationships"><Relationship Id="rId1" Type="http://schemas.openxmlformats.org/officeDocument/2006/relationships/slideLayout" Target="../slideLayouts/slideLayout7.xml" /></Relationships>
</file>

<file path=ppt/slides/_rels/slide2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2.xml" /><Relationship Id="rId3" Type="http://schemas.openxmlformats.org/officeDocument/2006/relationships/hyperlink" Target="https://www.ppthui.com/jingpin/" TargetMode="External" /><Relationship Id="rId4" Type="http://schemas.openxmlformats.org/officeDocument/2006/relationships/hyperlink" Target="https://www.ppthui.com/hangye/" TargetMode="External" /><Relationship Id="rId5" Type="http://schemas.openxmlformats.org/officeDocument/2006/relationships/hyperlink" Target="https://www.ppthui.com/gongzuo/" TargetMode="External" /><Relationship Id="rId6" Type="http://schemas.openxmlformats.org/officeDocument/2006/relationships/hyperlink" Target="https://www.ppthui.com/jieri/" TargetMode="External" /><Relationship Id="rId7" Type="http://schemas.openxmlformats.org/officeDocument/2006/relationships/hyperlink" Target="https://www.ppthui.com/beijing/" TargetMode="External" /><Relationship Id="rId8" Type="http://schemas.openxmlformats.org/officeDocument/2006/relationships/hyperlink" Target="https://www.ppthui.com/kejian/" TargetMode="External" /><Relationship Id="rId9" Type="http://schemas.openxmlformats.org/officeDocument/2006/relationships/image" Target="../media/image2.png" /></Relationships>
</file>

<file path=ppt/slides/_rels/slide29.xml.rels>&#65279;<?xml version="1.0" encoding="utf-8" standalone="yes"?><Relationships xmlns="http://schemas.openxmlformats.org/package/2006/relationships"><Relationship Id="rId1" Type="http://schemas.openxmlformats.org/officeDocument/2006/relationships/slideLayout" Target="../slideLayouts/slideLayout19.xml" /><Relationship Id="rId10" Type="http://schemas.openxmlformats.org/officeDocument/2006/relationships/image" Target="../media/image2.png" /><Relationship Id="rId11" Type="http://schemas.openxmlformats.org/officeDocument/2006/relationships/hyperlink" Target="https://www.ppthui.com/jianjie/" TargetMode="External" /><Relationship Id="rId12" Type="http://schemas.openxmlformats.org/officeDocument/2006/relationships/hyperlink" Target="https://www.ppthui.com/shangwu/" TargetMode="External" /><Relationship Id="rId13" Type="http://schemas.openxmlformats.org/officeDocument/2006/relationships/hyperlink" Target="https://www.ppthui.com/fengjing/" TargetMode="External" /><Relationship Id="rId14" Type="http://schemas.openxmlformats.org/officeDocument/2006/relationships/hyperlink" Target="https://www.ppthui.com/shishang/" TargetMode="External" /><Relationship Id="rId15" Type="http://schemas.openxmlformats.org/officeDocument/2006/relationships/hyperlink" Target="https://www.ppthui.com/gudian/" TargetMode="External" /><Relationship Id="rId16" Type="http://schemas.openxmlformats.org/officeDocument/2006/relationships/hyperlink" Target="https://www.ppthui.com/aiqing/" TargetMode="External" /><Relationship Id="rId17" Type="http://schemas.openxmlformats.org/officeDocument/2006/relationships/hyperlink" Target="https://www.ppthui.com/dongman/" TargetMode="External" /><Relationship Id="rId18" Type="http://schemas.openxmlformats.org/officeDocument/2006/relationships/hyperlink" Target="https://www.ppthui.com/sheji/" TargetMode="External" /><Relationship Id="rId19" Type="http://schemas.openxmlformats.org/officeDocument/2006/relationships/hyperlink" Target="https://www.ppthui.com/search/&#20027;&#39064;&#29677;&#20250;.html" TargetMode="External" /><Relationship Id="rId2" Type="http://schemas.openxmlformats.org/officeDocument/2006/relationships/notesSlide" Target="../notesSlides/notesSlide3.xml" /><Relationship Id="rId20" Type="http://schemas.openxmlformats.org/officeDocument/2006/relationships/hyperlink" Target="https://www.ppthui.com/search/&#32972;&#26223;&#22270;&#29255;.html" TargetMode="External" /><Relationship Id="rId21" Type="http://schemas.openxmlformats.org/officeDocument/2006/relationships/hyperlink" Target="https://www.ppthui.com/dangzheng/" TargetMode="External" /><Relationship Id="rId22" Type="http://schemas.openxmlformats.org/officeDocument/2006/relationships/hyperlink" Target="https://www.ppthui.com/keji/" TargetMode="External" /><Relationship Id="rId23" Type="http://schemas.openxmlformats.org/officeDocument/2006/relationships/hyperlink" Target="https://www.ppthui.com/gongye/" TargetMode="External" /><Relationship Id="rId24" Type="http://schemas.openxmlformats.org/officeDocument/2006/relationships/hyperlink" Target="https://www.ppthui.com/yixue/" TargetMode="External" /><Relationship Id="rId25" Type="http://schemas.openxmlformats.org/officeDocument/2006/relationships/hyperlink" Target="https://www.ppthui.com/lvyou/" TargetMode="External" /><Relationship Id="rId26" Type="http://schemas.openxmlformats.org/officeDocument/2006/relationships/hyperlink" Target="https://www.ppthui.com/jinrong/" TargetMode="External" /><Relationship Id="rId27" Type="http://schemas.openxmlformats.org/officeDocument/2006/relationships/hyperlink" Target="https://www.ppthui.com/canyin/" TargetMode="External" /><Relationship Id="rId28" Type="http://schemas.openxmlformats.org/officeDocument/2006/relationships/hyperlink" Target="https://www.ppthui.com/jiaoyu/" TargetMode="External" /><Relationship Id="rId29" Type="http://schemas.openxmlformats.org/officeDocument/2006/relationships/hyperlink" Target="https://www.ppthui.com/search/&#25945;&#23398;&#35828;&#35838;.html" TargetMode="External" /><Relationship Id="rId3" Type="http://schemas.openxmlformats.org/officeDocument/2006/relationships/hyperlink" Target="https://www.ppthui.com" TargetMode="External" /><Relationship Id="rId30" Type="http://schemas.openxmlformats.org/officeDocument/2006/relationships/hyperlink" Target="https://www.ppthui.com/search/&#38144;&#21806;.html" TargetMode="External" /><Relationship Id="rId31" Type="http://schemas.openxmlformats.org/officeDocument/2006/relationships/hyperlink" Target="https://www.ppthui.com/huibao/" TargetMode="External" /><Relationship Id="rId32" Type="http://schemas.openxmlformats.org/officeDocument/2006/relationships/hyperlink" Target="https://www.ppthui.com/biye/" TargetMode="External" /><Relationship Id="rId33" Type="http://schemas.openxmlformats.org/officeDocument/2006/relationships/hyperlink" Target="https://www.ppthui.com/peixun/" TargetMode="External" /><Relationship Id="rId34" Type="http://schemas.openxmlformats.org/officeDocument/2006/relationships/hyperlink" Target="https://www.ppthui.com/shuzhi/" TargetMode="External" /><Relationship Id="rId35" Type="http://schemas.openxmlformats.org/officeDocument/2006/relationships/hyperlink" Target="https://www.ppthui.com/fenxi/" TargetMode="External" /><Relationship Id="rId36" Type="http://schemas.openxmlformats.org/officeDocument/2006/relationships/hyperlink" Target="https://www.ppthui.com/jianli/" TargetMode="External" /><Relationship Id="rId37" Type="http://schemas.openxmlformats.org/officeDocument/2006/relationships/hyperlink" Target="https://www.ppthui.com/gongsi/" TargetMode="External" /><Relationship Id="rId38" Type="http://schemas.openxmlformats.org/officeDocument/2006/relationships/hyperlink" Target="https://www.ppthui.com/search/&#24037;&#20316;&#24635;&#32467;.html" TargetMode="External" /><Relationship Id="rId39" Type="http://schemas.openxmlformats.org/officeDocument/2006/relationships/hyperlink" Target="https://www.ppthui.com/search/&#22242;&#38431;.html" TargetMode="External" /><Relationship Id="rId4" Type="http://schemas.openxmlformats.org/officeDocument/2006/relationships/hyperlink" Target="https://www.ppthui.com/jingpin/" TargetMode="External" /><Relationship Id="rId5" Type="http://schemas.openxmlformats.org/officeDocument/2006/relationships/hyperlink" Target="https://www.ppthui.com/hangye/" TargetMode="External" /><Relationship Id="rId6" Type="http://schemas.openxmlformats.org/officeDocument/2006/relationships/hyperlink" Target="https://www.ppthui.com/gongzuo/" TargetMode="External" /><Relationship Id="rId7" Type="http://schemas.openxmlformats.org/officeDocument/2006/relationships/hyperlink" Target="https://www.ppthui.com/jieri/" TargetMode="External" /><Relationship Id="rId8" Type="http://schemas.openxmlformats.org/officeDocument/2006/relationships/hyperlink" Target="http://www.ppthui.com/dangzheng/" TargetMode="External" /><Relationship Id="rId9" Type="http://schemas.openxmlformats.org/officeDocument/2006/relationships/hyperlink" Target="http://www.ppthui.com/jiaoyu/" TargetMode="External"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6.xml"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4" name="副标题 3"/>
          <p:cNvSpPr>
            <a:spLocks noGrp="1"/>
          </p:cNvSpPr>
          <p:nvPr>
            <p:ph type="subTitle" idx="1"/>
          </p:nvPr>
        </p:nvSpPr>
        <p:spPr/>
        <p:txBody>
          <a:bodyPr/>
          <a:lstStyle/>
          <a:p>
            <a:r>
              <a:rPr err="1"/>
              <a:t>讲课人：</a:t>
            </a:r>
            <a:r>
              <a:rPr lang="en-US"/>
              <a:t>PPT</a:t>
            </a:r>
            <a:r>
              <a:rPr lang="zh-CN" altLang="en-US"/>
              <a:t>汇</a:t>
            </a:r>
            <a:r>
              <a:rPr/>
              <a:t>   时间：20</a:t>
            </a:r>
            <a:r>
              <a:rPr lang="en-US"/>
              <a:t>2X</a:t>
            </a:r>
            <a:r>
              <a:rPr/>
              <a:t>年10月30日</a:t>
            </a:r>
            <a:endParaRPr/>
          </a:p>
        </p:txBody>
      </p:sp>
      <p:sp>
        <p:nvSpPr>
          <p:cNvPr id="6" name="标题 5"/>
          <p:cNvSpPr>
            <a:spLocks noGrp="1"/>
          </p:cNvSpPr>
          <p:nvPr>
            <p:ph type="ctrTitle"/>
          </p:nvPr>
        </p:nvSpPr>
        <p:spPr/>
        <p:txBody>
          <a:bodyPr/>
          <a:lstStyle/>
          <a:p>
            <a:r>
              <a:rPr lang="zh-CN" altLang="en-US" sz="5400"/>
              <a:t>学校教育教学</a:t>
            </a:r>
            <a:br>
              <a:rPr lang="en-US" altLang="zh-CN" sz="5400"/>
            </a:br>
            <a:r>
              <a:rPr lang="zh-CN" altLang="en-US" sz="5400"/>
              <a:t>手绘小清新黑板模板</a:t>
            </a:r>
            <a:endParaRPr lang="zh-CN" altLang="en-US" sz="5400"/>
          </a:p>
        </p:txBody>
      </p:sp>
    </p:spTree>
  </p:cSld>
  <p:clrMapOvr>
    <a:masterClrMapping/>
  </p:clrMapOvr>
  <p:transition/>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40" name="Freeform 458"/>
          <p:cNvSpPr/>
          <p:nvPr/>
        </p:nvSpPr>
        <p:spPr bwMode="auto">
          <a:xfrm>
            <a:off x="8391977" y="1569293"/>
            <a:ext cx="1251253" cy="1368324"/>
          </a:xfrm>
          <a:custGeom>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p:spPr>
        <p:txBody>
          <a:bodyPr vert="horz" wrap="square" lIns="91440" tIns="45720" rIns="91440" bIns="45720" numCol="1" anchor="ctr" anchorCtr="0" compatLnSpc="1"/>
          <a:lstStyle/>
          <a:p>
            <a:pPr algn="ctr"/>
            <a:endParaRPr lang="zh-CN" altLang="en-US" sz="4000" b="1" i="1">
              <a:solidFill>
                <a:schemeClr val="bg1"/>
              </a:solidFill>
              <a:effectLst>
                <a:outerShdw blurRad="38100" dist="38100" dir="2700000" algn="tl">
                  <a:srgbClr val="000000">
                    <a:alpha val="43137"/>
                  </a:srgbClr>
                </a:outerShdw>
              </a:effectLst>
            </a:endParaRPr>
          </a:p>
        </p:txBody>
      </p:sp>
      <p:grpSp>
        <p:nvGrpSpPr>
          <p:cNvPr id="3" name="组合 2"/>
          <p:cNvGrpSpPr/>
          <p:nvPr/>
        </p:nvGrpSpPr>
        <p:grpSpPr>
          <a:xfrm>
            <a:off x="8833974" y="2678203"/>
            <a:ext cx="365086" cy="578623"/>
            <a:chOff x="1738197" y="3700592"/>
            <a:chExt cx="365086" cy="578623"/>
          </a:xfrm>
        </p:grpSpPr>
        <p:sp>
          <p:nvSpPr>
            <p:cNvPr id="16" name="Freeform 809"/>
            <p:cNvSpPr/>
            <p:nvPr/>
          </p:nvSpPr>
          <p:spPr bwMode="auto">
            <a:xfrm>
              <a:off x="1738197" y="3700592"/>
              <a:ext cx="157205" cy="542500"/>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7" name="Freeform 810"/>
            <p:cNvSpPr/>
            <p:nvPr/>
          </p:nvSpPr>
          <p:spPr bwMode="auto">
            <a:xfrm>
              <a:off x="1851085" y="3736715"/>
              <a:ext cx="141484" cy="542500"/>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8" name="Freeform 811"/>
            <p:cNvSpPr/>
            <p:nvPr/>
          </p:nvSpPr>
          <p:spPr bwMode="auto">
            <a:xfrm>
              <a:off x="1977518" y="3759291"/>
              <a:ext cx="125765" cy="516036"/>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grpSp>
      <p:sp>
        <p:nvSpPr>
          <p:cNvPr id="24" name="Freeform 8"/>
          <p:cNvSpPr>
            <a:spLocks noEditPoints="1" noChangeArrowheads="1"/>
          </p:cNvSpPr>
          <p:nvPr/>
        </p:nvSpPr>
        <p:spPr bwMode="auto">
          <a:xfrm>
            <a:off x="6787295" y="3535914"/>
            <a:ext cx="4572000" cy="7601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sz="3200">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sz="3200">
              <a:solidFill>
                <a:schemeClr val="accent1">
                  <a:lumMod val="50000"/>
                </a:schemeClr>
              </a:solidFill>
              <a:latin typeface="Calibri" panose="020f0502020204030204" pitchFamily="34" charset="0"/>
              <a:sym typeface="宋体" panose="02010600030101010101" pitchFamily="2" charset="-122"/>
            </a:endParaRPr>
          </a:p>
        </p:txBody>
      </p:sp>
      <p:sp>
        <p:nvSpPr>
          <p:cNvPr id="25" name="Text Box 8"/>
          <p:cNvSpPr txBox="1">
            <a:spLocks noChangeArrowheads="1"/>
          </p:cNvSpPr>
          <p:nvPr/>
        </p:nvSpPr>
        <p:spPr bwMode="auto">
          <a:xfrm>
            <a:off x="7291757" y="4631553"/>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26" name="文本框 25"/>
          <p:cNvSpPr txBox="1"/>
          <p:nvPr/>
        </p:nvSpPr>
        <p:spPr>
          <a:xfrm>
            <a:off x="1892322" y="2061434"/>
            <a:ext cx="3824117" cy="400110"/>
          </a:xfrm>
          <a:prstGeom prst="rect">
            <a:avLst/>
          </a:prstGeom>
          <a:noFill/>
        </p:spPr>
        <p:txBody>
          <a:bodyPr wrap="square" rtlCol="0">
            <a:spAutoFit/>
          </a:bodyPr>
          <a:lstStyle/>
          <a:p>
            <a:r>
              <a:rPr lang="zh-CN" altLang="en-US" sz="2000">
                <a:solidFill>
                  <a:schemeClr val="accent1"/>
                </a:solidFill>
                <a:latin typeface="+mn-ea"/>
              </a:rPr>
              <a:t>请在这里输入您的文本</a:t>
            </a:r>
            <a:endParaRPr lang="zh-CN" altLang="en-US" sz="2000">
              <a:solidFill>
                <a:schemeClr val="accent1"/>
              </a:solidFill>
              <a:latin typeface="+mn-ea"/>
            </a:endParaRPr>
          </a:p>
        </p:txBody>
      </p:sp>
      <p:grpSp>
        <p:nvGrpSpPr>
          <p:cNvPr id="27" name="组合 26"/>
          <p:cNvGrpSpPr/>
          <p:nvPr/>
        </p:nvGrpSpPr>
        <p:grpSpPr>
          <a:xfrm>
            <a:off x="1015108" y="1916336"/>
            <a:ext cx="717336" cy="711539"/>
            <a:chOff x="689067" y="2050506"/>
            <a:chExt cx="717336" cy="711539"/>
          </a:xfrm>
        </p:grpSpPr>
        <p:sp>
          <p:nvSpPr>
            <p:cNvPr id="28" name="Freeform 11"/>
            <p:cNvSpPr/>
            <p:nvPr/>
          </p:nvSpPr>
          <p:spPr bwMode="auto">
            <a:xfrm rot="20671620">
              <a:off x="689067" y="2197662"/>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KSO_Shape"/>
            <p:cNvSpPr/>
            <p:nvPr/>
          </p:nvSpPr>
          <p:spPr bwMode="auto">
            <a:xfrm rot="589353">
              <a:off x="811276" y="2050506"/>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0" name="文本框 29"/>
          <p:cNvSpPr txBox="1"/>
          <p:nvPr/>
        </p:nvSpPr>
        <p:spPr>
          <a:xfrm>
            <a:off x="1892322" y="2997047"/>
            <a:ext cx="3824117" cy="400110"/>
          </a:xfrm>
          <a:prstGeom prst="rect">
            <a:avLst/>
          </a:prstGeom>
          <a:noFill/>
        </p:spPr>
        <p:txBody>
          <a:bodyPr wrap="square" rtlCol="0">
            <a:spAutoFit/>
          </a:bodyPr>
          <a:lstStyle/>
          <a:p>
            <a:r>
              <a:rPr lang="zh-CN" altLang="en-US" sz="2000">
                <a:solidFill>
                  <a:schemeClr val="accent1"/>
                </a:solidFill>
                <a:latin typeface="+mn-ea"/>
              </a:rPr>
              <a:t>请在这里输入您的文本</a:t>
            </a:r>
            <a:endParaRPr lang="zh-CN" altLang="en-US" sz="2000">
              <a:solidFill>
                <a:schemeClr val="accent1"/>
              </a:solidFill>
              <a:latin typeface="+mn-ea"/>
            </a:endParaRPr>
          </a:p>
        </p:txBody>
      </p:sp>
      <p:grpSp>
        <p:nvGrpSpPr>
          <p:cNvPr id="31" name="组合 30"/>
          <p:cNvGrpSpPr/>
          <p:nvPr/>
        </p:nvGrpSpPr>
        <p:grpSpPr>
          <a:xfrm>
            <a:off x="1015108" y="2851949"/>
            <a:ext cx="717336" cy="711539"/>
            <a:chOff x="689067" y="2050506"/>
            <a:chExt cx="717336" cy="711539"/>
          </a:xfrm>
        </p:grpSpPr>
        <p:sp>
          <p:nvSpPr>
            <p:cNvPr id="32" name="Freeform 11"/>
            <p:cNvSpPr/>
            <p:nvPr/>
          </p:nvSpPr>
          <p:spPr bwMode="auto">
            <a:xfrm rot="20671620">
              <a:off x="689067" y="2197662"/>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3" name="KSO_Shape"/>
            <p:cNvSpPr/>
            <p:nvPr/>
          </p:nvSpPr>
          <p:spPr bwMode="auto">
            <a:xfrm rot="589353">
              <a:off x="811276" y="2050506"/>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4" name="文本框 33"/>
          <p:cNvSpPr txBox="1"/>
          <p:nvPr/>
        </p:nvSpPr>
        <p:spPr>
          <a:xfrm>
            <a:off x="1892322" y="3932660"/>
            <a:ext cx="3824117" cy="400110"/>
          </a:xfrm>
          <a:prstGeom prst="rect">
            <a:avLst/>
          </a:prstGeom>
          <a:noFill/>
        </p:spPr>
        <p:txBody>
          <a:bodyPr wrap="square" rtlCol="0">
            <a:spAutoFit/>
          </a:bodyPr>
          <a:lstStyle/>
          <a:p>
            <a:r>
              <a:rPr lang="zh-CN" altLang="en-US" sz="2000">
                <a:solidFill>
                  <a:schemeClr val="accent1"/>
                </a:solidFill>
                <a:latin typeface="+mn-ea"/>
              </a:rPr>
              <a:t>请在这里输入您的文本</a:t>
            </a:r>
            <a:endParaRPr lang="zh-CN" altLang="en-US" sz="2000">
              <a:solidFill>
                <a:schemeClr val="accent1"/>
              </a:solidFill>
              <a:latin typeface="+mn-ea"/>
            </a:endParaRPr>
          </a:p>
        </p:txBody>
      </p:sp>
      <p:grpSp>
        <p:nvGrpSpPr>
          <p:cNvPr id="35" name="组合 34"/>
          <p:cNvGrpSpPr/>
          <p:nvPr/>
        </p:nvGrpSpPr>
        <p:grpSpPr>
          <a:xfrm>
            <a:off x="1015108" y="3787562"/>
            <a:ext cx="717336" cy="711539"/>
            <a:chOff x="689067" y="2050506"/>
            <a:chExt cx="717336" cy="711539"/>
          </a:xfrm>
        </p:grpSpPr>
        <p:sp>
          <p:nvSpPr>
            <p:cNvPr id="36" name="Freeform 11"/>
            <p:cNvSpPr/>
            <p:nvPr/>
          </p:nvSpPr>
          <p:spPr bwMode="auto">
            <a:xfrm rot="20671620">
              <a:off x="689067" y="2197662"/>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7" name="KSO_Shape"/>
            <p:cNvSpPr/>
            <p:nvPr/>
          </p:nvSpPr>
          <p:spPr bwMode="auto">
            <a:xfrm rot="589353">
              <a:off x="811276" y="2050506"/>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8" name="文本框 37"/>
          <p:cNvSpPr txBox="1"/>
          <p:nvPr/>
        </p:nvSpPr>
        <p:spPr>
          <a:xfrm>
            <a:off x="1892322" y="4868273"/>
            <a:ext cx="3824117" cy="400110"/>
          </a:xfrm>
          <a:prstGeom prst="rect">
            <a:avLst/>
          </a:prstGeom>
          <a:noFill/>
        </p:spPr>
        <p:txBody>
          <a:bodyPr wrap="square" rtlCol="0">
            <a:spAutoFit/>
          </a:bodyPr>
          <a:lstStyle/>
          <a:p>
            <a:r>
              <a:rPr lang="zh-CN" altLang="en-US" sz="2000">
                <a:solidFill>
                  <a:schemeClr val="accent1"/>
                </a:solidFill>
                <a:latin typeface="+mn-ea"/>
              </a:rPr>
              <a:t>请在这里输入您的文本</a:t>
            </a:r>
            <a:endParaRPr lang="zh-CN" altLang="en-US" sz="2000">
              <a:solidFill>
                <a:schemeClr val="accent1"/>
              </a:solidFill>
              <a:latin typeface="+mn-ea"/>
            </a:endParaRPr>
          </a:p>
        </p:txBody>
      </p:sp>
      <p:grpSp>
        <p:nvGrpSpPr>
          <p:cNvPr id="53" name="组合 52"/>
          <p:cNvGrpSpPr/>
          <p:nvPr/>
        </p:nvGrpSpPr>
        <p:grpSpPr>
          <a:xfrm>
            <a:off x="1015108" y="4723175"/>
            <a:ext cx="717336" cy="711539"/>
            <a:chOff x="689067" y="2050506"/>
            <a:chExt cx="717336" cy="711539"/>
          </a:xfrm>
        </p:grpSpPr>
        <p:sp>
          <p:nvSpPr>
            <p:cNvPr id="54" name="Freeform 11"/>
            <p:cNvSpPr/>
            <p:nvPr/>
          </p:nvSpPr>
          <p:spPr bwMode="auto">
            <a:xfrm rot="20671620">
              <a:off x="689067" y="2197662"/>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5" name="KSO_Shape"/>
            <p:cNvSpPr/>
            <p:nvPr/>
          </p:nvSpPr>
          <p:spPr bwMode="auto">
            <a:xfrm rot="589353">
              <a:off x="811276" y="2050506"/>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56" name="文本框 55"/>
          <p:cNvSpPr txBox="1"/>
          <p:nvPr/>
        </p:nvSpPr>
        <p:spPr>
          <a:xfrm>
            <a:off x="1892322" y="5803886"/>
            <a:ext cx="3824117" cy="400110"/>
          </a:xfrm>
          <a:prstGeom prst="rect">
            <a:avLst/>
          </a:prstGeom>
          <a:noFill/>
        </p:spPr>
        <p:txBody>
          <a:bodyPr wrap="square" rtlCol="0">
            <a:spAutoFit/>
          </a:bodyPr>
          <a:lstStyle/>
          <a:p>
            <a:r>
              <a:rPr lang="zh-CN" altLang="en-US" sz="2000">
                <a:solidFill>
                  <a:schemeClr val="accent1"/>
                </a:solidFill>
                <a:latin typeface="+mn-ea"/>
              </a:rPr>
              <a:t>请在这里输入您的文本</a:t>
            </a:r>
            <a:endParaRPr lang="zh-CN" altLang="en-US" sz="2000">
              <a:solidFill>
                <a:schemeClr val="accent1"/>
              </a:solidFill>
              <a:latin typeface="+mn-ea"/>
            </a:endParaRPr>
          </a:p>
        </p:txBody>
      </p:sp>
      <p:grpSp>
        <p:nvGrpSpPr>
          <p:cNvPr id="57" name="组合 56"/>
          <p:cNvGrpSpPr/>
          <p:nvPr/>
        </p:nvGrpSpPr>
        <p:grpSpPr>
          <a:xfrm>
            <a:off x="1015108" y="5658788"/>
            <a:ext cx="717336" cy="711539"/>
            <a:chOff x="689067" y="2050506"/>
            <a:chExt cx="717336" cy="711539"/>
          </a:xfrm>
        </p:grpSpPr>
        <p:sp>
          <p:nvSpPr>
            <p:cNvPr id="58" name="Freeform 11"/>
            <p:cNvSpPr/>
            <p:nvPr/>
          </p:nvSpPr>
          <p:spPr bwMode="auto">
            <a:xfrm rot="20671620">
              <a:off x="689067" y="2197662"/>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9" name="KSO_Shape"/>
            <p:cNvSpPr/>
            <p:nvPr/>
          </p:nvSpPr>
          <p:spPr bwMode="auto">
            <a:xfrm rot="589353">
              <a:off x="811276" y="2050506"/>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Tree>
  </p:cSld>
  <p:clrMapOvr>
    <a:masterClrMapping/>
  </p:clrMapOvr>
  <p:transition/>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3" name="任意多边形 12"/>
          <p:cNvSpPr/>
          <p:nvPr/>
        </p:nvSpPr>
        <p:spPr>
          <a:xfrm rot="2859927">
            <a:off x="4164664" y="4686509"/>
            <a:ext cx="2070873" cy="212096"/>
          </a:xfrm>
          <a:custGeom>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95429"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cubicBezTo>
                  <a:pt x="10583334" y="217759"/>
                  <a:pt x="10589381" y="137930"/>
                  <a:pt x="10595429" y="5810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43"/>
          <p:cNvSpPr/>
          <p:nvPr/>
        </p:nvSpPr>
        <p:spPr bwMode="auto">
          <a:xfrm rot="439995" flipV="1">
            <a:off x="5677983" y="4192694"/>
            <a:ext cx="915189" cy="1566654"/>
          </a:xfrm>
          <a:custGeom>
            <a:gdLst>
              <a:gd name="T0" fmla="*/ 23 w 69"/>
              <a:gd name="T1" fmla="*/ 220 h 246"/>
              <a:gd name="T2" fmla="*/ 14 w 69"/>
              <a:gd name="T3" fmla="*/ 199 h 246"/>
              <a:gd name="T4" fmla="*/ 19 w 69"/>
              <a:gd name="T5" fmla="*/ 172 h 246"/>
              <a:gd name="T6" fmla="*/ 23 w 69"/>
              <a:gd name="T7" fmla="*/ 153 h 246"/>
              <a:gd name="T8" fmla="*/ 18 w 69"/>
              <a:gd name="T9" fmla="*/ 142 h 246"/>
              <a:gd name="T10" fmla="*/ 25 w 69"/>
              <a:gd name="T11" fmla="*/ 119 h 246"/>
              <a:gd name="T12" fmla="*/ 34 w 69"/>
              <a:gd name="T13" fmla="*/ 83 h 246"/>
              <a:gd name="T14" fmla="*/ 38 w 69"/>
              <a:gd name="T15" fmla="*/ 63 h 246"/>
              <a:gd name="T16" fmla="*/ 49 w 69"/>
              <a:gd name="T17" fmla="*/ 53 h 246"/>
              <a:gd name="T18" fmla="*/ 47 w 69"/>
              <a:gd name="T19" fmla="*/ 48 h 246"/>
              <a:gd name="T20" fmla="*/ 36 w 69"/>
              <a:gd name="T21" fmla="*/ 40 h 246"/>
              <a:gd name="T22" fmla="*/ 65 w 69"/>
              <a:gd name="T23" fmla="*/ 23 h 246"/>
              <a:gd name="T24" fmla="*/ 64 w 69"/>
              <a:gd name="T25" fmla="*/ 16 h 246"/>
              <a:gd name="T26" fmla="*/ 4 w 69"/>
              <a:gd name="T27" fmla="*/ 2 h 246"/>
              <a:gd name="T28" fmla="*/ 3 w 69"/>
              <a:gd name="T29" fmla="*/ 6 h 246"/>
              <a:gd name="T30" fmla="*/ 53 w 69"/>
              <a:gd name="T31" fmla="*/ 22 h 246"/>
              <a:gd name="T32" fmla="*/ 28 w 69"/>
              <a:gd name="T33" fmla="*/ 37 h 246"/>
              <a:gd name="T34" fmla="*/ 27 w 69"/>
              <a:gd name="T35" fmla="*/ 43 h 246"/>
              <a:gd name="T36" fmla="*/ 34 w 69"/>
              <a:gd name="T37" fmla="*/ 56 h 246"/>
              <a:gd name="T38" fmla="*/ 21 w 69"/>
              <a:gd name="T39" fmla="*/ 66 h 246"/>
              <a:gd name="T40" fmla="*/ 23 w 69"/>
              <a:gd name="T41" fmla="*/ 77 h 246"/>
              <a:gd name="T42" fmla="*/ 15 w 69"/>
              <a:gd name="T43" fmla="*/ 124 h 246"/>
              <a:gd name="T44" fmla="*/ 10 w 69"/>
              <a:gd name="T45" fmla="*/ 148 h 246"/>
              <a:gd name="T46" fmla="*/ 14 w 69"/>
              <a:gd name="T47" fmla="*/ 154 h 246"/>
              <a:gd name="T48" fmla="*/ 9 w 69"/>
              <a:gd name="T49" fmla="*/ 175 h 246"/>
              <a:gd name="T50" fmla="*/ 6 w 69"/>
              <a:gd name="T51" fmla="*/ 200 h 246"/>
              <a:gd name="T52" fmla="*/ 11 w 69"/>
              <a:gd name="T53" fmla="*/ 239 h 246"/>
              <a:gd name="T54" fmla="*/ 14 w 69"/>
              <a:gd name="T55" fmla="*/ 245 h 246"/>
              <a:gd name="T56" fmla="*/ 23 w 69"/>
              <a:gd name="T57" fmla="*/ 220 h 2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246">
                <a:moveTo>
                  <a:pt x="23" y="220"/>
                </a:moveTo>
                <a:cubicBezTo>
                  <a:pt x="21" y="212"/>
                  <a:pt x="16" y="207"/>
                  <a:pt x="14" y="199"/>
                </a:cubicBezTo>
                <a:cubicBezTo>
                  <a:pt x="13" y="190"/>
                  <a:pt x="16" y="180"/>
                  <a:pt x="19" y="172"/>
                </a:cubicBezTo>
                <a:cubicBezTo>
                  <a:pt x="22" y="165"/>
                  <a:pt x="25" y="160"/>
                  <a:pt x="23" y="153"/>
                </a:cubicBezTo>
                <a:cubicBezTo>
                  <a:pt x="22" y="147"/>
                  <a:pt x="18" y="150"/>
                  <a:pt x="18" y="142"/>
                </a:cubicBezTo>
                <a:cubicBezTo>
                  <a:pt x="17" y="137"/>
                  <a:pt x="23" y="124"/>
                  <a:pt x="25" y="119"/>
                </a:cubicBezTo>
                <a:cubicBezTo>
                  <a:pt x="28" y="108"/>
                  <a:pt x="36" y="95"/>
                  <a:pt x="34" y="83"/>
                </a:cubicBezTo>
                <a:cubicBezTo>
                  <a:pt x="32" y="74"/>
                  <a:pt x="27" y="70"/>
                  <a:pt x="38" y="63"/>
                </a:cubicBezTo>
                <a:cubicBezTo>
                  <a:pt x="43" y="60"/>
                  <a:pt x="47" y="60"/>
                  <a:pt x="49" y="53"/>
                </a:cubicBezTo>
                <a:cubicBezTo>
                  <a:pt x="50" y="51"/>
                  <a:pt x="49" y="49"/>
                  <a:pt x="47" y="48"/>
                </a:cubicBezTo>
                <a:cubicBezTo>
                  <a:pt x="43" y="46"/>
                  <a:pt x="40" y="43"/>
                  <a:pt x="36" y="40"/>
                </a:cubicBezTo>
                <a:cubicBezTo>
                  <a:pt x="46" y="35"/>
                  <a:pt x="56" y="29"/>
                  <a:pt x="65" y="23"/>
                </a:cubicBezTo>
                <a:cubicBezTo>
                  <a:pt x="69" y="21"/>
                  <a:pt x="68" y="17"/>
                  <a:pt x="64" y="16"/>
                </a:cubicBezTo>
                <a:cubicBezTo>
                  <a:pt x="43" y="14"/>
                  <a:pt x="24" y="8"/>
                  <a:pt x="4" y="2"/>
                </a:cubicBezTo>
                <a:cubicBezTo>
                  <a:pt x="1" y="0"/>
                  <a:pt x="0" y="5"/>
                  <a:pt x="3" y="6"/>
                </a:cubicBezTo>
                <a:cubicBezTo>
                  <a:pt x="19" y="13"/>
                  <a:pt x="36" y="18"/>
                  <a:pt x="53" y="22"/>
                </a:cubicBezTo>
                <a:cubicBezTo>
                  <a:pt x="45" y="27"/>
                  <a:pt x="36" y="32"/>
                  <a:pt x="28" y="37"/>
                </a:cubicBezTo>
                <a:cubicBezTo>
                  <a:pt x="26" y="38"/>
                  <a:pt x="25" y="41"/>
                  <a:pt x="27" y="43"/>
                </a:cubicBezTo>
                <a:cubicBezTo>
                  <a:pt x="33" y="49"/>
                  <a:pt x="41" y="51"/>
                  <a:pt x="34" y="56"/>
                </a:cubicBezTo>
                <a:cubicBezTo>
                  <a:pt x="30" y="60"/>
                  <a:pt x="24" y="59"/>
                  <a:pt x="21" y="66"/>
                </a:cubicBezTo>
                <a:cubicBezTo>
                  <a:pt x="20" y="70"/>
                  <a:pt x="22" y="73"/>
                  <a:pt x="23" y="77"/>
                </a:cubicBezTo>
                <a:cubicBezTo>
                  <a:pt x="26" y="94"/>
                  <a:pt x="20" y="108"/>
                  <a:pt x="15" y="124"/>
                </a:cubicBezTo>
                <a:cubicBezTo>
                  <a:pt x="13" y="132"/>
                  <a:pt x="9" y="140"/>
                  <a:pt x="10" y="148"/>
                </a:cubicBezTo>
                <a:cubicBezTo>
                  <a:pt x="10" y="150"/>
                  <a:pt x="13" y="152"/>
                  <a:pt x="14" y="154"/>
                </a:cubicBezTo>
                <a:cubicBezTo>
                  <a:pt x="16" y="162"/>
                  <a:pt x="12" y="167"/>
                  <a:pt x="9" y="175"/>
                </a:cubicBezTo>
                <a:cubicBezTo>
                  <a:pt x="7" y="183"/>
                  <a:pt x="5" y="192"/>
                  <a:pt x="6" y="200"/>
                </a:cubicBezTo>
                <a:cubicBezTo>
                  <a:pt x="8" y="211"/>
                  <a:pt x="24" y="228"/>
                  <a:pt x="11" y="239"/>
                </a:cubicBezTo>
                <a:cubicBezTo>
                  <a:pt x="8" y="241"/>
                  <a:pt x="11" y="246"/>
                  <a:pt x="14" y="245"/>
                </a:cubicBezTo>
                <a:cubicBezTo>
                  <a:pt x="25" y="241"/>
                  <a:pt x="27" y="230"/>
                  <a:pt x="23" y="220"/>
                </a:cubicBez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7" name="任意多边形 16"/>
          <p:cNvSpPr/>
          <p:nvPr/>
        </p:nvSpPr>
        <p:spPr>
          <a:xfrm rot="18740072" flipH="1">
            <a:off x="5716099" y="4686508"/>
            <a:ext cx="2070873" cy="212096"/>
          </a:xfrm>
          <a:custGeom>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95429"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cubicBezTo>
                  <a:pt x="10583334" y="217759"/>
                  <a:pt x="10589381" y="137930"/>
                  <a:pt x="10595429" y="5810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rot="19950236">
            <a:off x="5443239" y="3417224"/>
            <a:ext cx="1485541" cy="766211"/>
            <a:chOff x="618152" y="4773902"/>
            <a:chExt cx="3202017" cy="1651533"/>
          </a:xfrm>
        </p:grpSpPr>
        <p:sp>
          <p:nvSpPr>
            <p:cNvPr id="27" name="Freeform 336"/>
            <p:cNvSpPr>
              <a:spLocks noEditPoints="1"/>
            </p:cNvSpPr>
            <p:nvPr/>
          </p:nvSpPr>
          <p:spPr bwMode="auto">
            <a:xfrm flipH="1">
              <a:off x="663198" y="4773902"/>
              <a:ext cx="3156971" cy="1651533"/>
            </a:xfrm>
            <a:custGeom>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solidFill>
              <a:schemeClr val="accent1"/>
            </a:solidFill>
            <a:ln>
              <a:noFill/>
            </a:ln>
          </p:spPr>
          <p:txBody>
            <a:bodyPr/>
            <a:lstStyle/>
            <a:p>
              <a:pPr eaLnBrk="1" fontAlgn="auto" hangingPunct="1">
                <a:spcBef>
                  <a:spcPct val="0"/>
                </a:spcBef>
                <a:spcAft>
                  <a:spcPct val="0"/>
                </a:spcAft>
                <a:defRPr/>
              </a:pPr>
              <a:endParaRPr lang="zh-CN" altLang="en-US" sz="1350">
                <a:latin typeface="+mn-lt"/>
                <a:ea typeface="+mn-ea"/>
              </a:endParaRPr>
            </a:p>
          </p:txBody>
        </p:sp>
        <p:sp>
          <p:nvSpPr>
            <p:cNvPr id="28" name="Freeform 8"/>
            <p:cNvSpPr>
              <a:spLocks noEditPoints="1" noChangeArrowheads="1"/>
            </p:cNvSpPr>
            <p:nvPr/>
          </p:nvSpPr>
          <p:spPr bwMode="auto">
            <a:xfrm rot="6908204">
              <a:off x="2744385" y="4612824"/>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29" name="Freeform 8"/>
            <p:cNvSpPr>
              <a:spLocks noEditPoints="1" noChangeArrowheads="1"/>
            </p:cNvSpPr>
            <p:nvPr/>
          </p:nvSpPr>
          <p:spPr bwMode="auto">
            <a:xfrm rot="6908204">
              <a:off x="2345391" y="4612822"/>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0" name="Freeform 8"/>
            <p:cNvSpPr>
              <a:spLocks noEditPoints="1" noChangeArrowheads="1"/>
            </p:cNvSpPr>
            <p:nvPr/>
          </p:nvSpPr>
          <p:spPr bwMode="auto">
            <a:xfrm rot="6908204">
              <a:off x="1938958" y="4612820"/>
              <a:ext cx="141722" cy="12721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1" name="Freeform 8"/>
            <p:cNvSpPr>
              <a:spLocks noEditPoints="1" noChangeArrowheads="1"/>
            </p:cNvSpPr>
            <p:nvPr/>
          </p:nvSpPr>
          <p:spPr bwMode="auto">
            <a:xfrm rot="1881504">
              <a:off x="618152" y="5368322"/>
              <a:ext cx="1495222" cy="3592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32" name="Freeform 66"/>
            <p:cNvSpPr>
              <a:spLocks noEditPoints="1"/>
            </p:cNvSpPr>
            <p:nvPr/>
          </p:nvSpPr>
          <p:spPr bwMode="auto">
            <a:xfrm rot="1468143">
              <a:off x="2542856" y="587811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3" name="Freeform 66"/>
            <p:cNvSpPr>
              <a:spLocks noEditPoints="1"/>
            </p:cNvSpPr>
            <p:nvPr/>
          </p:nvSpPr>
          <p:spPr bwMode="auto">
            <a:xfrm rot="1468143">
              <a:off x="1897453" y="5406703"/>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4" name="Freeform 66"/>
            <p:cNvSpPr>
              <a:spLocks noEditPoints="1"/>
            </p:cNvSpPr>
            <p:nvPr/>
          </p:nvSpPr>
          <p:spPr bwMode="auto">
            <a:xfrm rot="1468143">
              <a:off x="1649445" y="5277584"/>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5" name="Freeform 66"/>
            <p:cNvSpPr>
              <a:spLocks noEditPoints="1"/>
            </p:cNvSpPr>
            <p:nvPr/>
          </p:nvSpPr>
          <p:spPr bwMode="auto">
            <a:xfrm rot="1468143">
              <a:off x="1401437" y="5148465"/>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6" name="Freeform 66"/>
            <p:cNvSpPr>
              <a:spLocks noEditPoints="1"/>
            </p:cNvSpPr>
            <p:nvPr/>
          </p:nvSpPr>
          <p:spPr bwMode="auto">
            <a:xfrm rot="1468143">
              <a:off x="1153429" y="5019346"/>
              <a:ext cx="191229" cy="160571"/>
            </a:xfrm>
            <a:custGeom>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sp>
        <p:nvSpPr>
          <p:cNvPr id="37" name="Freeform 5"/>
          <p:cNvSpPr/>
          <p:nvPr/>
        </p:nvSpPr>
        <p:spPr bwMode="auto">
          <a:xfrm rot="19601352">
            <a:off x="3944607" y="3321964"/>
            <a:ext cx="463255" cy="667701"/>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8" name="Freeform 5"/>
          <p:cNvSpPr/>
          <p:nvPr/>
        </p:nvSpPr>
        <p:spPr bwMode="auto">
          <a:xfrm rot="3467856">
            <a:off x="7515565" y="3366961"/>
            <a:ext cx="463255" cy="667701"/>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Text Box 8"/>
          <p:cNvSpPr txBox="1">
            <a:spLocks noChangeArrowheads="1"/>
          </p:cNvSpPr>
          <p:nvPr/>
        </p:nvSpPr>
        <p:spPr bwMode="auto">
          <a:xfrm>
            <a:off x="1474551" y="193941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40" name="Text Box 8"/>
          <p:cNvSpPr txBox="1">
            <a:spLocks noChangeArrowheads="1"/>
          </p:cNvSpPr>
          <p:nvPr/>
        </p:nvSpPr>
        <p:spPr bwMode="auto">
          <a:xfrm>
            <a:off x="7400959" y="193941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41" name="Freeform 8"/>
          <p:cNvSpPr>
            <a:spLocks noEditPoints="1" noChangeArrowheads="1"/>
          </p:cNvSpPr>
          <p:nvPr/>
        </p:nvSpPr>
        <p:spPr bwMode="auto">
          <a:xfrm>
            <a:off x="3045766" y="5454985"/>
            <a:ext cx="6100469" cy="7601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sz="3200">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sz="3200">
              <a:solidFill>
                <a:schemeClr val="accent1">
                  <a:lumMod val="50000"/>
                </a:schemeClr>
              </a:solidFill>
              <a:latin typeface="Calibri" panose="020f0502020204030204" pitchFamily="34" charset="0"/>
              <a:sym typeface="宋体" panose="02010600030101010101" pitchFamily="2" charset="-122"/>
            </a:endParaRPr>
          </a:p>
        </p:txBody>
      </p:sp>
    </p:spTree>
  </p:cSld>
  <p:clrMapOvr>
    <a:masterClrMapping/>
  </p:clrMapOvr>
  <p:transition/>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52" name="Text Box 8"/>
          <p:cNvSpPr txBox="1">
            <a:spLocks noChangeArrowheads="1"/>
          </p:cNvSpPr>
          <p:nvPr/>
        </p:nvSpPr>
        <p:spPr bwMode="auto">
          <a:xfrm>
            <a:off x="1969349" y="1802489"/>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a:solidFill>
                  <a:schemeClr val="accent1"/>
                </a:solidFill>
                <a:latin typeface="+mn-ea"/>
              </a:rPr>
              <a:t>请输入文本请输入文本请输入文本请输入文本请输入文本请输入文本</a:t>
            </a:r>
            <a:endParaRPr lang="zh-CN">
              <a:solidFill>
                <a:schemeClr val="accent1"/>
              </a:solidFill>
              <a:latin typeface="+mn-ea"/>
            </a:endParaRPr>
          </a:p>
        </p:txBody>
      </p:sp>
      <p:grpSp>
        <p:nvGrpSpPr>
          <p:cNvPr id="35" name="组合 34"/>
          <p:cNvGrpSpPr/>
          <p:nvPr/>
        </p:nvGrpSpPr>
        <p:grpSpPr>
          <a:xfrm>
            <a:off x="603447" y="1781111"/>
            <a:ext cx="1058141" cy="1375378"/>
            <a:chOff x="4404571" y="942213"/>
            <a:chExt cx="1169455" cy="1433156"/>
          </a:xfrm>
          <a:solidFill>
            <a:schemeClr val="accent1"/>
          </a:solidFill>
        </p:grpSpPr>
        <p:sp>
          <p:nvSpPr>
            <p:cNvPr id="36" name="Freeform 203"/>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04"/>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53" name="组合 52"/>
            <p:cNvGrpSpPr/>
            <p:nvPr/>
          </p:nvGrpSpPr>
          <p:grpSpPr>
            <a:xfrm>
              <a:off x="4423680" y="942213"/>
              <a:ext cx="1150346" cy="1433156"/>
              <a:chOff x="4423680" y="942213"/>
              <a:chExt cx="1150346" cy="1433156"/>
            </a:xfrm>
            <a:grpFill/>
          </p:grpSpPr>
          <p:sp>
            <p:nvSpPr>
              <p:cNvPr id="54" name="Freeform 206"/>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07"/>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8"/>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09"/>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10"/>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11"/>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12"/>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13"/>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14"/>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15"/>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16"/>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17"/>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18"/>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19"/>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0"/>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21"/>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22"/>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23"/>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24"/>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25"/>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26"/>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27"/>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28"/>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29"/>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0"/>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1"/>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2"/>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3"/>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34"/>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35"/>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36"/>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37"/>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38"/>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39"/>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0"/>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1"/>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2"/>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3"/>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4"/>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45"/>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46"/>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47"/>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48"/>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49"/>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0"/>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1"/>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2"/>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53"/>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54"/>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55"/>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56"/>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57"/>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8"/>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9"/>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0"/>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61"/>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62"/>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63"/>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64"/>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65"/>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66"/>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67"/>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68"/>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69"/>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30" name="组合 129"/>
          <p:cNvGrpSpPr/>
          <p:nvPr/>
        </p:nvGrpSpPr>
        <p:grpSpPr>
          <a:xfrm rot="19279204">
            <a:off x="10585393" y="-73598"/>
            <a:ext cx="1087103" cy="3094018"/>
            <a:chOff x="6566979" y="4179355"/>
            <a:chExt cx="557214" cy="1585894"/>
          </a:xfrm>
          <a:solidFill>
            <a:schemeClr val="accent1"/>
          </a:solidFill>
        </p:grpSpPr>
        <p:grpSp>
          <p:nvGrpSpPr>
            <p:cNvPr id="131" name="组合 130"/>
            <p:cNvGrpSpPr/>
            <p:nvPr/>
          </p:nvGrpSpPr>
          <p:grpSpPr>
            <a:xfrm rot="13239352">
              <a:off x="6566979" y="4274299"/>
              <a:ext cx="460578" cy="1490950"/>
              <a:chOff x="2230038" y="5629352"/>
              <a:chExt cx="460578" cy="243835"/>
            </a:xfrm>
            <a:grpFill/>
          </p:grpSpPr>
          <p:sp>
            <p:nvSpPr>
              <p:cNvPr id="136" name="Freeform 809"/>
              <p:cNvSpPr/>
              <p:nvPr/>
            </p:nvSpPr>
            <p:spPr bwMode="auto">
              <a:xfrm>
                <a:off x="2230038" y="5629352"/>
                <a:ext cx="90309" cy="185136"/>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810"/>
              <p:cNvSpPr/>
              <p:nvPr/>
            </p:nvSpPr>
            <p:spPr bwMode="auto">
              <a:xfrm>
                <a:off x="2342926" y="5665475"/>
                <a:ext cx="81278" cy="185136"/>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811"/>
              <p:cNvSpPr/>
              <p:nvPr/>
            </p:nvSpPr>
            <p:spPr bwMode="auto">
              <a:xfrm>
                <a:off x="2469360" y="5688051"/>
                <a:ext cx="72248" cy="176105"/>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812"/>
              <p:cNvSpPr/>
              <p:nvPr/>
            </p:nvSpPr>
            <p:spPr bwMode="auto">
              <a:xfrm>
                <a:off x="2609338" y="5697082"/>
                <a:ext cx="81278" cy="176105"/>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32" name="Freeform 809"/>
            <p:cNvSpPr/>
            <p:nvPr/>
          </p:nvSpPr>
          <p:spPr bwMode="auto">
            <a:xfrm rot="10357478">
              <a:off x="7033884" y="4385890"/>
              <a:ext cx="90309" cy="1265067"/>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810"/>
            <p:cNvSpPr/>
            <p:nvPr/>
          </p:nvSpPr>
          <p:spPr bwMode="auto">
            <a:xfrm rot="10357478">
              <a:off x="6899237" y="4297889"/>
              <a:ext cx="81278" cy="1265067"/>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811"/>
            <p:cNvSpPr/>
            <p:nvPr/>
          </p:nvSpPr>
          <p:spPr bwMode="auto">
            <a:xfrm rot="10357478">
              <a:off x="6776204" y="4223121"/>
              <a:ext cx="45719" cy="1345052"/>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812"/>
            <p:cNvSpPr/>
            <p:nvPr/>
          </p:nvSpPr>
          <p:spPr bwMode="auto">
            <a:xfrm rot="10357478">
              <a:off x="6611242" y="4179355"/>
              <a:ext cx="92902" cy="138334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50" name="Text Box 8"/>
          <p:cNvSpPr txBox="1">
            <a:spLocks noChangeArrowheads="1"/>
          </p:cNvSpPr>
          <p:nvPr/>
        </p:nvSpPr>
        <p:spPr bwMode="auto">
          <a:xfrm>
            <a:off x="1969349" y="3538198"/>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a:solidFill>
                  <a:schemeClr val="accent1"/>
                </a:solidFill>
                <a:latin typeface="+mn-ea"/>
              </a:rPr>
              <a:t>请输入文本请输入文本请输入文本请输入文本请输入文本请输入文本</a:t>
            </a:r>
            <a:endParaRPr lang="zh-CN">
              <a:solidFill>
                <a:schemeClr val="accent1"/>
              </a:solidFill>
              <a:latin typeface="+mn-ea"/>
            </a:endParaRPr>
          </a:p>
        </p:txBody>
      </p:sp>
      <p:grpSp>
        <p:nvGrpSpPr>
          <p:cNvPr id="151" name="组合 150"/>
          <p:cNvGrpSpPr/>
          <p:nvPr/>
        </p:nvGrpSpPr>
        <p:grpSpPr>
          <a:xfrm>
            <a:off x="603447" y="3516820"/>
            <a:ext cx="1058141" cy="1375378"/>
            <a:chOff x="4404571" y="942213"/>
            <a:chExt cx="1169455" cy="1433156"/>
          </a:xfrm>
          <a:solidFill>
            <a:schemeClr val="accent1"/>
          </a:solidFill>
        </p:grpSpPr>
        <p:sp>
          <p:nvSpPr>
            <p:cNvPr id="152" name="Freeform 203"/>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4"/>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4" name="组合 153"/>
            <p:cNvGrpSpPr/>
            <p:nvPr/>
          </p:nvGrpSpPr>
          <p:grpSpPr>
            <a:xfrm>
              <a:off x="4423680" y="942213"/>
              <a:ext cx="1150346" cy="1433156"/>
              <a:chOff x="4423680" y="942213"/>
              <a:chExt cx="1150346" cy="1433156"/>
            </a:xfrm>
            <a:grpFill/>
          </p:grpSpPr>
          <p:sp>
            <p:nvSpPr>
              <p:cNvPr id="155" name="Freeform 206"/>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7"/>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8"/>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9"/>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0"/>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1"/>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2"/>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13"/>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14"/>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15"/>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16"/>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17"/>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18"/>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19"/>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20"/>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21"/>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22"/>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23"/>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24"/>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25"/>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26"/>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27"/>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28"/>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29"/>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30"/>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31"/>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32"/>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33"/>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34"/>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35"/>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36"/>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37"/>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8"/>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9"/>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40"/>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41"/>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42"/>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43"/>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44"/>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45"/>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6"/>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7"/>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8"/>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9"/>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50"/>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51"/>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52"/>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53"/>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54"/>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55"/>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6"/>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7"/>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8"/>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9"/>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60"/>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61"/>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62"/>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3"/>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64"/>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65"/>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6"/>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7"/>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8"/>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9"/>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19" name="Text Box 8"/>
          <p:cNvSpPr txBox="1">
            <a:spLocks noChangeArrowheads="1"/>
          </p:cNvSpPr>
          <p:nvPr/>
        </p:nvSpPr>
        <p:spPr bwMode="auto">
          <a:xfrm>
            <a:off x="1969349" y="5273907"/>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a:solidFill>
                  <a:schemeClr val="accent1"/>
                </a:solidFill>
                <a:latin typeface="+mn-ea"/>
              </a:rPr>
              <a:t>请输入文本请输入文本请输入文本请输入文本请输入文本请输入文本</a:t>
            </a:r>
            <a:endParaRPr lang="zh-CN">
              <a:solidFill>
                <a:schemeClr val="accent1"/>
              </a:solidFill>
              <a:latin typeface="+mn-ea"/>
            </a:endParaRPr>
          </a:p>
        </p:txBody>
      </p:sp>
      <p:grpSp>
        <p:nvGrpSpPr>
          <p:cNvPr id="220" name="组合 219"/>
          <p:cNvGrpSpPr/>
          <p:nvPr/>
        </p:nvGrpSpPr>
        <p:grpSpPr>
          <a:xfrm>
            <a:off x="603447" y="5252529"/>
            <a:ext cx="1058141" cy="1375378"/>
            <a:chOff x="4404571" y="942213"/>
            <a:chExt cx="1169455" cy="1433156"/>
          </a:xfrm>
          <a:solidFill>
            <a:schemeClr val="accent1"/>
          </a:solidFill>
        </p:grpSpPr>
        <p:sp>
          <p:nvSpPr>
            <p:cNvPr id="221" name="Freeform 203"/>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04"/>
            <p:cNvSpPr/>
            <p:nvPr/>
          </p:nvSpPr>
          <p:spPr bwMode="auto">
            <a:xfrm>
              <a:off x="4404571" y="1085529"/>
              <a:ext cx="775815" cy="659252"/>
            </a:xfrm>
            <a:custGeom>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23" name="组合 222"/>
            <p:cNvGrpSpPr/>
            <p:nvPr/>
          </p:nvGrpSpPr>
          <p:grpSpPr>
            <a:xfrm>
              <a:off x="4423680" y="942213"/>
              <a:ext cx="1150346" cy="1433156"/>
              <a:chOff x="4423680" y="942213"/>
              <a:chExt cx="1150346" cy="1433156"/>
            </a:xfrm>
            <a:grpFill/>
          </p:grpSpPr>
          <p:sp>
            <p:nvSpPr>
              <p:cNvPr id="224" name="Freeform 206"/>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07"/>
              <p:cNvSpPr/>
              <p:nvPr/>
            </p:nvSpPr>
            <p:spPr bwMode="auto">
              <a:xfrm>
                <a:off x="4545976" y="1465793"/>
                <a:ext cx="1028050" cy="909576"/>
              </a:xfrm>
              <a:custGeom>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08"/>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09"/>
              <p:cNvSpPr/>
              <p:nvPr/>
            </p:nvSpPr>
            <p:spPr bwMode="auto">
              <a:xfrm>
                <a:off x="5050446" y="1114192"/>
                <a:ext cx="523580" cy="888557"/>
              </a:xfrm>
              <a:custGeom>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10"/>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11"/>
              <p:cNvSpPr/>
              <p:nvPr/>
            </p:nvSpPr>
            <p:spPr bwMode="auto">
              <a:xfrm>
                <a:off x="4465719" y="1620574"/>
                <a:ext cx="185355" cy="701291"/>
              </a:xfrm>
              <a:custGeom>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12"/>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13"/>
              <p:cNvSpPr/>
              <p:nvPr/>
            </p:nvSpPr>
            <p:spPr bwMode="auto">
              <a:xfrm>
                <a:off x="4821142" y="1601465"/>
                <a:ext cx="219751" cy="315294"/>
              </a:xfrm>
              <a:custGeom>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14"/>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15"/>
              <p:cNvSpPr/>
              <p:nvPr/>
            </p:nvSpPr>
            <p:spPr bwMode="auto">
              <a:xfrm>
                <a:off x="4937705" y="1792552"/>
                <a:ext cx="53504" cy="47772"/>
              </a:xfrm>
              <a:custGeom>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16"/>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17"/>
              <p:cNvSpPr/>
              <p:nvPr/>
            </p:nvSpPr>
            <p:spPr bwMode="auto">
              <a:xfrm>
                <a:off x="4773370" y="1855611"/>
                <a:ext cx="636321" cy="378353"/>
              </a:xfrm>
              <a:custGeom>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18"/>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19"/>
              <p:cNvSpPr/>
              <p:nvPr/>
            </p:nvSpPr>
            <p:spPr bwMode="auto">
              <a:xfrm>
                <a:off x="4809676" y="2098292"/>
                <a:ext cx="17198" cy="26752"/>
              </a:xfrm>
              <a:custGeom>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20"/>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21"/>
              <p:cNvSpPr/>
              <p:nvPr/>
            </p:nvSpPr>
            <p:spPr bwMode="auto">
              <a:xfrm>
                <a:off x="4826874" y="2132688"/>
                <a:ext cx="17198" cy="26752"/>
              </a:xfrm>
              <a:custGeom>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22"/>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23"/>
              <p:cNvSpPr/>
              <p:nvPr/>
            </p:nvSpPr>
            <p:spPr bwMode="auto">
              <a:xfrm>
                <a:off x="4844072" y="2168995"/>
                <a:ext cx="24841" cy="24841"/>
              </a:xfrm>
              <a:custGeom>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24"/>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25"/>
              <p:cNvSpPr/>
              <p:nvPr/>
            </p:nvSpPr>
            <p:spPr bwMode="auto">
              <a:xfrm>
                <a:off x="4880379" y="2172816"/>
                <a:ext cx="40128" cy="21020"/>
              </a:xfrm>
              <a:custGeom>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26"/>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27"/>
              <p:cNvSpPr/>
              <p:nvPr/>
            </p:nvSpPr>
            <p:spPr bwMode="auto">
              <a:xfrm>
                <a:off x="4958724" y="2144153"/>
                <a:ext cx="40128" cy="24841"/>
              </a:xfrm>
              <a:custGeom>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28"/>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29"/>
              <p:cNvSpPr/>
              <p:nvPr/>
            </p:nvSpPr>
            <p:spPr bwMode="auto">
              <a:xfrm>
                <a:off x="5027516" y="2117401"/>
                <a:ext cx="36307" cy="24841"/>
              </a:xfrm>
              <a:custGeom>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30"/>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31"/>
              <p:cNvSpPr/>
              <p:nvPr/>
            </p:nvSpPr>
            <p:spPr bwMode="auto">
              <a:xfrm>
                <a:off x="5098218" y="2094471"/>
                <a:ext cx="28663" cy="21020"/>
              </a:xfrm>
              <a:custGeom>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32"/>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33"/>
              <p:cNvSpPr/>
              <p:nvPr/>
            </p:nvSpPr>
            <p:spPr bwMode="auto">
              <a:xfrm>
                <a:off x="5172742" y="2058164"/>
                <a:ext cx="40128" cy="26752"/>
              </a:xfrm>
              <a:custGeom>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34"/>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35"/>
              <p:cNvSpPr/>
              <p:nvPr/>
            </p:nvSpPr>
            <p:spPr bwMode="auto">
              <a:xfrm>
                <a:off x="5256821" y="2021857"/>
                <a:ext cx="36307" cy="21020"/>
              </a:xfrm>
              <a:custGeom>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36"/>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37"/>
              <p:cNvSpPr/>
              <p:nvPr/>
            </p:nvSpPr>
            <p:spPr bwMode="auto">
              <a:xfrm>
                <a:off x="5340899" y="1975996"/>
                <a:ext cx="30574" cy="26752"/>
              </a:xfrm>
              <a:custGeom>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38"/>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39"/>
              <p:cNvSpPr/>
              <p:nvPr/>
            </p:nvSpPr>
            <p:spPr bwMode="auto">
              <a:xfrm>
                <a:off x="5329434" y="1939690"/>
                <a:ext cx="22930" cy="19109"/>
              </a:xfrm>
              <a:custGeom>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40"/>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41"/>
              <p:cNvSpPr/>
              <p:nvPr/>
            </p:nvSpPr>
            <p:spPr bwMode="auto">
              <a:xfrm>
                <a:off x="5298860" y="1895740"/>
                <a:ext cx="22930" cy="26752"/>
              </a:xfrm>
              <a:custGeom>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42"/>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43"/>
              <p:cNvSpPr/>
              <p:nvPr/>
            </p:nvSpPr>
            <p:spPr bwMode="auto">
              <a:xfrm>
                <a:off x="4614767" y="1037757"/>
                <a:ext cx="212107" cy="223572"/>
              </a:xfrm>
              <a:custGeom>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44"/>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45"/>
              <p:cNvSpPr/>
              <p:nvPr/>
            </p:nvSpPr>
            <p:spPr bwMode="auto">
              <a:xfrm>
                <a:off x="4605213" y="1289992"/>
                <a:ext cx="378353" cy="185355"/>
              </a:xfrm>
              <a:custGeom>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46"/>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47"/>
              <p:cNvSpPr/>
              <p:nvPr/>
            </p:nvSpPr>
            <p:spPr bwMode="auto">
              <a:xfrm>
                <a:off x="4633876" y="1431397"/>
                <a:ext cx="24841" cy="49683"/>
              </a:xfrm>
              <a:custGeom>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48"/>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49"/>
              <p:cNvSpPr/>
              <p:nvPr/>
            </p:nvSpPr>
            <p:spPr bwMode="auto">
              <a:xfrm>
                <a:off x="4672093" y="1419932"/>
                <a:ext cx="22930" cy="55415"/>
              </a:xfrm>
              <a:custGeom>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8">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50"/>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51"/>
              <p:cNvSpPr/>
              <p:nvPr/>
            </p:nvSpPr>
            <p:spPr bwMode="auto">
              <a:xfrm>
                <a:off x="4700756" y="1414199"/>
                <a:ext cx="28663" cy="53504"/>
              </a:xfrm>
              <a:custGeom>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52"/>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53"/>
              <p:cNvSpPr/>
              <p:nvPr/>
            </p:nvSpPr>
            <p:spPr bwMode="auto">
              <a:xfrm>
                <a:off x="4744707" y="1391269"/>
                <a:ext cx="28663" cy="51594"/>
              </a:xfrm>
              <a:custGeom>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54"/>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5"/>
              <p:cNvSpPr/>
              <p:nvPr/>
            </p:nvSpPr>
            <p:spPr bwMode="auto">
              <a:xfrm>
                <a:off x="4781013" y="1375982"/>
                <a:ext cx="24841" cy="47772"/>
              </a:xfrm>
              <a:custGeom>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56"/>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57"/>
              <p:cNvSpPr/>
              <p:nvPr/>
            </p:nvSpPr>
            <p:spPr bwMode="auto">
              <a:xfrm>
                <a:off x="4824963" y="1349229"/>
                <a:ext cx="26752" cy="57326"/>
              </a:xfrm>
              <a:custGeom>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58"/>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59"/>
              <p:cNvSpPr/>
              <p:nvPr/>
            </p:nvSpPr>
            <p:spPr bwMode="auto">
              <a:xfrm>
                <a:off x="4863181" y="1326299"/>
                <a:ext cx="30574" cy="57326"/>
              </a:xfrm>
              <a:custGeom>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60"/>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61"/>
              <p:cNvSpPr/>
              <p:nvPr/>
            </p:nvSpPr>
            <p:spPr bwMode="auto">
              <a:xfrm>
                <a:off x="4907131" y="1299547"/>
                <a:ext cx="28663" cy="57326"/>
              </a:xfrm>
              <a:custGeom>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62"/>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63"/>
              <p:cNvSpPr/>
              <p:nvPr/>
            </p:nvSpPr>
            <p:spPr bwMode="auto">
              <a:xfrm>
                <a:off x="4945348" y="1295725"/>
                <a:ext cx="66881" cy="87900"/>
              </a:xfrm>
              <a:custGeom>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64"/>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65"/>
              <p:cNvSpPr/>
              <p:nvPr/>
            </p:nvSpPr>
            <p:spPr bwMode="auto">
              <a:xfrm>
                <a:off x="5342810" y="1555604"/>
                <a:ext cx="141405" cy="175800"/>
              </a:xfrm>
              <a:custGeom>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66"/>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67"/>
              <p:cNvSpPr/>
              <p:nvPr/>
            </p:nvSpPr>
            <p:spPr bwMode="auto">
              <a:xfrm>
                <a:off x="4916685" y="942213"/>
                <a:ext cx="353512" cy="391729"/>
              </a:xfrm>
              <a:custGeom>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68"/>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69"/>
              <p:cNvSpPr/>
              <p:nvPr/>
            </p:nvSpPr>
            <p:spPr bwMode="auto">
              <a:xfrm>
                <a:off x="4423680" y="1230755"/>
                <a:ext cx="198731" cy="139494"/>
              </a:xfrm>
              <a:custGeom>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88" name="Freeform 86"/>
          <p:cNvSpPr>
            <a:spLocks noEditPoints="1"/>
          </p:cNvSpPr>
          <p:nvPr/>
        </p:nvSpPr>
        <p:spPr bwMode="auto">
          <a:xfrm>
            <a:off x="8395327" y="3033433"/>
            <a:ext cx="2775169" cy="1476717"/>
          </a:xfrm>
          <a:custGeom>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solidFill>
              <a:schemeClr val="bg1"/>
            </a:solidFill>
            <a:round/>
          </a:ln>
        </p:spPr>
        <p:txBody>
          <a:bodyPr vert="horz" wrap="square" lIns="121920" tIns="60960" rIns="121920" bIns="60960" numCol="1" anchor="ctr" anchorCtr="0" compatLnSpc="1"/>
          <a:lstStyle/>
          <a:p>
            <a:pPr algn="ctr"/>
            <a:r>
              <a:rPr lang="en-US" altLang="zh-CN" sz="4800"/>
              <a:t>84%</a:t>
            </a:r>
            <a:endParaRPr lang="zh-CN" altLang="en-US" sz="4800"/>
          </a:p>
        </p:txBody>
      </p:sp>
      <p:sp>
        <p:nvSpPr>
          <p:cNvPr id="289" name="Text Box 8"/>
          <p:cNvSpPr txBox="1">
            <a:spLocks noChangeArrowheads="1"/>
          </p:cNvSpPr>
          <p:nvPr/>
        </p:nvSpPr>
        <p:spPr bwMode="auto">
          <a:xfrm>
            <a:off x="8777244" y="4863577"/>
            <a:ext cx="2216418" cy="55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Tree>
  </p:cSld>
  <p:clrMapOvr>
    <a:masterClrMapping/>
  </p:clrMapOvr>
  <p:transition/>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29" name="文本框 28"/>
          <p:cNvSpPr txBox="1"/>
          <p:nvPr/>
        </p:nvSpPr>
        <p:spPr>
          <a:xfrm>
            <a:off x="1761168" y="1874146"/>
            <a:ext cx="2256450" cy="1135054"/>
          </a:xfrm>
          <a:prstGeom prst="rect">
            <a:avLst/>
          </a:prstGeom>
          <a:noFill/>
        </p:spPr>
        <p:txBody>
          <a:bodyPr wrap="square" rtlCol="0">
            <a:spAutoFit/>
          </a:bodyPr>
          <a:lstStyle/>
          <a:p>
            <a:pPr algn="ctr">
              <a:lnSpc>
                <a:spcPct val="150000"/>
              </a:lnSpc>
            </a:pPr>
            <a:r>
              <a:rPr lang="zh-CN" altLang="en-US">
                <a:solidFill>
                  <a:schemeClr val="accent1"/>
                </a:solidFill>
                <a:latin typeface="+mj-ea"/>
                <a:ea typeface="+mj-ea"/>
              </a:rPr>
              <a:t>请在这里输入您的文本</a:t>
            </a:r>
            <a:endParaRPr lang="zh-CN" altLang="en-US">
              <a:solidFill>
                <a:schemeClr val="accent1"/>
              </a:solidFill>
              <a:latin typeface="+mj-ea"/>
              <a:ea typeface="+mj-ea"/>
            </a:endParaRPr>
          </a:p>
        </p:txBody>
      </p:sp>
      <p:grpSp>
        <p:nvGrpSpPr>
          <p:cNvPr id="3" name="组合 2"/>
          <p:cNvGrpSpPr/>
          <p:nvPr/>
        </p:nvGrpSpPr>
        <p:grpSpPr>
          <a:xfrm rot="3227373">
            <a:off x="2128589" y="2977061"/>
            <a:ext cx="1521608" cy="2005931"/>
            <a:chOff x="1132255" y="2328680"/>
            <a:chExt cx="1521608" cy="2005931"/>
          </a:xfrm>
        </p:grpSpPr>
        <p:sp>
          <p:nvSpPr>
            <p:cNvPr id="19" name="椭圆 31"/>
            <p:cNvSpPr/>
            <p:nvPr/>
          </p:nvSpPr>
          <p:spPr>
            <a:xfrm rot="2456376">
              <a:off x="1132255" y="2328680"/>
              <a:ext cx="1521608" cy="2005931"/>
            </a:xfrm>
            <a:custGeom>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5">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30" name="Freeform 44"/>
            <p:cNvSpPr>
              <a:spLocks noEditPoints="1" noChangeArrowheads="1"/>
            </p:cNvSpPr>
            <p:nvPr/>
          </p:nvSpPr>
          <p:spPr bwMode="auto">
            <a:xfrm rot="286801">
              <a:off x="1258983" y="2677634"/>
              <a:ext cx="492157" cy="468547"/>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1" name="Text Box 8"/>
          <p:cNvSpPr txBox="1">
            <a:spLocks noChangeArrowheads="1"/>
          </p:cNvSpPr>
          <p:nvPr/>
        </p:nvSpPr>
        <p:spPr bwMode="auto">
          <a:xfrm>
            <a:off x="1231310"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32" name="Freeform 5"/>
          <p:cNvSpPr/>
          <p:nvPr/>
        </p:nvSpPr>
        <p:spPr bwMode="auto">
          <a:xfrm rot="6058644">
            <a:off x="3178060" y="3708258"/>
            <a:ext cx="463255" cy="667701"/>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5" name="文本框 34"/>
          <p:cNvSpPr txBox="1"/>
          <p:nvPr/>
        </p:nvSpPr>
        <p:spPr>
          <a:xfrm>
            <a:off x="5186539" y="1874146"/>
            <a:ext cx="2256450" cy="1135054"/>
          </a:xfrm>
          <a:prstGeom prst="rect">
            <a:avLst/>
          </a:prstGeom>
          <a:noFill/>
        </p:spPr>
        <p:txBody>
          <a:bodyPr wrap="square" rtlCol="0">
            <a:spAutoFit/>
          </a:bodyPr>
          <a:lstStyle/>
          <a:p>
            <a:pPr algn="ctr">
              <a:lnSpc>
                <a:spcPct val="150000"/>
              </a:lnSpc>
            </a:pPr>
            <a:r>
              <a:rPr lang="zh-CN" altLang="en-US">
                <a:solidFill>
                  <a:schemeClr val="accent1"/>
                </a:solidFill>
                <a:latin typeface="+mj-ea"/>
                <a:ea typeface="+mj-ea"/>
              </a:rPr>
              <a:t>请在这里输入您的文本</a:t>
            </a:r>
            <a:endParaRPr lang="zh-CN" altLang="en-US">
              <a:solidFill>
                <a:schemeClr val="accent1"/>
              </a:solidFill>
              <a:latin typeface="+mj-ea"/>
              <a:ea typeface="+mj-ea"/>
            </a:endParaRPr>
          </a:p>
        </p:txBody>
      </p:sp>
      <p:grpSp>
        <p:nvGrpSpPr>
          <p:cNvPr id="36" name="组合 35"/>
          <p:cNvGrpSpPr/>
          <p:nvPr/>
        </p:nvGrpSpPr>
        <p:grpSpPr>
          <a:xfrm rot="3227373">
            <a:off x="5553960" y="2977061"/>
            <a:ext cx="1521608" cy="2005931"/>
            <a:chOff x="1132255" y="2328680"/>
            <a:chExt cx="1521608" cy="2005931"/>
          </a:xfrm>
        </p:grpSpPr>
        <p:sp>
          <p:nvSpPr>
            <p:cNvPr id="37" name="椭圆 31"/>
            <p:cNvSpPr/>
            <p:nvPr/>
          </p:nvSpPr>
          <p:spPr>
            <a:xfrm rot="2456376">
              <a:off x="1132255" y="2328680"/>
              <a:ext cx="1521608" cy="2005931"/>
            </a:xfrm>
            <a:custGeom>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5">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38" name="Freeform 44"/>
            <p:cNvSpPr>
              <a:spLocks noEditPoints="1" noChangeArrowheads="1"/>
            </p:cNvSpPr>
            <p:nvPr/>
          </p:nvSpPr>
          <p:spPr bwMode="auto">
            <a:xfrm rot="286801">
              <a:off x="1258983" y="2677634"/>
              <a:ext cx="492157" cy="468547"/>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9" name="Text Box 8"/>
          <p:cNvSpPr txBox="1">
            <a:spLocks noChangeArrowheads="1"/>
          </p:cNvSpPr>
          <p:nvPr/>
        </p:nvSpPr>
        <p:spPr bwMode="auto">
          <a:xfrm>
            <a:off x="4656681"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40" name="Freeform 5"/>
          <p:cNvSpPr/>
          <p:nvPr/>
        </p:nvSpPr>
        <p:spPr bwMode="auto">
          <a:xfrm rot="6058644">
            <a:off x="6603431" y="3708258"/>
            <a:ext cx="463255" cy="667701"/>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1" name="文本框 40"/>
          <p:cNvSpPr txBox="1"/>
          <p:nvPr/>
        </p:nvSpPr>
        <p:spPr>
          <a:xfrm>
            <a:off x="8611910" y="1874146"/>
            <a:ext cx="2256450" cy="1135054"/>
          </a:xfrm>
          <a:prstGeom prst="rect">
            <a:avLst/>
          </a:prstGeom>
          <a:noFill/>
        </p:spPr>
        <p:txBody>
          <a:bodyPr wrap="square" rtlCol="0">
            <a:spAutoFit/>
          </a:bodyPr>
          <a:lstStyle/>
          <a:p>
            <a:pPr algn="ctr">
              <a:lnSpc>
                <a:spcPct val="150000"/>
              </a:lnSpc>
            </a:pPr>
            <a:r>
              <a:rPr lang="zh-CN" altLang="en-US">
                <a:solidFill>
                  <a:schemeClr val="accent1"/>
                </a:solidFill>
                <a:latin typeface="+mj-ea"/>
                <a:ea typeface="+mj-ea"/>
              </a:rPr>
              <a:t>请在这里输入您的文本</a:t>
            </a:r>
            <a:endParaRPr lang="zh-CN" altLang="en-US">
              <a:solidFill>
                <a:schemeClr val="accent1"/>
              </a:solidFill>
              <a:latin typeface="+mj-ea"/>
              <a:ea typeface="+mj-ea"/>
            </a:endParaRPr>
          </a:p>
        </p:txBody>
      </p:sp>
      <p:grpSp>
        <p:nvGrpSpPr>
          <p:cNvPr id="42" name="组合 41"/>
          <p:cNvGrpSpPr/>
          <p:nvPr/>
        </p:nvGrpSpPr>
        <p:grpSpPr>
          <a:xfrm rot="3227373">
            <a:off x="8979331" y="2977061"/>
            <a:ext cx="1521608" cy="2005931"/>
            <a:chOff x="1132255" y="2328680"/>
            <a:chExt cx="1521608" cy="2005931"/>
          </a:xfrm>
        </p:grpSpPr>
        <p:sp>
          <p:nvSpPr>
            <p:cNvPr id="43" name="椭圆 31"/>
            <p:cNvSpPr/>
            <p:nvPr/>
          </p:nvSpPr>
          <p:spPr>
            <a:xfrm rot="2456376">
              <a:off x="1132255" y="2328680"/>
              <a:ext cx="1521608" cy="2005931"/>
            </a:xfrm>
            <a:custGeom>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5">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44" name="Freeform 44"/>
            <p:cNvSpPr>
              <a:spLocks noEditPoints="1" noChangeArrowheads="1"/>
            </p:cNvSpPr>
            <p:nvPr/>
          </p:nvSpPr>
          <p:spPr bwMode="auto">
            <a:xfrm rot="286801">
              <a:off x="1258983" y="2677634"/>
              <a:ext cx="492157" cy="468547"/>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5" name="Text Box 8"/>
          <p:cNvSpPr txBox="1">
            <a:spLocks noChangeArrowheads="1"/>
          </p:cNvSpPr>
          <p:nvPr/>
        </p:nvSpPr>
        <p:spPr bwMode="auto">
          <a:xfrm>
            <a:off x="8082052"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46" name="Freeform 5"/>
          <p:cNvSpPr/>
          <p:nvPr/>
        </p:nvSpPr>
        <p:spPr bwMode="auto">
          <a:xfrm rot="6058644">
            <a:off x="10028802" y="3708258"/>
            <a:ext cx="463255" cy="667701"/>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Tree>
  </p:cSld>
  <p:clrMapOvr>
    <a:masterClrMapping/>
  </p:clrMapOvr>
  <p:transition/>
  <p:timing/>
</p:sld>
</file>

<file path=ppt/slides/slide1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21" name="任意多边形 120"/>
          <p:cNvSpPr/>
          <p:nvPr/>
        </p:nvSpPr>
        <p:spPr>
          <a:xfrm>
            <a:off x="6626254" y="2545950"/>
            <a:ext cx="5024979" cy="45719"/>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Text Box 8"/>
          <p:cNvSpPr txBox="1">
            <a:spLocks noChangeArrowheads="1"/>
          </p:cNvSpPr>
          <p:nvPr/>
        </p:nvSpPr>
        <p:spPr bwMode="auto">
          <a:xfrm>
            <a:off x="6626254" y="1486805"/>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123" name="组合 122"/>
          <p:cNvGrpSpPr/>
          <p:nvPr/>
        </p:nvGrpSpPr>
        <p:grpSpPr>
          <a:xfrm>
            <a:off x="5943607" y="1681749"/>
            <a:ext cx="335045" cy="1010570"/>
            <a:chOff x="9386152" y="618608"/>
            <a:chExt cx="1289203" cy="3888522"/>
          </a:xfrm>
        </p:grpSpPr>
        <p:sp>
          <p:nvSpPr>
            <p:cNvPr id="124" name="Freeform 115"/>
            <p:cNvSpPr>
              <a:spLocks noEditPoints="1"/>
            </p:cNvSpPr>
            <p:nvPr/>
          </p:nvSpPr>
          <p:spPr bwMode="auto">
            <a:xfrm rot="19885064">
              <a:off x="9386152" y="618608"/>
              <a:ext cx="1289203" cy="3888522"/>
            </a:xfrm>
            <a:custGeom>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sz="1350">
                <a:latin typeface="+mn-lt"/>
                <a:ea typeface="+mn-ea"/>
              </a:endParaRPr>
            </a:p>
          </p:txBody>
        </p:sp>
        <p:sp>
          <p:nvSpPr>
            <p:cNvPr id="125" name="Freeform 8"/>
            <p:cNvSpPr>
              <a:spLocks noEditPoints="1" noChangeArrowheads="1"/>
            </p:cNvSpPr>
            <p:nvPr/>
          </p:nvSpPr>
          <p:spPr bwMode="auto">
            <a:xfrm rot="2839799">
              <a:off x="8824284" y="1931127"/>
              <a:ext cx="1972123" cy="645402"/>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26" name="任意多边形 125"/>
          <p:cNvSpPr/>
          <p:nvPr/>
        </p:nvSpPr>
        <p:spPr>
          <a:xfrm>
            <a:off x="6626254" y="3827297"/>
            <a:ext cx="5024979" cy="45719"/>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Text Box 8"/>
          <p:cNvSpPr txBox="1">
            <a:spLocks noChangeArrowheads="1"/>
          </p:cNvSpPr>
          <p:nvPr/>
        </p:nvSpPr>
        <p:spPr bwMode="auto">
          <a:xfrm>
            <a:off x="6626254" y="2768152"/>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128" name="组合 127"/>
          <p:cNvGrpSpPr/>
          <p:nvPr/>
        </p:nvGrpSpPr>
        <p:grpSpPr>
          <a:xfrm>
            <a:off x="5943607" y="2963096"/>
            <a:ext cx="335045" cy="1010570"/>
            <a:chOff x="9386152" y="618608"/>
            <a:chExt cx="1289203" cy="3888522"/>
          </a:xfrm>
        </p:grpSpPr>
        <p:sp>
          <p:nvSpPr>
            <p:cNvPr id="129" name="Freeform 115"/>
            <p:cNvSpPr>
              <a:spLocks noEditPoints="1"/>
            </p:cNvSpPr>
            <p:nvPr/>
          </p:nvSpPr>
          <p:spPr bwMode="auto">
            <a:xfrm rot="19885064">
              <a:off x="9386152" y="618608"/>
              <a:ext cx="1289203" cy="3888522"/>
            </a:xfrm>
            <a:custGeom>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sz="1350">
                <a:latin typeface="+mn-lt"/>
                <a:ea typeface="+mn-ea"/>
              </a:endParaRPr>
            </a:p>
          </p:txBody>
        </p:sp>
        <p:sp>
          <p:nvSpPr>
            <p:cNvPr id="130" name="Freeform 8"/>
            <p:cNvSpPr>
              <a:spLocks noEditPoints="1" noChangeArrowheads="1"/>
            </p:cNvSpPr>
            <p:nvPr/>
          </p:nvSpPr>
          <p:spPr bwMode="auto">
            <a:xfrm rot="2839799">
              <a:off x="8824284" y="1931127"/>
              <a:ext cx="1972123" cy="645402"/>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31" name="任意多边形 130"/>
          <p:cNvSpPr/>
          <p:nvPr/>
        </p:nvSpPr>
        <p:spPr>
          <a:xfrm>
            <a:off x="6626254" y="5108644"/>
            <a:ext cx="5024979" cy="45719"/>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Text Box 8"/>
          <p:cNvSpPr txBox="1">
            <a:spLocks noChangeArrowheads="1"/>
          </p:cNvSpPr>
          <p:nvPr/>
        </p:nvSpPr>
        <p:spPr bwMode="auto">
          <a:xfrm>
            <a:off x="6626254" y="404949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133" name="组合 132"/>
          <p:cNvGrpSpPr/>
          <p:nvPr/>
        </p:nvGrpSpPr>
        <p:grpSpPr>
          <a:xfrm>
            <a:off x="5943607" y="4244443"/>
            <a:ext cx="335045" cy="1010570"/>
            <a:chOff x="9386152" y="618608"/>
            <a:chExt cx="1289203" cy="3888522"/>
          </a:xfrm>
        </p:grpSpPr>
        <p:sp>
          <p:nvSpPr>
            <p:cNvPr id="134" name="Freeform 115"/>
            <p:cNvSpPr>
              <a:spLocks noEditPoints="1"/>
            </p:cNvSpPr>
            <p:nvPr/>
          </p:nvSpPr>
          <p:spPr bwMode="auto">
            <a:xfrm rot="19885064">
              <a:off x="9386152" y="618608"/>
              <a:ext cx="1289203" cy="3888522"/>
            </a:xfrm>
            <a:custGeom>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sz="1350">
                <a:latin typeface="+mn-lt"/>
                <a:ea typeface="+mn-ea"/>
              </a:endParaRPr>
            </a:p>
          </p:txBody>
        </p:sp>
        <p:sp>
          <p:nvSpPr>
            <p:cNvPr id="135" name="Freeform 8"/>
            <p:cNvSpPr>
              <a:spLocks noEditPoints="1" noChangeArrowheads="1"/>
            </p:cNvSpPr>
            <p:nvPr/>
          </p:nvSpPr>
          <p:spPr bwMode="auto">
            <a:xfrm rot="2839799">
              <a:off x="8824284" y="1931127"/>
              <a:ext cx="1972123" cy="645402"/>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36" name="任意多边形 135"/>
          <p:cNvSpPr/>
          <p:nvPr/>
        </p:nvSpPr>
        <p:spPr>
          <a:xfrm>
            <a:off x="6626254" y="6389991"/>
            <a:ext cx="5024979" cy="45719"/>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Text Box 8"/>
          <p:cNvSpPr txBox="1">
            <a:spLocks noChangeArrowheads="1"/>
          </p:cNvSpPr>
          <p:nvPr/>
        </p:nvSpPr>
        <p:spPr bwMode="auto">
          <a:xfrm>
            <a:off x="6626254" y="5330846"/>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138" name="组合 137"/>
          <p:cNvGrpSpPr/>
          <p:nvPr/>
        </p:nvGrpSpPr>
        <p:grpSpPr>
          <a:xfrm>
            <a:off x="5943607" y="5525790"/>
            <a:ext cx="335045" cy="1010570"/>
            <a:chOff x="9386152" y="618608"/>
            <a:chExt cx="1289203" cy="3888522"/>
          </a:xfrm>
        </p:grpSpPr>
        <p:sp>
          <p:nvSpPr>
            <p:cNvPr id="139" name="Freeform 115"/>
            <p:cNvSpPr>
              <a:spLocks noEditPoints="1"/>
            </p:cNvSpPr>
            <p:nvPr/>
          </p:nvSpPr>
          <p:spPr bwMode="auto">
            <a:xfrm rot="19885064">
              <a:off x="9386152" y="618608"/>
              <a:ext cx="1289203" cy="3888522"/>
            </a:xfrm>
            <a:custGeom>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sz="1350">
                <a:latin typeface="+mn-lt"/>
                <a:ea typeface="+mn-ea"/>
              </a:endParaRPr>
            </a:p>
          </p:txBody>
        </p:sp>
        <p:sp>
          <p:nvSpPr>
            <p:cNvPr id="140" name="Freeform 8"/>
            <p:cNvSpPr>
              <a:spLocks noEditPoints="1" noChangeArrowheads="1"/>
            </p:cNvSpPr>
            <p:nvPr/>
          </p:nvSpPr>
          <p:spPr bwMode="auto">
            <a:xfrm rot="2839799">
              <a:off x="8824284" y="1931127"/>
              <a:ext cx="1972123" cy="645402"/>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grpSp>
        <p:nvGrpSpPr>
          <p:cNvPr id="42" name="组合 41"/>
          <p:cNvGrpSpPr/>
          <p:nvPr/>
        </p:nvGrpSpPr>
        <p:grpSpPr>
          <a:xfrm flipH="1">
            <a:off x="754745" y="1600501"/>
            <a:ext cx="856595" cy="875352"/>
            <a:chOff x="5268913" y="4124325"/>
            <a:chExt cx="652463" cy="666751"/>
          </a:xfrm>
          <a:solidFill>
            <a:schemeClr val="tx1"/>
          </a:solidFill>
        </p:grpSpPr>
        <p:sp>
          <p:nvSpPr>
            <p:cNvPr id="43"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63" name="Freeform 297"/>
          <p:cNvSpPr>
            <a:spLocks noEditPoints="1"/>
          </p:cNvSpPr>
          <p:nvPr/>
        </p:nvSpPr>
        <p:spPr bwMode="auto">
          <a:xfrm>
            <a:off x="1393817" y="2153647"/>
            <a:ext cx="3365461" cy="4282063"/>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lnSpc>
                <a:spcPct val="150000"/>
              </a:lnSpc>
            </a:pPr>
            <a:r>
              <a:rPr lang="zh-CN" altLang="en-US">
                <a:solidFill>
                  <a:schemeClr val="accent1"/>
                </a:solidFill>
                <a:latin typeface="+mn-ea"/>
              </a:rPr>
              <a:t>请输入文本请输入文本请输入文本请输入文本请输入文本请输入文本请输入文本请输入文本</a:t>
            </a:r>
            <a:endParaRPr lang="zh-CN" altLang="zh-CN">
              <a:solidFill>
                <a:schemeClr val="accent1"/>
              </a:solidFill>
              <a:latin typeface="+mn-ea"/>
            </a:endParaRPr>
          </a:p>
        </p:txBody>
      </p:sp>
    </p:spTree>
  </p:cSld>
  <p:clrMapOvr>
    <a:masterClrMapping/>
  </p:clrMapOvr>
  <p:transition/>
  <p:timing/>
</p:sld>
</file>

<file path=ppt/slides/slide1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a:xfrm>
            <a:off x="285566" y="1371601"/>
            <a:ext cx="5928226" cy="2799612"/>
          </a:xfrm>
        </p:spPr>
        <p:txBody>
          <a:bodyPr/>
          <a:lstStyle/>
          <a:p>
            <a:r>
              <a:rPr lang="zh-CN" altLang="en-US"/>
              <a:t>请输入第三章</a:t>
            </a:r>
            <a:br>
              <a:rPr lang="en-US" altLang="zh-CN"/>
            </a:br>
            <a:r>
              <a:rPr lang="zh-CN" altLang="en-US"/>
              <a:t>大标题</a:t>
            </a:r>
            <a:endParaRPr lang="zh-CN" altLang="en-US"/>
          </a:p>
        </p:txBody>
      </p:sp>
      <p:sp>
        <p:nvSpPr>
          <p:cNvPr id="3" name="文本占位符 2"/>
          <p:cNvSpPr>
            <a:spLocks noGrp="1"/>
          </p:cNvSpPr>
          <p:nvPr>
            <p:ph type="body" idx="1"/>
          </p:nvPr>
        </p:nvSpPr>
        <p:spPr/>
        <p:txBody>
          <a:bodyPr/>
          <a:lstStyle/>
          <a:p>
            <a:r>
              <a:rPr lang="zh-CN" altLang="en-US"/>
              <a:t>请输入第三章小标题</a:t>
            </a:r>
            <a:endParaRPr lang="zh-CN" altLang="en-US"/>
          </a:p>
        </p:txBody>
      </p:sp>
    </p:spTree>
  </p:cSld>
  <p:clrMapOvr>
    <a:masterClrMapping/>
  </p:clrMapOvr>
  <p:transition/>
  <p:timing/>
</p:sld>
</file>

<file path=ppt/slides/slide1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0" name="Freeform 143"/>
          <p:cNvSpPr>
            <a:spLocks noEditPoints="1"/>
          </p:cNvSpPr>
          <p:nvPr/>
        </p:nvSpPr>
        <p:spPr bwMode="auto">
          <a:xfrm>
            <a:off x="1351079" y="1818433"/>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11" name="Text Box 8"/>
          <p:cNvSpPr txBox="1">
            <a:spLocks noChangeArrowheads="1"/>
          </p:cNvSpPr>
          <p:nvPr/>
        </p:nvSpPr>
        <p:spPr bwMode="auto">
          <a:xfrm>
            <a:off x="1518376"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12" name="Freeform 27"/>
          <p:cNvSpPr>
            <a:spLocks noEditPoints="1" noChangeArrowheads="1"/>
          </p:cNvSpPr>
          <p:nvPr/>
        </p:nvSpPr>
        <p:spPr bwMode="auto">
          <a:xfrm>
            <a:off x="1697145" y="3239300"/>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0" name="Freeform 143"/>
          <p:cNvSpPr>
            <a:spLocks noEditPoints="1"/>
          </p:cNvSpPr>
          <p:nvPr/>
        </p:nvSpPr>
        <p:spPr bwMode="auto">
          <a:xfrm>
            <a:off x="1351079" y="4261156"/>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21" name="Text Box 8"/>
          <p:cNvSpPr txBox="1">
            <a:spLocks noChangeArrowheads="1"/>
          </p:cNvSpPr>
          <p:nvPr/>
        </p:nvSpPr>
        <p:spPr bwMode="auto">
          <a:xfrm>
            <a:off x="1518376"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22" name="Freeform 27"/>
          <p:cNvSpPr>
            <a:spLocks noEditPoints="1" noChangeArrowheads="1"/>
          </p:cNvSpPr>
          <p:nvPr/>
        </p:nvSpPr>
        <p:spPr bwMode="auto">
          <a:xfrm>
            <a:off x="1697145" y="5682023"/>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 name="Freeform 143"/>
          <p:cNvSpPr>
            <a:spLocks noEditPoints="1"/>
          </p:cNvSpPr>
          <p:nvPr/>
        </p:nvSpPr>
        <p:spPr bwMode="auto">
          <a:xfrm>
            <a:off x="4629715" y="1818433"/>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16" name="Text Box 8"/>
          <p:cNvSpPr txBox="1">
            <a:spLocks noChangeArrowheads="1"/>
          </p:cNvSpPr>
          <p:nvPr/>
        </p:nvSpPr>
        <p:spPr bwMode="auto">
          <a:xfrm>
            <a:off x="4797012"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18" name="Freeform 27"/>
          <p:cNvSpPr>
            <a:spLocks noEditPoints="1" noChangeArrowheads="1"/>
          </p:cNvSpPr>
          <p:nvPr/>
        </p:nvSpPr>
        <p:spPr bwMode="auto">
          <a:xfrm>
            <a:off x="4975781" y="3239300"/>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9" name="Freeform 143"/>
          <p:cNvSpPr>
            <a:spLocks noEditPoints="1"/>
          </p:cNvSpPr>
          <p:nvPr/>
        </p:nvSpPr>
        <p:spPr bwMode="auto">
          <a:xfrm>
            <a:off x="4629715" y="4261156"/>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23" name="Text Box 8"/>
          <p:cNvSpPr txBox="1">
            <a:spLocks noChangeArrowheads="1"/>
          </p:cNvSpPr>
          <p:nvPr/>
        </p:nvSpPr>
        <p:spPr bwMode="auto">
          <a:xfrm>
            <a:off x="4797012"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24" name="Freeform 27"/>
          <p:cNvSpPr>
            <a:spLocks noEditPoints="1" noChangeArrowheads="1"/>
          </p:cNvSpPr>
          <p:nvPr/>
        </p:nvSpPr>
        <p:spPr bwMode="auto">
          <a:xfrm>
            <a:off x="4975781" y="5682023"/>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7" name="Freeform 143"/>
          <p:cNvSpPr>
            <a:spLocks noEditPoints="1"/>
          </p:cNvSpPr>
          <p:nvPr/>
        </p:nvSpPr>
        <p:spPr bwMode="auto">
          <a:xfrm>
            <a:off x="7908351" y="1818433"/>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28" name="Text Box 8"/>
          <p:cNvSpPr txBox="1">
            <a:spLocks noChangeArrowheads="1"/>
          </p:cNvSpPr>
          <p:nvPr/>
        </p:nvSpPr>
        <p:spPr bwMode="auto">
          <a:xfrm>
            <a:off x="8075648"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29" name="Freeform 27"/>
          <p:cNvSpPr>
            <a:spLocks noEditPoints="1" noChangeArrowheads="1"/>
          </p:cNvSpPr>
          <p:nvPr/>
        </p:nvSpPr>
        <p:spPr bwMode="auto">
          <a:xfrm>
            <a:off x="8254417" y="3239300"/>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0" name="Freeform 143"/>
          <p:cNvSpPr>
            <a:spLocks noEditPoints="1"/>
          </p:cNvSpPr>
          <p:nvPr/>
        </p:nvSpPr>
        <p:spPr bwMode="auto">
          <a:xfrm>
            <a:off x="7908351" y="4261156"/>
            <a:ext cx="2932570" cy="1880035"/>
          </a:xfrm>
          <a:custGeom>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a:p>
        </p:txBody>
      </p:sp>
      <p:sp>
        <p:nvSpPr>
          <p:cNvPr id="31" name="Text Box 8"/>
          <p:cNvSpPr txBox="1">
            <a:spLocks noChangeArrowheads="1"/>
          </p:cNvSpPr>
          <p:nvPr/>
        </p:nvSpPr>
        <p:spPr bwMode="auto">
          <a:xfrm>
            <a:off x="8075648"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a:solidFill>
                  <a:schemeClr val="accent1"/>
                </a:solidFill>
                <a:latin typeface="+mn-ea"/>
              </a:rPr>
              <a:t>请输入文本</a:t>
            </a:r>
            <a:endParaRPr lang="zh-CN">
              <a:solidFill>
                <a:schemeClr val="accent1"/>
              </a:solidFill>
              <a:latin typeface="+mn-ea"/>
            </a:endParaRPr>
          </a:p>
        </p:txBody>
      </p:sp>
      <p:sp>
        <p:nvSpPr>
          <p:cNvPr id="32" name="Freeform 27"/>
          <p:cNvSpPr>
            <a:spLocks noEditPoints="1" noChangeArrowheads="1"/>
          </p:cNvSpPr>
          <p:nvPr/>
        </p:nvSpPr>
        <p:spPr bwMode="auto">
          <a:xfrm>
            <a:off x="8254417" y="5682023"/>
            <a:ext cx="690868" cy="86834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Tree>
  </p:cSld>
  <p:clrMapOvr>
    <a:masterClrMapping/>
  </p:clrMapOvr>
  <p:transition/>
  <p:timing/>
</p:sld>
</file>

<file path=ppt/slides/slide1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21" name="Text Box 8"/>
          <p:cNvSpPr txBox="1">
            <a:spLocks noChangeArrowheads="1"/>
          </p:cNvSpPr>
          <p:nvPr/>
        </p:nvSpPr>
        <p:spPr bwMode="auto">
          <a:xfrm>
            <a:off x="943670" y="1345996"/>
            <a:ext cx="1030466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请输入文本请输入文本请输入文本请输入文本请输入文本请输入文本请输入文本请输入文本请输入文本请输入文本请输入文本请输入文本</a:t>
            </a:r>
            <a:endParaRPr lang="zh-CN">
              <a:solidFill>
                <a:schemeClr val="accent1"/>
              </a:solidFill>
              <a:latin typeface="+mn-ea"/>
            </a:endParaRPr>
          </a:p>
        </p:txBody>
      </p:sp>
      <p:grpSp>
        <p:nvGrpSpPr>
          <p:cNvPr id="12" name="组合 11"/>
          <p:cNvGrpSpPr/>
          <p:nvPr/>
        </p:nvGrpSpPr>
        <p:grpSpPr>
          <a:xfrm flipH="1">
            <a:off x="1729796" y="2918389"/>
            <a:ext cx="960060" cy="981083"/>
            <a:chOff x="5268913" y="4124325"/>
            <a:chExt cx="652463" cy="666751"/>
          </a:xfrm>
          <a:solidFill>
            <a:schemeClr val="tx1"/>
          </a:solidFill>
        </p:grpSpPr>
        <p:sp>
          <p:nvSpPr>
            <p:cNvPr id="13"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65" name="任意多边形 64"/>
          <p:cNvSpPr/>
          <p:nvPr/>
        </p:nvSpPr>
        <p:spPr>
          <a:xfrm>
            <a:off x="1550481" y="4001463"/>
            <a:ext cx="8505371" cy="638728"/>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Freeform 27"/>
          <p:cNvSpPr>
            <a:spLocks noEditPoints="1" noChangeArrowheads="1"/>
          </p:cNvSpPr>
          <p:nvPr/>
        </p:nvSpPr>
        <p:spPr bwMode="auto">
          <a:xfrm>
            <a:off x="2610188" y="3880783"/>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73" name="Freeform 27"/>
          <p:cNvSpPr>
            <a:spLocks noEditPoints="1" noChangeArrowheads="1"/>
          </p:cNvSpPr>
          <p:nvPr/>
        </p:nvSpPr>
        <p:spPr bwMode="auto">
          <a:xfrm>
            <a:off x="5764903" y="3781500"/>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74" name="Freeform 27"/>
          <p:cNvSpPr>
            <a:spLocks noEditPoints="1" noChangeArrowheads="1"/>
          </p:cNvSpPr>
          <p:nvPr/>
        </p:nvSpPr>
        <p:spPr bwMode="auto">
          <a:xfrm>
            <a:off x="9048092" y="3771188"/>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nvGrpSpPr>
          <p:cNvPr id="75" name="组合 74"/>
          <p:cNvGrpSpPr/>
          <p:nvPr/>
        </p:nvGrpSpPr>
        <p:grpSpPr>
          <a:xfrm flipH="1">
            <a:off x="4697828" y="2918389"/>
            <a:ext cx="960060" cy="981083"/>
            <a:chOff x="5268913" y="4124325"/>
            <a:chExt cx="652463" cy="666751"/>
          </a:xfrm>
          <a:solidFill>
            <a:schemeClr val="tx1"/>
          </a:solidFill>
        </p:grpSpPr>
        <p:sp>
          <p:nvSpPr>
            <p:cNvPr id="76"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 name="组合 95"/>
          <p:cNvGrpSpPr/>
          <p:nvPr/>
        </p:nvGrpSpPr>
        <p:grpSpPr>
          <a:xfrm flipH="1">
            <a:off x="7942038" y="2918389"/>
            <a:ext cx="960060" cy="981083"/>
            <a:chOff x="5268913" y="4124325"/>
            <a:chExt cx="652463" cy="666751"/>
          </a:xfrm>
          <a:solidFill>
            <a:schemeClr val="tx1"/>
          </a:solidFill>
        </p:grpSpPr>
        <p:sp>
          <p:nvSpPr>
            <p:cNvPr id="97"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17" name="Text Box 8"/>
          <p:cNvSpPr txBox="1">
            <a:spLocks noChangeArrowheads="1"/>
          </p:cNvSpPr>
          <p:nvPr/>
        </p:nvSpPr>
        <p:spPr bwMode="auto">
          <a:xfrm>
            <a:off x="1516592"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118" name="Text Box 8"/>
          <p:cNvSpPr txBox="1">
            <a:spLocks noChangeArrowheads="1"/>
          </p:cNvSpPr>
          <p:nvPr/>
        </p:nvSpPr>
        <p:spPr bwMode="auto">
          <a:xfrm>
            <a:off x="4753890"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119" name="Text Box 8"/>
          <p:cNvSpPr txBox="1">
            <a:spLocks noChangeArrowheads="1"/>
          </p:cNvSpPr>
          <p:nvPr/>
        </p:nvSpPr>
        <p:spPr bwMode="auto">
          <a:xfrm>
            <a:off x="7991188"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Tree>
  </p:cSld>
  <p:clrMapOvr>
    <a:masterClrMapping/>
  </p:clrMapOvr>
  <p:transition/>
  <p:timing/>
</p:sld>
</file>

<file path=ppt/slides/slide1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grpSp>
        <p:nvGrpSpPr>
          <p:cNvPr id="3" name="组合 2"/>
          <p:cNvGrpSpPr/>
          <p:nvPr/>
        </p:nvGrpSpPr>
        <p:grpSpPr>
          <a:xfrm>
            <a:off x="2269609" y="1994967"/>
            <a:ext cx="814695" cy="1190057"/>
            <a:chOff x="5866324" y="2162509"/>
            <a:chExt cx="2182579" cy="3188179"/>
          </a:xfrm>
        </p:grpSpPr>
        <p:grpSp>
          <p:nvGrpSpPr>
            <p:cNvPr id="15" name="Group 4"/>
            <p:cNvGrpSpPr>
              <a:grpSpLocks noChangeAspect="1"/>
            </p:cNvGrpSpPr>
            <p:nvPr/>
          </p:nvGrpSpPr>
          <p:grpSpPr>
            <a:xfrm>
              <a:off x="5866324" y="2449613"/>
              <a:ext cx="1978203" cy="2901075"/>
              <a:chOff x="3232" y="1847"/>
              <a:chExt cx="911" cy="1336"/>
            </a:xfrm>
            <a:solidFill>
              <a:schemeClr val="accent1"/>
            </a:solidFill>
          </p:grpSpPr>
          <p:sp>
            <p:nvSpPr>
              <p:cNvPr id="16"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7"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9"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1"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4"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6"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7"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32"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34"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1"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grpSp>
      <p:sp>
        <p:nvSpPr>
          <p:cNvPr id="30" name="Text Box 8"/>
          <p:cNvSpPr txBox="1">
            <a:spLocks noChangeArrowheads="1"/>
          </p:cNvSpPr>
          <p:nvPr/>
        </p:nvSpPr>
        <p:spPr bwMode="auto">
          <a:xfrm>
            <a:off x="915202" y="3719955"/>
            <a:ext cx="3313480" cy="2104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22" name="任意多边形 21"/>
          <p:cNvSpPr/>
          <p:nvPr/>
        </p:nvSpPr>
        <p:spPr>
          <a:xfrm>
            <a:off x="915202" y="3168813"/>
            <a:ext cx="3313480" cy="192646"/>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 Box 8"/>
          <p:cNvSpPr txBox="1">
            <a:spLocks noChangeArrowheads="1"/>
          </p:cNvSpPr>
          <p:nvPr/>
        </p:nvSpPr>
        <p:spPr bwMode="auto">
          <a:xfrm>
            <a:off x="6663778" y="177968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31" name="组合 30"/>
          <p:cNvGrpSpPr/>
          <p:nvPr/>
        </p:nvGrpSpPr>
        <p:grpSpPr>
          <a:xfrm>
            <a:off x="5580364" y="1998861"/>
            <a:ext cx="723819" cy="440398"/>
            <a:chOff x="745709" y="1904734"/>
            <a:chExt cx="1123829" cy="683779"/>
          </a:xfrm>
        </p:grpSpPr>
        <p:sp>
          <p:nvSpPr>
            <p:cNvPr id="33"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35"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6" name="Text Box 8"/>
          <p:cNvSpPr txBox="1">
            <a:spLocks noChangeArrowheads="1"/>
          </p:cNvSpPr>
          <p:nvPr/>
        </p:nvSpPr>
        <p:spPr bwMode="auto">
          <a:xfrm>
            <a:off x="6663778" y="2899794"/>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37" name="组合 36"/>
          <p:cNvGrpSpPr/>
          <p:nvPr/>
        </p:nvGrpSpPr>
        <p:grpSpPr>
          <a:xfrm>
            <a:off x="5580364" y="3118966"/>
            <a:ext cx="723819" cy="440398"/>
            <a:chOff x="745709" y="1904734"/>
            <a:chExt cx="1123829" cy="683779"/>
          </a:xfrm>
        </p:grpSpPr>
        <p:sp>
          <p:nvSpPr>
            <p:cNvPr id="38"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39"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0" name="Text Box 8"/>
          <p:cNvSpPr txBox="1">
            <a:spLocks noChangeArrowheads="1"/>
          </p:cNvSpPr>
          <p:nvPr/>
        </p:nvSpPr>
        <p:spPr bwMode="auto">
          <a:xfrm>
            <a:off x="6663778" y="401989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43" name="组合 42"/>
          <p:cNvGrpSpPr/>
          <p:nvPr/>
        </p:nvGrpSpPr>
        <p:grpSpPr>
          <a:xfrm>
            <a:off x="5580364" y="4239071"/>
            <a:ext cx="723819" cy="440398"/>
            <a:chOff x="745709" y="1904734"/>
            <a:chExt cx="1123829" cy="683779"/>
          </a:xfrm>
        </p:grpSpPr>
        <p:sp>
          <p:nvSpPr>
            <p:cNvPr id="44"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45"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6" name="Text Box 8"/>
          <p:cNvSpPr txBox="1">
            <a:spLocks noChangeArrowheads="1"/>
          </p:cNvSpPr>
          <p:nvPr/>
        </p:nvSpPr>
        <p:spPr bwMode="auto">
          <a:xfrm>
            <a:off x="6663778" y="5140004"/>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47" name="组合 46"/>
          <p:cNvGrpSpPr/>
          <p:nvPr/>
        </p:nvGrpSpPr>
        <p:grpSpPr>
          <a:xfrm>
            <a:off x="5580364" y="5359176"/>
            <a:ext cx="723819" cy="440398"/>
            <a:chOff x="745709" y="1904734"/>
            <a:chExt cx="1123829" cy="683779"/>
          </a:xfrm>
        </p:grpSpPr>
        <p:sp>
          <p:nvSpPr>
            <p:cNvPr id="48"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50"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Tree>
  </p:cSld>
  <p:clrMapOvr>
    <a:masterClrMapping/>
  </p:clrMapOvr>
  <p:transition/>
  <p:timing/>
</p:sld>
</file>

<file path=ppt/slides/slide1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2" name="Text Box 8"/>
          <p:cNvSpPr txBox="1">
            <a:spLocks noChangeArrowheads="1"/>
          </p:cNvSpPr>
          <p:nvPr/>
        </p:nvSpPr>
        <p:spPr bwMode="auto">
          <a:xfrm>
            <a:off x="1360112"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3" name="文本框 12"/>
          <p:cNvSpPr txBox="1"/>
          <p:nvPr/>
        </p:nvSpPr>
        <p:spPr>
          <a:xfrm>
            <a:off x="2732129" y="2580442"/>
            <a:ext cx="1350764" cy="584775"/>
          </a:xfrm>
          <a:prstGeom prst="rect">
            <a:avLst/>
          </a:prstGeom>
          <a:noFill/>
        </p:spPr>
        <p:txBody>
          <a:bodyPr wrap="square" rtlCol="0">
            <a:spAutoFit/>
          </a:bodyPr>
          <a:lstStyle/>
          <a:p>
            <a:pPr algn="ctr"/>
            <a:r>
              <a:rPr lang="en-US" altLang="zh-CN" sz="3200" b="1">
                <a:effectLst>
                  <a:outerShdw blurRad="38100" dist="38100" dir="2700000" algn="tl">
                    <a:srgbClr val="000000">
                      <a:alpha val="43137"/>
                    </a:srgbClr>
                  </a:outerShdw>
                </a:effectLst>
                <a:ea typeface="+mj-ea"/>
              </a:rPr>
              <a:t>2015</a:t>
            </a:r>
            <a:endParaRPr lang="zh-CN" altLang="en-US" sz="3200" b="1">
              <a:effectLst>
                <a:outerShdw blurRad="38100" dist="38100" dir="2700000" algn="tl">
                  <a:srgbClr val="000000">
                    <a:alpha val="43137"/>
                  </a:srgbClr>
                </a:outerShdw>
              </a:effectLst>
              <a:ea typeface="+mj-ea"/>
            </a:endParaRPr>
          </a:p>
        </p:txBody>
      </p:sp>
      <p:sp>
        <p:nvSpPr>
          <p:cNvPr id="19" name="Freeform 5"/>
          <p:cNvSpPr/>
          <p:nvPr/>
        </p:nvSpPr>
        <p:spPr bwMode="auto">
          <a:xfrm rot="5400000">
            <a:off x="4295175" y="2676948"/>
            <a:ext cx="273241" cy="393829"/>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1" name="Freeform 82"/>
          <p:cNvSpPr>
            <a:spLocks noEditPoints="1" noChangeArrowheads="1"/>
          </p:cNvSpPr>
          <p:nvPr/>
        </p:nvSpPr>
        <p:spPr bwMode="auto">
          <a:xfrm>
            <a:off x="1809908" y="2542680"/>
            <a:ext cx="835137" cy="687282"/>
          </a:xfrm>
          <a:custGeom>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2" name="文本框 21"/>
          <p:cNvSpPr txBox="1"/>
          <p:nvPr/>
        </p:nvSpPr>
        <p:spPr>
          <a:xfrm>
            <a:off x="5881729" y="2580442"/>
            <a:ext cx="1350764" cy="584775"/>
          </a:xfrm>
          <a:prstGeom prst="rect">
            <a:avLst/>
          </a:prstGeom>
          <a:noFill/>
        </p:spPr>
        <p:txBody>
          <a:bodyPr wrap="square" rtlCol="0">
            <a:spAutoFit/>
          </a:bodyPr>
          <a:lstStyle/>
          <a:p>
            <a:pPr algn="ctr"/>
            <a:r>
              <a:rPr lang="en-US" altLang="zh-CN" sz="3200" b="1">
                <a:effectLst>
                  <a:outerShdw blurRad="38100" dist="38100" dir="2700000" algn="tl">
                    <a:srgbClr val="000000">
                      <a:alpha val="43137"/>
                    </a:srgbClr>
                  </a:outerShdw>
                </a:effectLst>
                <a:ea typeface="+mj-ea"/>
              </a:rPr>
              <a:t>2016</a:t>
            </a:r>
            <a:endParaRPr lang="zh-CN" altLang="en-US" sz="3200" b="1">
              <a:effectLst>
                <a:outerShdw blurRad="38100" dist="38100" dir="2700000" algn="tl">
                  <a:srgbClr val="000000">
                    <a:alpha val="43137"/>
                  </a:srgbClr>
                </a:outerShdw>
              </a:effectLst>
              <a:ea typeface="+mj-ea"/>
            </a:endParaRPr>
          </a:p>
        </p:txBody>
      </p:sp>
      <p:sp>
        <p:nvSpPr>
          <p:cNvPr id="23" name="Freeform 5"/>
          <p:cNvSpPr/>
          <p:nvPr/>
        </p:nvSpPr>
        <p:spPr bwMode="auto">
          <a:xfrm rot="5400000">
            <a:off x="7444775" y="2676948"/>
            <a:ext cx="273241" cy="393829"/>
          </a:xfrm>
          <a:custGeom>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4" name="Freeform 82"/>
          <p:cNvSpPr>
            <a:spLocks noEditPoints="1" noChangeArrowheads="1"/>
          </p:cNvSpPr>
          <p:nvPr/>
        </p:nvSpPr>
        <p:spPr bwMode="auto">
          <a:xfrm>
            <a:off x="4959508" y="2542680"/>
            <a:ext cx="835137" cy="687282"/>
          </a:xfrm>
          <a:custGeom>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5" name="文本框 24"/>
          <p:cNvSpPr txBox="1"/>
          <p:nvPr/>
        </p:nvSpPr>
        <p:spPr>
          <a:xfrm>
            <a:off x="9031329" y="2580442"/>
            <a:ext cx="1350764" cy="584775"/>
          </a:xfrm>
          <a:prstGeom prst="rect">
            <a:avLst/>
          </a:prstGeom>
          <a:noFill/>
        </p:spPr>
        <p:txBody>
          <a:bodyPr wrap="square" rtlCol="0">
            <a:spAutoFit/>
          </a:bodyPr>
          <a:lstStyle/>
          <a:p>
            <a:pPr algn="ctr"/>
            <a:r>
              <a:rPr lang="en-US" altLang="zh-CN" sz="3200" b="1">
                <a:effectLst>
                  <a:outerShdw blurRad="38100" dist="38100" dir="2700000" algn="tl">
                    <a:srgbClr val="000000">
                      <a:alpha val="43137"/>
                    </a:srgbClr>
                  </a:outerShdw>
                </a:effectLst>
                <a:ea typeface="+mj-ea"/>
              </a:rPr>
              <a:t>2017</a:t>
            </a:r>
            <a:endParaRPr lang="zh-CN" altLang="en-US" sz="3200" b="1">
              <a:effectLst>
                <a:outerShdw blurRad="38100" dist="38100" dir="2700000" algn="tl">
                  <a:srgbClr val="000000">
                    <a:alpha val="43137"/>
                  </a:srgbClr>
                </a:outerShdw>
              </a:effectLst>
              <a:ea typeface="+mj-ea"/>
            </a:endParaRPr>
          </a:p>
        </p:txBody>
      </p:sp>
      <p:sp>
        <p:nvSpPr>
          <p:cNvPr id="27" name="Freeform 82"/>
          <p:cNvSpPr>
            <a:spLocks noEditPoints="1" noChangeArrowheads="1"/>
          </p:cNvSpPr>
          <p:nvPr/>
        </p:nvSpPr>
        <p:spPr bwMode="auto">
          <a:xfrm>
            <a:off x="8109108" y="2542680"/>
            <a:ext cx="835137" cy="687282"/>
          </a:xfrm>
          <a:custGeom>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8" name="Text Box 8"/>
          <p:cNvSpPr txBox="1">
            <a:spLocks noChangeArrowheads="1"/>
          </p:cNvSpPr>
          <p:nvPr/>
        </p:nvSpPr>
        <p:spPr bwMode="auto">
          <a:xfrm>
            <a:off x="4628710"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29" name="Text Box 8"/>
          <p:cNvSpPr txBox="1">
            <a:spLocks noChangeArrowheads="1"/>
          </p:cNvSpPr>
          <p:nvPr/>
        </p:nvSpPr>
        <p:spPr bwMode="auto">
          <a:xfrm>
            <a:off x="7897308"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Tree>
  </p:cSld>
  <p:clrMapOvr>
    <a:masterClrMapping/>
  </p:clrMapOvr>
  <p:transition/>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60" name="Freeform 35"/>
          <p:cNvSpPr>
            <a:spLocks noEditPoints="1"/>
          </p:cNvSpPr>
          <p:nvPr/>
        </p:nvSpPr>
        <p:spPr bwMode="auto">
          <a:xfrm>
            <a:off x="2831010" y="537025"/>
            <a:ext cx="786758" cy="904147"/>
          </a:xfrm>
          <a:custGeom>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1" name="Freeform 80"/>
          <p:cNvSpPr>
            <a:spLocks noEditPoints="1"/>
          </p:cNvSpPr>
          <p:nvPr/>
        </p:nvSpPr>
        <p:spPr bwMode="auto">
          <a:xfrm>
            <a:off x="1592201" y="567283"/>
            <a:ext cx="898050" cy="975302"/>
          </a:xfrm>
          <a:custGeom>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2" name="Freeform 84"/>
          <p:cNvSpPr>
            <a:spLocks noEditPoints="1"/>
          </p:cNvSpPr>
          <p:nvPr/>
        </p:nvSpPr>
        <p:spPr bwMode="auto">
          <a:xfrm>
            <a:off x="6227374" y="525405"/>
            <a:ext cx="622601" cy="915767"/>
          </a:xfrm>
          <a:custGeom>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3" name="Freeform 92"/>
          <p:cNvSpPr>
            <a:spLocks noEditPoints="1"/>
          </p:cNvSpPr>
          <p:nvPr/>
        </p:nvSpPr>
        <p:spPr bwMode="auto">
          <a:xfrm>
            <a:off x="5059946" y="481872"/>
            <a:ext cx="846201" cy="924680"/>
          </a:xfrm>
          <a:custGeom>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4" name="Freeform 96"/>
          <p:cNvSpPr>
            <a:spLocks noEditPoints="1"/>
          </p:cNvSpPr>
          <p:nvPr/>
        </p:nvSpPr>
        <p:spPr bwMode="auto">
          <a:xfrm>
            <a:off x="3972340" y="481872"/>
            <a:ext cx="766379" cy="866653"/>
          </a:xfrm>
          <a:custGeom>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1">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5" name="Freeform 98"/>
          <p:cNvSpPr>
            <a:spLocks noEditPoints="1"/>
          </p:cNvSpPr>
          <p:nvPr/>
        </p:nvSpPr>
        <p:spPr bwMode="auto">
          <a:xfrm>
            <a:off x="9459581" y="508042"/>
            <a:ext cx="753067" cy="995856"/>
          </a:xfrm>
          <a:custGeom>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1">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6" name="Freeform 96"/>
          <p:cNvSpPr>
            <a:spLocks noEditPoints="1"/>
          </p:cNvSpPr>
          <p:nvPr/>
        </p:nvSpPr>
        <p:spPr bwMode="auto">
          <a:xfrm>
            <a:off x="7171202" y="566069"/>
            <a:ext cx="766379" cy="866653"/>
          </a:xfrm>
          <a:custGeom>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1">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7" name="Freeform 92"/>
          <p:cNvSpPr>
            <a:spLocks noEditPoints="1"/>
          </p:cNvSpPr>
          <p:nvPr/>
        </p:nvSpPr>
        <p:spPr bwMode="auto">
          <a:xfrm>
            <a:off x="8243796" y="508042"/>
            <a:ext cx="846201" cy="924680"/>
          </a:xfrm>
          <a:custGeom>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1" name="文本框 20"/>
          <p:cNvSpPr txBox="1"/>
          <p:nvPr/>
        </p:nvSpPr>
        <p:spPr>
          <a:xfrm>
            <a:off x="4061063" y="2124929"/>
            <a:ext cx="4448054" cy="523220"/>
          </a:xfrm>
          <a:prstGeom prst="rect">
            <a:avLst/>
          </a:prstGeom>
          <a:noFill/>
        </p:spPr>
        <p:txBody>
          <a:bodyPr wrap="square" rtlCol="0">
            <a:spAutoFit/>
          </a:bodyPr>
          <a:lstStyle/>
          <a:p>
            <a:r>
              <a:rPr lang="zh-CN" altLang="en-US" sz="2800">
                <a:solidFill>
                  <a:schemeClr val="accent1"/>
                </a:solidFill>
                <a:latin typeface="+mj-ea"/>
                <a:ea typeface="+mj-ea"/>
              </a:rPr>
              <a:t>请在此输入您的文本</a:t>
            </a:r>
            <a:endParaRPr lang="zh-CN" altLang="en-US" sz="2800">
              <a:solidFill>
                <a:schemeClr val="accent1"/>
              </a:solidFill>
              <a:latin typeface="+mj-ea"/>
              <a:ea typeface="+mj-ea"/>
            </a:endParaRPr>
          </a:p>
        </p:txBody>
      </p:sp>
      <p:sp>
        <p:nvSpPr>
          <p:cNvPr id="129" name="Freeform 5"/>
          <p:cNvSpPr/>
          <p:nvPr/>
        </p:nvSpPr>
        <p:spPr bwMode="auto">
          <a:xfrm>
            <a:off x="3091686" y="2727839"/>
            <a:ext cx="5417431" cy="45719"/>
          </a:xfrm>
          <a:custGeom>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45" name="Freeform 5"/>
          <p:cNvSpPr/>
          <p:nvPr/>
        </p:nvSpPr>
        <p:spPr bwMode="auto">
          <a:xfrm>
            <a:off x="3091686" y="3773371"/>
            <a:ext cx="5417431" cy="45719"/>
          </a:xfrm>
          <a:custGeom>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61" name="Freeform 5"/>
          <p:cNvSpPr/>
          <p:nvPr/>
        </p:nvSpPr>
        <p:spPr bwMode="auto">
          <a:xfrm>
            <a:off x="3091686" y="4818903"/>
            <a:ext cx="5417431" cy="45719"/>
          </a:xfrm>
          <a:custGeom>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77" name="Freeform 5"/>
          <p:cNvSpPr/>
          <p:nvPr/>
        </p:nvSpPr>
        <p:spPr bwMode="auto">
          <a:xfrm>
            <a:off x="3091686" y="5864435"/>
            <a:ext cx="5417431" cy="45719"/>
          </a:xfrm>
          <a:custGeom>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grpSp>
        <p:nvGrpSpPr>
          <p:cNvPr id="38" name="组合 37"/>
          <p:cNvGrpSpPr/>
          <p:nvPr/>
        </p:nvGrpSpPr>
        <p:grpSpPr>
          <a:xfrm>
            <a:off x="3205987" y="2136906"/>
            <a:ext cx="526082" cy="768469"/>
            <a:chOff x="5866324" y="2162509"/>
            <a:chExt cx="2182579" cy="3188179"/>
          </a:xfrm>
          <a:solidFill>
            <a:schemeClr val="accent1"/>
          </a:solidFill>
        </p:grpSpPr>
        <p:grpSp>
          <p:nvGrpSpPr>
            <p:cNvPr id="43" name="Group 4"/>
            <p:cNvGrpSpPr>
              <a:grpSpLocks noChangeAspect="1"/>
            </p:cNvGrpSpPr>
            <p:nvPr/>
          </p:nvGrpSpPr>
          <p:grpSpPr>
            <a:xfrm>
              <a:off x="5866324" y="2449613"/>
              <a:ext cx="1978203" cy="2901075"/>
              <a:chOff x="3232" y="1847"/>
              <a:chExt cx="911" cy="1336"/>
            </a:xfrm>
            <a:grpFill/>
          </p:grpSpPr>
          <p:sp>
            <p:nvSpPr>
              <p:cNvPr id="48"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49"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0"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1"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2"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3"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4"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44"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5" name="组合 54"/>
          <p:cNvGrpSpPr/>
          <p:nvPr/>
        </p:nvGrpSpPr>
        <p:grpSpPr>
          <a:xfrm>
            <a:off x="3205987" y="3166293"/>
            <a:ext cx="526082" cy="768469"/>
            <a:chOff x="5866324" y="2162509"/>
            <a:chExt cx="2182579" cy="3188179"/>
          </a:xfrm>
          <a:solidFill>
            <a:schemeClr val="accent1"/>
          </a:solidFill>
        </p:grpSpPr>
        <p:grpSp>
          <p:nvGrpSpPr>
            <p:cNvPr id="56" name="Group 4"/>
            <p:cNvGrpSpPr>
              <a:grpSpLocks noChangeAspect="1"/>
            </p:cNvGrpSpPr>
            <p:nvPr/>
          </p:nvGrpSpPr>
          <p:grpSpPr>
            <a:xfrm>
              <a:off x="5866324" y="2449613"/>
              <a:ext cx="1978203" cy="2901075"/>
              <a:chOff x="3232" y="1847"/>
              <a:chExt cx="911" cy="1336"/>
            </a:xfrm>
            <a:grpFill/>
          </p:grpSpPr>
          <p:sp>
            <p:nvSpPr>
              <p:cNvPr id="69"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0"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1"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2"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3"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4"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5"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57"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76" name="组合 75"/>
          <p:cNvGrpSpPr/>
          <p:nvPr/>
        </p:nvGrpSpPr>
        <p:grpSpPr>
          <a:xfrm>
            <a:off x="3205987" y="4195680"/>
            <a:ext cx="526082" cy="768469"/>
            <a:chOff x="5866324" y="2162509"/>
            <a:chExt cx="2182579" cy="3188179"/>
          </a:xfrm>
          <a:solidFill>
            <a:schemeClr val="accent1"/>
          </a:solidFill>
        </p:grpSpPr>
        <p:grpSp>
          <p:nvGrpSpPr>
            <p:cNvPr id="77" name="Group 4"/>
            <p:cNvGrpSpPr>
              <a:grpSpLocks noChangeAspect="1"/>
            </p:cNvGrpSpPr>
            <p:nvPr/>
          </p:nvGrpSpPr>
          <p:grpSpPr>
            <a:xfrm>
              <a:off x="5866324" y="2449613"/>
              <a:ext cx="1978203" cy="2901075"/>
              <a:chOff x="3232" y="1847"/>
              <a:chExt cx="911" cy="1336"/>
            </a:xfrm>
            <a:grpFill/>
          </p:grpSpPr>
          <p:sp>
            <p:nvSpPr>
              <p:cNvPr id="100"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1"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2"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3"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4"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5"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6"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96"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7" name="组合 106"/>
          <p:cNvGrpSpPr/>
          <p:nvPr/>
        </p:nvGrpSpPr>
        <p:grpSpPr>
          <a:xfrm>
            <a:off x="3205987" y="5225067"/>
            <a:ext cx="526082" cy="768469"/>
            <a:chOff x="5866324" y="2162509"/>
            <a:chExt cx="2182579" cy="3188179"/>
          </a:xfrm>
          <a:solidFill>
            <a:schemeClr val="accent1"/>
          </a:solidFill>
        </p:grpSpPr>
        <p:grpSp>
          <p:nvGrpSpPr>
            <p:cNvPr id="108" name="Group 4"/>
            <p:cNvGrpSpPr>
              <a:grpSpLocks noChangeAspect="1"/>
            </p:cNvGrpSpPr>
            <p:nvPr/>
          </p:nvGrpSpPr>
          <p:grpSpPr>
            <a:xfrm>
              <a:off x="5866324" y="2449613"/>
              <a:ext cx="1978203" cy="2901075"/>
              <a:chOff x="3232" y="1847"/>
              <a:chExt cx="911" cy="1336"/>
            </a:xfrm>
            <a:grpFill/>
          </p:grpSpPr>
          <p:sp>
            <p:nvSpPr>
              <p:cNvPr id="114"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5"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6"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7"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8"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9"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20"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09"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79" name="文本框 78"/>
          <p:cNvSpPr txBox="1"/>
          <p:nvPr/>
        </p:nvSpPr>
        <p:spPr>
          <a:xfrm>
            <a:off x="4061063" y="3195489"/>
            <a:ext cx="4448054" cy="523220"/>
          </a:xfrm>
          <a:prstGeom prst="rect">
            <a:avLst/>
          </a:prstGeom>
          <a:noFill/>
        </p:spPr>
        <p:txBody>
          <a:bodyPr wrap="square" rtlCol="0">
            <a:spAutoFit/>
          </a:bodyPr>
          <a:lstStyle/>
          <a:p>
            <a:r>
              <a:rPr lang="zh-CN" altLang="en-US" sz="2800">
                <a:solidFill>
                  <a:schemeClr val="accent1"/>
                </a:solidFill>
                <a:latin typeface="+mj-ea"/>
                <a:ea typeface="+mj-ea"/>
              </a:rPr>
              <a:t>请在此输入您的文本</a:t>
            </a:r>
            <a:endParaRPr lang="zh-CN" altLang="en-US" sz="2800">
              <a:solidFill>
                <a:schemeClr val="accent1"/>
              </a:solidFill>
              <a:latin typeface="+mj-ea"/>
              <a:ea typeface="+mj-ea"/>
            </a:endParaRPr>
          </a:p>
        </p:txBody>
      </p:sp>
      <p:sp>
        <p:nvSpPr>
          <p:cNvPr id="80" name="文本框 79"/>
          <p:cNvSpPr txBox="1"/>
          <p:nvPr/>
        </p:nvSpPr>
        <p:spPr>
          <a:xfrm>
            <a:off x="4061063" y="4266049"/>
            <a:ext cx="4448054" cy="523220"/>
          </a:xfrm>
          <a:prstGeom prst="rect">
            <a:avLst/>
          </a:prstGeom>
          <a:noFill/>
        </p:spPr>
        <p:txBody>
          <a:bodyPr wrap="square" rtlCol="0">
            <a:spAutoFit/>
          </a:bodyPr>
          <a:lstStyle/>
          <a:p>
            <a:r>
              <a:rPr lang="zh-CN" altLang="en-US" sz="2800">
                <a:solidFill>
                  <a:schemeClr val="accent1"/>
                </a:solidFill>
                <a:latin typeface="+mj-ea"/>
                <a:ea typeface="+mj-ea"/>
              </a:rPr>
              <a:t>请在此输入您的文本</a:t>
            </a:r>
            <a:endParaRPr lang="zh-CN" altLang="en-US" sz="2800">
              <a:solidFill>
                <a:schemeClr val="accent1"/>
              </a:solidFill>
              <a:latin typeface="+mj-ea"/>
              <a:ea typeface="+mj-ea"/>
            </a:endParaRPr>
          </a:p>
        </p:txBody>
      </p:sp>
      <p:sp>
        <p:nvSpPr>
          <p:cNvPr id="81" name="文本框 80"/>
          <p:cNvSpPr txBox="1"/>
          <p:nvPr/>
        </p:nvSpPr>
        <p:spPr>
          <a:xfrm>
            <a:off x="4061063" y="5298509"/>
            <a:ext cx="4448054" cy="523220"/>
          </a:xfrm>
          <a:prstGeom prst="rect">
            <a:avLst/>
          </a:prstGeom>
          <a:noFill/>
        </p:spPr>
        <p:txBody>
          <a:bodyPr wrap="square" rtlCol="0">
            <a:spAutoFit/>
          </a:bodyPr>
          <a:lstStyle/>
          <a:p>
            <a:r>
              <a:rPr lang="zh-CN" altLang="en-US" sz="2800">
                <a:solidFill>
                  <a:schemeClr val="accent1"/>
                </a:solidFill>
                <a:latin typeface="+mj-ea"/>
                <a:ea typeface="+mj-ea"/>
              </a:rPr>
              <a:t>请在此输入您的文本</a:t>
            </a:r>
            <a:endParaRPr lang="zh-CN" altLang="en-US" sz="2800">
              <a:solidFill>
                <a:schemeClr val="accent1"/>
              </a:solidFill>
              <a:latin typeface="+mj-ea"/>
              <a:ea typeface="+mj-ea"/>
            </a:endParaRPr>
          </a:p>
        </p:txBody>
      </p:sp>
    </p:spTree>
  </p:cSld>
  <p:clrMapOvr>
    <a:masterClrMapping/>
  </p:clrMapOvr>
  <p:transition/>
  <p:timing/>
</p:sld>
</file>

<file path=ppt/slides/slide2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35" name="Text Box 8"/>
          <p:cNvSpPr txBox="1">
            <a:spLocks noChangeArrowheads="1"/>
          </p:cNvSpPr>
          <p:nvPr/>
        </p:nvSpPr>
        <p:spPr bwMode="auto">
          <a:xfrm>
            <a:off x="5567485" y="1883816"/>
            <a:ext cx="5898801"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请输入文本请输入文本请输入文本请输入文本请输入文本请输入文本请输入文本请输入文本请输入文本请输入文本</a:t>
            </a:r>
            <a:endParaRPr lang="zh-CN">
              <a:solidFill>
                <a:schemeClr val="accent1"/>
              </a:solidFill>
              <a:latin typeface="+mn-ea"/>
            </a:endParaRPr>
          </a:p>
        </p:txBody>
      </p:sp>
      <p:sp>
        <p:nvSpPr>
          <p:cNvPr id="36" name="Text Box 8"/>
          <p:cNvSpPr txBox="1">
            <a:spLocks noChangeArrowheads="1"/>
          </p:cNvSpPr>
          <p:nvPr/>
        </p:nvSpPr>
        <p:spPr bwMode="auto">
          <a:xfrm>
            <a:off x="5567485" y="4144181"/>
            <a:ext cx="5898801"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请输入文本请输入文本请输入文本请输入文本请输入文本请输入文本请输入文本请输入文本请输入文本请输入文本</a:t>
            </a:r>
            <a:endParaRPr lang="zh-CN">
              <a:solidFill>
                <a:schemeClr val="accent1"/>
              </a:solidFill>
              <a:latin typeface="+mn-ea"/>
            </a:endParaRPr>
          </a:p>
        </p:txBody>
      </p:sp>
      <p:grpSp>
        <p:nvGrpSpPr>
          <p:cNvPr id="17" name="组合 16"/>
          <p:cNvGrpSpPr/>
          <p:nvPr/>
        </p:nvGrpSpPr>
        <p:grpSpPr>
          <a:xfrm>
            <a:off x="964013" y="1883816"/>
            <a:ext cx="4124670" cy="4493783"/>
            <a:chOff x="6315126" y="443179"/>
            <a:chExt cx="5876874" cy="6402791"/>
          </a:xfrm>
        </p:grpSpPr>
        <p:sp>
          <p:nvSpPr>
            <p:cNvPr id="18" name="Freeform 6"/>
            <p:cNvSpPr/>
            <p:nvPr/>
          </p:nvSpPr>
          <p:spPr bwMode="auto">
            <a:xfrm rot="1348226">
              <a:off x="7509293" y="1614819"/>
              <a:ext cx="3361893" cy="4182536"/>
            </a:xfrm>
            <a:custGeom>
              <a:gdLst>
                <a:gd name="T0" fmla="*/ 0 w 71"/>
                <a:gd name="T1" fmla="*/ 77 h 89"/>
                <a:gd name="T2" fmla="*/ 56 w 71"/>
                <a:gd name="T3" fmla="*/ 89 h 89"/>
                <a:gd name="T4" fmla="*/ 71 w 71"/>
                <a:gd name="T5" fmla="*/ 13 h 89"/>
                <a:gd name="T6" fmla="*/ 14 w 71"/>
                <a:gd name="T7" fmla="*/ 0 h 89"/>
                <a:gd name="T8" fmla="*/ 0 w 71"/>
                <a:gd name="T9" fmla="*/ 77 h 89"/>
              </a:gdLst>
              <a:cxnLst>
                <a:cxn ang="0">
                  <a:pos x="T0" y="T1"/>
                </a:cxn>
                <a:cxn ang="0">
                  <a:pos x="T2" y="T3"/>
                </a:cxn>
                <a:cxn ang="0">
                  <a:pos x="T4" y="T5"/>
                </a:cxn>
                <a:cxn ang="0">
                  <a:pos x="T6" y="T7"/>
                </a:cxn>
                <a:cxn ang="0">
                  <a:pos x="T8" y="T9"/>
                </a:cxn>
              </a:cxnLst>
              <a:rect l="0" t="0" r="r" b="b"/>
              <a:pathLst>
                <a:path w="71" h="89">
                  <a:moveTo>
                    <a:pt x="0" y="77"/>
                  </a:moveTo>
                  <a:cubicBezTo>
                    <a:pt x="4" y="79"/>
                    <a:pt x="50" y="89"/>
                    <a:pt x="56" y="89"/>
                  </a:cubicBezTo>
                  <a:cubicBezTo>
                    <a:pt x="61" y="75"/>
                    <a:pt x="71" y="23"/>
                    <a:pt x="71" y="13"/>
                  </a:cubicBezTo>
                  <a:cubicBezTo>
                    <a:pt x="65" y="8"/>
                    <a:pt x="17" y="0"/>
                    <a:pt x="14" y="0"/>
                  </a:cubicBezTo>
                  <a:cubicBezTo>
                    <a:pt x="13" y="2"/>
                    <a:pt x="1" y="53"/>
                    <a:pt x="0" y="77"/>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9" name="Freeform 8"/>
            <p:cNvSpPr/>
            <p:nvPr/>
          </p:nvSpPr>
          <p:spPr bwMode="auto">
            <a:xfrm rot="1348226">
              <a:off x="10132528" y="1455794"/>
              <a:ext cx="567434" cy="424050"/>
            </a:xfrm>
            <a:custGeom>
              <a:gdLst>
                <a:gd name="T0" fmla="*/ 0 w 12"/>
                <a:gd name="T1" fmla="*/ 6 h 9"/>
                <a:gd name="T2" fmla="*/ 7 w 12"/>
                <a:gd name="T3" fmla="*/ 1 h 9"/>
                <a:gd name="T4" fmla="*/ 11 w 12"/>
                <a:gd name="T5" fmla="*/ 9 h 9"/>
              </a:gdLst>
              <a:cxnLst>
                <a:cxn ang="0">
                  <a:pos x="T0" y="T1"/>
                </a:cxn>
                <a:cxn ang="0">
                  <a:pos x="T2" y="T3"/>
                </a:cxn>
                <a:cxn ang="0">
                  <a:pos x="T4" y="T5"/>
                </a:cxn>
              </a:cxnLst>
              <a:rect l="0" t="0" r="r" b="b"/>
              <a:pathLst>
                <a:path w="12" h="9">
                  <a:moveTo>
                    <a:pt x="0" y="6"/>
                  </a:moveTo>
                  <a:cubicBezTo>
                    <a:pt x="1" y="3"/>
                    <a:pt x="3" y="0"/>
                    <a:pt x="7" y="1"/>
                  </a:cubicBezTo>
                  <a:cubicBezTo>
                    <a:pt x="11" y="2"/>
                    <a:pt x="12" y="6"/>
                    <a:pt x="11" y="9"/>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0" name="Freeform 9"/>
            <p:cNvSpPr/>
            <p:nvPr/>
          </p:nvSpPr>
          <p:spPr bwMode="auto">
            <a:xfrm rot="1348226">
              <a:off x="8816990" y="2184185"/>
              <a:ext cx="521673" cy="610144"/>
            </a:xfrm>
            <a:custGeom>
              <a:gdLst>
                <a:gd name="T0" fmla="*/ 2 w 11"/>
                <a:gd name="T1" fmla="*/ 0 h 13"/>
                <a:gd name="T2" fmla="*/ 0 w 11"/>
                <a:gd name="T3" fmla="*/ 11 h 13"/>
                <a:gd name="T4" fmla="*/ 8 w 11"/>
                <a:gd name="T5" fmla="*/ 12 h 13"/>
                <a:gd name="T6" fmla="*/ 10 w 11"/>
                <a:gd name="T7" fmla="*/ 2 h 13"/>
                <a:gd name="T8" fmla="*/ 2 w 11"/>
                <a:gd name="T9" fmla="*/ 0 h 13"/>
              </a:gdLst>
              <a:cxnLst>
                <a:cxn ang="0">
                  <a:pos x="T0" y="T1"/>
                </a:cxn>
                <a:cxn ang="0">
                  <a:pos x="T2" y="T3"/>
                </a:cxn>
                <a:cxn ang="0">
                  <a:pos x="T4" y="T5"/>
                </a:cxn>
                <a:cxn ang="0">
                  <a:pos x="T6" y="T7"/>
                </a:cxn>
                <a:cxn ang="0">
                  <a:pos x="T8" y="T9"/>
                </a:cxn>
              </a:cxnLst>
              <a:rect l="0" t="0" r="r" b="b"/>
              <a:pathLst>
                <a:path w="11" h="13">
                  <a:moveTo>
                    <a:pt x="2" y="0"/>
                  </a:moveTo>
                  <a:cubicBezTo>
                    <a:pt x="1" y="2"/>
                    <a:pt x="0" y="7"/>
                    <a:pt x="0" y="11"/>
                  </a:cubicBezTo>
                  <a:cubicBezTo>
                    <a:pt x="2" y="12"/>
                    <a:pt x="5" y="13"/>
                    <a:pt x="8" y="12"/>
                  </a:cubicBezTo>
                  <a:cubicBezTo>
                    <a:pt x="9" y="10"/>
                    <a:pt x="11" y="4"/>
                    <a:pt x="10" y="2"/>
                  </a:cubicBezTo>
                  <a:cubicBezTo>
                    <a:pt x="8" y="1"/>
                    <a:pt x="5" y="1"/>
                    <a:pt x="2"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1" name="Freeform 10"/>
            <p:cNvSpPr/>
            <p:nvPr/>
          </p:nvSpPr>
          <p:spPr bwMode="auto">
            <a:xfrm rot="1348226">
              <a:off x="8232161" y="3006126"/>
              <a:ext cx="518622" cy="564383"/>
            </a:xfrm>
            <a:custGeom>
              <a:gdLst>
                <a:gd name="T0" fmla="*/ 3 w 11"/>
                <a:gd name="T1" fmla="*/ 0 h 12"/>
                <a:gd name="T2" fmla="*/ 0 w 11"/>
                <a:gd name="T3" fmla="*/ 11 h 12"/>
                <a:gd name="T4" fmla="*/ 8 w 11"/>
                <a:gd name="T5" fmla="*/ 12 h 12"/>
                <a:gd name="T6" fmla="*/ 11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1" y="7"/>
                    <a:pt x="0" y="11"/>
                  </a:cubicBezTo>
                  <a:cubicBezTo>
                    <a:pt x="3" y="12"/>
                    <a:pt x="6" y="12"/>
                    <a:pt x="8" y="12"/>
                  </a:cubicBezTo>
                  <a:cubicBezTo>
                    <a:pt x="10" y="9"/>
                    <a:pt x="11" y="4"/>
                    <a:pt x="11"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2" name="Freeform 11"/>
            <p:cNvSpPr/>
            <p:nvPr/>
          </p:nvSpPr>
          <p:spPr bwMode="auto">
            <a:xfrm rot="1348226">
              <a:off x="7664934" y="3744033"/>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 name="Freeform 12"/>
            <p:cNvSpPr/>
            <p:nvPr/>
          </p:nvSpPr>
          <p:spPr bwMode="auto">
            <a:xfrm rot="1348226">
              <a:off x="9574315" y="2812207"/>
              <a:ext cx="1134868" cy="283717"/>
            </a:xfrm>
            <a:custGeom>
              <a:gdLst>
                <a:gd name="T0" fmla="*/ 0 w 24"/>
                <a:gd name="T1" fmla="*/ 0 h 6"/>
                <a:gd name="T2" fmla="*/ 24 w 24"/>
                <a:gd name="T3" fmla="*/ 5 h 6"/>
              </a:gdLst>
              <a:cxnLst>
                <a:cxn ang="0">
                  <a:pos x="T0" y="T1"/>
                </a:cxn>
                <a:cxn ang="0">
                  <a:pos x="T2" y="T3"/>
                </a:cxn>
              </a:cxnLst>
              <a:rect l="0" t="0" r="r" b="b"/>
              <a:pathLst>
                <a:path w="24" h="6">
                  <a:moveTo>
                    <a:pt x="0" y="0"/>
                  </a:moveTo>
                  <a:cubicBezTo>
                    <a:pt x="4" y="2"/>
                    <a:pt x="22" y="6"/>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 name="Freeform 13"/>
            <p:cNvSpPr/>
            <p:nvPr/>
          </p:nvSpPr>
          <p:spPr bwMode="auto">
            <a:xfrm rot="1348226">
              <a:off x="9448639" y="3013057"/>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Freeform 14"/>
            <p:cNvSpPr/>
            <p:nvPr/>
          </p:nvSpPr>
          <p:spPr bwMode="auto">
            <a:xfrm rot="1348226">
              <a:off x="9314833" y="3221383"/>
              <a:ext cx="1183679" cy="234905"/>
            </a:xfrm>
            <a:custGeom>
              <a:gdLst>
                <a:gd name="T0" fmla="*/ 0 w 25"/>
                <a:gd name="T1" fmla="*/ 0 h 5"/>
                <a:gd name="T2" fmla="*/ 25 w 25"/>
                <a:gd name="T3" fmla="*/ 5 h 5"/>
              </a:gdLst>
              <a:cxnLst>
                <a:cxn ang="0">
                  <a:pos x="T0" y="T1"/>
                </a:cxn>
                <a:cxn ang="0">
                  <a:pos x="T2" y="T3"/>
                </a:cxn>
              </a:cxnLst>
              <a:rect l="0" t="0" r="r" b="b"/>
              <a:pathLst>
                <a:path w="25" h="5">
                  <a:moveTo>
                    <a:pt x="0" y="0"/>
                  </a:moveTo>
                  <a:cubicBezTo>
                    <a:pt x="3" y="2"/>
                    <a:pt x="21" y="5"/>
                    <a:pt x="25"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6" name="Freeform 15"/>
            <p:cNvSpPr/>
            <p:nvPr/>
          </p:nvSpPr>
          <p:spPr bwMode="auto">
            <a:xfrm rot="1348226">
              <a:off x="9040401" y="3608197"/>
              <a:ext cx="1134868" cy="283717"/>
            </a:xfrm>
            <a:custGeom>
              <a:gdLst>
                <a:gd name="T0" fmla="*/ 0 w 24"/>
                <a:gd name="T1" fmla="*/ 0 h 6"/>
                <a:gd name="T2" fmla="*/ 24 w 24"/>
                <a:gd name="T3" fmla="*/ 6 h 6"/>
              </a:gdLst>
              <a:cxnLst>
                <a:cxn ang="0">
                  <a:pos x="T0" y="T1"/>
                </a:cxn>
                <a:cxn ang="0">
                  <a:pos x="T2" y="T3"/>
                </a:cxn>
              </a:cxnLst>
              <a:rect l="0" t="0" r="r" b="b"/>
              <a:pathLst>
                <a:path w="24" h="6">
                  <a:moveTo>
                    <a:pt x="0" y="0"/>
                  </a:moveTo>
                  <a:cubicBezTo>
                    <a:pt x="3" y="2"/>
                    <a:pt x="21"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Freeform 16"/>
            <p:cNvSpPr/>
            <p:nvPr/>
          </p:nvSpPr>
          <p:spPr bwMode="auto">
            <a:xfrm rot="1348226">
              <a:off x="8896069" y="3854153"/>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2" y="1"/>
                    <a:pt x="20" y="4"/>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8" name="Freeform 17"/>
            <p:cNvSpPr/>
            <p:nvPr/>
          </p:nvSpPr>
          <p:spPr bwMode="auto">
            <a:xfrm rot="1348226">
              <a:off x="8761181" y="4052568"/>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Freeform 18"/>
            <p:cNvSpPr/>
            <p:nvPr/>
          </p:nvSpPr>
          <p:spPr bwMode="auto">
            <a:xfrm rot="1348226">
              <a:off x="8485480" y="4448826"/>
              <a:ext cx="1137918" cy="280666"/>
            </a:xfrm>
            <a:custGeom>
              <a:gdLst>
                <a:gd name="T0" fmla="*/ 0 w 24"/>
                <a:gd name="T1" fmla="*/ 0 h 6"/>
                <a:gd name="T2" fmla="*/ 24 w 24"/>
                <a:gd name="T3" fmla="*/ 6 h 6"/>
              </a:gdLst>
              <a:cxnLst>
                <a:cxn ang="0">
                  <a:pos x="T0" y="T1"/>
                </a:cxn>
                <a:cxn ang="0">
                  <a:pos x="T2" y="T3"/>
                </a:cxn>
              </a:cxnLst>
              <a:rect l="0" t="0" r="r" b="b"/>
              <a:pathLst>
                <a:path w="24" h="6">
                  <a:moveTo>
                    <a:pt x="0" y="0"/>
                  </a:moveTo>
                  <a:cubicBezTo>
                    <a:pt x="4" y="2"/>
                    <a:pt x="22"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0" name="Freeform 19"/>
            <p:cNvSpPr/>
            <p:nvPr/>
          </p:nvSpPr>
          <p:spPr bwMode="auto">
            <a:xfrm rot="1348226">
              <a:off x="8362272" y="4649560"/>
              <a:ext cx="113486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2"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1" name="Freeform 20"/>
            <p:cNvSpPr/>
            <p:nvPr/>
          </p:nvSpPr>
          <p:spPr bwMode="auto">
            <a:xfrm rot="1348226">
              <a:off x="8209778" y="4890844"/>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2" name="Freeform 8"/>
            <p:cNvSpPr>
              <a:spLocks noEditPoints="1" noChangeArrowheads="1"/>
            </p:cNvSpPr>
            <p:nvPr/>
          </p:nvSpPr>
          <p:spPr bwMode="auto">
            <a:xfrm rot="7569506">
              <a:off x="8277737" y="4617943"/>
              <a:ext cx="4127155" cy="328899"/>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 name="Freeform 8"/>
            <p:cNvSpPr>
              <a:spLocks noEditPoints="1" noChangeArrowheads="1"/>
            </p:cNvSpPr>
            <p:nvPr/>
          </p:nvSpPr>
          <p:spPr bwMode="auto">
            <a:xfrm rot="18279780" flipH="1">
              <a:off x="5744042" y="2732819"/>
              <a:ext cx="4127155" cy="328899"/>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4" name="Freeform 8"/>
            <p:cNvSpPr>
              <a:spLocks noEditPoints="1" noChangeArrowheads="1"/>
            </p:cNvSpPr>
            <p:nvPr/>
          </p:nvSpPr>
          <p:spPr bwMode="auto">
            <a:xfrm rot="12911512" flipH="1">
              <a:off x="8511530" y="1934582"/>
              <a:ext cx="3680470" cy="30473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 name="Freeform 8"/>
            <p:cNvSpPr>
              <a:spLocks noEditPoints="1" noChangeArrowheads="1"/>
            </p:cNvSpPr>
            <p:nvPr/>
          </p:nvSpPr>
          <p:spPr bwMode="auto">
            <a:xfrm rot="12911512" flipH="1">
              <a:off x="6315126" y="5235013"/>
              <a:ext cx="3680470" cy="30473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 name="Freeform 15"/>
            <p:cNvSpPr/>
            <p:nvPr/>
          </p:nvSpPr>
          <p:spPr bwMode="auto">
            <a:xfrm rot="1898559">
              <a:off x="7287192" y="707755"/>
              <a:ext cx="659266" cy="58290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39" name="Freeform 15"/>
            <p:cNvSpPr/>
            <p:nvPr/>
          </p:nvSpPr>
          <p:spPr bwMode="auto">
            <a:xfrm rot="1898559">
              <a:off x="9808007" y="443179"/>
              <a:ext cx="305311" cy="269947"/>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0" name="Freeform 15"/>
            <p:cNvSpPr/>
            <p:nvPr/>
          </p:nvSpPr>
          <p:spPr bwMode="auto">
            <a:xfrm rot="1898559">
              <a:off x="6715005" y="2310833"/>
              <a:ext cx="528878" cy="467618"/>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1" name="Freeform 812"/>
            <p:cNvSpPr/>
            <p:nvPr/>
          </p:nvSpPr>
          <p:spPr bwMode="auto">
            <a:xfrm rot="8213614" flipH="1">
              <a:off x="7064938" y="4615507"/>
              <a:ext cx="288962" cy="1441636"/>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7852348" flipH="1">
              <a:off x="7435526" y="5181813"/>
              <a:ext cx="147135" cy="1976099"/>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3" name="KSO_Shape"/>
            <p:cNvSpPr/>
            <p:nvPr/>
          </p:nvSpPr>
          <p:spPr bwMode="auto">
            <a:xfrm rot="2865959">
              <a:off x="7857333" y="3670147"/>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4" name="KSO_Shape"/>
            <p:cNvSpPr/>
            <p:nvPr/>
          </p:nvSpPr>
          <p:spPr bwMode="auto">
            <a:xfrm rot="2865959">
              <a:off x="9038044" y="2125608"/>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Tree>
  </p:cSld>
  <p:clrMapOvr>
    <a:masterClrMapping/>
  </p:clrMapOvr>
  <p:transition/>
  <p:timing/>
</p:sld>
</file>

<file path=ppt/slides/slide2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a:xfrm>
            <a:off x="285566" y="1371601"/>
            <a:ext cx="5928226" cy="2799612"/>
          </a:xfrm>
        </p:spPr>
        <p:txBody>
          <a:bodyPr/>
          <a:lstStyle/>
          <a:p>
            <a:r>
              <a:rPr lang="zh-CN" altLang="en-US"/>
              <a:t>请输入第四章</a:t>
            </a:r>
            <a:br>
              <a:rPr lang="en-US" altLang="zh-CN"/>
            </a:br>
            <a:r>
              <a:rPr lang="zh-CN" altLang="en-US"/>
              <a:t>大标题</a:t>
            </a:r>
            <a:endParaRPr lang="zh-CN" altLang="en-US"/>
          </a:p>
        </p:txBody>
      </p:sp>
      <p:sp>
        <p:nvSpPr>
          <p:cNvPr id="3" name="文本占位符 2"/>
          <p:cNvSpPr>
            <a:spLocks noGrp="1"/>
          </p:cNvSpPr>
          <p:nvPr>
            <p:ph type="body" idx="1"/>
          </p:nvPr>
        </p:nvSpPr>
        <p:spPr/>
        <p:txBody>
          <a:bodyPr/>
          <a:lstStyle/>
          <a:p>
            <a:r>
              <a:rPr lang="zh-CN" altLang="en-US"/>
              <a:t>请输入第四章小标题</a:t>
            </a:r>
            <a:endParaRPr lang="zh-CN" altLang="en-US"/>
          </a:p>
        </p:txBody>
      </p:sp>
    </p:spTree>
  </p:cSld>
  <p:clrMapOvr>
    <a:masterClrMapping/>
  </p:clrMapOvr>
  <p:transition/>
  <p:timing/>
</p:sld>
</file>

<file path=ppt/slides/slide2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9" name="Freeform 269"/>
          <p:cNvSpPr>
            <a:spLocks noEditPoints="1"/>
          </p:cNvSpPr>
          <p:nvPr/>
        </p:nvSpPr>
        <p:spPr bwMode="auto">
          <a:xfrm rot="5400000" flipH="1">
            <a:off x="5587288" y="1501277"/>
            <a:ext cx="1082929" cy="3898544"/>
          </a:xfrm>
          <a:custGeom>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2" name="Text Box 8"/>
          <p:cNvSpPr txBox="1">
            <a:spLocks noChangeArrowheads="1"/>
          </p:cNvSpPr>
          <p:nvPr/>
        </p:nvSpPr>
        <p:spPr bwMode="auto">
          <a:xfrm>
            <a:off x="414225" y="3748545"/>
            <a:ext cx="332922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83" name="Freeform 297"/>
          <p:cNvSpPr>
            <a:spLocks noEditPoints="1"/>
          </p:cNvSpPr>
          <p:nvPr/>
        </p:nvSpPr>
        <p:spPr bwMode="auto">
          <a:xfrm>
            <a:off x="709950" y="2706462"/>
            <a:ext cx="2367506"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a:solidFill>
                  <a:schemeClr val="accent1"/>
                </a:solidFill>
                <a:effectLst>
                  <a:outerShdw blurRad="38100" dist="38100" dir="2700000" algn="tl">
                    <a:srgbClr val="000000">
                      <a:alpha val="43137"/>
                    </a:srgbClr>
                  </a:outerShdw>
                </a:effectLst>
              </a:rPr>
              <a:t>请输入文本</a:t>
            </a:r>
            <a:endParaRPr lang="zh-CN" altLang="en-US" b="1">
              <a:solidFill>
                <a:schemeClr val="accent1"/>
              </a:solidFill>
              <a:effectLst>
                <a:outerShdw blurRad="38100" dist="38100" dir="2700000" algn="tl">
                  <a:srgbClr val="000000">
                    <a:alpha val="43137"/>
                  </a:srgbClr>
                </a:outerShdw>
              </a:effectLst>
            </a:endParaRPr>
          </a:p>
        </p:txBody>
      </p:sp>
      <p:sp>
        <p:nvSpPr>
          <p:cNvPr id="84" name="Text Box 8"/>
          <p:cNvSpPr txBox="1">
            <a:spLocks noChangeArrowheads="1"/>
          </p:cNvSpPr>
          <p:nvPr/>
        </p:nvSpPr>
        <p:spPr bwMode="auto">
          <a:xfrm>
            <a:off x="8448554" y="3748545"/>
            <a:ext cx="332922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85" name="Freeform 297"/>
          <p:cNvSpPr>
            <a:spLocks noEditPoints="1"/>
          </p:cNvSpPr>
          <p:nvPr/>
        </p:nvSpPr>
        <p:spPr bwMode="auto">
          <a:xfrm>
            <a:off x="8744279" y="2706462"/>
            <a:ext cx="2367506"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a:solidFill>
                  <a:schemeClr val="accent1"/>
                </a:solidFill>
                <a:effectLst>
                  <a:outerShdw blurRad="38100" dist="38100" dir="2700000" algn="tl">
                    <a:srgbClr val="000000">
                      <a:alpha val="43137"/>
                    </a:srgbClr>
                  </a:outerShdw>
                </a:effectLst>
              </a:rPr>
              <a:t>请输入文本</a:t>
            </a:r>
            <a:endParaRPr lang="zh-CN" altLang="en-US" b="1">
              <a:solidFill>
                <a:schemeClr val="accent1"/>
              </a:solidFill>
              <a:effectLst>
                <a:outerShdw blurRad="38100" dist="38100" dir="2700000" algn="tl">
                  <a:srgbClr val="000000">
                    <a:alpha val="43137"/>
                  </a:srgbClr>
                </a:outerShdw>
              </a:effectLst>
            </a:endParaRPr>
          </a:p>
        </p:txBody>
      </p:sp>
    </p:spTree>
  </p:cSld>
  <p:clrMapOvr>
    <a:masterClrMapping/>
  </p:clrMapOvr>
  <p:transition/>
  <p:timing/>
</p:sld>
</file>

<file path=ppt/slides/slide2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grpSp>
        <p:nvGrpSpPr>
          <p:cNvPr id="12" name="组合 11"/>
          <p:cNvGrpSpPr/>
          <p:nvPr/>
        </p:nvGrpSpPr>
        <p:grpSpPr>
          <a:xfrm flipH="1">
            <a:off x="1328844" y="2402421"/>
            <a:ext cx="2964941" cy="1579029"/>
            <a:chOff x="6148388" y="2366963"/>
            <a:chExt cx="828675" cy="441325"/>
          </a:xfrm>
          <a:solidFill>
            <a:schemeClr val="accent1"/>
          </a:solidFill>
        </p:grpSpPr>
        <p:sp>
          <p:nvSpPr>
            <p:cNvPr id="13" name="Freeform 101"/>
            <p:cNvSpPr/>
            <p:nvPr/>
          </p:nvSpPr>
          <p:spPr bwMode="auto">
            <a:xfrm>
              <a:off x="6172200" y="2527300"/>
              <a:ext cx="65088" cy="107950"/>
            </a:xfrm>
            <a:custGeom>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02"/>
            <p:cNvSpPr/>
            <p:nvPr/>
          </p:nvSpPr>
          <p:spPr bwMode="auto">
            <a:xfrm>
              <a:off x="6173788" y="2527300"/>
              <a:ext cx="103188" cy="157163"/>
            </a:xfrm>
            <a:custGeom>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03"/>
            <p:cNvSpPr/>
            <p:nvPr/>
          </p:nvSpPr>
          <p:spPr bwMode="auto">
            <a:xfrm>
              <a:off x="6181725" y="2536825"/>
              <a:ext cx="115888" cy="185738"/>
            </a:xfrm>
            <a:custGeom>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04"/>
            <p:cNvSpPr/>
            <p:nvPr/>
          </p:nvSpPr>
          <p:spPr bwMode="auto">
            <a:xfrm>
              <a:off x="6189663" y="2667000"/>
              <a:ext cx="47625" cy="85725"/>
            </a:xfrm>
            <a:custGeom>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05"/>
            <p:cNvSpPr/>
            <p:nvPr/>
          </p:nvSpPr>
          <p:spPr bwMode="auto">
            <a:xfrm>
              <a:off x="6210300" y="2705100"/>
              <a:ext cx="34925" cy="68263"/>
            </a:xfrm>
            <a:custGeom>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06"/>
            <p:cNvSpPr/>
            <p:nvPr/>
          </p:nvSpPr>
          <p:spPr bwMode="auto">
            <a:xfrm>
              <a:off x="6240463" y="2722563"/>
              <a:ext cx="30163" cy="60325"/>
            </a:xfrm>
            <a:custGeom>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07"/>
            <p:cNvSpPr/>
            <p:nvPr/>
          </p:nvSpPr>
          <p:spPr bwMode="auto">
            <a:xfrm>
              <a:off x="6275388" y="2730500"/>
              <a:ext cx="31750" cy="55563"/>
            </a:xfrm>
            <a:custGeom>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08"/>
            <p:cNvSpPr/>
            <p:nvPr/>
          </p:nvSpPr>
          <p:spPr bwMode="auto">
            <a:xfrm>
              <a:off x="6300788" y="2730500"/>
              <a:ext cx="36513" cy="60325"/>
            </a:xfrm>
            <a:custGeom>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09"/>
            <p:cNvSpPr/>
            <p:nvPr/>
          </p:nvSpPr>
          <p:spPr bwMode="auto">
            <a:xfrm>
              <a:off x="6326188" y="2735263"/>
              <a:ext cx="44450" cy="63500"/>
            </a:xfrm>
            <a:custGeom>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10"/>
            <p:cNvSpPr/>
            <p:nvPr/>
          </p:nvSpPr>
          <p:spPr bwMode="auto">
            <a:xfrm>
              <a:off x="6361113" y="2738438"/>
              <a:ext cx="31750" cy="52388"/>
            </a:xfrm>
            <a:custGeom>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11"/>
            <p:cNvSpPr/>
            <p:nvPr/>
          </p:nvSpPr>
          <p:spPr bwMode="auto">
            <a:xfrm>
              <a:off x="6392863" y="2614613"/>
              <a:ext cx="120650" cy="173038"/>
            </a:xfrm>
            <a:custGeom>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6"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12"/>
            <p:cNvSpPr/>
            <p:nvPr/>
          </p:nvSpPr>
          <p:spPr bwMode="auto">
            <a:xfrm>
              <a:off x="6426200" y="2662238"/>
              <a:ext cx="76200" cy="125413"/>
            </a:xfrm>
            <a:custGeom>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6">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13"/>
            <p:cNvSpPr/>
            <p:nvPr/>
          </p:nvSpPr>
          <p:spPr bwMode="auto">
            <a:xfrm>
              <a:off x="6453188" y="2716213"/>
              <a:ext cx="47625" cy="57150"/>
            </a:xfrm>
            <a:custGeom>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14"/>
            <p:cNvSpPr/>
            <p:nvPr/>
          </p:nvSpPr>
          <p:spPr bwMode="auto">
            <a:xfrm>
              <a:off x="6289675" y="2527300"/>
              <a:ext cx="42863" cy="69850"/>
            </a:xfrm>
            <a:custGeom>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15"/>
            <p:cNvSpPr/>
            <p:nvPr/>
          </p:nvSpPr>
          <p:spPr bwMode="auto">
            <a:xfrm>
              <a:off x="6327775" y="2540000"/>
              <a:ext cx="44450" cy="65088"/>
            </a:xfrm>
            <a:custGeom>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16"/>
            <p:cNvSpPr/>
            <p:nvPr/>
          </p:nvSpPr>
          <p:spPr bwMode="auto">
            <a:xfrm>
              <a:off x="6357938" y="2549525"/>
              <a:ext cx="34925" cy="52388"/>
            </a:xfrm>
            <a:custGeom>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17"/>
            <p:cNvSpPr/>
            <p:nvPr/>
          </p:nvSpPr>
          <p:spPr bwMode="auto">
            <a:xfrm>
              <a:off x="6392863" y="2549525"/>
              <a:ext cx="34925" cy="52388"/>
            </a:xfrm>
            <a:custGeom>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18"/>
            <p:cNvSpPr/>
            <p:nvPr/>
          </p:nvSpPr>
          <p:spPr bwMode="auto">
            <a:xfrm>
              <a:off x="6418263" y="2547938"/>
              <a:ext cx="49213" cy="57150"/>
            </a:xfrm>
            <a:custGeom>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19"/>
            <p:cNvSpPr/>
            <p:nvPr/>
          </p:nvSpPr>
          <p:spPr bwMode="auto">
            <a:xfrm>
              <a:off x="6435725" y="2552700"/>
              <a:ext cx="52388" cy="66675"/>
            </a:xfrm>
            <a:custGeom>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20"/>
            <p:cNvSpPr/>
            <p:nvPr/>
          </p:nvSpPr>
          <p:spPr bwMode="auto">
            <a:xfrm>
              <a:off x="6448425" y="2579688"/>
              <a:ext cx="44450" cy="61913"/>
            </a:xfrm>
            <a:custGeom>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21"/>
            <p:cNvSpPr/>
            <p:nvPr/>
          </p:nvSpPr>
          <p:spPr bwMode="auto">
            <a:xfrm>
              <a:off x="6448425" y="2593975"/>
              <a:ext cx="52388" cy="65088"/>
            </a:xfrm>
            <a:custGeom>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22"/>
            <p:cNvSpPr/>
            <p:nvPr/>
          </p:nvSpPr>
          <p:spPr bwMode="auto">
            <a:xfrm>
              <a:off x="6604000" y="2535238"/>
              <a:ext cx="73025" cy="100013"/>
            </a:xfrm>
            <a:custGeom>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123"/>
            <p:cNvSpPr/>
            <p:nvPr/>
          </p:nvSpPr>
          <p:spPr bwMode="auto">
            <a:xfrm>
              <a:off x="6604000" y="2532063"/>
              <a:ext cx="103188" cy="139700"/>
            </a:xfrm>
            <a:custGeom>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124"/>
            <p:cNvSpPr/>
            <p:nvPr/>
          </p:nvSpPr>
          <p:spPr bwMode="auto">
            <a:xfrm>
              <a:off x="6616700" y="2541588"/>
              <a:ext cx="107950" cy="150813"/>
            </a:xfrm>
            <a:custGeom>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125"/>
            <p:cNvSpPr/>
            <p:nvPr/>
          </p:nvSpPr>
          <p:spPr bwMode="auto">
            <a:xfrm>
              <a:off x="6613525" y="2652713"/>
              <a:ext cx="52388" cy="80963"/>
            </a:xfrm>
            <a:custGeom>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126"/>
            <p:cNvSpPr/>
            <p:nvPr/>
          </p:nvSpPr>
          <p:spPr bwMode="auto">
            <a:xfrm>
              <a:off x="6624638" y="2689225"/>
              <a:ext cx="46038" cy="76200"/>
            </a:xfrm>
            <a:custGeom>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127"/>
            <p:cNvSpPr/>
            <p:nvPr/>
          </p:nvSpPr>
          <p:spPr bwMode="auto">
            <a:xfrm>
              <a:off x="6648450" y="2714625"/>
              <a:ext cx="42863" cy="68263"/>
            </a:xfrm>
            <a:custGeom>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128"/>
            <p:cNvSpPr/>
            <p:nvPr/>
          </p:nvSpPr>
          <p:spPr bwMode="auto">
            <a:xfrm>
              <a:off x="6681788" y="2725738"/>
              <a:ext cx="42863" cy="60325"/>
            </a:xfrm>
            <a:custGeom>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129"/>
            <p:cNvSpPr/>
            <p:nvPr/>
          </p:nvSpPr>
          <p:spPr bwMode="auto">
            <a:xfrm>
              <a:off x="6700838" y="2732088"/>
              <a:ext cx="52388" cy="60325"/>
            </a:xfrm>
            <a:custGeom>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130"/>
            <p:cNvSpPr/>
            <p:nvPr/>
          </p:nvSpPr>
          <p:spPr bwMode="auto">
            <a:xfrm>
              <a:off x="6738938" y="2738438"/>
              <a:ext cx="58738" cy="61913"/>
            </a:xfrm>
            <a:custGeom>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131"/>
            <p:cNvSpPr/>
            <p:nvPr/>
          </p:nvSpPr>
          <p:spPr bwMode="auto">
            <a:xfrm>
              <a:off x="6773863" y="2738438"/>
              <a:ext cx="58738" cy="65088"/>
            </a:xfrm>
            <a:custGeom>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132"/>
            <p:cNvSpPr/>
            <p:nvPr/>
          </p:nvSpPr>
          <p:spPr bwMode="auto">
            <a:xfrm>
              <a:off x="6819900" y="2652713"/>
              <a:ext cx="134938" cy="146050"/>
            </a:xfrm>
            <a:custGeom>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133"/>
            <p:cNvSpPr/>
            <p:nvPr/>
          </p:nvSpPr>
          <p:spPr bwMode="auto">
            <a:xfrm>
              <a:off x="6854825" y="2687638"/>
              <a:ext cx="92075" cy="107950"/>
            </a:xfrm>
            <a:custGeom>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134"/>
            <p:cNvSpPr/>
            <p:nvPr/>
          </p:nvSpPr>
          <p:spPr bwMode="auto">
            <a:xfrm>
              <a:off x="6881813" y="2722563"/>
              <a:ext cx="68263" cy="65088"/>
            </a:xfrm>
            <a:custGeom>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135"/>
            <p:cNvSpPr/>
            <p:nvPr/>
          </p:nvSpPr>
          <p:spPr bwMode="auto">
            <a:xfrm>
              <a:off x="6697663" y="2528888"/>
              <a:ext cx="55563" cy="71438"/>
            </a:xfrm>
            <a:custGeom>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5"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136"/>
            <p:cNvSpPr/>
            <p:nvPr/>
          </p:nvSpPr>
          <p:spPr bwMode="auto">
            <a:xfrm>
              <a:off x="6729413" y="2536825"/>
              <a:ext cx="60325" cy="65088"/>
            </a:xfrm>
            <a:custGeom>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137"/>
            <p:cNvSpPr/>
            <p:nvPr/>
          </p:nvSpPr>
          <p:spPr bwMode="auto">
            <a:xfrm>
              <a:off x="6764338" y="2535238"/>
              <a:ext cx="52388" cy="61913"/>
            </a:xfrm>
            <a:custGeom>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138"/>
            <p:cNvSpPr/>
            <p:nvPr/>
          </p:nvSpPr>
          <p:spPr bwMode="auto">
            <a:xfrm>
              <a:off x="6804025" y="2535238"/>
              <a:ext cx="46038" cy="57150"/>
            </a:xfrm>
            <a:custGeom>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139"/>
            <p:cNvSpPr/>
            <p:nvPr/>
          </p:nvSpPr>
          <p:spPr bwMode="auto">
            <a:xfrm>
              <a:off x="6834188" y="2535238"/>
              <a:ext cx="42863" cy="58738"/>
            </a:xfrm>
            <a:custGeom>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140"/>
            <p:cNvSpPr/>
            <p:nvPr/>
          </p:nvSpPr>
          <p:spPr bwMode="auto">
            <a:xfrm>
              <a:off x="6859588" y="2544763"/>
              <a:ext cx="34925" cy="55563"/>
            </a:xfrm>
            <a:custGeom>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141"/>
            <p:cNvSpPr/>
            <p:nvPr/>
          </p:nvSpPr>
          <p:spPr bwMode="auto">
            <a:xfrm>
              <a:off x="6869113" y="2549525"/>
              <a:ext cx="41275" cy="60325"/>
            </a:xfrm>
            <a:custGeom>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142"/>
            <p:cNvSpPr/>
            <p:nvPr/>
          </p:nvSpPr>
          <p:spPr bwMode="auto">
            <a:xfrm>
              <a:off x="6881813" y="2562225"/>
              <a:ext cx="42863" cy="61913"/>
            </a:xfrm>
            <a:custGeom>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143"/>
            <p:cNvSpPr/>
            <p:nvPr/>
          </p:nvSpPr>
          <p:spPr bwMode="auto">
            <a:xfrm>
              <a:off x="6886575" y="2582863"/>
              <a:ext cx="53975" cy="66675"/>
            </a:xfrm>
            <a:custGeom>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144"/>
            <p:cNvSpPr/>
            <p:nvPr/>
          </p:nvSpPr>
          <p:spPr bwMode="auto">
            <a:xfrm>
              <a:off x="6881813" y="2601913"/>
              <a:ext cx="68263" cy="82550"/>
            </a:xfrm>
            <a:custGeom>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145"/>
            <p:cNvSpPr/>
            <p:nvPr/>
          </p:nvSpPr>
          <p:spPr bwMode="auto">
            <a:xfrm>
              <a:off x="6292850" y="2393950"/>
              <a:ext cx="82550" cy="50800"/>
            </a:xfrm>
            <a:custGeom>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146"/>
            <p:cNvSpPr/>
            <p:nvPr/>
          </p:nvSpPr>
          <p:spPr bwMode="auto">
            <a:xfrm>
              <a:off x="6281738" y="2419350"/>
              <a:ext cx="90488" cy="52388"/>
            </a:xfrm>
            <a:custGeom>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147"/>
            <p:cNvSpPr/>
            <p:nvPr/>
          </p:nvSpPr>
          <p:spPr bwMode="auto">
            <a:xfrm>
              <a:off x="6262688" y="2444750"/>
              <a:ext cx="92075" cy="57150"/>
            </a:xfrm>
            <a:custGeom>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148"/>
            <p:cNvSpPr/>
            <p:nvPr/>
          </p:nvSpPr>
          <p:spPr bwMode="auto">
            <a:xfrm>
              <a:off x="6275388" y="2482850"/>
              <a:ext cx="60325" cy="28575"/>
            </a:xfrm>
            <a:custGeom>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149"/>
            <p:cNvSpPr/>
            <p:nvPr/>
          </p:nvSpPr>
          <p:spPr bwMode="auto">
            <a:xfrm>
              <a:off x="6759575" y="2381250"/>
              <a:ext cx="34925" cy="47625"/>
            </a:xfrm>
            <a:custGeom>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150"/>
            <p:cNvSpPr/>
            <p:nvPr/>
          </p:nvSpPr>
          <p:spPr bwMode="auto">
            <a:xfrm>
              <a:off x="6770688" y="2398713"/>
              <a:ext cx="36513" cy="55563"/>
            </a:xfrm>
            <a:custGeom>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151"/>
            <p:cNvSpPr/>
            <p:nvPr/>
          </p:nvSpPr>
          <p:spPr bwMode="auto">
            <a:xfrm>
              <a:off x="6799263" y="2424113"/>
              <a:ext cx="25400" cy="44450"/>
            </a:xfrm>
            <a:custGeom>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152"/>
            <p:cNvSpPr/>
            <p:nvPr/>
          </p:nvSpPr>
          <p:spPr bwMode="auto">
            <a:xfrm>
              <a:off x="6815138" y="2444750"/>
              <a:ext cx="22225" cy="44450"/>
            </a:xfrm>
            <a:custGeom>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153"/>
            <p:cNvSpPr/>
            <p:nvPr/>
          </p:nvSpPr>
          <p:spPr bwMode="auto">
            <a:xfrm>
              <a:off x="6829425" y="2466975"/>
              <a:ext cx="25400" cy="38100"/>
            </a:xfrm>
            <a:custGeom>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154"/>
            <p:cNvSpPr/>
            <p:nvPr/>
          </p:nvSpPr>
          <p:spPr bwMode="auto">
            <a:xfrm>
              <a:off x="6845300" y="2484438"/>
              <a:ext cx="23813" cy="38100"/>
            </a:xfrm>
            <a:custGeom>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155"/>
            <p:cNvSpPr/>
            <p:nvPr/>
          </p:nvSpPr>
          <p:spPr bwMode="auto">
            <a:xfrm>
              <a:off x="6527800" y="2617788"/>
              <a:ext cx="30163" cy="47625"/>
            </a:xfrm>
            <a:custGeom>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156"/>
            <p:cNvSpPr/>
            <p:nvPr/>
          </p:nvSpPr>
          <p:spPr bwMode="auto">
            <a:xfrm>
              <a:off x="6546850" y="2617788"/>
              <a:ext cx="31750" cy="47625"/>
            </a:xfrm>
            <a:custGeom>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157"/>
            <p:cNvSpPr/>
            <p:nvPr/>
          </p:nvSpPr>
          <p:spPr bwMode="auto">
            <a:xfrm>
              <a:off x="6557963" y="2632075"/>
              <a:ext cx="28575" cy="34925"/>
            </a:xfrm>
            <a:custGeom>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158"/>
            <p:cNvSpPr>
              <a:spLocks noEditPoints="1"/>
            </p:cNvSpPr>
            <p:nvPr/>
          </p:nvSpPr>
          <p:spPr bwMode="auto">
            <a:xfrm>
              <a:off x="6148388" y="2513013"/>
              <a:ext cx="390525" cy="295275"/>
            </a:xfrm>
            <a:custGeom>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159"/>
            <p:cNvSpPr>
              <a:spLocks noEditPoints="1"/>
            </p:cNvSpPr>
            <p:nvPr/>
          </p:nvSpPr>
          <p:spPr bwMode="auto">
            <a:xfrm>
              <a:off x="6226175" y="2582863"/>
              <a:ext cx="236538" cy="150813"/>
            </a:xfrm>
            <a:custGeom>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160"/>
            <p:cNvSpPr>
              <a:spLocks noEditPoints="1"/>
            </p:cNvSpPr>
            <p:nvPr/>
          </p:nvSpPr>
          <p:spPr bwMode="auto">
            <a:xfrm>
              <a:off x="6586538" y="2513013"/>
              <a:ext cx="390525" cy="295275"/>
            </a:xfrm>
            <a:custGeom>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161"/>
            <p:cNvSpPr>
              <a:spLocks noEditPoints="1"/>
            </p:cNvSpPr>
            <p:nvPr/>
          </p:nvSpPr>
          <p:spPr bwMode="auto">
            <a:xfrm>
              <a:off x="6664325" y="2582863"/>
              <a:ext cx="236538" cy="150813"/>
            </a:xfrm>
            <a:custGeom>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162"/>
            <p:cNvSpPr/>
            <p:nvPr/>
          </p:nvSpPr>
          <p:spPr bwMode="auto">
            <a:xfrm>
              <a:off x="6526213" y="2589213"/>
              <a:ext cx="79375" cy="22225"/>
            </a:xfrm>
            <a:custGeom>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163"/>
            <p:cNvSpPr/>
            <p:nvPr/>
          </p:nvSpPr>
          <p:spPr bwMode="auto">
            <a:xfrm>
              <a:off x="6516688" y="2643188"/>
              <a:ext cx="92075" cy="28575"/>
            </a:xfrm>
            <a:custGeom>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164"/>
            <p:cNvSpPr/>
            <p:nvPr/>
          </p:nvSpPr>
          <p:spPr bwMode="auto">
            <a:xfrm>
              <a:off x="6223000" y="2368550"/>
              <a:ext cx="180975" cy="163513"/>
            </a:xfrm>
            <a:custGeom>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165"/>
            <p:cNvSpPr/>
            <p:nvPr/>
          </p:nvSpPr>
          <p:spPr bwMode="auto">
            <a:xfrm>
              <a:off x="6731000" y="2366963"/>
              <a:ext cx="182563" cy="160338"/>
            </a:xfrm>
            <a:custGeom>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86" name="Freeform 297"/>
          <p:cNvSpPr>
            <a:spLocks noEditPoints="1"/>
          </p:cNvSpPr>
          <p:nvPr/>
        </p:nvSpPr>
        <p:spPr bwMode="auto">
          <a:xfrm>
            <a:off x="1051079" y="4698398"/>
            <a:ext cx="3520473" cy="1443983"/>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a:solidFill>
                  <a:schemeClr val="accent1"/>
                </a:solidFill>
                <a:effectLst>
                  <a:outerShdw blurRad="38100" dist="38100" dir="2700000" algn="tl">
                    <a:srgbClr val="000000">
                      <a:alpha val="43137"/>
                    </a:srgbClr>
                  </a:outerShdw>
                </a:effectLst>
              </a:rPr>
              <a:t>请输入文本</a:t>
            </a:r>
            <a:endParaRPr lang="zh-CN" altLang="en-US" b="1">
              <a:solidFill>
                <a:schemeClr val="accent1"/>
              </a:solidFill>
              <a:effectLst>
                <a:outerShdw blurRad="38100" dist="38100" dir="2700000" algn="tl">
                  <a:srgbClr val="000000">
                    <a:alpha val="43137"/>
                  </a:srgbClr>
                </a:outerShdw>
              </a:effectLst>
            </a:endParaRPr>
          </a:p>
        </p:txBody>
      </p:sp>
      <p:sp>
        <p:nvSpPr>
          <p:cNvPr id="87" name="Text Box 8"/>
          <p:cNvSpPr txBox="1">
            <a:spLocks noChangeArrowheads="1"/>
          </p:cNvSpPr>
          <p:nvPr/>
        </p:nvSpPr>
        <p:spPr bwMode="auto">
          <a:xfrm>
            <a:off x="6180096" y="199652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90" name="Freeform 15"/>
          <p:cNvSpPr/>
          <p:nvPr/>
        </p:nvSpPr>
        <p:spPr bwMode="auto">
          <a:xfrm rot="1898559">
            <a:off x="5304706" y="2203046"/>
            <a:ext cx="462704" cy="556742"/>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93" name="Text Box 8"/>
          <p:cNvSpPr txBox="1">
            <a:spLocks noChangeArrowheads="1"/>
          </p:cNvSpPr>
          <p:nvPr/>
        </p:nvSpPr>
        <p:spPr bwMode="auto">
          <a:xfrm>
            <a:off x="6180096" y="353841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94" name="Freeform 15"/>
          <p:cNvSpPr/>
          <p:nvPr/>
        </p:nvSpPr>
        <p:spPr bwMode="auto">
          <a:xfrm rot="1898559">
            <a:off x="5304706" y="3744936"/>
            <a:ext cx="462704" cy="556742"/>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95" name="Text Box 8"/>
          <p:cNvSpPr txBox="1">
            <a:spLocks noChangeArrowheads="1"/>
          </p:cNvSpPr>
          <p:nvPr/>
        </p:nvSpPr>
        <p:spPr bwMode="auto">
          <a:xfrm>
            <a:off x="6180096" y="508030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96" name="Freeform 15"/>
          <p:cNvSpPr/>
          <p:nvPr/>
        </p:nvSpPr>
        <p:spPr bwMode="auto">
          <a:xfrm rot="1898559">
            <a:off x="5304706" y="5286826"/>
            <a:ext cx="462704" cy="556742"/>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Tree>
  </p:cSld>
  <p:clrMapOvr>
    <a:masterClrMapping/>
  </p:clrMapOvr>
  <p:transition/>
  <p:timing/>
</p:sld>
</file>

<file path=ppt/slides/slide2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8" name="Text Box 8"/>
          <p:cNvSpPr txBox="1">
            <a:spLocks noChangeArrowheads="1"/>
          </p:cNvSpPr>
          <p:nvPr/>
        </p:nvSpPr>
        <p:spPr bwMode="auto">
          <a:xfrm>
            <a:off x="1015072"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0" name="Freeform 297"/>
          <p:cNvSpPr>
            <a:spLocks noEditPoints="1"/>
          </p:cNvSpPr>
          <p:nvPr/>
        </p:nvSpPr>
        <p:spPr bwMode="auto">
          <a:xfrm>
            <a:off x="1310797" y="2361748"/>
            <a:ext cx="1456001"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a:solidFill>
                  <a:schemeClr val="accent1"/>
                </a:solidFill>
                <a:effectLst>
                  <a:outerShdw blurRad="38100" dist="38100" dir="2700000" algn="tl">
                    <a:srgbClr val="000000">
                      <a:alpha val="43137"/>
                    </a:srgbClr>
                  </a:outerShdw>
                </a:effectLst>
              </a:rPr>
              <a:t>2014</a:t>
            </a:r>
            <a:endParaRPr lang="zh-CN" altLang="en-US" b="1">
              <a:solidFill>
                <a:schemeClr val="accent1"/>
              </a:solidFill>
              <a:effectLst>
                <a:outerShdw blurRad="38100" dist="38100" dir="2700000" algn="tl">
                  <a:srgbClr val="000000">
                    <a:alpha val="43137"/>
                  </a:srgbClr>
                </a:outerShdw>
              </a:effectLst>
            </a:endParaRPr>
          </a:p>
        </p:txBody>
      </p:sp>
      <p:sp>
        <p:nvSpPr>
          <p:cNvPr id="11" name="Text Box 8"/>
          <p:cNvSpPr txBox="1">
            <a:spLocks noChangeArrowheads="1"/>
          </p:cNvSpPr>
          <p:nvPr/>
        </p:nvSpPr>
        <p:spPr bwMode="auto">
          <a:xfrm>
            <a:off x="3700675"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3" name="Freeform 297"/>
          <p:cNvSpPr>
            <a:spLocks noEditPoints="1"/>
          </p:cNvSpPr>
          <p:nvPr/>
        </p:nvSpPr>
        <p:spPr bwMode="auto">
          <a:xfrm>
            <a:off x="3996400" y="2361748"/>
            <a:ext cx="1456001"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a:solidFill>
                  <a:schemeClr val="accent1"/>
                </a:solidFill>
                <a:effectLst>
                  <a:outerShdw blurRad="38100" dist="38100" dir="2700000" algn="tl">
                    <a:srgbClr val="000000">
                      <a:alpha val="43137"/>
                    </a:srgbClr>
                  </a:outerShdw>
                </a:effectLst>
              </a:rPr>
              <a:t>2015</a:t>
            </a:r>
            <a:endParaRPr lang="zh-CN" altLang="en-US" b="1">
              <a:solidFill>
                <a:schemeClr val="accent1"/>
              </a:solidFill>
              <a:effectLst>
                <a:outerShdw blurRad="38100" dist="38100" dir="2700000" algn="tl">
                  <a:srgbClr val="000000">
                    <a:alpha val="43137"/>
                  </a:srgbClr>
                </a:outerShdw>
              </a:effectLst>
            </a:endParaRPr>
          </a:p>
        </p:txBody>
      </p:sp>
      <p:sp>
        <p:nvSpPr>
          <p:cNvPr id="14" name="Text Box 8"/>
          <p:cNvSpPr txBox="1">
            <a:spLocks noChangeArrowheads="1"/>
          </p:cNvSpPr>
          <p:nvPr/>
        </p:nvSpPr>
        <p:spPr bwMode="auto">
          <a:xfrm>
            <a:off x="6386278"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5" name="Freeform 297"/>
          <p:cNvSpPr>
            <a:spLocks noEditPoints="1"/>
          </p:cNvSpPr>
          <p:nvPr/>
        </p:nvSpPr>
        <p:spPr bwMode="auto">
          <a:xfrm>
            <a:off x="6682003" y="2361748"/>
            <a:ext cx="1456001"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a:solidFill>
                  <a:schemeClr val="accent1"/>
                </a:solidFill>
                <a:effectLst>
                  <a:outerShdw blurRad="38100" dist="38100" dir="2700000" algn="tl">
                    <a:srgbClr val="000000">
                      <a:alpha val="43137"/>
                    </a:srgbClr>
                  </a:outerShdw>
                </a:effectLst>
              </a:rPr>
              <a:t>2016</a:t>
            </a:r>
            <a:endParaRPr lang="zh-CN" altLang="en-US" b="1">
              <a:solidFill>
                <a:schemeClr val="accent1"/>
              </a:solidFill>
              <a:effectLst>
                <a:outerShdw blurRad="38100" dist="38100" dir="2700000" algn="tl">
                  <a:srgbClr val="000000">
                    <a:alpha val="43137"/>
                  </a:srgbClr>
                </a:outerShdw>
              </a:effectLst>
            </a:endParaRPr>
          </a:p>
        </p:txBody>
      </p:sp>
      <p:sp>
        <p:nvSpPr>
          <p:cNvPr id="17" name="Text Box 8"/>
          <p:cNvSpPr txBox="1">
            <a:spLocks noChangeArrowheads="1"/>
          </p:cNvSpPr>
          <p:nvPr/>
        </p:nvSpPr>
        <p:spPr bwMode="auto">
          <a:xfrm>
            <a:off x="9101429"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8" name="Freeform 297"/>
          <p:cNvSpPr>
            <a:spLocks noEditPoints="1"/>
          </p:cNvSpPr>
          <p:nvPr/>
        </p:nvSpPr>
        <p:spPr bwMode="auto">
          <a:xfrm>
            <a:off x="9397154" y="2361748"/>
            <a:ext cx="1456001" cy="651502"/>
          </a:xfrm>
          <a:custGeom>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a:solidFill>
                  <a:schemeClr val="accent1"/>
                </a:solidFill>
                <a:effectLst>
                  <a:outerShdw blurRad="38100" dist="38100" dir="2700000" algn="tl">
                    <a:srgbClr val="000000">
                      <a:alpha val="43137"/>
                    </a:srgbClr>
                  </a:outerShdw>
                </a:effectLst>
              </a:rPr>
              <a:t>2017</a:t>
            </a:r>
            <a:endParaRPr lang="zh-CN" altLang="en-US" b="1">
              <a:solidFill>
                <a:schemeClr val="accent1"/>
              </a:solidFill>
              <a:effectLst>
                <a:outerShdw blurRad="38100" dist="38100" dir="2700000" algn="tl">
                  <a:srgbClr val="000000">
                    <a:alpha val="43137"/>
                  </a:srgbClr>
                </a:outerShdw>
              </a:effectLst>
            </a:endParaRPr>
          </a:p>
        </p:txBody>
      </p:sp>
      <p:grpSp>
        <p:nvGrpSpPr>
          <p:cNvPr id="19" name="组合 18"/>
          <p:cNvGrpSpPr/>
          <p:nvPr/>
        </p:nvGrpSpPr>
        <p:grpSpPr>
          <a:xfrm rot="2743406" flipH="1">
            <a:off x="1770108" y="1689529"/>
            <a:ext cx="561937" cy="574242"/>
            <a:chOff x="5268913" y="4124325"/>
            <a:chExt cx="652463" cy="666751"/>
          </a:xfrm>
          <a:solidFill>
            <a:schemeClr val="tx1"/>
          </a:solidFill>
        </p:grpSpPr>
        <p:sp>
          <p:nvSpPr>
            <p:cNvPr id="20"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6" name="组合 105"/>
          <p:cNvGrpSpPr/>
          <p:nvPr/>
        </p:nvGrpSpPr>
        <p:grpSpPr>
          <a:xfrm rot="2743406" flipH="1">
            <a:off x="4443431" y="1689529"/>
            <a:ext cx="561937" cy="574242"/>
            <a:chOff x="5268913" y="4124325"/>
            <a:chExt cx="652463" cy="666751"/>
          </a:xfrm>
          <a:solidFill>
            <a:schemeClr val="tx1"/>
          </a:solidFill>
        </p:grpSpPr>
        <p:sp>
          <p:nvSpPr>
            <p:cNvPr id="107"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 name="组合 126"/>
          <p:cNvGrpSpPr/>
          <p:nvPr/>
        </p:nvGrpSpPr>
        <p:grpSpPr>
          <a:xfrm rot="2743406" flipH="1">
            <a:off x="7116754" y="1689529"/>
            <a:ext cx="561937" cy="574242"/>
            <a:chOff x="5268913" y="4124325"/>
            <a:chExt cx="652463" cy="666751"/>
          </a:xfrm>
          <a:solidFill>
            <a:schemeClr val="tx1"/>
          </a:solidFill>
        </p:grpSpPr>
        <p:sp>
          <p:nvSpPr>
            <p:cNvPr id="128"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 name="组合 147"/>
          <p:cNvGrpSpPr/>
          <p:nvPr/>
        </p:nvGrpSpPr>
        <p:grpSpPr>
          <a:xfrm rot="2743406" flipH="1">
            <a:off x="9790077" y="1689529"/>
            <a:ext cx="561937" cy="574242"/>
            <a:chOff x="5268913" y="4124325"/>
            <a:chExt cx="652463" cy="666751"/>
          </a:xfrm>
          <a:solidFill>
            <a:schemeClr val="tx1"/>
          </a:solidFill>
        </p:grpSpPr>
        <p:sp>
          <p:nvSpPr>
            <p:cNvPr id="149"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1"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1">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2">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69" name="Freeform 49"/>
          <p:cNvSpPr>
            <a:spLocks noEditPoints="1"/>
          </p:cNvSpPr>
          <p:nvPr/>
        </p:nvSpPr>
        <p:spPr bwMode="auto">
          <a:xfrm>
            <a:off x="3174899" y="2401261"/>
            <a:ext cx="383853" cy="611989"/>
          </a:xfrm>
          <a:custGeom>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9"/>
          <p:cNvSpPr>
            <a:spLocks noEditPoints="1"/>
          </p:cNvSpPr>
          <p:nvPr/>
        </p:nvSpPr>
        <p:spPr bwMode="auto">
          <a:xfrm>
            <a:off x="5890049" y="2401261"/>
            <a:ext cx="383853" cy="611989"/>
          </a:xfrm>
          <a:custGeom>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49"/>
          <p:cNvSpPr>
            <a:spLocks noEditPoints="1"/>
          </p:cNvSpPr>
          <p:nvPr/>
        </p:nvSpPr>
        <p:spPr bwMode="auto">
          <a:xfrm>
            <a:off x="8605199" y="2401261"/>
            <a:ext cx="383853" cy="611989"/>
          </a:xfrm>
          <a:custGeom>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ransition/>
  <p:timing/>
</p:sld>
</file>

<file path=ppt/slides/slide2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87" name="Text Box 8"/>
          <p:cNvSpPr txBox="1">
            <a:spLocks noChangeArrowheads="1"/>
          </p:cNvSpPr>
          <p:nvPr/>
        </p:nvSpPr>
        <p:spPr bwMode="auto">
          <a:xfrm rot="19366400">
            <a:off x="1200534" y="2652984"/>
            <a:ext cx="3749497"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93" name="Freeform 8"/>
          <p:cNvSpPr>
            <a:spLocks noEditPoints="1" noChangeArrowheads="1"/>
          </p:cNvSpPr>
          <p:nvPr/>
        </p:nvSpPr>
        <p:spPr bwMode="auto">
          <a:xfrm rot="19471964">
            <a:off x="754746" y="3810880"/>
            <a:ext cx="6100469" cy="4935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12" name="Freeform 458"/>
          <p:cNvSpPr/>
          <p:nvPr/>
        </p:nvSpPr>
        <p:spPr bwMode="auto">
          <a:xfrm>
            <a:off x="785444" y="4989585"/>
            <a:ext cx="1251253" cy="1368324"/>
          </a:xfrm>
          <a:custGeom>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a:effectLst>
            <a:outerShdw blurRad="50800" dist="38100" dir="18900000" algn="bl" rotWithShape="0">
              <a:prstClr val="black">
                <a:alpha val="40000"/>
              </a:prstClr>
            </a:outerShdw>
          </a:effectLst>
        </p:spPr>
        <p:txBody>
          <a:bodyPr vert="horz" wrap="square" lIns="91440" tIns="45720" rIns="91440" bIns="45720" numCol="1" anchor="ctr" anchorCtr="0" compatLnSpc="1"/>
          <a:lstStyle/>
          <a:p>
            <a:pPr algn="ctr"/>
            <a:r>
              <a:rPr lang="en-US" altLang="zh-CN" sz="4000" b="1" i="1">
                <a:solidFill>
                  <a:schemeClr val="bg1"/>
                </a:solidFill>
                <a:effectLst>
                  <a:outerShdw blurRad="38100" dist="38100" dir="2700000" algn="tl">
                    <a:srgbClr val="000000">
                      <a:alpha val="43137"/>
                    </a:srgbClr>
                  </a:outerShdw>
                </a:effectLst>
              </a:rPr>
              <a:t>01</a:t>
            </a:r>
            <a:endParaRPr lang="zh-CN" altLang="en-US" sz="4000" b="1" i="1">
              <a:solidFill>
                <a:schemeClr val="bg1"/>
              </a:solidFill>
              <a:effectLst>
                <a:outerShdw blurRad="38100" dist="38100" dir="2700000" algn="tl">
                  <a:srgbClr val="000000">
                    <a:alpha val="43137"/>
                  </a:srgbClr>
                </a:outerShdw>
              </a:effectLst>
            </a:endParaRPr>
          </a:p>
        </p:txBody>
      </p:sp>
      <p:sp>
        <p:nvSpPr>
          <p:cNvPr id="13" name="Text Box 8"/>
          <p:cNvSpPr txBox="1">
            <a:spLocks noChangeArrowheads="1"/>
          </p:cNvSpPr>
          <p:nvPr/>
        </p:nvSpPr>
        <p:spPr bwMode="auto">
          <a:xfrm rot="19366400">
            <a:off x="4828637" y="2652984"/>
            <a:ext cx="3749497"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a:t>
            </a:r>
            <a:endParaRPr lang="zh-CN" sz="1800">
              <a:solidFill>
                <a:schemeClr val="accent1"/>
              </a:solidFill>
              <a:latin typeface="+mn-ea"/>
            </a:endParaRPr>
          </a:p>
        </p:txBody>
      </p:sp>
      <p:sp>
        <p:nvSpPr>
          <p:cNvPr id="18" name="Freeform 8"/>
          <p:cNvSpPr>
            <a:spLocks noEditPoints="1" noChangeArrowheads="1"/>
          </p:cNvSpPr>
          <p:nvPr/>
        </p:nvSpPr>
        <p:spPr bwMode="auto">
          <a:xfrm rot="19471964">
            <a:off x="4382849" y="3810880"/>
            <a:ext cx="6100469" cy="493533"/>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endParaRPr lang="zh-CN" altLang="zh-CN" sz="5400">
              <a:solidFill>
                <a:schemeClr val="accent1">
                  <a:lumMod val="50000"/>
                </a:schemeClr>
              </a:solidFill>
              <a:latin typeface="Calibri" panose="020f0502020204030204" pitchFamily="34" charset="0"/>
              <a:sym typeface="宋体" panose="02010600030101010101" pitchFamily="2" charset="-122"/>
            </a:endParaRPr>
          </a:p>
        </p:txBody>
      </p:sp>
      <p:sp>
        <p:nvSpPr>
          <p:cNvPr id="19" name="Freeform 458"/>
          <p:cNvSpPr/>
          <p:nvPr/>
        </p:nvSpPr>
        <p:spPr bwMode="auto">
          <a:xfrm>
            <a:off x="4413547" y="4989585"/>
            <a:ext cx="1251253" cy="1368324"/>
          </a:xfrm>
          <a:custGeom>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a:effectLst>
            <a:outerShdw blurRad="50800" dist="38100" dir="18900000" algn="bl" rotWithShape="0">
              <a:prstClr val="black">
                <a:alpha val="40000"/>
              </a:prstClr>
            </a:outerShdw>
          </a:effectLst>
        </p:spPr>
        <p:txBody>
          <a:bodyPr vert="horz" wrap="square" lIns="91440" tIns="45720" rIns="91440" bIns="45720" numCol="1" anchor="ctr" anchorCtr="0" compatLnSpc="1"/>
          <a:lstStyle/>
          <a:p>
            <a:pPr algn="ctr"/>
            <a:r>
              <a:rPr lang="en-US" altLang="zh-CN" sz="4000" b="1" i="1">
                <a:solidFill>
                  <a:schemeClr val="bg1"/>
                </a:solidFill>
                <a:effectLst>
                  <a:outerShdw blurRad="38100" dist="38100" dir="2700000" algn="tl">
                    <a:srgbClr val="000000">
                      <a:alpha val="43137"/>
                    </a:srgbClr>
                  </a:outerShdw>
                </a:effectLst>
              </a:rPr>
              <a:t>02</a:t>
            </a:r>
            <a:endParaRPr lang="zh-CN" altLang="en-US" sz="4000" b="1" i="1">
              <a:solidFill>
                <a:schemeClr val="bg1"/>
              </a:solidFill>
              <a:effectLst>
                <a:outerShdw blurRad="38100" dist="38100" dir="2700000" algn="tl">
                  <a:srgbClr val="000000">
                    <a:alpha val="43137"/>
                  </a:srgbClr>
                </a:outerShdw>
              </a:effectLst>
            </a:endParaRPr>
          </a:p>
        </p:txBody>
      </p:sp>
      <p:grpSp>
        <p:nvGrpSpPr>
          <p:cNvPr id="20" name="组合 19"/>
          <p:cNvGrpSpPr/>
          <p:nvPr/>
        </p:nvGrpSpPr>
        <p:grpSpPr>
          <a:xfrm>
            <a:off x="9698611" y="4275560"/>
            <a:ext cx="723819" cy="440398"/>
            <a:chOff x="745709" y="1904734"/>
            <a:chExt cx="1123829" cy="683779"/>
          </a:xfrm>
        </p:grpSpPr>
        <p:sp>
          <p:nvSpPr>
            <p:cNvPr id="21"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22"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23" name="Text Box 8"/>
          <p:cNvSpPr txBox="1">
            <a:spLocks noChangeArrowheads="1"/>
          </p:cNvSpPr>
          <p:nvPr/>
        </p:nvSpPr>
        <p:spPr bwMode="auto">
          <a:xfrm>
            <a:off x="8403781" y="5073582"/>
            <a:ext cx="33134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Tree>
  </p:cSld>
  <p:clrMapOvr>
    <a:masterClrMapping/>
  </p:clrMapOvr>
  <p:transition/>
  <p:timing/>
</p:sld>
</file>

<file path=ppt/slides/slide2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53" name="Text Box 8"/>
          <p:cNvSpPr txBox="1">
            <a:spLocks noChangeArrowheads="1"/>
          </p:cNvSpPr>
          <p:nvPr/>
        </p:nvSpPr>
        <p:spPr bwMode="auto">
          <a:xfrm>
            <a:off x="1384180"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
        <p:nvSpPr>
          <p:cNvPr id="56" name="Text Box 8"/>
          <p:cNvSpPr txBox="1">
            <a:spLocks noChangeArrowheads="1"/>
          </p:cNvSpPr>
          <p:nvPr/>
        </p:nvSpPr>
        <p:spPr bwMode="auto">
          <a:xfrm>
            <a:off x="1366191"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a:latin typeface="幼圆" panose="02010509060101010101" pitchFamily="49" charset="-122"/>
                <a:ea typeface="幼圆" panose="02010509060101010101" pitchFamily="49" charset="-122"/>
              </a:rPr>
              <a:t>请输入文本</a:t>
            </a:r>
            <a:endParaRPr lang="zh-CN">
              <a:latin typeface="幼圆" panose="02010509060101010101" pitchFamily="49" charset="-122"/>
              <a:ea typeface="幼圆" panose="02010509060101010101" pitchFamily="49" charset="-122"/>
            </a:endParaRPr>
          </a:p>
        </p:txBody>
      </p:sp>
      <p:sp>
        <p:nvSpPr>
          <p:cNvPr id="57" name="Freeform 31"/>
          <p:cNvSpPr/>
          <p:nvPr/>
        </p:nvSpPr>
        <p:spPr bwMode="auto">
          <a:xfrm rot="2281017">
            <a:off x="3544635" y="1657143"/>
            <a:ext cx="1521505" cy="1119881"/>
          </a:xfrm>
          <a:custGeom>
            <a:gdLst>
              <a:gd name="T0" fmla="*/ 318 w 318"/>
              <a:gd name="T1" fmla="*/ 9 h 229"/>
              <a:gd name="T2" fmla="*/ 316 w 318"/>
              <a:gd name="T3" fmla="*/ 14 h 229"/>
              <a:gd name="T4" fmla="*/ 275 w 318"/>
              <a:gd name="T5" fmla="*/ 101 h 229"/>
              <a:gd name="T6" fmla="*/ 271 w 318"/>
              <a:gd name="T7" fmla="*/ 110 h 229"/>
              <a:gd name="T8" fmla="*/ 268 w 318"/>
              <a:gd name="T9" fmla="*/ 109 h 229"/>
              <a:gd name="T10" fmla="*/ 269 w 318"/>
              <a:gd name="T11" fmla="*/ 108 h 229"/>
              <a:gd name="T12" fmla="*/ 268 w 318"/>
              <a:gd name="T13" fmla="*/ 108 h 229"/>
              <a:gd name="T14" fmla="*/ 268 w 318"/>
              <a:gd name="T15" fmla="*/ 106 h 229"/>
              <a:gd name="T16" fmla="*/ 292 w 318"/>
              <a:gd name="T17" fmla="*/ 33 h 229"/>
              <a:gd name="T18" fmla="*/ 45 w 318"/>
              <a:gd name="T19" fmla="*/ 223 h 229"/>
              <a:gd name="T20" fmla="*/ 43 w 318"/>
              <a:gd name="T21" fmla="*/ 220 h 229"/>
              <a:gd name="T22" fmla="*/ 249 w 318"/>
              <a:gd name="T23" fmla="*/ 54 h 229"/>
              <a:gd name="T24" fmla="*/ 1 w 318"/>
              <a:gd name="T25" fmla="*/ 229 h 229"/>
              <a:gd name="T26" fmla="*/ 0 w 318"/>
              <a:gd name="T27" fmla="*/ 226 h 229"/>
              <a:gd name="T28" fmla="*/ 273 w 318"/>
              <a:gd name="T29" fmla="*/ 27 h 229"/>
              <a:gd name="T30" fmla="*/ 256 w 318"/>
              <a:gd name="T31" fmla="*/ 36 h 229"/>
              <a:gd name="T32" fmla="*/ 193 w 318"/>
              <a:gd name="T33" fmla="*/ 66 h 229"/>
              <a:gd name="T34" fmla="*/ 192 w 318"/>
              <a:gd name="T35" fmla="*/ 64 h 229"/>
              <a:gd name="T36" fmla="*/ 214 w 318"/>
              <a:gd name="T37" fmla="*/ 51 h 229"/>
              <a:gd name="T38" fmla="*/ 199 w 318"/>
              <a:gd name="T39" fmla="*/ 54 h 229"/>
              <a:gd name="T40" fmla="*/ 198 w 318"/>
              <a:gd name="T41" fmla="*/ 51 h 229"/>
              <a:gd name="T42" fmla="*/ 283 w 318"/>
              <a:gd name="T43" fmla="*/ 18 h 229"/>
              <a:gd name="T44" fmla="*/ 307 w 318"/>
              <a:gd name="T45" fmla="*/ 3 h 229"/>
              <a:gd name="T46" fmla="*/ 311 w 318"/>
              <a:gd name="T47" fmla="*/ 0 h 229"/>
              <a:gd name="T48" fmla="*/ 309 w 318"/>
              <a:gd name="T49" fmla="*/ 5 h 229"/>
              <a:gd name="T50" fmla="*/ 306 w 318"/>
              <a:gd name="T51" fmla="*/ 12 h 229"/>
              <a:gd name="T52" fmla="*/ 313 w 318"/>
              <a:gd name="T53" fmla="*/ 11 h 229"/>
              <a:gd name="T54" fmla="*/ 316 w 318"/>
              <a:gd name="T55" fmla="*/ 10 h 229"/>
              <a:gd name="T56" fmla="*/ 316 w 318"/>
              <a:gd name="T57" fmla="*/ 11 h 229"/>
              <a:gd name="T58" fmla="*/ 318 w 318"/>
              <a:gd name="T59" fmla="*/ 9 h 2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29">
                <a:moveTo>
                  <a:pt x="318" y="9"/>
                </a:moveTo>
                <a:cubicBezTo>
                  <a:pt x="316" y="14"/>
                  <a:pt x="316" y="14"/>
                  <a:pt x="316" y="14"/>
                </a:cubicBezTo>
                <a:cubicBezTo>
                  <a:pt x="306" y="41"/>
                  <a:pt x="289" y="72"/>
                  <a:pt x="275" y="101"/>
                </a:cubicBezTo>
                <a:cubicBezTo>
                  <a:pt x="274" y="104"/>
                  <a:pt x="272" y="107"/>
                  <a:pt x="271" y="110"/>
                </a:cubicBezTo>
                <a:cubicBezTo>
                  <a:pt x="268" y="109"/>
                  <a:pt x="268" y="109"/>
                  <a:pt x="268" y="109"/>
                </a:cubicBezTo>
                <a:cubicBezTo>
                  <a:pt x="269" y="109"/>
                  <a:pt x="269" y="108"/>
                  <a:pt x="269" y="108"/>
                </a:cubicBezTo>
                <a:cubicBezTo>
                  <a:pt x="268" y="108"/>
                  <a:pt x="268" y="108"/>
                  <a:pt x="268" y="108"/>
                </a:cubicBezTo>
                <a:cubicBezTo>
                  <a:pt x="268" y="107"/>
                  <a:pt x="268" y="107"/>
                  <a:pt x="268" y="106"/>
                </a:cubicBezTo>
                <a:cubicBezTo>
                  <a:pt x="269" y="80"/>
                  <a:pt x="281" y="56"/>
                  <a:pt x="292" y="33"/>
                </a:cubicBezTo>
                <a:cubicBezTo>
                  <a:pt x="216" y="96"/>
                  <a:pt x="131" y="191"/>
                  <a:pt x="45" y="223"/>
                </a:cubicBezTo>
                <a:cubicBezTo>
                  <a:pt x="43" y="220"/>
                  <a:pt x="43" y="220"/>
                  <a:pt x="43" y="220"/>
                </a:cubicBezTo>
                <a:cubicBezTo>
                  <a:pt x="113" y="174"/>
                  <a:pt x="187" y="116"/>
                  <a:pt x="249" y="54"/>
                </a:cubicBezTo>
                <a:cubicBezTo>
                  <a:pt x="175" y="122"/>
                  <a:pt x="92" y="184"/>
                  <a:pt x="1" y="229"/>
                </a:cubicBezTo>
                <a:cubicBezTo>
                  <a:pt x="0" y="226"/>
                  <a:pt x="0" y="226"/>
                  <a:pt x="0" y="226"/>
                </a:cubicBezTo>
                <a:cubicBezTo>
                  <a:pt x="101" y="176"/>
                  <a:pt x="192" y="104"/>
                  <a:pt x="273" y="27"/>
                </a:cubicBezTo>
                <a:cubicBezTo>
                  <a:pt x="267" y="30"/>
                  <a:pt x="262" y="33"/>
                  <a:pt x="256" y="36"/>
                </a:cubicBezTo>
                <a:cubicBezTo>
                  <a:pt x="235" y="47"/>
                  <a:pt x="215" y="59"/>
                  <a:pt x="193" y="66"/>
                </a:cubicBezTo>
                <a:cubicBezTo>
                  <a:pt x="192" y="64"/>
                  <a:pt x="192" y="64"/>
                  <a:pt x="192" y="64"/>
                </a:cubicBezTo>
                <a:cubicBezTo>
                  <a:pt x="199" y="59"/>
                  <a:pt x="207" y="55"/>
                  <a:pt x="214" y="51"/>
                </a:cubicBezTo>
                <a:cubicBezTo>
                  <a:pt x="209" y="53"/>
                  <a:pt x="204" y="54"/>
                  <a:pt x="199" y="54"/>
                </a:cubicBezTo>
                <a:cubicBezTo>
                  <a:pt x="198" y="51"/>
                  <a:pt x="198" y="51"/>
                  <a:pt x="198" y="51"/>
                </a:cubicBezTo>
                <a:cubicBezTo>
                  <a:pt x="226" y="39"/>
                  <a:pt x="253" y="25"/>
                  <a:pt x="283" y="18"/>
                </a:cubicBezTo>
                <a:cubicBezTo>
                  <a:pt x="291" y="13"/>
                  <a:pt x="299" y="8"/>
                  <a:pt x="307" y="3"/>
                </a:cubicBezTo>
                <a:cubicBezTo>
                  <a:pt x="311" y="0"/>
                  <a:pt x="311" y="0"/>
                  <a:pt x="311" y="0"/>
                </a:cubicBezTo>
                <a:cubicBezTo>
                  <a:pt x="309" y="5"/>
                  <a:pt x="309" y="5"/>
                  <a:pt x="309" y="5"/>
                </a:cubicBezTo>
                <a:cubicBezTo>
                  <a:pt x="308" y="7"/>
                  <a:pt x="307" y="10"/>
                  <a:pt x="306" y="12"/>
                </a:cubicBezTo>
                <a:cubicBezTo>
                  <a:pt x="308" y="12"/>
                  <a:pt x="311" y="11"/>
                  <a:pt x="313" y="11"/>
                </a:cubicBezTo>
                <a:cubicBezTo>
                  <a:pt x="316" y="10"/>
                  <a:pt x="316" y="10"/>
                  <a:pt x="316" y="10"/>
                </a:cubicBezTo>
                <a:cubicBezTo>
                  <a:pt x="316" y="11"/>
                  <a:pt x="316" y="11"/>
                  <a:pt x="316" y="11"/>
                </a:cubicBezTo>
                <a:lnTo>
                  <a:pt x="318" y="9"/>
                </a:ln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Text Box 8"/>
          <p:cNvSpPr txBox="1">
            <a:spLocks noChangeArrowheads="1"/>
          </p:cNvSpPr>
          <p:nvPr/>
        </p:nvSpPr>
        <p:spPr bwMode="auto">
          <a:xfrm>
            <a:off x="4810653"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
        <p:nvSpPr>
          <p:cNvPr id="61" name="Text Box 8"/>
          <p:cNvSpPr txBox="1">
            <a:spLocks noChangeArrowheads="1"/>
          </p:cNvSpPr>
          <p:nvPr/>
        </p:nvSpPr>
        <p:spPr bwMode="auto">
          <a:xfrm>
            <a:off x="4792664"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a:latin typeface="幼圆" panose="02010509060101010101" pitchFamily="49" charset="-122"/>
                <a:ea typeface="幼圆" panose="02010509060101010101" pitchFamily="49" charset="-122"/>
              </a:rPr>
              <a:t>请输入文本</a:t>
            </a:r>
            <a:endParaRPr lang="zh-CN">
              <a:latin typeface="幼圆" panose="02010509060101010101" pitchFamily="49" charset="-122"/>
              <a:ea typeface="幼圆" panose="02010509060101010101" pitchFamily="49" charset="-122"/>
            </a:endParaRPr>
          </a:p>
        </p:txBody>
      </p:sp>
      <p:sp>
        <p:nvSpPr>
          <p:cNvPr id="62" name="Freeform 31"/>
          <p:cNvSpPr/>
          <p:nvPr/>
        </p:nvSpPr>
        <p:spPr bwMode="auto">
          <a:xfrm rot="2281017">
            <a:off x="6971108" y="1657143"/>
            <a:ext cx="1521505" cy="1119881"/>
          </a:xfrm>
          <a:custGeom>
            <a:gdLst>
              <a:gd name="T0" fmla="*/ 318 w 318"/>
              <a:gd name="T1" fmla="*/ 9 h 229"/>
              <a:gd name="T2" fmla="*/ 316 w 318"/>
              <a:gd name="T3" fmla="*/ 14 h 229"/>
              <a:gd name="T4" fmla="*/ 275 w 318"/>
              <a:gd name="T5" fmla="*/ 101 h 229"/>
              <a:gd name="T6" fmla="*/ 271 w 318"/>
              <a:gd name="T7" fmla="*/ 110 h 229"/>
              <a:gd name="T8" fmla="*/ 268 w 318"/>
              <a:gd name="T9" fmla="*/ 109 h 229"/>
              <a:gd name="T10" fmla="*/ 269 w 318"/>
              <a:gd name="T11" fmla="*/ 108 h 229"/>
              <a:gd name="T12" fmla="*/ 268 w 318"/>
              <a:gd name="T13" fmla="*/ 108 h 229"/>
              <a:gd name="T14" fmla="*/ 268 w 318"/>
              <a:gd name="T15" fmla="*/ 106 h 229"/>
              <a:gd name="T16" fmla="*/ 292 w 318"/>
              <a:gd name="T17" fmla="*/ 33 h 229"/>
              <a:gd name="T18" fmla="*/ 45 w 318"/>
              <a:gd name="T19" fmla="*/ 223 h 229"/>
              <a:gd name="T20" fmla="*/ 43 w 318"/>
              <a:gd name="T21" fmla="*/ 220 h 229"/>
              <a:gd name="T22" fmla="*/ 249 w 318"/>
              <a:gd name="T23" fmla="*/ 54 h 229"/>
              <a:gd name="T24" fmla="*/ 1 w 318"/>
              <a:gd name="T25" fmla="*/ 229 h 229"/>
              <a:gd name="T26" fmla="*/ 0 w 318"/>
              <a:gd name="T27" fmla="*/ 226 h 229"/>
              <a:gd name="T28" fmla="*/ 273 w 318"/>
              <a:gd name="T29" fmla="*/ 27 h 229"/>
              <a:gd name="T30" fmla="*/ 256 w 318"/>
              <a:gd name="T31" fmla="*/ 36 h 229"/>
              <a:gd name="T32" fmla="*/ 193 w 318"/>
              <a:gd name="T33" fmla="*/ 66 h 229"/>
              <a:gd name="T34" fmla="*/ 192 w 318"/>
              <a:gd name="T35" fmla="*/ 64 h 229"/>
              <a:gd name="T36" fmla="*/ 214 w 318"/>
              <a:gd name="T37" fmla="*/ 51 h 229"/>
              <a:gd name="T38" fmla="*/ 199 w 318"/>
              <a:gd name="T39" fmla="*/ 54 h 229"/>
              <a:gd name="T40" fmla="*/ 198 w 318"/>
              <a:gd name="T41" fmla="*/ 51 h 229"/>
              <a:gd name="T42" fmla="*/ 283 w 318"/>
              <a:gd name="T43" fmla="*/ 18 h 229"/>
              <a:gd name="T44" fmla="*/ 307 w 318"/>
              <a:gd name="T45" fmla="*/ 3 h 229"/>
              <a:gd name="T46" fmla="*/ 311 w 318"/>
              <a:gd name="T47" fmla="*/ 0 h 229"/>
              <a:gd name="T48" fmla="*/ 309 w 318"/>
              <a:gd name="T49" fmla="*/ 5 h 229"/>
              <a:gd name="T50" fmla="*/ 306 w 318"/>
              <a:gd name="T51" fmla="*/ 12 h 229"/>
              <a:gd name="T52" fmla="*/ 313 w 318"/>
              <a:gd name="T53" fmla="*/ 11 h 229"/>
              <a:gd name="T54" fmla="*/ 316 w 318"/>
              <a:gd name="T55" fmla="*/ 10 h 229"/>
              <a:gd name="T56" fmla="*/ 316 w 318"/>
              <a:gd name="T57" fmla="*/ 11 h 229"/>
              <a:gd name="T58" fmla="*/ 318 w 318"/>
              <a:gd name="T59" fmla="*/ 9 h 2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29">
                <a:moveTo>
                  <a:pt x="318" y="9"/>
                </a:moveTo>
                <a:cubicBezTo>
                  <a:pt x="316" y="14"/>
                  <a:pt x="316" y="14"/>
                  <a:pt x="316" y="14"/>
                </a:cubicBezTo>
                <a:cubicBezTo>
                  <a:pt x="306" y="41"/>
                  <a:pt x="289" y="72"/>
                  <a:pt x="275" y="101"/>
                </a:cubicBezTo>
                <a:cubicBezTo>
                  <a:pt x="274" y="104"/>
                  <a:pt x="272" y="107"/>
                  <a:pt x="271" y="110"/>
                </a:cubicBezTo>
                <a:cubicBezTo>
                  <a:pt x="268" y="109"/>
                  <a:pt x="268" y="109"/>
                  <a:pt x="268" y="109"/>
                </a:cubicBezTo>
                <a:cubicBezTo>
                  <a:pt x="269" y="109"/>
                  <a:pt x="269" y="108"/>
                  <a:pt x="269" y="108"/>
                </a:cubicBezTo>
                <a:cubicBezTo>
                  <a:pt x="268" y="108"/>
                  <a:pt x="268" y="108"/>
                  <a:pt x="268" y="108"/>
                </a:cubicBezTo>
                <a:cubicBezTo>
                  <a:pt x="268" y="107"/>
                  <a:pt x="268" y="107"/>
                  <a:pt x="268" y="106"/>
                </a:cubicBezTo>
                <a:cubicBezTo>
                  <a:pt x="269" y="80"/>
                  <a:pt x="281" y="56"/>
                  <a:pt x="292" y="33"/>
                </a:cubicBezTo>
                <a:cubicBezTo>
                  <a:pt x="216" y="96"/>
                  <a:pt x="131" y="191"/>
                  <a:pt x="45" y="223"/>
                </a:cubicBezTo>
                <a:cubicBezTo>
                  <a:pt x="43" y="220"/>
                  <a:pt x="43" y="220"/>
                  <a:pt x="43" y="220"/>
                </a:cubicBezTo>
                <a:cubicBezTo>
                  <a:pt x="113" y="174"/>
                  <a:pt x="187" y="116"/>
                  <a:pt x="249" y="54"/>
                </a:cubicBezTo>
                <a:cubicBezTo>
                  <a:pt x="175" y="122"/>
                  <a:pt x="92" y="184"/>
                  <a:pt x="1" y="229"/>
                </a:cubicBezTo>
                <a:cubicBezTo>
                  <a:pt x="0" y="226"/>
                  <a:pt x="0" y="226"/>
                  <a:pt x="0" y="226"/>
                </a:cubicBezTo>
                <a:cubicBezTo>
                  <a:pt x="101" y="176"/>
                  <a:pt x="192" y="104"/>
                  <a:pt x="273" y="27"/>
                </a:cubicBezTo>
                <a:cubicBezTo>
                  <a:pt x="267" y="30"/>
                  <a:pt x="262" y="33"/>
                  <a:pt x="256" y="36"/>
                </a:cubicBezTo>
                <a:cubicBezTo>
                  <a:pt x="235" y="47"/>
                  <a:pt x="215" y="59"/>
                  <a:pt x="193" y="66"/>
                </a:cubicBezTo>
                <a:cubicBezTo>
                  <a:pt x="192" y="64"/>
                  <a:pt x="192" y="64"/>
                  <a:pt x="192" y="64"/>
                </a:cubicBezTo>
                <a:cubicBezTo>
                  <a:pt x="199" y="59"/>
                  <a:pt x="207" y="55"/>
                  <a:pt x="214" y="51"/>
                </a:cubicBezTo>
                <a:cubicBezTo>
                  <a:pt x="209" y="53"/>
                  <a:pt x="204" y="54"/>
                  <a:pt x="199" y="54"/>
                </a:cubicBezTo>
                <a:cubicBezTo>
                  <a:pt x="198" y="51"/>
                  <a:pt x="198" y="51"/>
                  <a:pt x="198" y="51"/>
                </a:cubicBezTo>
                <a:cubicBezTo>
                  <a:pt x="226" y="39"/>
                  <a:pt x="253" y="25"/>
                  <a:pt x="283" y="18"/>
                </a:cubicBezTo>
                <a:cubicBezTo>
                  <a:pt x="291" y="13"/>
                  <a:pt x="299" y="8"/>
                  <a:pt x="307" y="3"/>
                </a:cubicBezTo>
                <a:cubicBezTo>
                  <a:pt x="311" y="0"/>
                  <a:pt x="311" y="0"/>
                  <a:pt x="311" y="0"/>
                </a:cubicBezTo>
                <a:cubicBezTo>
                  <a:pt x="309" y="5"/>
                  <a:pt x="309" y="5"/>
                  <a:pt x="309" y="5"/>
                </a:cubicBezTo>
                <a:cubicBezTo>
                  <a:pt x="308" y="7"/>
                  <a:pt x="307" y="10"/>
                  <a:pt x="306" y="12"/>
                </a:cubicBezTo>
                <a:cubicBezTo>
                  <a:pt x="308" y="12"/>
                  <a:pt x="311" y="11"/>
                  <a:pt x="313" y="11"/>
                </a:cubicBezTo>
                <a:cubicBezTo>
                  <a:pt x="316" y="10"/>
                  <a:pt x="316" y="10"/>
                  <a:pt x="316" y="10"/>
                </a:cubicBezTo>
                <a:cubicBezTo>
                  <a:pt x="316" y="11"/>
                  <a:pt x="316" y="11"/>
                  <a:pt x="316" y="11"/>
                </a:cubicBezTo>
                <a:lnTo>
                  <a:pt x="318" y="9"/>
                </a:ln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Text Box 8"/>
          <p:cNvSpPr txBox="1">
            <a:spLocks noChangeArrowheads="1"/>
          </p:cNvSpPr>
          <p:nvPr/>
        </p:nvSpPr>
        <p:spPr bwMode="auto">
          <a:xfrm>
            <a:off x="8237126"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
        <p:nvSpPr>
          <p:cNvPr id="66" name="Text Box 8"/>
          <p:cNvSpPr txBox="1">
            <a:spLocks noChangeArrowheads="1"/>
          </p:cNvSpPr>
          <p:nvPr/>
        </p:nvSpPr>
        <p:spPr bwMode="auto">
          <a:xfrm>
            <a:off x="8219137"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a:latin typeface="幼圆" panose="02010509060101010101" pitchFamily="49" charset="-122"/>
                <a:ea typeface="幼圆" panose="02010509060101010101" pitchFamily="49" charset="-122"/>
              </a:rPr>
              <a:t>请输入文本</a:t>
            </a:r>
            <a:endParaRPr lang="zh-CN">
              <a:latin typeface="幼圆" panose="02010509060101010101" pitchFamily="49" charset="-122"/>
              <a:ea typeface="幼圆" panose="02010509060101010101" pitchFamily="49" charset="-122"/>
            </a:endParaRPr>
          </a:p>
        </p:txBody>
      </p:sp>
      <p:sp>
        <p:nvSpPr>
          <p:cNvPr id="20" name="Freeform 5"/>
          <p:cNvSpPr/>
          <p:nvPr/>
        </p:nvSpPr>
        <p:spPr bwMode="auto">
          <a:xfrm flipH="1">
            <a:off x="954080" y="3579482"/>
            <a:ext cx="10283840" cy="154955"/>
          </a:xfrm>
          <a:custGeom>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1" name="Freeform 2517"/>
          <p:cNvSpPr>
            <a:spLocks noEditPoints="1"/>
          </p:cNvSpPr>
          <p:nvPr/>
        </p:nvSpPr>
        <p:spPr bwMode="auto">
          <a:xfrm>
            <a:off x="2075713" y="1910820"/>
            <a:ext cx="649288" cy="725488"/>
          </a:xfrm>
          <a:custGeom>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2" name="Freeform 2517"/>
          <p:cNvSpPr>
            <a:spLocks noEditPoints="1"/>
          </p:cNvSpPr>
          <p:nvPr/>
        </p:nvSpPr>
        <p:spPr bwMode="auto">
          <a:xfrm>
            <a:off x="5693980" y="1910820"/>
            <a:ext cx="649288" cy="725488"/>
          </a:xfrm>
          <a:custGeom>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3" name="Freeform 2517"/>
          <p:cNvSpPr>
            <a:spLocks noEditPoints="1"/>
          </p:cNvSpPr>
          <p:nvPr/>
        </p:nvSpPr>
        <p:spPr bwMode="auto">
          <a:xfrm>
            <a:off x="9312247" y="1910820"/>
            <a:ext cx="649288" cy="725488"/>
          </a:xfrm>
          <a:custGeom>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transition/>
  <p:timing/>
</p:sld>
</file>

<file path=ppt/slides/slide2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8" name="组合 7"/>
          <p:cNvGrpSpPr/>
          <p:nvPr/>
        </p:nvGrpSpPr>
        <p:grpSpPr>
          <a:xfrm>
            <a:off x="791833" y="2346550"/>
            <a:ext cx="2275495" cy="2164900"/>
            <a:chOff x="1603331" y="2064774"/>
            <a:chExt cx="2841060" cy="2702977"/>
          </a:xfrm>
          <a:solidFill>
            <a:schemeClr val="accent1"/>
          </a:solidFill>
        </p:grpSpPr>
        <p:sp>
          <p:nvSpPr>
            <p:cNvPr id="7" name="Freeform 44"/>
            <p:cNvSpPr>
              <a:spLocks noEditPoints="1" noChangeArrowheads="1"/>
            </p:cNvSpPr>
            <p:nvPr/>
          </p:nvSpPr>
          <p:spPr bwMode="auto">
            <a:xfrm rot="6063272">
              <a:off x="1746793" y="2271252"/>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6" name="Freeform 44"/>
            <p:cNvSpPr>
              <a:spLocks noEditPoints="1" noChangeArrowheads="1"/>
            </p:cNvSpPr>
            <p:nvPr/>
          </p:nvSpPr>
          <p:spPr bwMode="auto">
            <a:xfrm>
              <a:off x="2091354" y="2064774"/>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谢</a:t>
              </a:r>
              <a:endParaRPr lang="zh-CN" altLang="zh-CN"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18" name="组合 17"/>
          <p:cNvGrpSpPr/>
          <p:nvPr/>
        </p:nvGrpSpPr>
        <p:grpSpPr>
          <a:xfrm>
            <a:off x="3569446" y="2346550"/>
            <a:ext cx="2275495" cy="2164900"/>
            <a:chOff x="1603331" y="2064774"/>
            <a:chExt cx="2841060" cy="2702977"/>
          </a:xfrm>
          <a:solidFill>
            <a:schemeClr val="accent1"/>
          </a:solidFill>
        </p:grpSpPr>
        <p:sp>
          <p:nvSpPr>
            <p:cNvPr id="19" name="Freeform 44"/>
            <p:cNvSpPr>
              <a:spLocks noEditPoints="1" noChangeArrowheads="1"/>
            </p:cNvSpPr>
            <p:nvPr/>
          </p:nvSpPr>
          <p:spPr bwMode="auto">
            <a:xfrm rot="6063272">
              <a:off x="1746793" y="2271252"/>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0" name="Freeform 44"/>
            <p:cNvSpPr>
              <a:spLocks noEditPoints="1" noChangeArrowheads="1"/>
            </p:cNvSpPr>
            <p:nvPr/>
          </p:nvSpPr>
          <p:spPr bwMode="auto">
            <a:xfrm>
              <a:off x="2091354" y="2064774"/>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谢</a:t>
              </a:r>
              <a:endParaRPr lang="zh-CN" altLang="zh-CN"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21" name="组合 20"/>
          <p:cNvGrpSpPr/>
          <p:nvPr/>
        </p:nvGrpSpPr>
        <p:grpSpPr>
          <a:xfrm>
            <a:off x="6347059" y="2346550"/>
            <a:ext cx="2275495" cy="2164900"/>
            <a:chOff x="1603331" y="2064774"/>
            <a:chExt cx="2841060" cy="2702977"/>
          </a:xfrm>
          <a:solidFill>
            <a:schemeClr val="accent1"/>
          </a:solidFill>
        </p:grpSpPr>
        <p:sp>
          <p:nvSpPr>
            <p:cNvPr id="22" name="Freeform 44"/>
            <p:cNvSpPr>
              <a:spLocks noEditPoints="1" noChangeArrowheads="1"/>
            </p:cNvSpPr>
            <p:nvPr/>
          </p:nvSpPr>
          <p:spPr bwMode="auto">
            <a:xfrm rot="6063272">
              <a:off x="1746793" y="2271252"/>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3" name="Freeform 44"/>
            <p:cNvSpPr>
              <a:spLocks noEditPoints="1" noChangeArrowheads="1"/>
            </p:cNvSpPr>
            <p:nvPr/>
          </p:nvSpPr>
          <p:spPr bwMode="auto">
            <a:xfrm>
              <a:off x="2091354" y="2064774"/>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观</a:t>
              </a:r>
              <a:endParaRPr lang="zh-CN" altLang="zh-CN"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24" name="组合 23"/>
          <p:cNvGrpSpPr/>
          <p:nvPr/>
        </p:nvGrpSpPr>
        <p:grpSpPr>
          <a:xfrm>
            <a:off x="9124673" y="2346550"/>
            <a:ext cx="2275495" cy="2164900"/>
            <a:chOff x="1603331" y="2064774"/>
            <a:chExt cx="2841060" cy="2702977"/>
          </a:xfrm>
          <a:solidFill>
            <a:schemeClr val="accent1"/>
          </a:solidFill>
        </p:grpSpPr>
        <p:sp>
          <p:nvSpPr>
            <p:cNvPr id="25" name="Freeform 44"/>
            <p:cNvSpPr>
              <a:spLocks noEditPoints="1" noChangeArrowheads="1"/>
            </p:cNvSpPr>
            <p:nvPr/>
          </p:nvSpPr>
          <p:spPr bwMode="auto">
            <a:xfrm rot="6063272">
              <a:off x="1746793" y="2271252"/>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6" name="Freeform 44"/>
            <p:cNvSpPr>
              <a:spLocks noEditPoints="1" noChangeArrowheads="1"/>
            </p:cNvSpPr>
            <p:nvPr/>
          </p:nvSpPr>
          <p:spPr bwMode="auto">
            <a:xfrm>
              <a:off x="2091354" y="2064774"/>
              <a:ext cx="2353037" cy="2639962"/>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看</a:t>
              </a:r>
              <a:endParaRPr lang="zh-CN" altLang="zh-CN" sz="11500" b="1">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Tree>
  </p:cSld>
  <p:clrMapOvr>
    <a:masterClrMapping/>
  </p:clrMapOvr>
  <p:transition/>
  <p:timing/>
</p:sld>
</file>

<file path=ppt/slides/slide2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任意多边形 2"/>
          <p:cNvSpPr/>
          <p:nvPr/>
        </p:nvSpPr>
        <p:spPr>
          <a:xfrm>
            <a:off x="3206667" y="3067089"/>
            <a:ext cx="447627" cy="492867"/>
          </a:xfrm>
          <a:custGeom>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5" tIns="45712" rIns="91425" bIns="45712" anchor="ctr"/>
          <a:lstStyle/>
          <a:p>
            <a:pPr algn="ctr" fontAlgn="base">
              <a:defRPr/>
            </a:pPr>
            <a:endParaRPr lang="zh-CN" altLang="en-US" sz="135" strike="noStrike" noProof="1">
              <a:solidFill>
                <a:prstClr val="white"/>
              </a:solidFill>
            </a:endParaRPr>
          </a:p>
        </p:txBody>
      </p:sp>
      <p:sp>
        <p:nvSpPr>
          <p:cNvPr id="4" name="矩形 3"/>
          <p:cNvSpPr/>
          <p:nvPr/>
        </p:nvSpPr>
        <p:spPr>
          <a:xfrm>
            <a:off x="3648339" y="3069471"/>
            <a:ext cx="7019167" cy="49286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4980" tIns="0" rIns="13498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en-US" altLang="zh-CN" sz="2775" b="1" i="0" u="none" strike="noStrike" kern="1200" cap="none" spc="0" normalizeH="0" baseline="0" noProof="1">
                <a:solidFill>
                  <a:schemeClr val="bg1"/>
                </a:solidFill>
                <a:effectLst>
                  <a:outerShdw blurRad="38100" dist="38100" dir="2700000" algn="tl">
                    <a:srgbClr val="000000">
                      <a:alpha val="43137"/>
                    </a:srgbClr>
                  </a:outerShdw>
                </a:effectLst>
                <a:latin typeface="微软雅黑" panose="020b0503020204020204" charset="-122"/>
                <a:ea typeface="微软雅黑"/>
                <a:cs typeface="Meiryo" panose="020b0604030504040204" pitchFamily="34" charset="-128"/>
              </a:rPr>
              <a:t>PPT</a:t>
            </a:r>
            <a:r>
              <a:rPr kumimoji="0" lang="zh-CN" altLang="en-US" sz="2775" b="1" i="0" u="none" strike="noStrike" kern="1200" cap="none" spc="0" normalizeH="0" baseline="0" noProof="1">
                <a:solidFill>
                  <a:schemeClr val="bg1"/>
                </a:solidFill>
                <a:effectLst>
                  <a:outerShdw blurRad="38100" dist="38100" dir="2700000" algn="tl">
                    <a:srgbClr val="000000">
                      <a:alpha val="43137"/>
                    </a:srgbClr>
                  </a:outerShdw>
                </a:effectLst>
                <a:latin typeface="微软雅黑" panose="020b0503020204020204" charset="-122"/>
                <a:ea typeface="微软雅黑"/>
                <a:cs typeface="Meiryo" panose="020b0604030504040204" pitchFamily="34" charset="-128"/>
              </a:rPr>
              <a:t>汇    </a:t>
            </a:r>
            <a:r>
              <a:rPr kumimoji="0" lang="en-US" altLang="zh-CN" sz="2775" b="1" i="0" u="none" strike="noStrike" kern="1200" cap="none" spc="0" normalizeH="0" baseline="0" noProof="1">
                <a:solidFill>
                  <a:schemeClr val="bg1"/>
                </a:solidFill>
                <a:effectLst>
                  <a:outerShdw blurRad="38100" dist="38100" dir="2700000" algn="tl">
                    <a:srgbClr val="000000">
                      <a:alpha val="43137"/>
                    </a:srgbClr>
                  </a:outerShdw>
                </a:effectLst>
                <a:latin typeface="微软雅黑" panose="020b0503020204020204" charset="-122"/>
                <a:ea typeface="微软雅黑"/>
                <a:cs typeface="Meiryo" panose="020b0604030504040204" pitchFamily="34" charset="-128"/>
              </a:rPr>
              <a:t>www.ppthui.com</a:t>
            </a:r>
            <a:endParaRPr kumimoji="0" lang="zh-CN" altLang="en-US" sz="2775" b="1" i="0" u="none" strike="noStrike" kern="1200" cap="none" spc="0" normalizeH="0" baseline="0" noProof="1">
              <a:solidFill>
                <a:schemeClr val="bg1"/>
              </a:solidFill>
              <a:effectLst>
                <a:outerShdw blurRad="38100" dist="38100" dir="2700000" algn="tl">
                  <a:srgbClr val="000000">
                    <a:alpha val="43137"/>
                  </a:srgbClr>
                </a:outerShdw>
              </a:effectLst>
              <a:latin typeface="微软雅黑" panose="020b0503020204020204" charset="-122"/>
              <a:ea typeface="微软雅黑"/>
              <a:cs typeface="Meiryo" panose="020b0604030504040204" pitchFamily="34" charset="-128"/>
            </a:endParaRPr>
          </a:p>
        </p:txBody>
      </p:sp>
      <p:sp>
        <p:nvSpPr>
          <p:cNvPr id="7" name="矩形 6"/>
          <p:cNvSpPr/>
          <p:nvPr/>
        </p:nvSpPr>
        <p:spPr>
          <a:xfrm>
            <a:off x="1524495" y="2494461"/>
            <a:ext cx="6983452" cy="58096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上万精品</a:t>
            </a:r>
            <a:r>
              <a:rPr kumimoji="0" lang="en-US" altLang="zh-CN"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PPT</a:t>
            </a: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模板</a:t>
            </a:r>
            <a:r>
              <a:rPr kumimoji="0" lang="zh-CN" altLang="en-US" sz="3225" b="1" i="0" u="none" strike="noStrike" kern="1200" cap="none" spc="200" normalizeH="0" baseline="0" noProof="1">
                <a:solidFill>
                  <a:srgbClr val="FFC000"/>
                </a:solidFill>
                <a:effectLst>
                  <a:outerShdw blurRad="38100" dist="38100" dir="2700000" algn="tl">
                    <a:srgbClr val="000000">
                      <a:alpha val="43137"/>
                    </a:srgbClr>
                  </a:outerShdw>
                </a:effectLst>
                <a:latin typeface="微软雅黑" panose="020b0503020204020204" charset="-122"/>
                <a:ea typeface="微软雅黑"/>
                <a:cs typeface="+mn-cs"/>
              </a:rPr>
              <a:t>全部免费</a:t>
            </a: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下载</a:t>
            </a:r>
            <a:endPar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endParaRPr>
          </a:p>
        </p:txBody>
      </p:sp>
      <p:sp>
        <p:nvSpPr>
          <p:cNvPr id="6" name="直角三角形 5"/>
          <p:cNvSpPr/>
          <p:nvPr/>
        </p:nvSpPr>
        <p:spPr>
          <a:xfrm>
            <a:off x="8507945" y="2490889"/>
            <a:ext cx="640487" cy="584535"/>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5" tIns="45712" rIns="91425" bIns="45712" anchor="ctr"/>
          <a:lstStyle/>
          <a:p>
            <a:pPr algn="ctr" fontAlgn="base">
              <a:defRPr/>
            </a:pPr>
            <a:endParaRPr lang="zh-CN" altLang="en-US" sz="135" strike="noStrike" noProof="1">
              <a:solidFill>
                <a:prstClr val="white"/>
              </a:solidFill>
            </a:endParaRPr>
          </a:p>
        </p:txBody>
      </p:sp>
      <p:sp>
        <p:nvSpPr>
          <p:cNvPr id="38917" name="矩形 11"/>
          <p:cNvSpPr/>
          <p:nvPr/>
        </p:nvSpPr>
        <p:spPr>
          <a:xfrm>
            <a:off x="2914995" y="3798055"/>
            <a:ext cx="6270345" cy="1269071"/>
          </a:xfrm>
          <a:prstGeom prst="rect">
            <a:avLst/>
          </a:prstGeom>
          <a:noFill/>
          <a:ln w="25400">
            <a:noFill/>
          </a:ln>
        </p:spPr>
        <p:txBody>
          <a:bodyPr lIns="91425" tIns="45712" rIns="91425" bIns="45712" anchor="ctr"/>
          <a:lstStyle/>
          <a:p>
            <a:pPr eaLnBrk="0" hangingPunct="0">
              <a:lnSpc>
                <a:spcPts val="2400"/>
              </a:lnSpc>
            </a:pPr>
            <a:r>
              <a:rPr lang="en-US" altLang="zh-CN" sz="1055" b="1">
                <a:solidFill>
                  <a:srgbClr val="4A452A"/>
                </a:solidFill>
                <a:latin typeface="微软雅黑" panose="020b0503020204020204" charset="-122"/>
                <a:ea typeface="微软雅黑"/>
              </a:rPr>
              <a:t>PPT</a:t>
            </a:r>
            <a:r>
              <a:rPr lang="zh-CN" altLang="en-US" sz="1055" b="1">
                <a:solidFill>
                  <a:srgbClr val="4A452A"/>
                </a:solidFill>
                <a:latin typeface="微软雅黑" panose="020b0503020204020204" charset="-122"/>
                <a:ea typeface="微软雅黑"/>
              </a:rPr>
              <a:t>模板下载：</a:t>
            </a:r>
            <a:r>
              <a:rPr lang="en-US" altLang="zh-CN" sz="1055" b="1">
                <a:solidFill>
                  <a:srgbClr val="FFC000"/>
                </a:solidFill>
                <a:latin typeface="微软雅黑" panose="020b0503020204020204" charset="-122"/>
                <a:ea typeface="微软雅黑"/>
                <a:hlinkClick r:id="rId3"/>
              </a:rPr>
              <a:t>www.ppthui.com/muban/</a:t>
            </a:r>
            <a:r>
              <a:rPr lang="en-US" altLang="zh-CN" sz="1055" b="1">
                <a:solidFill>
                  <a:srgbClr val="FFC000"/>
                </a:solidFill>
                <a:latin typeface="微软雅黑" panose="020b0503020204020204" charset="-122"/>
                <a:ea typeface="微软雅黑"/>
              </a:rPr>
              <a:t>            </a:t>
            </a:r>
            <a:r>
              <a:rPr lang="zh-CN" altLang="en-US" sz="1055" b="1">
                <a:solidFill>
                  <a:srgbClr val="4A452A"/>
                </a:solidFill>
                <a:latin typeface="微软雅黑" panose="020b0503020204020204" charset="-122"/>
                <a:ea typeface="微软雅黑"/>
              </a:rPr>
              <a:t>行业</a:t>
            </a:r>
            <a:r>
              <a:rPr lang="en-US" altLang="zh-CN" sz="1055" b="1">
                <a:solidFill>
                  <a:srgbClr val="4A452A"/>
                </a:solidFill>
                <a:latin typeface="微软雅黑" panose="020b0503020204020204" charset="-122"/>
                <a:ea typeface="微软雅黑"/>
              </a:rPr>
              <a:t>PPT</a:t>
            </a:r>
            <a:r>
              <a:rPr lang="zh-CN" altLang="en-US" sz="1055" b="1">
                <a:solidFill>
                  <a:srgbClr val="4A452A"/>
                </a:solidFill>
                <a:latin typeface="微软雅黑" panose="020b0503020204020204" charset="-122"/>
                <a:ea typeface="微软雅黑"/>
              </a:rPr>
              <a:t>模板：</a:t>
            </a:r>
            <a:r>
              <a:rPr lang="en-US" altLang="zh-CN" sz="1055" b="1">
                <a:solidFill>
                  <a:srgbClr val="4A452A"/>
                </a:solidFill>
                <a:latin typeface="微软雅黑" panose="020b0503020204020204" charset="-122"/>
                <a:ea typeface="微软雅黑"/>
                <a:hlinkClick r:id="rId4"/>
              </a:rPr>
              <a:t>www.ppthui.com/hangye/</a:t>
            </a:r>
            <a:endParaRPr lang="en-US" altLang="zh-CN" sz="1055" b="1">
              <a:solidFill>
                <a:srgbClr val="4A452A"/>
              </a:solidFill>
              <a:latin typeface="微软雅黑" panose="020b0503020204020204" charset="-122"/>
              <a:ea typeface="微软雅黑"/>
            </a:endParaRPr>
          </a:p>
          <a:p>
            <a:pPr eaLnBrk="0" hangingPunct="0">
              <a:lnSpc>
                <a:spcPts val="2400"/>
              </a:lnSpc>
            </a:pPr>
            <a:r>
              <a:rPr lang="zh-CN" altLang="en-US" sz="1055" b="1">
                <a:solidFill>
                  <a:srgbClr val="4A452A"/>
                </a:solidFill>
                <a:latin typeface="微软雅黑" panose="020b0503020204020204" charset="-122"/>
                <a:ea typeface="微软雅黑"/>
              </a:rPr>
              <a:t>工作</a:t>
            </a:r>
            <a:r>
              <a:rPr lang="en-US" altLang="zh-CN" sz="1055" b="1">
                <a:solidFill>
                  <a:srgbClr val="4A452A"/>
                </a:solidFill>
                <a:latin typeface="微软雅黑" panose="020b0503020204020204" charset="-122"/>
                <a:ea typeface="微软雅黑"/>
              </a:rPr>
              <a:t>PPT</a:t>
            </a:r>
            <a:r>
              <a:rPr lang="zh-CN" altLang="en-US" sz="1055" b="1">
                <a:solidFill>
                  <a:srgbClr val="4A452A"/>
                </a:solidFill>
                <a:latin typeface="微软雅黑" panose="020b0503020204020204" charset="-122"/>
                <a:ea typeface="微软雅黑"/>
              </a:rPr>
              <a:t>模板：</a:t>
            </a:r>
            <a:r>
              <a:rPr lang="en-US" altLang="zh-CN" sz="1055" b="1">
                <a:solidFill>
                  <a:srgbClr val="4A452A"/>
                </a:solidFill>
                <a:latin typeface="微软雅黑" panose="020b0503020204020204" charset="-122"/>
                <a:ea typeface="微软雅黑"/>
                <a:hlinkClick r:id="rId5"/>
              </a:rPr>
              <a:t>www.ppthui.com/gongzuo/</a:t>
            </a:r>
            <a:r>
              <a:rPr lang="en-US" altLang="zh-CN" sz="1055" b="1">
                <a:solidFill>
                  <a:srgbClr val="4A452A"/>
                </a:solidFill>
                <a:latin typeface="微软雅黑" panose="020b0503020204020204" charset="-122"/>
                <a:ea typeface="微软雅黑"/>
              </a:rPr>
              <a:t>         </a:t>
            </a:r>
            <a:r>
              <a:rPr lang="zh-CN" altLang="en-US" sz="1055" b="1">
                <a:solidFill>
                  <a:srgbClr val="4A452A"/>
                </a:solidFill>
                <a:latin typeface="微软雅黑" panose="020b0503020204020204" charset="-122"/>
                <a:ea typeface="微软雅黑"/>
              </a:rPr>
              <a:t>节日</a:t>
            </a:r>
            <a:r>
              <a:rPr lang="en-US" altLang="zh-CN" sz="1055" b="1">
                <a:solidFill>
                  <a:srgbClr val="4A452A"/>
                </a:solidFill>
                <a:latin typeface="微软雅黑" panose="020b0503020204020204" charset="-122"/>
                <a:ea typeface="微软雅黑"/>
              </a:rPr>
              <a:t>PPT</a:t>
            </a:r>
            <a:r>
              <a:rPr lang="zh-CN" altLang="en-US" sz="1055" b="1">
                <a:solidFill>
                  <a:srgbClr val="4A452A"/>
                </a:solidFill>
                <a:latin typeface="微软雅黑" panose="020b0503020204020204" charset="-122"/>
                <a:ea typeface="微软雅黑"/>
              </a:rPr>
              <a:t>模板：</a:t>
            </a:r>
            <a:r>
              <a:rPr lang="en-US" altLang="zh-CN" sz="1055" b="1">
                <a:solidFill>
                  <a:srgbClr val="4A452A"/>
                </a:solidFill>
                <a:latin typeface="微软雅黑" panose="020b0503020204020204" charset="-122"/>
                <a:ea typeface="微软雅黑"/>
                <a:hlinkClick r:id="rId6"/>
              </a:rPr>
              <a:t>www.ppthui.com/jieri/</a:t>
            </a:r>
            <a:endParaRPr lang="en-US" altLang="zh-CN" sz="1055" b="1">
              <a:solidFill>
                <a:srgbClr val="4A452A"/>
              </a:solidFill>
              <a:latin typeface="微软雅黑" panose="020b0503020204020204" charset="-122"/>
              <a:ea typeface="微软雅黑"/>
            </a:endParaRPr>
          </a:p>
          <a:p>
            <a:pPr eaLnBrk="0" hangingPunct="0">
              <a:lnSpc>
                <a:spcPts val="2400"/>
              </a:lnSpc>
            </a:pPr>
            <a:r>
              <a:rPr lang="en-US" altLang="zh-CN" sz="1055" b="1">
                <a:solidFill>
                  <a:srgbClr val="4A452A"/>
                </a:solidFill>
                <a:latin typeface="微软雅黑" panose="020b0503020204020204" charset="-122"/>
                <a:ea typeface="微软雅黑"/>
              </a:rPr>
              <a:t>PPT</a:t>
            </a:r>
            <a:r>
              <a:rPr lang="zh-CN" altLang="en-US" sz="1055" b="1">
                <a:solidFill>
                  <a:srgbClr val="4A452A"/>
                </a:solidFill>
                <a:latin typeface="微软雅黑" panose="020b0503020204020204" charset="-122"/>
                <a:ea typeface="微软雅黑"/>
              </a:rPr>
              <a:t>背景图片：</a:t>
            </a:r>
            <a:r>
              <a:rPr lang="en-US" altLang="zh-CN" sz="1055" b="1">
                <a:solidFill>
                  <a:srgbClr val="4A452A"/>
                </a:solidFill>
                <a:latin typeface="微软雅黑" panose="020b0503020204020204" charset="-122"/>
                <a:ea typeface="微软雅黑"/>
              </a:rPr>
              <a:t> </a:t>
            </a:r>
            <a:r>
              <a:rPr lang="en-US" altLang="zh-CN" sz="1055" b="1">
                <a:solidFill>
                  <a:srgbClr val="4A452A"/>
                </a:solidFill>
                <a:latin typeface="微软雅黑" panose="020b0503020204020204" charset="-122"/>
                <a:ea typeface="微软雅黑"/>
                <a:hlinkClick r:id="rId7"/>
              </a:rPr>
              <a:t>www.ppthui.com/beijing/</a:t>
            </a:r>
            <a:r>
              <a:rPr lang="en-US" altLang="zh-CN" sz="1055" b="1">
                <a:solidFill>
                  <a:srgbClr val="4A452A"/>
                </a:solidFill>
                <a:latin typeface="微软雅黑" panose="020b0503020204020204" charset="-122"/>
                <a:ea typeface="微软雅黑"/>
              </a:rPr>
              <a:t>            PPT</a:t>
            </a:r>
            <a:r>
              <a:rPr lang="zh-CN" altLang="en-US" sz="1055" b="1">
                <a:solidFill>
                  <a:srgbClr val="4A452A"/>
                </a:solidFill>
                <a:latin typeface="微软雅黑" panose="020b0503020204020204" charset="-122"/>
                <a:ea typeface="微软雅黑"/>
              </a:rPr>
              <a:t>课件模板：</a:t>
            </a:r>
            <a:r>
              <a:rPr lang="en-US" altLang="zh-CN" sz="1055" b="1">
                <a:solidFill>
                  <a:srgbClr val="4A452A"/>
                </a:solidFill>
                <a:latin typeface="微软雅黑" panose="020b0503020204020204" charset="-122"/>
                <a:ea typeface="微软雅黑"/>
                <a:hlinkClick r:id="rId8"/>
              </a:rPr>
              <a:t>www.ppthui.com/kejian/</a:t>
            </a:r>
            <a:endParaRPr lang="en-US" altLang="zh-CN" sz="1055" b="1">
              <a:solidFill>
                <a:srgbClr val="4A452A"/>
              </a:solidFill>
              <a:latin typeface="微软雅黑" panose="020b0503020204020204" charset="-122"/>
              <a:ea typeface="微软雅黑"/>
            </a:endParaRPr>
          </a:p>
        </p:txBody>
      </p:sp>
      <p:pic>
        <p:nvPicPr>
          <p:cNvPr id="38918" name="Picture 2" descr="C:\Users\20999\Desktop\PPT宣传页背景.png"/>
          <p:cNvPicPr>
            <a:picLocks noChangeAspect="1"/>
          </p:cNvPicPr>
          <p:nvPr/>
        </p:nvPicPr>
        <p:blipFill>
          <a:blip r:embed="rId9"/>
          <a:stretch>
            <a:fillRect/>
          </a:stretch>
        </p:blipFill>
        <p:spPr>
          <a:xfrm>
            <a:off x="4622167" y="974196"/>
            <a:ext cx="2857192" cy="1428596"/>
          </a:xfrm>
          <a:prstGeom prst="rect">
            <a:avLst/>
          </a:prstGeom>
          <a:noFill/>
          <a:ln w="9525">
            <a:noFill/>
          </a:ln>
        </p:spPr>
      </p:pic>
    </p:spTree>
  </p:cSld>
  <p:clrMapOvr>
    <a:masterClrMapping/>
  </p:clrMapOvr>
  <p:transition spd="med" advClick="0" advTm="0">
    <p:push dir="r"/>
  </p:transition>
  <p:timing/>
</p:sld>
</file>

<file path=ppt/slides/slide2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矩形 2"/>
          <p:cNvSpPr/>
          <p:nvPr/>
        </p:nvSpPr>
        <p:spPr>
          <a:xfrm>
            <a:off x="8890" y="-13970"/>
            <a:ext cx="12182475" cy="6894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a:p>
        </p:txBody>
      </p:sp>
      <p:sp>
        <p:nvSpPr>
          <p:cNvPr id="7" name="矩形 6"/>
          <p:cNvSpPr/>
          <p:nvPr/>
        </p:nvSpPr>
        <p:spPr>
          <a:xfrm>
            <a:off x="635" y="1615440"/>
            <a:ext cx="12191365" cy="123761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800"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10000+套</a:t>
            </a: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精品</a:t>
            </a:r>
            <a:r>
              <a:rPr kumimoji="0" lang="en-US" altLang="zh-CN"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PPT</a:t>
            </a: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模板</a:t>
            </a:r>
            <a:r>
              <a:rPr kumimoji="0" lang="zh-CN" altLang="en-US" sz="2780" b="1" i="0" u="none" strike="noStrike" kern="1200" cap="none" spc="200" normalizeH="0" baseline="0" noProof="1">
                <a:solidFill>
                  <a:srgbClr val="FFC000"/>
                </a:solidFill>
                <a:effectLst>
                  <a:outerShdw blurRad="38100" dist="38100" dir="2700000" algn="tl">
                    <a:srgbClr val="000000">
                      <a:alpha val="43137"/>
                    </a:srgbClr>
                  </a:outerShdw>
                </a:effectLst>
                <a:latin typeface="微软雅黑" panose="020b0503020204020204" charset="-122"/>
                <a:ea typeface="微软雅黑"/>
                <a:cs typeface="+mn-cs"/>
              </a:rPr>
              <a:t>全部免费</a:t>
            </a:r>
            <a:r>
              <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下载</a:t>
            </a:r>
            <a:endParaRPr kumimoji="0" lang="zh-CN" altLang="en-US"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endParaRPr>
          </a:p>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en-US" altLang="zh-CN"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rPr>
              <a:t>www.ppthui.com</a:t>
            </a:r>
            <a:endParaRPr kumimoji="0" lang="en-US" altLang="zh-CN" sz="2775" b="1" i="0" u="none" strike="noStrike" kern="1200" cap="none" spc="200" normalizeH="0" baseline="0" noProof="1">
              <a:solidFill>
                <a:srgbClr val="FFFFFF"/>
              </a:solidFill>
              <a:effectLst>
                <a:outerShdw blurRad="38100" dist="38100" dir="2700000" algn="tl">
                  <a:srgbClr val="000000">
                    <a:alpha val="43137"/>
                  </a:srgbClr>
                </a:outerShdw>
              </a:effectLst>
              <a:latin typeface="微软雅黑" panose="020b0503020204020204" charset="-122"/>
              <a:ea typeface="微软雅黑"/>
              <a:cs typeface="+mn-cs"/>
            </a:endParaRPr>
          </a:p>
        </p:txBody>
      </p:sp>
      <p:sp>
        <p:nvSpPr>
          <p:cNvPr id="38917" name="矩形 11"/>
          <p:cNvSpPr/>
          <p:nvPr/>
        </p:nvSpPr>
        <p:spPr>
          <a:xfrm>
            <a:off x="2794000" y="3114675"/>
            <a:ext cx="6600825" cy="1964690"/>
          </a:xfrm>
          <a:prstGeom prst="rect">
            <a:avLst/>
          </a:prstGeom>
          <a:noFill/>
          <a:ln w="25400">
            <a:noFill/>
          </a:ln>
        </p:spPr>
        <p:txBody>
          <a:bodyPr wrap="none" lIns="91386" tIns="45691" rIns="91386" bIns="4569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lnSpc>
                <a:spcPts val="2400"/>
              </a:lnSpc>
            </a:pPr>
            <a:r>
              <a:rPr lang="en-US" altLang="zh-CN" sz="2800" b="1">
                <a:solidFill>
                  <a:schemeClr val="accent4">
                    <a:lumMod val="75000"/>
                  </a:schemeClr>
                </a:solidFill>
                <a:latin typeface="微软雅黑" panose="020b0503020204020204" charset="-122"/>
                <a:ea typeface="微软雅黑"/>
                <a:cs typeface="微软雅黑" panose="020b0503020204020204" charset="-122"/>
                <a:sym typeface="+mn-ea"/>
                <a:hlinkClick r:id="rId3" action="ppaction://hlinkfile"/>
              </a:rPr>
              <a:t>PPT汇</a:t>
            </a:r>
            <a:endParaRPr lang="zh-CN" altLang="en-US" sz="2400" b="1" spc="200">
              <a:solidFill>
                <a:schemeClr val="tx1"/>
              </a:solidFill>
              <a:effectLst>
                <a:outerShdw blurRad="38100" dist="38100" dir="2700000" algn="tl">
                  <a:srgbClr val="000000">
                    <a:alpha val="43137"/>
                  </a:srgbClr>
                </a:outerShdw>
              </a:effectLst>
              <a:latin typeface="微软雅黑" panose="020b0503020204020204" charset="-122"/>
              <a:ea typeface="微软雅黑"/>
              <a:cs typeface="微软雅黑" panose="020b0503020204020204" charset="-122"/>
              <a:sym typeface="+mn-ea"/>
            </a:endParaRPr>
          </a:p>
          <a:p>
            <a:pPr algn="ctr" eaLnBrk="0" hangingPunct="0">
              <a:lnSpc>
                <a:spcPts val="2400"/>
              </a:lnSpc>
            </a:pPr>
            <a:endParaRPr lang="en-US" altLang="zh-CN" sz="2400" b="1">
              <a:solidFill>
                <a:schemeClr val="tx1"/>
              </a:solidFill>
              <a:latin typeface="+mn-ea"/>
              <a:cs typeface="+mn-ea"/>
            </a:endParaRPr>
          </a:p>
          <a:p>
            <a:pPr algn="l" eaLnBrk="0" hangingPunct="0">
              <a:lnSpc>
                <a:spcPts val="2400"/>
              </a:lnSpc>
            </a:pPr>
            <a:r>
              <a:rPr lang="en-US" altLang="zh-CN" sz="1200" b="1">
                <a:latin typeface="微软雅黑" panose="020b0503020204020204" charset="-122"/>
                <a:ea typeface="微软雅黑"/>
                <a:cs typeface="微软雅黑" panose="020b0503020204020204" charset="-122"/>
              </a:rPr>
              <a:t>PPT模板下载：</a:t>
            </a:r>
            <a:r>
              <a:rPr lang="en-US" altLang="zh-CN" sz="1200">
                <a:latin typeface="微软雅黑" panose="020b0503020204020204" charset="-122"/>
                <a:ea typeface="微软雅黑"/>
                <a:cs typeface="微软雅黑" panose="020b0503020204020204" charset="-122"/>
                <a:hlinkClick r:id="rId4"/>
              </a:rPr>
              <a:t>www.ppthui.com/muban/</a:t>
            </a:r>
            <a:r>
              <a:rPr lang="en-US" altLang="zh-CN" sz="1200" b="1">
                <a:solidFill>
                  <a:srgbClr val="FFC000"/>
                </a:solidFill>
                <a:latin typeface="微软雅黑" panose="020b0503020204020204" charset="-122"/>
                <a:ea typeface="微软雅黑"/>
                <a:cs typeface="微软雅黑" panose="020b0503020204020204" charset="-122"/>
              </a:rPr>
              <a:t>            </a:t>
            </a:r>
            <a:r>
              <a:rPr lang="en-US" altLang="zh-CN" sz="1200" b="1">
                <a:latin typeface="微软雅黑" panose="020b0503020204020204" charset="-122"/>
                <a:ea typeface="微软雅黑"/>
                <a:cs typeface="微软雅黑" panose="020b0503020204020204" charset="-122"/>
              </a:rPr>
              <a:t>行业PPT模板：</a:t>
            </a:r>
            <a:r>
              <a:rPr lang="en-US" altLang="zh-CN" sz="1200">
                <a:latin typeface="微软雅黑" panose="020b0503020204020204" charset="-122"/>
                <a:ea typeface="微软雅黑"/>
                <a:cs typeface="微软雅黑" panose="020b0503020204020204" charset="-122"/>
                <a:hlinkClick r:id="rId5"/>
              </a:rPr>
              <a:t>www.ppthui.com/hangye/</a:t>
            </a:r>
            <a:endParaRPr lang="en-US" altLang="zh-CN" sz="1200" b="1">
              <a:solidFill>
                <a:srgbClr val="4A452A"/>
              </a:solidFill>
              <a:latin typeface="微软雅黑" panose="020b0503020204020204" charset="-122"/>
              <a:ea typeface="微软雅黑"/>
              <a:cs typeface="微软雅黑" panose="020b0503020204020204" charset="-122"/>
            </a:endParaRPr>
          </a:p>
          <a:p>
            <a:pPr algn="l" eaLnBrk="0" hangingPunct="0">
              <a:lnSpc>
                <a:spcPts val="2400"/>
              </a:lnSpc>
            </a:pPr>
            <a:r>
              <a:rPr lang="en-US" altLang="zh-CN" sz="1200" b="1">
                <a:latin typeface="微软雅黑" panose="020b0503020204020204" charset="-122"/>
                <a:ea typeface="微软雅黑"/>
                <a:cs typeface="微软雅黑" panose="020b0503020204020204" charset="-122"/>
              </a:rPr>
              <a:t>工作PPT模板：</a:t>
            </a:r>
            <a:r>
              <a:rPr lang="en-US" altLang="zh-CN" sz="1200">
                <a:latin typeface="微软雅黑" panose="020b0503020204020204" charset="-122"/>
                <a:ea typeface="微软雅黑"/>
                <a:cs typeface="微软雅黑" panose="020b0503020204020204" charset="-122"/>
                <a:hlinkClick r:id="rId6"/>
              </a:rPr>
              <a:t>www.ppthui.com/gongzuo/</a:t>
            </a:r>
            <a:r>
              <a:rPr lang="en-US" altLang="zh-CN" sz="1200" b="1">
                <a:solidFill>
                  <a:srgbClr val="4A452A"/>
                </a:solidFill>
                <a:latin typeface="微软雅黑" panose="020b0503020204020204" charset="-122"/>
                <a:ea typeface="微软雅黑"/>
                <a:cs typeface="微软雅黑" panose="020b0503020204020204" charset="-122"/>
              </a:rPr>
              <a:t>         </a:t>
            </a:r>
            <a:r>
              <a:rPr lang="en-US" altLang="zh-CN" sz="1200" b="1">
                <a:latin typeface="微软雅黑" panose="020b0503020204020204" charset="-122"/>
                <a:ea typeface="微软雅黑"/>
                <a:cs typeface="微软雅黑" panose="020b0503020204020204" charset="-122"/>
              </a:rPr>
              <a:t>节日PPT模板：</a:t>
            </a:r>
            <a:r>
              <a:rPr lang="en-US" altLang="zh-CN" sz="1200">
                <a:latin typeface="微软雅黑" panose="020b0503020204020204" charset="-122"/>
                <a:ea typeface="微软雅黑"/>
                <a:cs typeface="微软雅黑" panose="020b0503020204020204" charset="-122"/>
                <a:hlinkClick r:id="rId7"/>
              </a:rPr>
              <a:t>www.ppthui.com/jieri/</a:t>
            </a:r>
            <a:endParaRPr lang="en-US" altLang="zh-CN" sz="1200" b="1">
              <a:solidFill>
                <a:srgbClr val="4A452A"/>
              </a:solidFill>
              <a:latin typeface="微软雅黑" panose="020b0503020204020204" charset="-122"/>
              <a:ea typeface="微软雅黑"/>
              <a:cs typeface="微软雅黑" panose="020b0503020204020204" charset="-122"/>
              <a:hlinkClick r:id="rId7"/>
            </a:endParaRPr>
          </a:p>
          <a:p>
            <a:pPr algn="l" eaLnBrk="0" hangingPunct="0">
              <a:lnSpc>
                <a:spcPts val="2400"/>
              </a:lnSpc>
            </a:pPr>
            <a:r>
              <a:rPr lang="en-US" altLang="zh-CN" sz="1200" b="1">
                <a:latin typeface="微软雅黑" panose="020b0503020204020204" charset="-122"/>
                <a:ea typeface="微软雅黑"/>
                <a:cs typeface="微软雅黑" panose="020b0503020204020204" charset="-122"/>
              </a:rPr>
              <a:t>党政军事PPT：</a:t>
            </a:r>
            <a:r>
              <a:rPr lang="en-US" altLang="zh-CN" sz="1200">
                <a:latin typeface="微软雅黑" panose="020b0503020204020204" charset="-122"/>
                <a:ea typeface="微软雅黑"/>
                <a:cs typeface="微软雅黑" panose="020b0503020204020204" charset="-122"/>
                <a:hlinkClick r:id="rId8"/>
              </a:rPr>
              <a:t>www.ppthui.com/dangzheng/</a:t>
            </a:r>
            <a:r>
              <a:rPr lang="en-US" altLang="zh-CN" sz="1200">
                <a:solidFill>
                  <a:srgbClr val="4A452A"/>
                </a:solidFill>
                <a:latin typeface="微软雅黑" panose="020b0503020204020204" charset="-122"/>
                <a:ea typeface="微软雅黑"/>
                <a:cs typeface="微软雅黑" panose="020b0503020204020204" charset="-122"/>
              </a:rPr>
              <a:t> </a:t>
            </a:r>
            <a:r>
              <a:rPr lang="en-US" altLang="zh-CN" sz="1200" b="1">
                <a:solidFill>
                  <a:srgbClr val="4A452A"/>
                </a:solidFill>
                <a:latin typeface="微软雅黑" panose="020b0503020204020204" charset="-122"/>
                <a:ea typeface="微软雅黑"/>
                <a:cs typeface="微软雅黑" panose="020b0503020204020204" charset="-122"/>
              </a:rPr>
              <a:t>    </a:t>
            </a:r>
            <a:r>
              <a:rPr lang="en-US" altLang="zh-CN" sz="1200" b="1">
                <a:latin typeface="微软雅黑" panose="020b0503020204020204" charset="-122"/>
                <a:ea typeface="微软雅黑"/>
                <a:cs typeface="微软雅黑" panose="020b0503020204020204" charset="-122"/>
              </a:rPr>
              <a:t>教育说课课件：</a:t>
            </a:r>
            <a:r>
              <a:rPr lang="en-US" altLang="zh-CN" sz="1200">
                <a:latin typeface="微软雅黑" panose="020b0503020204020204" charset="-122"/>
                <a:ea typeface="微软雅黑"/>
                <a:cs typeface="微软雅黑" panose="020b0503020204020204" charset="-122"/>
                <a:hlinkClick r:id="rId9"/>
              </a:rPr>
              <a:t>www.ppthui.com/jiaoyu/</a:t>
            </a:r>
            <a:endParaRPr lang="en-US" altLang="zh-CN" sz="1200">
              <a:latin typeface="微软雅黑" panose="020b0503020204020204" charset="-122"/>
              <a:ea typeface="微软雅黑"/>
              <a:cs typeface="微软雅黑" panose="020b0503020204020204" charset="-122"/>
              <a:hlinkClick r:id="rId9"/>
            </a:endParaRPr>
          </a:p>
        </p:txBody>
      </p:sp>
      <p:pic>
        <p:nvPicPr>
          <p:cNvPr id="38918" name="Picture 2" descr="C:\Users\20999\Desktop\PPT宣传页背景.png"/>
          <p:cNvPicPr>
            <a:picLocks noChangeAspect="1"/>
          </p:cNvPicPr>
          <p:nvPr/>
        </p:nvPicPr>
        <p:blipFill>
          <a:blip r:embed="rId10"/>
          <a:stretch>
            <a:fillRect/>
          </a:stretch>
        </p:blipFill>
        <p:spPr>
          <a:xfrm>
            <a:off x="4666566" y="96964"/>
            <a:ext cx="2856060" cy="1428031"/>
          </a:xfrm>
          <a:prstGeom prst="rect">
            <a:avLst/>
          </a:prstGeom>
          <a:noFill/>
          <a:ln w="9525">
            <a:noFill/>
          </a:ln>
        </p:spPr>
      </p:pic>
      <p:sp>
        <p:nvSpPr>
          <p:cNvPr id="2" name="文本框 1"/>
          <p:cNvSpPr txBox="1"/>
          <p:nvPr/>
        </p:nvSpPr>
        <p:spPr>
          <a:xfrm>
            <a:off x="1886585" y="5079365"/>
            <a:ext cx="8420735" cy="136842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b="1">
                <a:latin typeface="微软雅黑" panose="020b0503020204020204" charset="-122"/>
                <a:ea typeface="微软雅黑"/>
                <a:cs typeface="微软雅黑" panose="020b0503020204020204" charset="-122"/>
              </a:rPr>
              <a:t>PPT</a:t>
            </a:r>
            <a:r>
              <a:rPr lang="zh-CN" altLang="en-US" sz="1200" b="1">
                <a:latin typeface="微软雅黑" panose="020b0503020204020204" charset="-122"/>
                <a:ea typeface="微软雅黑"/>
                <a:cs typeface="微软雅黑" panose="020b0503020204020204" charset="-122"/>
              </a:rPr>
              <a:t>模板：</a:t>
            </a:r>
            <a:r>
              <a:rPr lang="zh-CN" altLang="en-US" sz="1200">
                <a:latin typeface="微软雅黑" panose="020b0503020204020204" charset="-122"/>
                <a:ea typeface="微软雅黑"/>
                <a:cs typeface="微软雅黑" panose="020b0503020204020204" charset="-122"/>
                <a:hlinkClick r:id="rId11" action="ppaction://hlinkfile"/>
              </a:rPr>
              <a:t>简洁模板</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2" action="ppaction://hlinkfile"/>
              </a:rPr>
              <a:t>商务模板</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3" action="ppaction://hlinkfile"/>
              </a:rPr>
              <a:t>自然风景</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4" action="ppaction://hlinkfile"/>
              </a:rPr>
              <a:t>时尚模板</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5" action="ppaction://hlinkfile"/>
              </a:rPr>
              <a:t>古典模板</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6" action="ppaction://hlinkfile"/>
              </a:rPr>
              <a:t>浪漫爱情</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7" action="ppaction://hlinkfile"/>
              </a:rPr>
              <a:t>卡通动漫</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8" action="ppaction://hlinkfile"/>
              </a:rPr>
              <a:t>艺术设计</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19" action="ppaction://hlinkfile"/>
              </a:rPr>
              <a:t>主题班会</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0" action="ppaction://hlinkfile"/>
              </a:rPr>
              <a:t>背景图片</a:t>
            </a:r>
            <a:endParaRPr lang="zh-CN" altLang="en-US" sz="1200">
              <a:latin typeface="微软雅黑" panose="020b0503020204020204" charset="-122"/>
              <a:ea typeface="微软雅黑"/>
              <a:cs typeface="微软雅黑" panose="020b0503020204020204" charset="-122"/>
            </a:endParaRPr>
          </a:p>
          <a:p>
            <a:endParaRPr lang="zh-CN" altLang="en-US" sz="1200">
              <a:latin typeface="微软雅黑" panose="020b0503020204020204" charset="-122"/>
              <a:ea typeface="微软雅黑"/>
              <a:cs typeface="微软雅黑" panose="020b0503020204020204" charset="-122"/>
            </a:endParaRPr>
          </a:p>
          <a:p>
            <a:r>
              <a:rPr lang="zh-CN" altLang="en-US" sz="1200" b="1">
                <a:latin typeface="微软雅黑" panose="020b0503020204020204" charset="-122"/>
                <a:ea typeface="微软雅黑"/>
                <a:cs typeface="微软雅黑" panose="020b0503020204020204" charset="-122"/>
              </a:rPr>
              <a:t>行业</a:t>
            </a:r>
            <a:r>
              <a:rPr lang="en-US" altLang="zh-CN" sz="1200" b="1">
                <a:latin typeface="微软雅黑" panose="020b0503020204020204" charset="-122"/>
                <a:ea typeface="微软雅黑"/>
                <a:cs typeface="微软雅黑" panose="020b0503020204020204" charset="-122"/>
              </a:rPr>
              <a:t>PPT</a:t>
            </a:r>
            <a:r>
              <a:rPr lang="zh-CN" altLang="en-US" sz="1200" b="1">
                <a:latin typeface="微软雅黑" panose="020b0503020204020204" charset="-122"/>
                <a:ea typeface="微软雅黑"/>
                <a:cs typeface="微软雅黑" panose="020b0503020204020204" charset="-122"/>
              </a:rPr>
              <a:t>：</a:t>
            </a:r>
            <a:r>
              <a:rPr lang="zh-CN" altLang="en-US" sz="1200">
                <a:latin typeface="微软雅黑" panose="020b0503020204020204" charset="-122"/>
                <a:ea typeface="微软雅黑"/>
                <a:cs typeface="微软雅黑" panose="020b0503020204020204" charset="-122"/>
                <a:hlinkClick r:id="rId21" action="ppaction://hlinkfile"/>
              </a:rPr>
              <a:t>党政军事</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2" action="ppaction://hlinkfile"/>
              </a:rPr>
              <a:t>科技模板</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3" action="ppaction://hlinkfile"/>
              </a:rPr>
              <a:t>工业机械</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4" action="ppaction://hlinkfile"/>
              </a:rPr>
              <a:t>医学医疗</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5" action="ppaction://hlinkfile"/>
              </a:rPr>
              <a:t>旅游旅行</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6" action="ppaction://hlinkfile"/>
              </a:rPr>
              <a:t>金融理财</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7" action="ppaction://hlinkfile"/>
              </a:rPr>
              <a:t>餐饮美食</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8" action="ppaction://hlinkfile"/>
              </a:rPr>
              <a:t>教育培训</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9" action="ppaction://hlinkfile"/>
              </a:rPr>
              <a:t>教学说课</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0" action="ppaction://hlinkfile"/>
              </a:rPr>
              <a:t>营销销售</a:t>
            </a:r>
            <a:endParaRPr lang="zh-CN" altLang="en-US" sz="1200">
              <a:latin typeface="微软雅黑" panose="020b0503020204020204" charset="-122"/>
              <a:ea typeface="微软雅黑"/>
              <a:cs typeface="微软雅黑" panose="020b0503020204020204" charset="-122"/>
            </a:endParaRPr>
          </a:p>
          <a:p>
            <a:endParaRPr lang="zh-CN" altLang="en-US" sz="1200">
              <a:latin typeface="微软雅黑" panose="020b0503020204020204" charset="-122"/>
              <a:ea typeface="微软雅黑"/>
              <a:cs typeface="微软雅黑" panose="020b0503020204020204" charset="-122"/>
            </a:endParaRPr>
          </a:p>
          <a:p>
            <a:r>
              <a:rPr lang="zh-CN" altLang="en-US" sz="1200" b="1">
                <a:latin typeface="微软雅黑" panose="020b0503020204020204" charset="-122"/>
                <a:ea typeface="微软雅黑"/>
                <a:cs typeface="微软雅黑" panose="020b0503020204020204" charset="-122"/>
              </a:rPr>
              <a:t>工作</a:t>
            </a:r>
            <a:r>
              <a:rPr lang="en-US" altLang="zh-CN" sz="1200" b="1">
                <a:latin typeface="微软雅黑" panose="020b0503020204020204" charset="-122"/>
                <a:ea typeface="微软雅黑"/>
                <a:cs typeface="微软雅黑" panose="020b0503020204020204" charset="-122"/>
              </a:rPr>
              <a:t>PPT</a:t>
            </a:r>
            <a:r>
              <a:rPr lang="zh-CN" altLang="en-US" sz="1200" b="1">
                <a:latin typeface="微软雅黑" panose="020b0503020204020204" charset="-122"/>
                <a:ea typeface="微软雅黑"/>
                <a:cs typeface="微软雅黑" panose="020b0503020204020204" charset="-122"/>
              </a:rPr>
              <a:t>：</a:t>
            </a:r>
            <a:r>
              <a:rPr lang="zh-CN" altLang="en-US" sz="1200">
                <a:latin typeface="微软雅黑" panose="020b0503020204020204" charset="-122"/>
                <a:ea typeface="微软雅黑"/>
                <a:cs typeface="微软雅黑" panose="020b0503020204020204" charset="-122"/>
                <a:hlinkClick r:id="rId31" action="ppaction://hlinkfile"/>
              </a:rPr>
              <a:t>工作汇报</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2" action="ppaction://hlinkfile"/>
              </a:rPr>
              <a:t>毕业答辩</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3" action="ppaction://hlinkfile"/>
              </a:rPr>
              <a:t>工作培训</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4" action="ppaction://hlinkfile"/>
              </a:rPr>
              <a:t>述职报告</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5" action="ppaction://hlinkfile"/>
              </a:rPr>
              <a:t>分析报告</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6" action="ppaction://hlinkfile"/>
              </a:rPr>
              <a:t>个人简历</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7" action="ppaction://hlinkfile"/>
              </a:rPr>
              <a:t>公司简介</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26" action="ppaction://hlinkfile"/>
              </a:rPr>
              <a:t>商业金融</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8" action="ppaction://hlinkfile"/>
              </a:rPr>
              <a:t>工作总结</a:t>
            </a:r>
            <a:r>
              <a:rPr lang="zh-CN" altLang="en-US" sz="1200">
                <a:latin typeface="微软雅黑" panose="020b0503020204020204" charset="-122"/>
                <a:ea typeface="微软雅黑"/>
                <a:cs typeface="微软雅黑" panose="020b0503020204020204" charset="-122"/>
              </a:rPr>
              <a:t>丨</a:t>
            </a:r>
            <a:r>
              <a:rPr lang="zh-CN" altLang="en-US" sz="1200">
                <a:latin typeface="微软雅黑" panose="020b0503020204020204" charset="-122"/>
                <a:ea typeface="微软雅黑"/>
                <a:cs typeface="微软雅黑" panose="020b0503020204020204" charset="-122"/>
                <a:hlinkClick r:id="rId39" action="ppaction://hlinkfile"/>
              </a:rPr>
              <a:t>团队管理</a:t>
            </a:r>
            <a:endParaRPr lang="zh-CN" altLang="en-US" sz="1000">
              <a:latin typeface="微软雅黑" panose="020b0503020204020204" charset="-122"/>
              <a:ea typeface="微软雅黑"/>
              <a:cs typeface="微软雅黑" panose="020b0503020204020204" charset="-122"/>
            </a:endParaRPr>
          </a:p>
          <a:p>
            <a:endParaRPr lang="zh-CN" altLang="en-US" sz="900">
              <a:latin typeface="微软雅黑" panose="020b0503020204020204" charset="-122"/>
              <a:ea typeface="微软雅黑"/>
              <a:cs typeface="微软雅黑" panose="020b0503020204020204" charset="-122"/>
            </a:endParaRPr>
          </a:p>
          <a:p>
            <a:pPr algn="ctr"/>
            <a:r>
              <a:rPr lang="en-US" altLang="zh-CN" sz="1400" b="1">
                <a:solidFill>
                  <a:schemeClr val="tx1">
                    <a:lumMod val="75000"/>
                    <a:lumOff val="25000"/>
                  </a:schemeClr>
                </a:solidFill>
                <a:latin typeface="微软雅黑" panose="020b0503020204020204" charset="-122"/>
                <a:ea typeface="微软雅黑"/>
                <a:cs typeface="微软雅黑" panose="020b0503020204020204" charset="-122"/>
                <a:hlinkClick r:id="rId3" action="ppaction://hlinkfile"/>
              </a:rPr>
              <a:t>More+</a:t>
            </a:r>
            <a:endParaRPr lang="en-US" altLang="zh-CN" sz="1400" b="1">
              <a:solidFill>
                <a:schemeClr val="tx1">
                  <a:lumMod val="75000"/>
                  <a:lumOff val="25000"/>
                </a:schemeClr>
              </a:solidFill>
              <a:latin typeface="微软雅黑" panose="020b0503020204020204" charset="-122"/>
              <a:ea typeface="微软雅黑"/>
              <a:cs typeface="微软雅黑" panose="020b0503020204020204" charset="-122"/>
              <a:hlinkClick r:id="rId3" action="ppaction://hlinkfile"/>
            </a:endParaRPr>
          </a:p>
        </p:txBody>
      </p:sp>
    </p:spTree>
  </p:cSld>
  <p:clrMapOvr>
    <a:masterClrMapping/>
  </p:clrMapOvr>
  <p:transition spd="med" advClick="0" advTm="0">
    <p:push dir="r"/>
  </p:transition>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a:xfrm>
            <a:off x="285566" y="1371601"/>
            <a:ext cx="5928226" cy="2799612"/>
          </a:xfrm>
        </p:spPr>
        <p:txBody>
          <a:bodyPr/>
          <a:lstStyle/>
          <a:p>
            <a:r>
              <a:rPr lang="zh-CN" altLang="en-US"/>
              <a:t>请输入第一章</a:t>
            </a:r>
            <a:br>
              <a:rPr lang="en-US" altLang="zh-CN"/>
            </a:br>
            <a:r>
              <a:rPr lang="zh-CN" altLang="en-US"/>
              <a:t>大标题</a:t>
            </a:r>
            <a:endParaRPr lang="zh-CN" altLang="en-US"/>
          </a:p>
        </p:txBody>
      </p:sp>
      <p:sp>
        <p:nvSpPr>
          <p:cNvPr id="3" name="文本占位符 2"/>
          <p:cNvSpPr>
            <a:spLocks noGrp="1"/>
          </p:cNvSpPr>
          <p:nvPr>
            <p:ph type="body" idx="1"/>
          </p:nvPr>
        </p:nvSpPr>
        <p:spPr/>
        <p:txBody>
          <a:bodyPr/>
          <a:lstStyle/>
          <a:p>
            <a:r>
              <a:rPr lang="zh-CN" altLang="en-US"/>
              <a:t>请输入第一章小标题</a:t>
            </a:r>
            <a:endParaRPr lang="zh-CN" altLang="en-US"/>
          </a:p>
        </p:txBody>
      </p:sp>
    </p:spTree>
  </p:cSld>
  <p:clrMapOvr>
    <a:masterClrMapping/>
  </p:clrMapOvr>
  <p:transition/>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5" name="任意多边形 14"/>
          <p:cNvSpPr/>
          <p:nvPr/>
        </p:nvSpPr>
        <p:spPr>
          <a:xfrm>
            <a:off x="1170081" y="3211771"/>
            <a:ext cx="4260466" cy="436818"/>
          </a:xfrm>
          <a:custGeom>
            <a:gdLst>
              <a:gd name="connsiteX0" fmla="*/ 0 w 3802743"/>
              <a:gd name="connsiteY0" fmla="*/ 247369 h 247369"/>
              <a:gd name="connsiteX1" fmla="*/ 1074057 w 3802743"/>
              <a:gd name="connsiteY1" fmla="*/ 626 h 247369"/>
              <a:gd name="connsiteX2" fmla="*/ 972457 w 3802743"/>
              <a:gd name="connsiteY2" fmla="*/ 174797 h 247369"/>
              <a:gd name="connsiteX3" fmla="*/ 3802743 w 3802743"/>
              <a:gd name="connsiteY3" fmla="*/ 116740 h 247369"/>
              <a:gd name="connsiteX0-1" fmla="*/ 0 w 3802743"/>
              <a:gd name="connsiteY0-2" fmla="*/ 202941 h 202941"/>
              <a:gd name="connsiteX1-3" fmla="*/ 1059543 w 3802743"/>
              <a:gd name="connsiteY1-4" fmla="*/ 840 h 202941"/>
              <a:gd name="connsiteX2-5" fmla="*/ 972457 w 3802743"/>
              <a:gd name="connsiteY2-6" fmla="*/ 130369 h 202941"/>
              <a:gd name="connsiteX3-7" fmla="*/ 3802743 w 3802743"/>
              <a:gd name="connsiteY3-8" fmla="*/ 72312 h 202941"/>
              <a:gd name="connsiteX0-9" fmla="*/ 0 w 3802743"/>
              <a:gd name="connsiteY0-10" fmla="*/ 108776 h 136215"/>
              <a:gd name="connsiteX1-11" fmla="*/ 1059543 w 3802743"/>
              <a:gd name="connsiteY1-12" fmla="*/ 1539 h 136215"/>
              <a:gd name="connsiteX2-13" fmla="*/ 972457 w 3802743"/>
              <a:gd name="connsiteY2-14" fmla="*/ 131068 h 136215"/>
              <a:gd name="connsiteX3-15" fmla="*/ 3802743 w 3802743"/>
              <a:gd name="connsiteY3-16" fmla="*/ 73011 h 136215"/>
            </a:gdLst>
            <a:cxnLst>
              <a:cxn ang="0">
                <a:pos x="connsiteX0-1" y="connsiteY0-2"/>
              </a:cxn>
              <a:cxn ang="0">
                <a:pos x="connsiteX1-3" y="connsiteY1-4"/>
              </a:cxn>
              <a:cxn ang="0">
                <a:pos x="connsiteX2-5" y="connsiteY2-6"/>
              </a:cxn>
              <a:cxn ang="0">
                <a:pos x="connsiteX3-7" y="connsiteY3-8"/>
              </a:cxn>
            </a:cxnLst>
            <a:rect l="l" t="t" r="r" b="b"/>
            <a:pathLst>
              <a:path w="3802743" h="136215">
                <a:moveTo>
                  <a:pt x="0" y="108776"/>
                </a:moveTo>
                <a:cubicBezTo>
                  <a:pt x="455990" y="-8548"/>
                  <a:pt x="897467" y="-2176"/>
                  <a:pt x="1059543" y="1539"/>
                </a:cubicBezTo>
                <a:cubicBezTo>
                  <a:pt x="1221619" y="5254"/>
                  <a:pt x="517676" y="111716"/>
                  <a:pt x="972457" y="131068"/>
                </a:cubicBezTo>
                <a:cubicBezTo>
                  <a:pt x="1427238" y="150420"/>
                  <a:pt x="2614990" y="111715"/>
                  <a:pt x="3802743" y="73011"/>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 Box 8"/>
          <p:cNvSpPr txBox="1">
            <a:spLocks noChangeArrowheads="1"/>
          </p:cNvSpPr>
          <p:nvPr/>
        </p:nvSpPr>
        <p:spPr bwMode="auto">
          <a:xfrm>
            <a:off x="2603380" y="1919109"/>
            <a:ext cx="2588683"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
        <p:nvSpPr>
          <p:cNvPr id="18" name="任意多边形 17"/>
          <p:cNvSpPr/>
          <p:nvPr/>
        </p:nvSpPr>
        <p:spPr>
          <a:xfrm>
            <a:off x="7084184" y="3211772"/>
            <a:ext cx="4260466" cy="436818"/>
          </a:xfrm>
          <a:custGeom>
            <a:gdLst>
              <a:gd name="connsiteX0" fmla="*/ 0 w 3802743"/>
              <a:gd name="connsiteY0" fmla="*/ 247369 h 247369"/>
              <a:gd name="connsiteX1" fmla="*/ 1074057 w 3802743"/>
              <a:gd name="connsiteY1" fmla="*/ 626 h 247369"/>
              <a:gd name="connsiteX2" fmla="*/ 972457 w 3802743"/>
              <a:gd name="connsiteY2" fmla="*/ 174797 h 247369"/>
              <a:gd name="connsiteX3" fmla="*/ 3802743 w 3802743"/>
              <a:gd name="connsiteY3" fmla="*/ 116740 h 247369"/>
              <a:gd name="connsiteX0-1" fmla="*/ 0 w 3802743"/>
              <a:gd name="connsiteY0-2" fmla="*/ 202941 h 202941"/>
              <a:gd name="connsiteX1-3" fmla="*/ 1059543 w 3802743"/>
              <a:gd name="connsiteY1-4" fmla="*/ 840 h 202941"/>
              <a:gd name="connsiteX2-5" fmla="*/ 972457 w 3802743"/>
              <a:gd name="connsiteY2-6" fmla="*/ 130369 h 202941"/>
              <a:gd name="connsiteX3-7" fmla="*/ 3802743 w 3802743"/>
              <a:gd name="connsiteY3-8" fmla="*/ 72312 h 202941"/>
              <a:gd name="connsiteX0-9" fmla="*/ 0 w 3802743"/>
              <a:gd name="connsiteY0-10" fmla="*/ 108776 h 136215"/>
              <a:gd name="connsiteX1-11" fmla="*/ 1059543 w 3802743"/>
              <a:gd name="connsiteY1-12" fmla="*/ 1539 h 136215"/>
              <a:gd name="connsiteX2-13" fmla="*/ 972457 w 3802743"/>
              <a:gd name="connsiteY2-14" fmla="*/ 131068 h 136215"/>
              <a:gd name="connsiteX3-15" fmla="*/ 3802743 w 3802743"/>
              <a:gd name="connsiteY3-16" fmla="*/ 73011 h 136215"/>
            </a:gdLst>
            <a:cxnLst>
              <a:cxn ang="0">
                <a:pos x="connsiteX0-1" y="connsiteY0-2"/>
              </a:cxn>
              <a:cxn ang="0">
                <a:pos x="connsiteX1-3" y="connsiteY1-4"/>
              </a:cxn>
              <a:cxn ang="0">
                <a:pos x="connsiteX2-5" y="connsiteY2-6"/>
              </a:cxn>
              <a:cxn ang="0">
                <a:pos x="connsiteX3-7" y="connsiteY3-8"/>
              </a:cxn>
            </a:cxnLst>
            <a:rect l="l" t="t" r="r" b="b"/>
            <a:pathLst>
              <a:path w="3802743" h="136215">
                <a:moveTo>
                  <a:pt x="0" y="108776"/>
                </a:moveTo>
                <a:cubicBezTo>
                  <a:pt x="455990" y="-8548"/>
                  <a:pt x="897467" y="-2176"/>
                  <a:pt x="1059543" y="1539"/>
                </a:cubicBezTo>
                <a:cubicBezTo>
                  <a:pt x="1221619" y="5254"/>
                  <a:pt x="517676" y="111716"/>
                  <a:pt x="972457" y="131068"/>
                </a:cubicBezTo>
                <a:cubicBezTo>
                  <a:pt x="1427238" y="150420"/>
                  <a:pt x="2614990" y="111715"/>
                  <a:pt x="3802743" y="73011"/>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 Box 8"/>
          <p:cNvSpPr txBox="1">
            <a:spLocks noChangeArrowheads="1"/>
          </p:cNvSpPr>
          <p:nvPr/>
        </p:nvSpPr>
        <p:spPr bwMode="auto">
          <a:xfrm>
            <a:off x="8517483" y="1919110"/>
            <a:ext cx="2588683"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
        <p:nvSpPr>
          <p:cNvPr id="16" name="Freeform 2518"/>
          <p:cNvSpPr/>
          <p:nvPr/>
        </p:nvSpPr>
        <p:spPr bwMode="auto">
          <a:xfrm rot="2912330">
            <a:off x="1102489" y="1905284"/>
            <a:ext cx="794981" cy="1402548"/>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7" name="Freeform 2518"/>
          <p:cNvSpPr/>
          <p:nvPr/>
        </p:nvSpPr>
        <p:spPr bwMode="auto">
          <a:xfrm rot="2912330">
            <a:off x="7016593" y="1905284"/>
            <a:ext cx="794981" cy="1402548"/>
          </a:xfrm>
          <a:custGeom>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25" name="组合 24"/>
          <p:cNvGrpSpPr/>
          <p:nvPr/>
        </p:nvGrpSpPr>
        <p:grpSpPr>
          <a:xfrm>
            <a:off x="711258" y="4266698"/>
            <a:ext cx="723819" cy="440398"/>
            <a:chOff x="745709" y="1904734"/>
            <a:chExt cx="1123829" cy="683779"/>
          </a:xfrm>
        </p:grpSpPr>
        <p:sp>
          <p:nvSpPr>
            <p:cNvPr id="26" name="Freeform 18"/>
            <p:cNvSpPr>
              <a:spLocks noEditPoints="1" noChangeArrowheads="1"/>
            </p:cNvSpPr>
            <p:nvPr/>
          </p:nvSpPr>
          <p:spPr bwMode="auto">
            <a:xfrm>
              <a:off x="74570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27" name="Freeform 18"/>
            <p:cNvSpPr>
              <a:spLocks noEditPoints="1" noChangeArrowheads="1"/>
            </p:cNvSpPr>
            <p:nvPr/>
          </p:nvSpPr>
          <p:spPr bwMode="auto">
            <a:xfrm>
              <a:off x="1396219" y="1904734"/>
              <a:ext cx="473319" cy="683779"/>
            </a:xfrm>
            <a:custGeom>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28" name="Text Box 8"/>
          <p:cNvSpPr txBox="1">
            <a:spLocks noChangeArrowheads="1"/>
          </p:cNvSpPr>
          <p:nvPr/>
        </p:nvSpPr>
        <p:spPr bwMode="auto">
          <a:xfrm>
            <a:off x="1766914" y="4276848"/>
            <a:ext cx="9577736" cy="2104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a:t>
            </a:r>
            <a:endParaRPr lang="zh-CN" altLang="zh-CN" sz="1800">
              <a:solidFill>
                <a:schemeClr val="accent1"/>
              </a:solidFill>
              <a:latin typeface="+mn-ea"/>
            </a:endParaRPr>
          </a:p>
        </p:txBody>
      </p:sp>
    </p:spTree>
  </p:cSld>
  <p:clrMapOvr>
    <a:masterClrMapping/>
  </p:clrMapOvr>
  <p:transition/>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6" name="Freeform 809"/>
          <p:cNvSpPr/>
          <p:nvPr/>
        </p:nvSpPr>
        <p:spPr bwMode="auto">
          <a:xfrm>
            <a:off x="2230038" y="5629352"/>
            <a:ext cx="90309" cy="185136"/>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7" name="Freeform 810"/>
          <p:cNvSpPr/>
          <p:nvPr/>
        </p:nvSpPr>
        <p:spPr bwMode="auto">
          <a:xfrm>
            <a:off x="2342926" y="5665475"/>
            <a:ext cx="81278" cy="185136"/>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8" name="Freeform 811"/>
          <p:cNvSpPr/>
          <p:nvPr/>
        </p:nvSpPr>
        <p:spPr bwMode="auto">
          <a:xfrm>
            <a:off x="2469360" y="5688051"/>
            <a:ext cx="72248" cy="176105"/>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9" name="Freeform 812"/>
          <p:cNvSpPr/>
          <p:nvPr/>
        </p:nvSpPr>
        <p:spPr bwMode="auto">
          <a:xfrm>
            <a:off x="2609338" y="5697082"/>
            <a:ext cx="81278" cy="176105"/>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0" name="Freeform 813"/>
          <p:cNvSpPr/>
          <p:nvPr/>
        </p:nvSpPr>
        <p:spPr bwMode="auto">
          <a:xfrm rot="1223139">
            <a:off x="3635780" y="3398937"/>
            <a:ext cx="81278" cy="15804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2"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2" name="Freeform 814"/>
          <p:cNvSpPr/>
          <p:nvPr/>
        </p:nvSpPr>
        <p:spPr bwMode="auto">
          <a:xfrm rot="1223139">
            <a:off x="3757359" y="3434954"/>
            <a:ext cx="58702" cy="15352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5" name="Freeform 817"/>
          <p:cNvSpPr/>
          <p:nvPr/>
        </p:nvSpPr>
        <p:spPr bwMode="auto">
          <a:xfrm rot="1223139">
            <a:off x="3881098" y="3484095"/>
            <a:ext cx="27093" cy="135464"/>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6" name="Freeform 818"/>
          <p:cNvSpPr/>
          <p:nvPr/>
        </p:nvSpPr>
        <p:spPr bwMode="auto">
          <a:xfrm rot="1223139">
            <a:off x="3957419" y="3562457"/>
            <a:ext cx="36123" cy="139980"/>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64" name="Text Box 8"/>
          <p:cNvSpPr txBox="1">
            <a:spLocks noChangeArrowheads="1"/>
          </p:cNvSpPr>
          <p:nvPr/>
        </p:nvSpPr>
        <p:spPr bwMode="auto">
          <a:xfrm>
            <a:off x="1302153" y="1893749"/>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55" name="任意多边形 54"/>
          <p:cNvSpPr/>
          <p:nvPr/>
        </p:nvSpPr>
        <p:spPr>
          <a:xfrm rot="8007310" flipH="1" flipV="1">
            <a:off x="3423306" y="3142414"/>
            <a:ext cx="3271387" cy="528858"/>
          </a:xfrm>
          <a:custGeom>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Freeform 44"/>
          <p:cNvSpPr>
            <a:spLocks noEditPoints="1" noChangeArrowheads="1"/>
          </p:cNvSpPr>
          <p:nvPr/>
        </p:nvSpPr>
        <p:spPr bwMode="auto">
          <a:xfrm rot="286801">
            <a:off x="6122155" y="2159061"/>
            <a:ext cx="550356" cy="617466"/>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61" name="Text Box 8"/>
          <p:cNvSpPr txBox="1">
            <a:spLocks noChangeArrowheads="1"/>
          </p:cNvSpPr>
          <p:nvPr/>
        </p:nvSpPr>
        <p:spPr bwMode="auto">
          <a:xfrm>
            <a:off x="6942888" y="1800064"/>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33" name="Freeform 11"/>
          <p:cNvSpPr>
            <a:spLocks noEditPoints="1"/>
          </p:cNvSpPr>
          <p:nvPr/>
        </p:nvSpPr>
        <p:spPr bwMode="auto">
          <a:xfrm>
            <a:off x="2424204" y="3673931"/>
            <a:ext cx="1474685" cy="2003024"/>
          </a:xfrm>
          <a:custGeom>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任意多边形 34"/>
          <p:cNvSpPr/>
          <p:nvPr/>
        </p:nvSpPr>
        <p:spPr>
          <a:xfrm rot="4783148" flipH="1" flipV="1">
            <a:off x="5621748" y="3087338"/>
            <a:ext cx="1307433" cy="360279"/>
          </a:xfrm>
          <a:custGeom>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44"/>
          <p:cNvSpPr>
            <a:spLocks noEditPoints="1" noChangeArrowheads="1"/>
          </p:cNvSpPr>
          <p:nvPr/>
        </p:nvSpPr>
        <p:spPr bwMode="auto">
          <a:xfrm rot="286801">
            <a:off x="6122155" y="3814293"/>
            <a:ext cx="550356" cy="617466"/>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38" name="Text Box 8"/>
          <p:cNvSpPr txBox="1">
            <a:spLocks noChangeArrowheads="1"/>
          </p:cNvSpPr>
          <p:nvPr/>
        </p:nvSpPr>
        <p:spPr bwMode="auto">
          <a:xfrm>
            <a:off x="6942888" y="3455296"/>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
        <p:nvSpPr>
          <p:cNvPr id="39" name="任意多边形 38"/>
          <p:cNvSpPr/>
          <p:nvPr/>
        </p:nvSpPr>
        <p:spPr>
          <a:xfrm rot="4783148" flipH="1" flipV="1">
            <a:off x="5621748" y="4742570"/>
            <a:ext cx="1307433" cy="360279"/>
          </a:xfrm>
          <a:custGeom>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44"/>
          <p:cNvSpPr>
            <a:spLocks noEditPoints="1" noChangeArrowheads="1"/>
          </p:cNvSpPr>
          <p:nvPr/>
        </p:nvSpPr>
        <p:spPr bwMode="auto">
          <a:xfrm rot="286801">
            <a:off x="6122155" y="5469525"/>
            <a:ext cx="550356" cy="617466"/>
          </a:xfrm>
          <a:custGeom>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41" name="Text Box 8"/>
          <p:cNvSpPr txBox="1">
            <a:spLocks noChangeArrowheads="1"/>
          </p:cNvSpPr>
          <p:nvPr/>
        </p:nvSpPr>
        <p:spPr bwMode="auto">
          <a:xfrm>
            <a:off x="6942888" y="511052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a:solidFill>
                  <a:schemeClr val="accent1"/>
                </a:solidFill>
                <a:latin typeface="+mn-ea"/>
              </a:rPr>
              <a:t>请输入文本请输入文本请输入文本请输入文本</a:t>
            </a:r>
            <a:endParaRPr lang="zh-CN">
              <a:solidFill>
                <a:schemeClr val="accent1"/>
              </a:solidFill>
              <a:latin typeface="+mn-ea"/>
            </a:endParaRPr>
          </a:p>
        </p:txBody>
      </p:sp>
    </p:spTree>
  </p:cSld>
  <p:clrMapOvr>
    <a:masterClrMapping/>
  </p:clrMapOvr>
  <p:transition/>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grpSp>
        <p:nvGrpSpPr>
          <p:cNvPr id="150" name="组合 149"/>
          <p:cNvGrpSpPr/>
          <p:nvPr/>
        </p:nvGrpSpPr>
        <p:grpSpPr>
          <a:xfrm flipH="1" flipV="1">
            <a:off x="2141677" y="1799658"/>
            <a:ext cx="1942991" cy="2838204"/>
            <a:chOff x="5866324" y="2162509"/>
            <a:chExt cx="2182579" cy="3188179"/>
          </a:xfrm>
          <a:solidFill>
            <a:schemeClr val="accent1"/>
          </a:solidFill>
        </p:grpSpPr>
        <p:grpSp>
          <p:nvGrpSpPr>
            <p:cNvPr id="151" name="Group 4"/>
            <p:cNvGrpSpPr>
              <a:grpSpLocks noChangeAspect="1"/>
            </p:cNvGrpSpPr>
            <p:nvPr/>
          </p:nvGrpSpPr>
          <p:grpSpPr>
            <a:xfrm>
              <a:off x="5866324" y="2449613"/>
              <a:ext cx="1978203" cy="2901075"/>
              <a:chOff x="3232" y="1847"/>
              <a:chExt cx="911" cy="1336"/>
            </a:xfrm>
            <a:grpFill/>
          </p:grpSpPr>
          <p:sp>
            <p:nvSpPr>
              <p:cNvPr id="156"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7"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8"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9"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0"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1"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2"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52"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76" name="Text Box 8"/>
          <p:cNvSpPr txBox="1">
            <a:spLocks noChangeArrowheads="1"/>
          </p:cNvSpPr>
          <p:nvPr/>
        </p:nvSpPr>
        <p:spPr bwMode="auto">
          <a:xfrm>
            <a:off x="1396482" y="5066158"/>
            <a:ext cx="3493536"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grpSp>
        <p:nvGrpSpPr>
          <p:cNvPr id="177" name="组合 176"/>
          <p:cNvGrpSpPr/>
          <p:nvPr/>
        </p:nvGrpSpPr>
        <p:grpSpPr>
          <a:xfrm flipH="1" flipV="1">
            <a:off x="8047177" y="1799658"/>
            <a:ext cx="1942991" cy="2838204"/>
            <a:chOff x="5866324" y="2162509"/>
            <a:chExt cx="2182579" cy="3188179"/>
          </a:xfrm>
          <a:solidFill>
            <a:schemeClr val="accent1"/>
          </a:solidFill>
        </p:grpSpPr>
        <p:grpSp>
          <p:nvGrpSpPr>
            <p:cNvPr id="178" name="Group 4"/>
            <p:cNvGrpSpPr>
              <a:grpSpLocks noChangeAspect="1"/>
            </p:cNvGrpSpPr>
            <p:nvPr/>
          </p:nvGrpSpPr>
          <p:grpSpPr>
            <a:xfrm>
              <a:off x="5866324" y="2449613"/>
              <a:ext cx="1978203" cy="2901075"/>
              <a:chOff x="3232" y="1847"/>
              <a:chExt cx="911" cy="1336"/>
            </a:xfrm>
            <a:grpFill/>
          </p:grpSpPr>
          <p:sp>
            <p:nvSpPr>
              <p:cNvPr id="183" name="Freeform 5"/>
              <p:cNvSpPr/>
              <p:nvPr/>
            </p:nvSpPr>
            <p:spPr bwMode="auto">
              <a:xfrm>
                <a:off x="3232" y="1847"/>
                <a:ext cx="911" cy="971"/>
              </a:xfrm>
              <a:custGeom>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4" name="Freeform 6"/>
              <p:cNvSpPr/>
              <p:nvPr/>
            </p:nvSpPr>
            <p:spPr bwMode="auto">
              <a:xfrm>
                <a:off x="3480" y="2231"/>
                <a:ext cx="415" cy="567"/>
              </a:xfrm>
              <a:custGeom>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5" name="Freeform 7"/>
              <p:cNvSpPr/>
              <p:nvPr/>
            </p:nvSpPr>
            <p:spPr bwMode="auto">
              <a:xfrm>
                <a:off x="3460" y="2818"/>
                <a:ext cx="518" cy="81"/>
              </a:xfrm>
              <a:custGeom>
                <a:gdLst>
                  <a:gd name="T0" fmla="*/ 1 w 25"/>
                  <a:gd name="T1" fmla="*/ 0 h 4"/>
                  <a:gd name="T2" fmla="*/ 4 w 25"/>
                  <a:gd name="T3" fmla="*/ 4 h 4"/>
                  <a:gd name="T4" fmla="*/ 11 w 25"/>
                  <a:gd name="T5" fmla="*/ 4 h 4"/>
                  <a:gd name="T6" fmla="*/ 20 w 25"/>
                  <a:gd name="T7" fmla="*/ 0 h 4"/>
                </a:gd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6" name="Freeform 8"/>
              <p:cNvSpPr/>
              <p:nvPr/>
            </p:nvSpPr>
            <p:spPr bwMode="auto">
              <a:xfrm>
                <a:off x="3460" y="2879"/>
                <a:ext cx="518" cy="122"/>
              </a:xfrm>
              <a:custGeom>
                <a:gdLst>
                  <a:gd name="T0" fmla="*/ 2 w 25"/>
                  <a:gd name="T1" fmla="*/ 0 h 6"/>
                  <a:gd name="T2" fmla="*/ 0 w 25"/>
                  <a:gd name="T3" fmla="*/ 3 h 6"/>
                  <a:gd name="T4" fmla="*/ 13 w 25"/>
                  <a:gd name="T5" fmla="*/ 5 h 6"/>
                  <a:gd name="T6" fmla="*/ 20 w 25"/>
                  <a:gd name="T7" fmla="*/ 0 h 6"/>
                </a:gd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7" name="Freeform 9"/>
              <p:cNvSpPr/>
              <p:nvPr/>
            </p:nvSpPr>
            <p:spPr bwMode="auto">
              <a:xfrm>
                <a:off x="3377" y="2940"/>
                <a:ext cx="642" cy="142"/>
              </a:xfrm>
              <a:custGeom>
                <a:gdLst>
                  <a:gd name="T0" fmla="*/ 7 w 31"/>
                  <a:gd name="T1" fmla="*/ 2 h 7"/>
                  <a:gd name="T2" fmla="*/ 24 w 31"/>
                  <a:gd name="T3" fmla="*/ 0 h 7"/>
                </a:gd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8" name="Freeform 10"/>
              <p:cNvSpPr/>
              <p:nvPr/>
            </p:nvSpPr>
            <p:spPr bwMode="auto">
              <a:xfrm>
                <a:off x="3439" y="3021"/>
                <a:ext cx="497" cy="121"/>
              </a:xfrm>
              <a:custGeom>
                <a:gdLst>
                  <a:gd name="T0" fmla="*/ 5 w 24"/>
                  <a:gd name="T1" fmla="*/ 1 h 6"/>
                  <a:gd name="T2" fmla="*/ 20 w 24"/>
                  <a:gd name="T3" fmla="*/ 0 h 6"/>
                </a:gd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9" name="Freeform 11"/>
              <p:cNvSpPr/>
              <p:nvPr/>
            </p:nvSpPr>
            <p:spPr bwMode="auto">
              <a:xfrm>
                <a:off x="3605" y="3102"/>
                <a:ext cx="186" cy="81"/>
              </a:xfrm>
              <a:custGeom>
                <a:gdLst>
                  <a:gd name="T0" fmla="*/ 1 w 9"/>
                  <a:gd name="T1" fmla="*/ 0 h 4"/>
                  <a:gd name="T2" fmla="*/ 8 w 9"/>
                  <a:gd name="T3" fmla="*/ 0 h 4"/>
                </a:gd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79" name="Freeform 812"/>
            <p:cNvSpPr/>
            <p:nvPr/>
          </p:nvSpPr>
          <p:spPr bwMode="auto">
            <a:xfrm flipH="1">
              <a:off x="6516330" y="2179330"/>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814"/>
            <p:cNvSpPr/>
            <p:nvPr/>
          </p:nvSpPr>
          <p:spPr bwMode="auto">
            <a:xfrm rot="19471360" flipH="1">
              <a:off x="5984455" y="2447038"/>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814"/>
            <p:cNvSpPr/>
            <p:nvPr/>
          </p:nvSpPr>
          <p:spPr bwMode="auto">
            <a:xfrm rot="1307988" flipH="1">
              <a:off x="7229338" y="2162509"/>
              <a:ext cx="45719" cy="300667"/>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Freeform 812"/>
            <p:cNvSpPr/>
            <p:nvPr/>
          </p:nvSpPr>
          <p:spPr bwMode="auto">
            <a:xfrm rot="4180060" flipH="1">
              <a:off x="7853601" y="2509062"/>
              <a:ext cx="45719" cy="344884"/>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90" name="Text Box 8"/>
          <p:cNvSpPr txBox="1">
            <a:spLocks noChangeArrowheads="1"/>
          </p:cNvSpPr>
          <p:nvPr/>
        </p:nvSpPr>
        <p:spPr bwMode="auto">
          <a:xfrm>
            <a:off x="7301982" y="5066158"/>
            <a:ext cx="3493536"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latin typeface="幼圆" panose="02010509060101010101" pitchFamily="49" charset="-122"/>
                <a:ea typeface="幼圆" panose="02010509060101010101" pitchFamily="49" charset="-122"/>
              </a:rPr>
              <a:t>请输入文本请输入文本请输入文本请输入文本请输入文本请输入文本请输入文本请输入文本</a:t>
            </a:r>
            <a:endParaRPr lang="zh-CN" sz="1800">
              <a:latin typeface="幼圆" panose="02010509060101010101" pitchFamily="49" charset="-122"/>
              <a:ea typeface="幼圆" panose="02010509060101010101" pitchFamily="49" charset="-122"/>
            </a:endParaRPr>
          </a:p>
        </p:txBody>
      </p:sp>
    </p:spTree>
  </p:cSld>
  <p:clrMapOvr>
    <a:masterClrMapping/>
  </p:clrMapOvr>
  <p:transition/>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65" name="任意多边形 64"/>
          <p:cNvSpPr/>
          <p:nvPr/>
        </p:nvSpPr>
        <p:spPr>
          <a:xfrm>
            <a:off x="3466367" y="3660377"/>
            <a:ext cx="8505371" cy="638728"/>
          </a:xfrm>
          <a:custGeom>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Freeform 27"/>
          <p:cNvSpPr>
            <a:spLocks noEditPoints="1" noChangeArrowheads="1"/>
          </p:cNvSpPr>
          <p:nvPr/>
        </p:nvSpPr>
        <p:spPr bwMode="auto">
          <a:xfrm>
            <a:off x="4526074" y="3539697"/>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7" name="Text Box 8"/>
          <p:cNvSpPr txBox="1">
            <a:spLocks noChangeArrowheads="1"/>
          </p:cNvSpPr>
          <p:nvPr/>
        </p:nvSpPr>
        <p:spPr bwMode="auto">
          <a:xfrm>
            <a:off x="3486828" y="4538479"/>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142" name="Freeform 27"/>
          <p:cNvSpPr>
            <a:spLocks noEditPoints="1" noChangeArrowheads="1"/>
          </p:cNvSpPr>
          <p:nvPr/>
        </p:nvSpPr>
        <p:spPr bwMode="auto">
          <a:xfrm>
            <a:off x="6232447" y="3993213"/>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3" name="Freeform 27"/>
          <p:cNvSpPr>
            <a:spLocks noEditPoints="1" noChangeArrowheads="1"/>
          </p:cNvSpPr>
          <p:nvPr/>
        </p:nvSpPr>
        <p:spPr bwMode="auto">
          <a:xfrm>
            <a:off x="7950517" y="3464405"/>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4" name="Text Box 8"/>
          <p:cNvSpPr txBox="1">
            <a:spLocks noChangeArrowheads="1"/>
          </p:cNvSpPr>
          <p:nvPr/>
        </p:nvSpPr>
        <p:spPr bwMode="auto">
          <a:xfrm>
            <a:off x="5091268" y="1866675"/>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145" name="Text Box 8"/>
          <p:cNvSpPr txBox="1">
            <a:spLocks noChangeArrowheads="1"/>
          </p:cNvSpPr>
          <p:nvPr/>
        </p:nvSpPr>
        <p:spPr bwMode="auto">
          <a:xfrm>
            <a:off x="6816549" y="4538479"/>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sp>
        <p:nvSpPr>
          <p:cNvPr id="146" name="Freeform 27"/>
          <p:cNvSpPr>
            <a:spLocks noEditPoints="1" noChangeArrowheads="1"/>
          </p:cNvSpPr>
          <p:nvPr/>
        </p:nvSpPr>
        <p:spPr bwMode="auto">
          <a:xfrm>
            <a:off x="10136551" y="3815261"/>
            <a:ext cx="416284" cy="523220"/>
          </a:xfrm>
          <a:custGeom>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7" name="Text Box 8"/>
          <p:cNvSpPr txBox="1">
            <a:spLocks noChangeArrowheads="1"/>
          </p:cNvSpPr>
          <p:nvPr/>
        </p:nvSpPr>
        <p:spPr bwMode="auto">
          <a:xfrm>
            <a:off x="8957872" y="1866675"/>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a:solidFill>
                  <a:schemeClr val="accent1"/>
                </a:solidFill>
                <a:latin typeface="+mn-ea"/>
              </a:rPr>
              <a:t>请输入文本请输入文本请输入文本请输入文本请输入文本请输入文本请输入文本请输入文本</a:t>
            </a:r>
            <a:endParaRPr lang="zh-CN" sz="1800">
              <a:solidFill>
                <a:schemeClr val="accent1"/>
              </a:solidFill>
              <a:latin typeface="+mn-ea"/>
            </a:endParaRPr>
          </a:p>
        </p:txBody>
      </p:sp>
      <p:grpSp>
        <p:nvGrpSpPr>
          <p:cNvPr id="3" name="组合 2"/>
          <p:cNvGrpSpPr/>
          <p:nvPr/>
        </p:nvGrpSpPr>
        <p:grpSpPr>
          <a:xfrm>
            <a:off x="1276143" y="1834446"/>
            <a:ext cx="3130368" cy="3410502"/>
            <a:chOff x="6315126" y="443179"/>
            <a:chExt cx="5876874" cy="6402791"/>
          </a:xfrm>
        </p:grpSpPr>
        <p:sp>
          <p:nvSpPr>
            <p:cNvPr id="23" name="Freeform 6"/>
            <p:cNvSpPr/>
            <p:nvPr/>
          </p:nvSpPr>
          <p:spPr bwMode="auto">
            <a:xfrm rot="1348226">
              <a:off x="7509293" y="1614819"/>
              <a:ext cx="3361893" cy="4182536"/>
            </a:xfrm>
            <a:custGeom>
              <a:gdLst>
                <a:gd name="T0" fmla="*/ 0 w 71"/>
                <a:gd name="T1" fmla="*/ 77 h 89"/>
                <a:gd name="T2" fmla="*/ 56 w 71"/>
                <a:gd name="T3" fmla="*/ 89 h 89"/>
                <a:gd name="T4" fmla="*/ 71 w 71"/>
                <a:gd name="T5" fmla="*/ 13 h 89"/>
                <a:gd name="T6" fmla="*/ 14 w 71"/>
                <a:gd name="T7" fmla="*/ 0 h 89"/>
                <a:gd name="T8" fmla="*/ 0 w 71"/>
                <a:gd name="T9" fmla="*/ 77 h 89"/>
              </a:gdLst>
              <a:cxnLst>
                <a:cxn ang="0">
                  <a:pos x="T0" y="T1"/>
                </a:cxn>
                <a:cxn ang="0">
                  <a:pos x="T2" y="T3"/>
                </a:cxn>
                <a:cxn ang="0">
                  <a:pos x="T4" y="T5"/>
                </a:cxn>
                <a:cxn ang="0">
                  <a:pos x="T6" y="T7"/>
                </a:cxn>
                <a:cxn ang="0">
                  <a:pos x="T8" y="T9"/>
                </a:cxn>
              </a:cxnLst>
              <a:rect l="0" t="0" r="r" b="b"/>
              <a:pathLst>
                <a:path w="71" h="89">
                  <a:moveTo>
                    <a:pt x="0" y="77"/>
                  </a:moveTo>
                  <a:cubicBezTo>
                    <a:pt x="4" y="79"/>
                    <a:pt x="50" y="89"/>
                    <a:pt x="56" y="89"/>
                  </a:cubicBezTo>
                  <a:cubicBezTo>
                    <a:pt x="61" y="75"/>
                    <a:pt x="71" y="23"/>
                    <a:pt x="71" y="13"/>
                  </a:cubicBezTo>
                  <a:cubicBezTo>
                    <a:pt x="65" y="8"/>
                    <a:pt x="17" y="0"/>
                    <a:pt x="14" y="0"/>
                  </a:cubicBezTo>
                  <a:cubicBezTo>
                    <a:pt x="13" y="2"/>
                    <a:pt x="1" y="53"/>
                    <a:pt x="0" y="77"/>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 name="Freeform 8"/>
            <p:cNvSpPr/>
            <p:nvPr/>
          </p:nvSpPr>
          <p:spPr bwMode="auto">
            <a:xfrm rot="1348226">
              <a:off x="10132528" y="1455794"/>
              <a:ext cx="567434" cy="424050"/>
            </a:xfrm>
            <a:custGeom>
              <a:gdLst>
                <a:gd name="T0" fmla="*/ 0 w 12"/>
                <a:gd name="T1" fmla="*/ 6 h 9"/>
                <a:gd name="T2" fmla="*/ 7 w 12"/>
                <a:gd name="T3" fmla="*/ 1 h 9"/>
                <a:gd name="T4" fmla="*/ 11 w 12"/>
                <a:gd name="T5" fmla="*/ 9 h 9"/>
              </a:gdLst>
              <a:cxnLst>
                <a:cxn ang="0">
                  <a:pos x="T0" y="T1"/>
                </a:cxn>
                <a:cxn ang="0">
                  <a:pos x="T2" y="T3"/>
                </a:cxn>
                <a:cxn ang="0">
                  <a:pos x="T4" y="T5"/>
                </a:cxn>
              </a:cxnLst>
              <a:rect l="0" t="0" r="r" b="b"/>
              <a:pathLst>
                <a:path w="12" h="9">
                  <a:moveTo>
                    <a:pt x="0" y="6"/>
                  </a:moveTo>
                  <a:cubicBezTo>
                    <a:pt x="1" y="3"/>
                    <a:pt x="3" y="0"/>
                    <a:pt x="7" y="1"/>
                  </a:cubicBezTo>
                  <a:cubicBezTo>
                    <a:pt x="11" y="2"/>
                    <a:pt x="12" y="6"/>
                    <a:pt x="11" y="9"/>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Freeform 9"/>
            <p:cNvSpPr/>
            <p:nvPr/>
          </p:nvSpPr>
          <p:spPr bwMode="auto">
            <a:xfrm rot="1348226">
              <a:off x="8816990" y="2184185"/>
              <a:ext cx="521673" cy="610144"/>
            </a:xfrm>
            <a:custGeom>
              <a:gdLst>
                <a:gd name="T0" fmla="*/ 2 w 11"/>
                <a:gd name="T1" fmla="*/ 0 h 13"/>
                <a:gd name="T2" fmla="*/ 0 w 11"/>
                <a:gd name="T3" fmla="*/ 11 h 13"/>
                <a:gd name="T4" fmla="*/ 8 w 11"/>
                <a:gd name="T5" fmla="*/ 12 h 13"/>
                <a:gd name="T6" fmla="*/ 10 w 11"/>
                <a:gd name="T7" fmla="*/ 2 h 13"/>
                <a:gd name="T8" fmla="*/ 2 w 11"/>
                <a:gd name="T9" fmla="*/ 0 h 13"/>
              </a:gdLst>
              <a:cxnLst>
                <a:cxn ang="0">
                  <a:pos x="T0" y="T1"/>
                </a:cxn>
                <a:cxn ang="0">
                  <a:pos x="T2" y="T3"/>
                </a:cxn>
                <a:cxn ang="0">
                  <a:pos x="T4" y="T5"/>
                </a:cxn>
                <a:cxn ang="0">
                  <a:pos x="T6" y="T7"/>
                </a:cxn>
                <a:cxn ang="0">
                  <a:pos x="T8" y="T9"/>
                </a:cxn>
              </a:cxnLst>
              <a:rect l="0" t="0" r="r" b="b"/>
              <a:pathLst>
                <a:path w="11" h="13">
                  <a:moveTo>
                    <a:pt x="2" y="0"/>
                  </a:moveTo>
                  <a:cubicBezTo>
                    <a:pt x="1" y="2"/>
                    <a:pt x="0" y="7"/>
                    <a:pt x="0" y="11"/>
                  </a:cubicBezTo>
                  <a:cubicBezTo>
                    <a:pt x="2" y="12"/>
                    <a:pt x="5" y="13"/>
                    <a:pt x="8" y="12"/>
                  </a:cubicBezTo>
                  <a:cubicBezTo>
                    <a:pt x="9" y="10"/>
                    <a:pt x="11" y="4"/>
                    <a:pt x="10" y="2"/>
                  </a:cubicBezTo>
                  <a:cubicBezTo>
                    <a:pt x="8" y="1"/>
                    <a:pt x="5" y="1"/>
                    <a:pt x="2"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6" name="Freeform 10"/>
            <p:cNvSpPr/>
            <p:nvPr/>
          </p:nvSpPr>
          <p:spPr bwMode="auto">
            <a:xfrm rot="1348226">
              <a:off x="8232161" y="3006126"/>
              <a:ext cx="518622" cy="564383"/>
            </a:xfrm>
            <a:custGeom>
              <a:gdLst>
                <a:gd name="T0" fmla="*/ 3 w 11"/>
                <a:gd name="T1" fmla="*/ 0 h 12"/>
                <a:gd name="T2" fmla="*/ 0 w 11"/>
                <a:gd name="T3" fmla="*/ 11 h 12"/>
                <a:gd name="T4" fmla="*/ 8 w 11"/>
                <a:gd name="T5" fmla="*/ 12 h 12"/>
                <a:gd name="T6" fmla="*/ 11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1" y="7"/>
                    <a:pt x="0" y="11"/>
                  </a:cubicBezTo>
                  <a:cubicBezTo>
                    <a:pt x="3" y="12"/>
                    <a:pt x="6" y="12"/>
                    <a:pt x="8" y="12"/>
                  </a:cubicBezTo>
                  <a:cubicBezTo>
                    <a:pt x="10" y="9"/>
                    <a:pt x="11" y="4"/>
                    <a:pt x="11"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Freeform 11"/>
            <p:cNvSpPr/>
            <p:nvPr/>
          </p:nvSpPr>
          <p:spPr bwMode="auto">
            <a:xfrm rot="1348226">
              <a:off x="7664934" y="3744033"/>
              <a:ext cx="521673" cy="564383"/>
            </a:xfrm>
            <a:custGeom>
              <a:gdLst>
                <a:gd name="T0" fmla="*/ 3 w 11"/>
                <a:gd name="T1" fmla="*/ 0 h 12"/>
                <a:gd name="T2" fmla="*/ 0 w 11"/>
                <a:gd name="T3" fmla="*/ 10 h 12"/>
                <a:gd name="T4" fmla="*/ 8 w 11"/>
                <a:gd name="T5" fmla="*/ 12 h 12"/>
                <a:gd name="T6" fmla="*/ 10 w 11"/>
                <a:gd name="T7" fmla="*/ 1 h 12"/>
                <a:gd name="T8" fmla="*/ 3 w 11"/>
                <a:gd name="T9" fmla="*/ 0 h 12"/>
              </a:gd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8" name="Freeform 12"/>
            <p:cNvSpPr/>
            <p:nvPr/>
          </p:nvSpPr>
          <p:spPr bwMode="auto">
            <a:xfrm rot="1348226">
              <a:off x="9574315" y="2812207"/>
              <a:ext cx="1134868" cy="283717"/>
            </a:xfrm>
            <a:custGeom>
              <a:gdLst>
                <a:gd name="T0" fmla="*/ 0 w 24"/>
                <a:gd name="T1" fmla="*/ 0 h 6"/>
                <a:gd name="T2" fmla="*/ 24 w 24"/>
                <a:gd name="T3" fmla="*/ 5 h 6"/>
              </a:gdLst>
              <a:cxnLst>
                <a:cxn ang="0">
                  <a:pos x="T0" y="T1"/>
                </a:cxn>
                <a:cxn ang="0">
                  <a:pos x="T2" y="T3"/>
                </a:cxn>
              </a:cxnLst>
              <a:rect l="0" t="0" r="r" b="b"/>
              <a:pathLst>
                <a:path w="24" h="6">
                  <a:moveTo>
                    <a:pt x="0" y="0"/>
                  </a:moveTo>
                  <a:cubicBezTo>
                    <a:pt x="4" y="2"/>
                    <a:pt x="22" y="6"/>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Freeform 13"/>
            <p:cNvSpPr/>
            <p:nvPr/>
          </p:nvSpPr>
          <p:spPr bwMode="auto">
            <a:xfrm rot="1348226">
              <a:off x="9448639" y="3013057"/>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0" name="Freeform 14"/>
            <p:cNvSpPr/>
            <p:nvPr/>
          </p:nvSpPr>
          <p:spPr bwMode="auto">
            <a:xfrm rot="1348226">
              <a:off x="9314833" y="3221383"/>
              <a:ext cx="1183679" cy="234905"/>
            </a:xfrm>
            <a:custGeom>
              <a:gdLst>
                <a:gd name="T0" fmla="*/ 0 w 25"/>
                <a:gd name="T1" fmla="*/ 0 h 5"/>
                <a:gd name="T2" fmla="*/ 25 w 25"/>
                <a:gd name="T3" fmla="*/ 5 h 5"/>
              </a:gdLst>
              <a:cxnLst>
                <a:cxn ang="0">
                  <a:pos x="T0" y="T1"/>
                </a:cxn>
                <a:cxn ang="0">
                  <a:pos x="T2" y="T3"/>
                </a:cxn>
              </a:cxnLst>
              <a:rect l="0" t="0" r="r" b="b"/>
              <a:pathLst>
                <a:path w="25" h="5">
                  <a:moveTo>
                    <a:pt x="0" y="0"/>
                  </a:moveTo>
                  <a:cubicBezTo>
                    <a:pt x="3" y="2"/>
                    <a:pt x="21" y="5"/>
                    <a:pt x="25"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1" name="Freeform 15"/>
            <p:cNvSpPr/>
            <p:nvPr/>
          </p:nvSpPr>
          <p:spPr bwMode="auto">
            <a:xfrm rot="1348226">
              <a:off x="9040401" y="3608197"/>
              <a:ext cx="1134868" cy="283717"/>
            </a:xfrm>
            <a:custGeom>
              <a:gdLst>
                <a:gd name="T0" fmla="*/ 0 w 24"/>
                <a:gd name="T1" fmla="*/ 0 h 6"/>
                <a:gd name="T2" fmla="*/ 24 w 24"/>
                <a:gd name="T3" fmla="*/ 6 h 6"/>
              </a:gdLst>
              <a:cxnLst>
                <a:cxn ang="0">
                  <a:pos x="T0" y="T1"/>
                </a:cxn>
                <a:cxn ang="0">
                  <a:pos x="T2" y="T3"/>
                </a:cxn>
              </a:cxnLst>
              <a:rect l="0" t="0" r="r" b="b"/>
              <a:pathLst>
                <a:path w="24" h="6">
                  <a:moveTo>
                    <a:pt x="0" y="0"/>
                  </a:moveTo>
                  <a:cubicBezTo>
                    <a:pt x="3" y="2"/>
                    <a:pt x="21"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2" name="Freeform 16"/>
            <p:cNvSpPr/>
            <p:nvPr/>
          </p:nvSpPr>
          <p:spPr bwMode="auto">
            <a:xfrm rot="1348226">
              <a:off x="8896069" y="3854153"/>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2" y="1"/>
                    <a:pt x="20" y="4"/>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3" name="Freeform 17"/>
            <p:cNvSpPr/>
            <p:nvPr/>
          </p:nvSpPr>
          <p:spPr bwMode="auto">
            <a:xfrm rot="1348226">
              <a:off x="8761181" y="4052568"/>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4" name="Freeform 18"/>
            <p:cNvSpPr/>
            <p:nvPr/>
          </p:nvSpPr>
          <p:spPr bwMode="auto">
            <a:xfrm rot="1348226">
              <a:off x="8485480" y="4448826"/>
              <a:ext cx="1137918" cy="280666"/>
            </a:xfrm>
            <a:custGeom>
              <a:gdLst>
                <a:gd name="T0" fmla="*/ 0 w 24"/>
                <a:gd name="T1" fmla="*/ 0 h 6"/>
                <a:gd name="T2" fmla="*/ 24 w 24"/>
                <a:gd name="T3" fmla="*/ 6 h 6"/>
              </a:gdLst>
              <a:cxnLst>
                <a:cxn ang="0">
                  <a:pos x="T0" y="T1"/>
                </a:cxn>
                <a:cxn ang="0">
                  <a:pos x="T2" y="T3"/>
                </a:cxn>
              </a:cxnLst>
              <a:rect l="0" t="0" r="r" b="b"/>
              <a:pathLst>
                <a:path w="24" h="6">
                  <a:moveTo>
                    <a:pt x="0" y="0"/>
                  </a:moveTo>
                  <a:cubicBezTo>
                    <a:pt x="4" y="2"/>
                    <a:pt x="22"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5" name="Freeform 19"/>
            <p:cNvSpPr/>
            <p:nvPr/>
          </p:nvSpPr>
          <p:spPr bwMode="auto">
            <a:xfrm rot="1348226">
              <a:off x="8362272" y="4649560"/>
              <a:ext cx="113486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2"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6" name="Freeform 20"/>
            <p:cNvSpPr/>
            <p:nvPr/>
          </p:nvSpPr>
          <p:spPr bwMode="auto">
            <a:xfrm rot="1348226">
              <a:off x="8209778" y="4890844"/>
              <a:ext cx="1137918" cy="234905"/>
            </a:xfrm>
            <a:custGeom>
              <a:gdLst>
                <a:gd name="T0" fmla="*/ 0 w 24"/>
                <a:gd name="T1" fmla="*/ 0 h 5"/>
                <a:gd name="T2" fmla="*/ 24 w 24"/>
                <a:gd name="T3" fmla="*/ 5 h 5"/>
              </a:gd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7" name="Freeform 8"/>
            <p:cNvSpPr>
              <a:spLocks noEditPoints="1" noChangeArrowheads="1"/>
            </p:cNvSpPr>
            <p:nvPr/>
          </p:nvSpPr>
          <p:spPr bwMode="auto">
            <a:xfrm rot="7569506">
              <a:off x="8277737" y="4617943"/>
              <a:ext cx="4127155" cy="328899"/>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 name="Freeform 8"/>
            <p:cNvSpPr>
              <a:spLocks noEditPoints="1" noChangeArrowheads="1"/>
            </p:cNvSpPr>
            <p:nvPr/>
          </p:nvSpPr>
          <p:spPr bwMode="auto">
            <a:xfrm rot="18279780" flipH="1">
              <a:off x="5744042" y="2732819"/>
              <a:ext cx="4127155" cy="328899"/>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 name="Freeform 8"/>
            <p:cNvSpPr>
              <a:spLocks noEditPoints="1" noChangeArrowheads="1"/>
            </p:cNvSpPr>
            <p:nvPr/>
          </p:nvSpPr>
          <p:spPr bwMode="auto">
            <a:xfrm rot="12911512" flipH="1">
              <a:off x="8511530" y="1934582"/>
              <a:ext cx="3680470" cy="30473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 name="Freeform 8"/>
            <p:cNvSpPr>
              <a:spLocks noEditPoints="1" noChangeArrowheads="1"/>
            </p:cNvSpPr>
            <p:nvPr/>
          </p:nvSpPr>
          <p:spPr bwMode="auto">
            <a:xfrm rot="12911512" flipH="1">
              <a:off x="6315126" y="5235013"/>
              <a:ext cx="3680470" cy="30473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1" name="Freeform 15"/>
            <p:cNvSpPr/>
            <p:nvPr/>
          </p:nvSpPr>
          <p:spPr bwMode="auto">
            <a:xfrm rot="1898559">
              <a:off x="7287192" y="707755"/>
              <a:ext cx="659266" cy="582903"/>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2" name="Freeform 15"/>
            <p:cNvSpPr/>
            <p:nvPr/>
          </p:nvSpPr>
          <p:spPr bwMode="auto">
            <a:xfrm rot="1898559">
              <a:off x="9808007" y="443179"/>
              <a:ext cx="305311" cy="269947"/>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3" name="Freeform 15"/>
            <p:cNvSpPr/>
            <p:nvPr/>
          </p:nvSpPr>
          <p:spPr bwMode="auto">
            <a:xfrm rot="1898559">
              <a:off x="6715005" y="2310833"/>
              <a:ext cx="528878" cy="467618"/>
            </a:xfrm>
            <a:custGeom>
              <a:gdLst>
                <a:gd name="T0" fmla="*/ 8 w 15"/>
                <a:gd name="T1" fmla="*/ 22 h 22"/>
                <a:gd name="T2" fmla="*/ 15 w 15"/>
                <a:gd name="T3" fmla="*/ 9 h 22"/>
                <a:gd name="T4" fmla="*/ 8 w 15"/>
                <a:gd name="T5" fmla="*/ 0 h 22"/>
                <a:gd name="T6" fmla="*/ 0 w 15"/>
                <a:gd name="T7" fmla="*/ 9 h 22"/>
                <a:gd name="T8" fmla="*/ 8 w 15"/>
                <a:gd name="T9" fmla="*/ 22 h 22"/>
              </a:gd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4" name="Freeform 812"/>
            <p:cNvSpPr/>
            <p:nvPr/>
          </p:nvSpPr>
          <p:spPr bwMode="auto">
            <a:xfrm rot="8213614" flipH="1">
              <a:off x="7064938" y="4615507"/>
              <a:ext cx="288962" cy="1441636"/>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5" name="Freeform 812"/>
            <p:cNvSpPr/>
            <p:nvPr/>
          </p:nvSpPr>
          <p:spPr bwMode="auto">
            <a:xfrm rot="7852348" flipH="1">
              <a:off x="7435526" y="5181813"/>
              <a:ext cx="147135" cy="1976099"/>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6" name="KSO_Shape"/>
            <p:cNvSpPr/>
            <p:nvPr/>
          </p:nvSpPr>
          <p:spPr bwMode="auto">
            <a:xfrm rot="2865959">
              <a:off x="7857333" y="3670147"/>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7" name="KSO_Shape"/>
            <p:cNvSpPr/>
            <p:nvPr/>
          </p:nvSpPr>
          <p:spPr bwMode="auto">
            <a:xfrm rot="2865959">
              <a:off x="9038044" y="2125608"/>
              <a:ext cx="595127" cy="605811"/>
            </a:xfrm>
            <a:custGeom>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49" name="Freeform 8"/>
          <p:cNvSpPr>
            <a:spLocks noEditPoints="1" noChangeArrowheads="1"/>
          </p:cNvSpPr>
          <p:nvPr/>
        </p:nvSpPr>
        <p:spPr bwMode="auto">
          <a:xfrm>
            <a:off x="22093" y="5274655"/>
            <a:ext cx="3586313" cy="760125"/>
          </a:xfrm>
          <a:custGeom>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a:solidFill>
                <a:schemeClr val="accent1">
                  <a:lumMod val="50000"/>
                </a:schemeClr>
              </a:solidFill>
              <a:latin typeface="Calibri" panose="020f0502020204030204" pitchFamily="34" charset="0"/>
              <a:sym typeface="宋体" panose="02010600030101010101" pitchFamily="2" charset="-122"/>
            </a:endParaRPr>
          </a:p>
        </p:txBody>
      </p:sp>
    </p:spTree>
  </p:cSld>
  <p:clrMapOvr>
    <a:masterClrMapping/>
  </p:clrMapOvr>
  <p:transition/>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请输入您的大标题</a:t>
            </a:r>
            <a:endParaRPr lang="zh-CN" altLang="en-US"/>
          </a:p>
        </p:txBody>
      </p:sp>
      <p:sp>
        <p:nvSpPr>
          <p:cNvPr id="16" name="Text Box 8"/>
          <p:cNvSpPr txBox="1">
            <a:spLocks noChangeArrowheads="1"/>
          </p:cNvSpPr>
          <p:nvPr/>
        </p:nvSpPr>
        <p:spPr bwMode="auto">
          <a:xfrm>
            <a:off x="1415282" y="3605350"/>
            <a:ext cx="4101907" cy="1866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200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altLang="zh-CN" sz="2000">
              <a:solidFill>
                <a:schemeClr val="accent1"/>
              </a:solidFill>
              <a:latin typeface="+mn-ea"/>
            </a:endParaRPr>
          </a:p>
        </p:txBody>
      </p:sp>
      <p:sp>
        <p:nvSpPr>
          <p:cNvPr id="18" name="Text Box 8"/>
          <p:cNvSpPr txBox="1">
            <a:spLocks noChangeArrowheads="1"/>
          </p:cNvSpPr>
          <p:nvPr/>
        </p:nvSpPr>
        <p:spPr bwMode="auto">
          <a:xfrm>
            <a:off x="2770562" y="2291370"/>
            <a:ext cx="287116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just">
              <a:lnSpc>
                <a:spcPct val="150000"/>
              </a:lnSpc>
            </a:pPr>
            <a:r>
              <a:rPr lang="zh-CN" altLang="en-US" sz="2800">
                <a:solidFill>
                  <a:schemeClr val="accent1"/>
                </a:solidFill>
                <a:latin typeface="+mn-ea"/>
              </a:rPr>
              <a:t>请输入文本</a:t>
            </a:r>
            <a:endParaRPr lang="zh-CN" sz="2800">
              <a:solidFill>
                <a:schemeClr val="accent1"/>
              </a:solidFill>
              <a:latin typeface="+mn-ea"/>
            </a:endParaRPr>
          </a:p>
        </p:txBody>
      </p:sp>
      <p:sp>
        <p:nvSpPr>
          <p:cNvPr id="20" name="Freeform 812"/>
          <p:cNvSpPr/>
          <p:nvPr/>
        </p:nvSpPr>
        <p:spPr bwMode="auto">
          <a:xfrm rot="5551326" flipH="1">
            <a:off x="2993585" y="1093280"/>
            <a:ext cx="348426" cy="4322147"/>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1" name="Freeform 49"/>
          <p:cNvSpPr>
            <a:spLocks noEditPoints="1"/>
          </p:cNvSpPr>
          <p:nvPr/>
        </p:nvSpPr>
        <p:spPr bwMode="auto">
          <a:xfrm>
            <a:off x="1299590" y="2291370"/>
            <a:ext cx="918358" cy="611989"/>
          </a:xfrm>
          <a:custGeom>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Text Box 8"/>
          <p:cNvSpPr txBox="1">
            <a:spLocks noChangeArrowheads="1"/>
          </p:cNvSpPr>
          <p:nvPr/>
        </p:nvSpPr>
        <p:spPr bwMode="auto">
          <a:xfrm>
            <a:off x="6958832" y="3605349"/>
            <a:ext cx="4101907" cy="1866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200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altLang="zh-CN" sz="2000">
              <a:solidFill>
                <a:schemeClr val="accent1"/>
              </a:solidFill>
              <a:latin typeface="+mn-ea"/>
            </a:endParaRPr>
          </a:p>
        </p:txBody>
      </p:sp>
      <p:sp>
        <p:nvSpPr>
          <p:cNvPr id="23" name="Text Box 8"/>
          <p:cNvSpPr txBox="1">
            <a:spLocks noChangeArrowheads="1"/>
          </p:cNvSpPr>
          <p:nvPr/>
        </p:nvSpPr>
        <p:spPr bwMode="auto">
          <a:xfrm>
            <a:off x="8314112" y="2291369"/>
            <a:ext cx="287116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just">
              <a:lnSpc>
                <a:spcPct val="150000"/>
              </a:lnSpc>
            </a:pPr>
            <a:r>
              <a:rPr lang="zh-CN" altLang="en-US" sz="2800">
                <a:solidFill>
                  <a:schemeClr val="accent1"/>
                </a:solidFill>
                <a:latin typeface="+mn-ea"/>
              </a:rPr>
              <a:t>请输入文本</a:t>
            </a:r>
            <a:endParaRPr lang="zh-CN" sz="2800">
              <a:solidFill>
                <a:schemeClr val="accent1"/>
              </a:solidFill>
              <a:latin typeface="+mn-ea"/>
            </a:endParaRPr>
          </a:p>
        </p:txBody>
      </p:sp>
      <p:sp>
        <p:nvSpPr>
          <p:cNvPr id="24" name="Freeform 812"/>
          <p:cNvSpPr/>
          <p:nvPr/>
        </p:nvSpPr>
        <p:spPr bwMode="auto">
          <a:xfrm rot="5551326" flipH="1">
            <a:off x="8537135" y="1093279"/>
            <a:ext cx="348426" cy="4322147"/>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5" name="Freeform 49"/>
          <p:cNvSpPr>
            <a:spLocks noEditPoints="1"/>
          </p:cNvSpPr>
          <p:nvPr/>
        </p:nvSpPr>
        <p:spPr bwMode="auto">
          <a:xfrm>
            <a:off x="6843140" y="2291369"/>
            <a:ext cx="918358" cy="611989"/>
          </a:xfrm>
          <a:custGeom>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ransition/>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标题 1"/>
          <p:cNvSpPr>
            <a:spLocks noGrp="1"/>
          </p:cNvSpPr>
          <p:nvPr>
            <p:ph type="title"/>
          </p:nvPr>
        </p:nvSpPr>
        <p:spPr>
          <a:xfrm>
            <a:off x="285566" y="1371601"/>
            <a:ext cx="5928226" cy="2799612"/>
          </a:xfrm>
        </p:spPr>
        <p:txBody>
          <a:bodyPr/>
          <a:lstStyle/>
          <a:p>
            <a:r>
              <a:rPr lang="zh-CN" altLang="en-US"/>
              <a:t>请输入第二章</a:t>
            </a:r>
            <a:br>
              <a:rPr lang="en-US" altLang="zh-CN"/>
            </a:br>
            <a:r>
              <a:rPr lang="zh-CN" altLang="en-US"/>
              <a:t>大标题</a:t>
            </a:r>
            <a:endParaRPr lang="zh-CN" altLang="en-US"/>
          </a:p>
        </p:txBody>
      </p:sp>
      <p:sp>
        <p:nvSpPr>
          <p:cNvPr id="3" name="文本占位符 2"/>
          <p:cNvSpPr>
            <a:spLocks noGrp="1"/>
          </p:cNvSpPr>
          <p:nvPr>
            <p:ph type="body" idx="1"/>
          </p:nvPr>
        </p:nvSpPr>
        <p:spPr/>
        <p:txBody>
          <a:bodyPr/>
          <a:lstStyle/>
          <a:p>
            <a:r>
              <a:rPr lang="zh-CN" altLang="en-US"/>
              <a:t>请输入第二章小标题</a:t>
            </a:r>
            <a:endParaRPr lang="zh-CN" altLang="en-US"/>
          </a:p>
        </p:txBody>
      </p:sp>
    </p:spTree>
  </p:cSld>
  <p:clrMapOvr>
    <a:masterClrMapping/>
  </p:clrMapOvr>
  <p:transition/>
  <p:timing/>
</p:sld>
</file>

<file path=ppt/tags/tag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10.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20.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2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30.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3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3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3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3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3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40.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4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4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4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4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4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4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50.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1.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2.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53.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54.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55.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5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5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5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5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6.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60.xml><?xml version="1.0" encoding="utf-8"?>
<p:tagLst xmlns:p="http://schemas.openxmlformats.org/presentationml/2006/main">
  <p:tag name="KSO_WM_BEAUTIFY_FLAG" val="#wm#"/>
  <p:tag name="KSO_WM_TAG_VERSION" val="1.0"/>
  <p:tag name="KSO_WM_TEMPLATE_CATEGORY" val="custom"/>
  <p:tag name="KSO_WM_TEMPLATE_COLOR_TYPE" val="1"/>
  <p:tag name="KSO_WM_TEMPLATE_INDEX" val="20205081"/>
  <p:tag name="KSO_WM_TEMPLATE_MASTER_TYPE" val="0"/>
  <p:tag name="KSO_WM_TEMPLATE_SUBCATEGORY" val="19"/>
  <p:tag name="KSO_WM_TEMPLATE_THUMBS_INDEX" val="1、4、7、12、13、14、15、16、17、18、20、24、25、28、33、36、40、43、44"/>
  <p:tag name="KSO_WM_UNIT_SHOW_EDIT_AREA_INDICATION" val="1"/>
</p:tagLst>
</file>

<file path=ppt/tags/tag61.xml><?xml version="1.0" encoding="utf-8"?>
<p:tagLst xmlns:p="http://schemas.openxmlformats.org/presentationml/2006/main">
  <p:tag name="AS_NET" val="4.0.30319.42000"/>
  <p:tag name="AS_OS" val="Microsoft Windows NT 6.2.9200.0"/>
  <p:tag name="AS_RELEASE_DATE" val="2023.04.14"/>
  <p:tag name="AS_TITLE" val="Aspose.Slides for .NET 4.0 Client Profile"/>
  <p:tag name="AS_VERSION" val="23.4"/>
</p:tagLst>
</file>

<file path=ppt/tags/tag7.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8.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9.xml><?xml version="1.0" encoding="utf-8"?>
<p:tagLst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heme/theme1.xml><?xml version="1.0" encoding="utf-8"?>
<a:theme xmlns:r="http://schemas.openxmlformats.org/officeDocument/2006/relationships" xmlns:a="http://schemas.openxmlformats.org/drawingml/2006/main" name="A000120141119A01PPBG">
  <a:themeElements>
    <a:clrScheme name="自定义 16">
      <a:dk1>
        <a:srgbClr val="FFFFFF"/>
      </a:dk1>
      <a:lt1>
        <a:srgbClr val="2C2C2C"/>
      </a:lt1>
      <a:dk2>
        <a:srgbClr val="FFFFFF"/>
      </a:dk2>
      <a:lt2>
        <a:srgbClr val="2C2C2C"/>
      </a:lt2>
      <a:accent1>
        <a:srgbClr val="FFFFFF"/>
      </a:accent1>
      <a:accent2>
        <a:srgbClr val="A89B6C"/>
      </a:accent2>
      <a:accent3>
        <a:srgbClr val="8FA8A5"/>
      </a:accent3>
      <a:accent4>
        <a:srgbClr val="BAB54A"/>
      </a:accent4>
      <a:accent5>
        <a:srgbClr val="D175A3"/>
      </a:accent5>
      <a:accent6>
        <a:srgbClr val="B64926"/>
      </a:accent6>
      <a:hlink>
        <a:srgbClr val="CC9900"/>
      </a:hlink>
      <a:folHlink>
        <a:srgbClr val="00B0F0"/>
      </a:folHlink>
    </a:clrScheme>
    <a:fontScheme name="自定义 2">
      <a:majorFont>
        <a:latin typeface="等线 Light"/>
        <a:ea typeface="微软雅黑"/>
        <a:cs typeface="Arial"/>
      </a:majorFont>
      <a:minorFont>
        <a:latin typeface="等线"/>
        <a:ea typeface="幼圆"/>
        <a:cs typeface="Arial"/>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PPT模板免费下载：PPT汇 www.ppthui.com">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Arial"/>
      </a:majorFont>
      <a:minorFont>
        <a:latin typeface="Arial"/>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Calibri Light"/>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Calibri"/>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Template>超酷动画欧美商务模板</Template>
  <Company/>
  <PresentationFormat>宽屏</PresentationFormat>
  <Paragraphs>147</Paragraphs>
  <Slides>29</Slides>
  <Notes>3</Notes>
  <TotalTime>0</TotalTime>
  <HiddenSlides>0</HiddenSlides>
  <MMClips>0</MMClips>
  <ScaleCrop>0</ScaleCrop>
  <HeadingPairs>
    <vt:vector baseType="variant" size="6">
      <vt:variant>
        <vt:lpstr>Fonts used</vt:lpstr>
      </vt:variant>
      <vt:variant>
        <vt:i4>11</vt:i4>
      </vt:variant>
      <vt:variant>
        <vt:lpstr>Theme</vt:lpstr>
      </vt:variant>
      <vt:variant>
        <vt:i4>1</vt:i4>
      </vt:variant>
      <vt:variant>
        <vt:lpstr>Slide Titles</vt:lpstr>
      </vt:variant>
      <vt:variant>
        <vt:i4>29</vt:i4>
      </vt:variant>
    </vt:vector>
  </HeadingPairs>
  <TitlesOfParts>
    <vt:vector baseType="lpstr" size="41">
      <vt:lpstr>Arial</vt:lpstr>
      <vt:lpstr>等线 Light</vt:lpstr>
      <vt:lpstr>微软雅黑</vt:lpstr>
      <vt:lpstr>等线</vt:lpstr>
      <vt:lpstr>幼圆</vt:lpstr>
      <vt:lpstr>Wingdings</vt:lpstr>
      <vt:lpstr>Calibri</vt:lpstr>
      <vt:lpstr>宋体</vt:lpstr>
      <vt:lpstr>Calibri Light</vt:lpstr>
      <vt:lpstr>华文行楷</vt:lpstr>
      <vt:lpstr>Meiryo</vt:lpstr>
      <vt:lpstr>A000120141119A01PPBG</vt:lpstr>
      <vt:lpstr>学校教育教学手绘小清新黑板模板</vt:lpstr>
      <vt:lpstr>PowerPoint Presentation</vt:lpstr>
      <vt:lpstr>请输入第一章大标题</vt:lpstr>
      <vt:lpstr>请输入您的大标题</vt:lpstr>
      <vt:lpstr>请输入您的大标题</vt:lpstr>
      <vt:lpstr>请输入您的大标题</vt:lpstr>
      <vt:lpstr>请输入您的大标题</vt:lpstr>
      <vt:lpstr>请输入您的大标题</vt:lpstr>
      <vt:lpstr>请输入第二章大标题</vt:lpstr>
      <vt:lpstr>请输入您的大标题</vt:lpstr>
      <vt:lpstr>请输入您的大标题</vt:lpstr>
      <vt:lpstr>请输入您的大标题</vt:lpstr>
      <vt:lpstr>请输入您的大标题</vt:lpstr>
      <vt:lpstr>请输入您的大标题</vt:lpstr>
      <vt:lpstr>请输入第三章大标题</vt:lpstr>
      <vt:lpstr>请输入您的大标题</vt:lpstr>
      <vt:lpstr>请输入您的大标题</vt:lpstr>
      <vt:lpstr>请输入您的大标题</vt:lpstr>
      <vt:lpstr>请输入您的大标题</vt:lpstr>
      <vt:lpstr>请输入您的大标题</vt:lpstr>
      <vt:lpstr>请输入第四章大标题</vt:lpstr>
      <vt:lpstr>请输入您的大标题</vt:lpstr>
      <vt:lpstr>请输入您的大标题</vt:lpstr>
      <vt:lpstr>请输入您的大标题</vt:lpstr>
      <vt:lpstr>请输入您的大标题</vt:lpstr>
      <vt:lpstr>请输入您的大标题</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23.0400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title>PPT汇_PPT模板免费下载_www.ppthui.com</dc:title>
  <dc:creator>PPT汇_www.ppthui.com</dc:creator>
  <cp:lastModifiedBy>xiaoke</cp:lastModifiedBy>
  <cp:revision>4</cp:revision>
  <dcterms:created xsi:type="dcterms:W3CDTF">2017-05-10T09:06:00Z</dcterms:created>
  <dcterms:modified xsi:type="dcterms:W3CDTF">2023-05-08T05:49:40Z</dcterms:modified>
</cp:coreProperties>
</file>

<file path=docProps/custom.xml><?xml version="1.0" encoding="utf-8"?>
<Properties xmlns:vt="http://schemas.openxmlformats.org/officeDocument/2006/docPropsVTypes" xmlns="http://schemas.openxmlformats.org/officeDocument/2006/custom-properties">
  <property fmtid="{D5CDD505-2E9C-101B-9397-08002B2CF9AE}" pid="2" name="KSOProductBuildVer">
    <vt:lpwstr>2052-11.1.0.9740</vt:lpwstr>
  </property>
</Properties>
</file>